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7" r:id="rId2"/>
  </p:sldMasterIdLst>
  <p:notesMasterIdLst>
    <p:notesMasterId r:id="rId20"/>
  </p:notesMasterIdLst>
  <p:sldIdLst>
    <p:sldId id="256" r:id="rId3"/>
    <p:sldId id="258" r:id="rId4"/>
    <p:sldId id="259" r:id="rId5"/>
    <p:sldId id="260" r:id="rId6"/>
    <p:sldId id="262" r:id="rId7"/>
    <p:sldId id="264" r:id="rId8"/>
    <p:sldId id="257" r:id="rId9"/>
    <p:sldId id="266" r:id="rId10"/>
    <p:sldId id="261" r:id="rId11"/>
    <p:sldId id="292" r:id="rId12"/>
    <p:sldId id="293" r:id="rId13"/>
    <p:sldId id="294" r:id="rId14"/>
    <p:sldId id="295" r:id="rId15"/>
    <p:sldId id="263" r:id="rId16"/>
    <p:sldId id="273" r:id="rId17"/>
    <p:sldId id="282" r:id="rId18"/>
    <p:sldId id="287" r:id="rId19"/>
  </p:sldIdLst>
  <p:sldSz cx="9144000" cy="5143500" type="screen16x9"/>
  <p:notesSz cx="6858000" cy="9144000"/>
  <p:embeddedFontLst>
    <p:embeddedFont>
      <p:font typeface="Anaheim" panose="02000503000000000000" pitchFamily="2" charset="77"/>
      <p:regular r:id="rId21"/>
    </p:embeddedFont>
    <p:embeddedFont>
      <p:font typeface="Bebas Neue" panose="020B0606020202050201" pitchFamily="34" charset="77"/>
      <p:regular r:id="rId22"/>
    </p:embeddedFont>
    <p:embeddedFont>
      <p:font typeface="DM Sans" pitchFamily="2" charset="77"/>
      <p:regular r:id="rId23"/>
      <p:bold r:id="rId24"/>
      <p:italic r:id="rId25"/>
      <p:boldItalic r:id="rId26"/>
    </p:embeddedFont>
    <p:embeddedFont>
      <p:font typeface="McLaren" panose="02000503000000020004" pitchFamily="2" charset="0"/>
      <p:regular r:id="rId27"/>
    </p:embeddedFont>
    <p:embeddedFont>
      <p:font typeface="Nunito" pitchFamily="2" charset="77"/>
      <p:regular r:id="rId28"/>
      <p:bold r:id="rId29"/>
      <p:italic r:id="rId30"/>
      <p:boldItalic r:id="rId31"/>
    </p:embeddedFont>
    <p:embeddedFont>
      <p:font typeface="Nunito Light" pitchFamily="2" charset="77"/>
      <p:regular r:id="rId32"/>
      <p:italic r:id="rId33"/>
    </p:embeddedFont>
    <p:embeddedFont>
      <p:font typeface="Twinkl" pitchFamily="2" charset="77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187359-FE97-442A-A43C-50A438E38BCB}">
  <a:tblStyle styleId="{03187359-FE97-442A-A43C-50A438E38BC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1"/>
  </p:normalViewPr>
  <p:slideViewPr>
    <p:cSldViewPr snapToGrid="0">
      <p:cViewPr>
        <p:scale>
          <a:sx n="89" d="100"/>
          <a:sy n="89" d="100"/>
        </p:scale>
        <p:origin x="536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16ffce89dd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16ffce89dd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16ffce89ddd_0_1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7" name="Google Shape;1747;g16ffce89ddd_0_1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g16ffce89ddd_0_1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7" name="Google Shape;2787;g16ffce89ddd_0_1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8" name="Google Shape;3548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9" name="Google Shape;3549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6d9148d7a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6d9148d7a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6ffce89ddd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6ffce89ddd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6d9148d7ac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6d9148d7ac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16e4bc26edf_3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16e4bc26edf_3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6ffce89ddd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6ffce89ddd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6ffce89dd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16ffce89ddd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20538" y="1669675"/>
            <a:ext cx="6702900" cy="17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588" y="342608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1607538" y="1179700"/>
            <a:ext cx="5928900" cy="4758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2388081" y="4695875"/>
            <a:ext cx="470318" cy="282210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171931" y="4695875"/>
            <a:ext cx="470318" cy="282210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-261052" y="773324"/>
            <a:ext cx="553823" cy="3322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766424" y="956773"/>
            <a:ext cx="470318" cy="282180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644800"/>
            <a:ext cx="6576000" cy="13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5" name="Google Shape;65;p11"/>
          <p:cNvSpPr txBox="1">
            <a:spLocks noGrp="1"/>
          </p:cNvSpPr>
          <p:nvPr>
            <p:ph type="subTitle" idx="1"/>
          </p:nvPr>
        </p:nvSpPr>
        <p:spPr>
          <a:xfrm>
            <a:off x="1284000" y="3001600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6" name="Google Shape;66;p11"/>
          <p:cNvSpPr/>
          <p:nvPr/>
        </p:nvSpPr>
        <p:spPr>
          <a:xfrm flipH="1">
            <a:off x="8751513" y="1771404"/>
            <a:ext cx="562940" cy="33781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1"/>
          <p:cNvSpPr/>
          <p:nvPr/>
        </p:nvSpPr>
        <p:spPr>
          <a:xfrm>
            <a:off x="-159275" y="2256151"/>
            <a:ext cx="562940" cy="33784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/>
          <p:nvPr/>
        </p:nvSpPr>
        <p:spPr>
          <a:xfrm flipH="1">
            <a:off x="4290526" y="4643617"/>
            <a:ext cx="562940" cy="33781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720000" y="214115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3419269" y="214115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3"/>
          </p:nvPr>
        </p:nvSpPr>
        <p:spPr>
          <a:xfrm>
            <a:off x="2069613" y="379705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4"/>
          </p:nvPr>
        </p:nvSpPr>
        <p:spPr>
          <a:xfrm>
            <a:off x="4768882" y="379705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5"/>
          </p:nvPr>
        </p:nvSpPr>
        <p:spPr>
          <a:xfrm>
            <a:off x="6118545" y="214115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6" hasCustomPrompt="1"/>
          </p:nvPr>
        </p:nvSpPr>
        <p:spPr>
          <a:xfrm>
            <a:off x="1505402" y="1344783"/>
            <a:ext cx="734700" cy="4476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7" hasCustomPrompt="1"/>
          </p:nvPr>
        </p:nvSpPr>
        <p:spPr>
          <a:xfrm>
            <a:off x="2855015" y="3000691"/>
            <a:ext cx="734700" cy="4476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8" hasCustomPrompt="1"/>
          </p:nvPr>
        </p:nvSpPr>
        <p:spPr>
          <a:xfrm>
            <a:off x="4204677" y="1344783"/>
            <a:ext cx="734700" cy="4476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9" hasCustomPrompt="1"/>
          </p:nvPr>
        </p:nvSpPr>
        <p:spPr>
          <a:xfrm>
            <a:off x="5554290" y="3000691"/>
            <a:ext cx="734700" cy="4476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13" hasCustomPrompt="1"/>
          </p:nvPr>
        </p:nvSpPr>
        <p:spPr>
          <a:xfrm>
            <a:off x="6903952" y="1344783"/>
            <a:ext cx="734700" cy="4476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4"/>
          </p:nvPr>
        </p:nvSpPr>
        <p:spPr>
          <a:xfrm>
            <a:off x="720000" y="1928351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5"/>
          </p:nvPr>
        </p:nvSpPr>
        <p:spPr>
          <a:xfrm>
            <a:off x="3419275" y="1928351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6"/>
          </p:nvPr>
        </p:nvSpPr>
        <p:spPr>
          <a:xfrm>
            <a:off x="6118550" y="1928351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7"/>
          </p:nvPr>
        </p:nvSpPr>
        <p:spPr>
          <a:xfrm>
            <a:off x="2069613" y="3584326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8"/>
          </p:nvPr>
        </p:nvSpPr>
        <p:spPr>
          <a:xfrm>
            <a:off x="4768888" y="3584326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/>
          <p:nvPr/>
        </p:nvSpPr>
        <p:spPr>
          <a:xfrm>
            <a:off x="4243340" y="4604011"/>
            <a:ext cx="657364" cy="394505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3"/>
          <p:cNvSpPr/>
          <p:nvPr/>
        </p:nvSpPr>
        <p:spPr>
          <a:xfrm>
            <a:off x="205196" y="910739"/>
            <a:ext cx="429693" cy="257863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3"/>
          <p:cNvSpPr/>
          <p:nvPr/>
        </p:nvSpPr>
        <p:spPr>
          <a:xfrm flipH="1">
            <a:off x="8578258" y="910739"/>
            <a:ext cx="429693" cy="257863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2391900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138176" y="1392369"/>
            <a:ext cx="494163" cy="296577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5"/>
          <p:cNvSpPr/>
          <p:nvPr/>
        </p:nvSpPr>
        <p:spPr>
          <a:xfrm>
            <a:off x="6756988" y="4639612"/>
            <a:ext cx="603314" cy="362073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5"/>
          <p:cNvSpPr/>
          <p:nvPr/>
        </p:nvSpPr>
        <p:spPr>
          <a:xfrm flipH="1">
            <a:off x="1904148" y="4672347"/>
            <a:ext cx="494163" cy="296577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5"/>
          <p:cNvSpPr/>
          <p:nvPr/>
        </p:nvSpPr>
        <p:spPr>
          <a:xfrm flipH="1">
            <a:off x="8510623" y="2107260"/>
            <a:ext cx="494163" cy="296577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/>
          <p:nvPr/>
        </p:nvSpPr>
        <p:spPr>
          <a:xfrm flipH="1">
            <a:off x="8576836" y="1453036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6"/>
          <p:cNvSpPr/>
          <p:nvPr/>
        </p:nvSpPr>
        <p:spPr>
          <a:xfrm>
            <a:off x="132486" y="3435436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/>
          <p:nvPr/>
        </p:nvSpPr>
        <p:spPr>
          <a:xfrm flipH="1">
            <a:off x="4262636" y="4746761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6"/>
          <p:cNvSpPr/>
          <p:nvPr/>
        </p:nvSpPr>
        <p:spPr>
          <a:xfrm>
            <a:off x="4334136" y="60886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/>
          <p:nvPr/>
        </p:nvSpPr>
        <p:spPr>
          <a:xfrm flipH="1">
            <a:off x="8513738" y="2257154"/>
            <a:ext cx="562940" cy="33781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8"/>
          <p:cNvSpPr/>
          <p:nvPr/>
        </p:nvSpPr>
        <p:spPr>
          <a:xfrm>
            <a:off x="67325" y="1562089"/>
            <a:ext cx="562940" cy="33784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8"/>
          <p:cNvSpPr/>
          <p:nvPr/>
        </p:nvSpPr>
        <p:spPr>
          <a:xfrm>
            <a:off x="4458575" y="4723251"/>
            <a:ext cx="562940" cy="33784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/>
          <p:nvPr/>
        </p:nvSpPr>
        <p:spPr>
          <a:xfrm flipH="1">
            <a:off x="109186" y="1825524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8638161" y="2219036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flipH="1">
            <a:off x="4253836" y="4768949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flipH="1">
            <a:off x="4416211" y="99474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7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1"/>
          </p:nvPr>
        </p:nvSpPr>
        <p:spPr>
          <a:xfrm>
            <a:off x="754125" y="2213923"/>
            <a:ext cx="2302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2"/>
          </p:nvPr>
        </p:nvSpPr>
        <p:spPr>
          <a:xfrm>
            <a:off x="3426500" y="2213923"/>
            <a:ext cx="229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3"/>
          </p:nvPr>
        </p:nvSpPr>
        <p:spPr>
          <a:xfrm>
            <a:off x="2098919" y="3723525"/>
            <a:ext cx="2302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4"/>
          </p:nvPr>
        </p:nvSpPr>
        <p:spPr>
          <a:xfrm>
            <a:off x="4751869" y="3723525"/>
            <a:ext cx="229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subTitle" idx="5"/>
          </p:nvPr>
        </p:nvSpPr>
        <p:spPr>
          <a:xfrm>
            <a:off x="6089575" y="2213941"/>
            <a:ext cx="2302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6"/>
          </p:nvPr>
        </p:nvSpPr>
        <p:spPr>
          <a:xfrm>
            <a:off x="758655" y="1729100"/>
            <a:ext cx="2293200" cy="4848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7"/>
          </p:nvPr>
        </p:nvSpPr>
        <p:spPr>
          <a:xfrm>
            <a:off x="3426374" y="1729100"/>
            <a:ext cx="2293200" cy="4848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8"/>
          </p:nvPr>
        </p:nvSpPr>
        <p:spPr>
          <a:xfrm>
            <a:off x="6094094" y="1729125"/>
            <a:ext cx="2293500" cy="4848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9"/>
          </p:nvPr>
        </p:nvSpPr>
        <p:spPr>
          <a:xfrm>
            <a:off x="2103448" y="3238724"/>
            <a:ext cx="2293200" cy="4848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13"/>
          </p:nvPr>
        </p:nvSpPr>
        <p:spPr>
          <a:xfrm>
            <a:off x="4751881" y="3238725"/>
            <a:ext cx="2293200" cy="4848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5" name="Google Shape;155;p22"/>
          <p:cNvSpPr/>
          <p:nvPr/>
        </p:nvSpPr>
        <p:spPr>
          <a:xfrm flipH="1">
            <a:off x="-178368" y="2524947"/>
            <a:ext cx="640182" cy="384165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2"/>
          <p:cNvSpPr/>
          <p:nvPr/>
        </p:nvSpPr>
        <p:spPr>
          <a:xfrm>
            <a:off x="8781382" y="2048697"/>
            <a:ext cx="640182" cy="384165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/>
          <p:nvPr/>
        </p:nvSpPr>
        <p:spPr>
          <a:xfrm flipH="1">
            <a:off x="4392124" y="154118"/>
            <a:ext cx="359764" cy="215873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/>
          <p:nvPr/>
        </p:nvSpPr>
        <p:spPr>
          <a:xfrm flipH="1">
            <a:off x="109186" y="1825524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5"/>
          <p:cNvSpPr/>
          <p:nvPr/>
        </p:nvSpPr>
        <p:spPr>
          <a:xfrm>
            <a:off x="8638161" y="2219036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5"/>
          <p:cNvSpPr/>
          <p:nvPr/>
        </p:nvSpPr>
        <p:spPr>
          <a:xfrm flipH="1">
            <a:off x="4253836" y="4768949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5"/>
          <p:cNvSpPr/>
          <p:nvPr/>
        </p:nvSpPr>
        <p:spPr>
          <a:xfrm flipH="1">
            <a:off x="4416211" y="99474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241725" y="1691688"/>
            <a:ext cx="6446400" cy="15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3846325" y="969188"/>
            <a:ext cx="1237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137975" y="3399250"/>
            <a:ext cx="4653900" cy="3750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60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520300" y="1274246"/>
            <a:ext cx="475678" cy="28542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60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flipH="1">
            <a:off x="4319262" y="4663963"/>
            <a:ext cx="505483" cy="303400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60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4404881" y="95266"/>
            <a:ext cx="47567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9525" dir="60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flipH="1">
            <a:off x="154511" y="2316061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60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/>
          <p:nvPr/>
        </p:nvSpPr>
        <p:spPr>
          <a:xfrm>
            <a:off x="168601" y="1392369"/>
            <a:ext cx="494163" cy="296577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6"/>
          <p:cNvSpPr/>
          <p:nvPr/>
        </p:nvSpPr>
        <p:spPr>
          <a:xfrm>
            <a:off x="6787413" y="4639612"/>
            <a:ext cx="603314" cy="362073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6"/>
          <p:cNvSpPr/>
          <p:nvPr/>
        </p:nvSpPr>
        <p:spPr>
          <a:xfrm flipH="1">
            <a:off x="1934573" y="4672347"/>
            <a:ext cx="494163" cy="296577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6"/>
          <p:cNvSpPr/>
          <p:nvPr/>
        </p:nvSpPr>
        <p:spPr>
          <a:xfrm flipH="1">
            <a:off x="8541048" y="2107260"/>
            <a:ext cx="494163" cy="296577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8" y="4647094"/>
            <a:ext cx="576495" cy="43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85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8" y="4300659"/>
            <a:ext cx="576495" cy="43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33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0640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353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8" y="4647094"/>
            <a:ext cx="576495" cy="43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24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13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/>
          <p:nvPr/>
        </p:nvSpPr>
        <p:spPr>
          <a:xfrm flipH="1">
            <a:off x="4171878" y="137679"/>
            <a:ext cx="450482" cy="270337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8595785" y="1215748"/>
            <a:ext cx="361718" cy="217045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174172" y="2391473"/>
            <a:ext cx="361718" cy="217045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194175" y="1791225"/>
            <a:ext cx="47304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2"/>
          </p:nvPr>
        </p:nvSpPr>
        <p:spPr>
          <a:xfrm>
            <a:off x="2194175" y="2965200"/>
            <a:ext cx="43221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 flipH="1">
            <a:off x="245027" y="3322915"/>
            <a:ext cx="377447" cy="226513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8589925" y="932002"/>
            <a:ext cx="459248" cy="275567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7340165" y="141692"/>
            <a:ext cx="505483" cy="303340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4319258" y="4733738"/>
            <a:ext cx="505483" cy="303400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/>
          <p:nvPr/>
        </p:nvSpPr>
        <p:spPr>
          <a:xfrm flipH="1">
            <a:off x="134761" y="2004474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 flipH="1">
            <a:off x="8661849" y="2686918"/>
            <a:ext cx="378599" cy="227175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720000" y="154195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 flipH="1">
            <a:off x="8576836" y="1453036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132486" y="3435436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4262636" y="4746761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/>
          <p:nvPr/>
        </p:nvSpPr>
        <p:spPr>
          <a:xfrm>
            <a:off x="4334136" y="60886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912475" y="1307100"/>
            <a:ext cx="7318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8"/>
          <p:cNvSpPr/>
          <p:nvPr/>
        </p:nvSpPr>
        <p:spPr>
          <a:xfrm>
            <a:off x="186025" y="4573608"/>
            <a:ext cx="540849" cy="324561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 flipH="1">
            <a:off x="8543087" y="974259"/>
            <a:ext cx="540849" cy="324591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1514575" y="1376275"/>
            <a:ext cx="6114900" cy="17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2079925" y="2954200"/>
            <a:ext cx="49842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4162861" y="103236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9"/>
          <p:cNvSpPr/>
          <p:nvPr/>
        </p:nvSpPr>
        <p:spPr>
          <a:xfrm>
            <a:off x="155336" y="1727174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9"/>
          <p:cNvSpPr/>
          <p:nvPr/>
        </p:nvSpPr>
        <p:spPr>
          <a:xfrm flipH="1">
            <a:off x="8498636" y="2926524"/>
            <a:ext cx="475728" cy="285486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9"/>
          <p:cNvSpPr/>
          <p:nvPr/>
        </p:nvSpPr>
        <p:spPr>
          <a:xfrm flipH="1">
            <a:off x="2259575" y="4838551"/>
            <a:ext cx="335269" cy="201205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9"/>
          <p:cNvSpPr/>
          <p:nvPr/>
        </p:nvSpPr>
        <p:spPr>
          <a:xfrm>
            <a:off x="6206625" y="4838551"/>
            <a:ext cx="335269" cy="201205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720000" y="4006050"/>
            <a:ext cx="7704000" cy="5895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0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4" r:id="rId16"/>
    <p:sldLayoutId id="2147483666" r:id="rId17"/>
    <p:sldLayoutId id="2147483668" r:id="rId18"/>
    <p:sldLayoutId id="2147483671" r:id="rId19"/>
    <p:sldLayoutId id="2147483672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5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flat-back-school-elements-collection_28791593.htm/?utm_source=slidesgo_template&amp;utm_medium=referral-link&amp;utm_campaign=sg_resources&amp;utm_content=freepik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hyperlink" Target="https://blog.sowhy.de/2016/05/03/die-erstaunte-staatsanwaelti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hyperlink" Target="https://en.wikipedia.org/wiki/Culture_of_the_United_Kingd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hyperlink" Target="https://pl.wikipedia.org/wiki/Flaga_Nowej_Zelandii" TargetMode="External"/><Relationship Id="rId5" Type="http://schemas.openxmlformats.org/officeDocument/2006/relationships/hyperlink" Target="https://pngimg.com/download/14592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hyperlink" Target="https://es.wikipedia.org/wiki/Selecci%C3%B3n_de_f%C3%BAtbol_de_Australia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0"/>
          <p:cNvGrpSpPr/>
          <p:nvPr/>
        </p:nvGrpSpPr>
        <p:grpSpPr>
          <a:xfrm>
            <a:off x="10" y="3453440"/>
            <a:ext cx="1765090" cy="4005047"/>
            <a:chOff x="10" y="3607540"/>
            <a:chExt cx="1765090" cy="4005047"/>
          </a:xfrm>
        </p:grpSpPr>
        <p:sp>
          <p:nvSpPr>
            <p:cNvPr id="230" name="Google Shape;230;p30"/>
            <p:cNvSpPr/>
            <p:nvPr/>
          </p:nvSpPr>
          <p:spPr>
            <a:xfrm>
              <a:off x="10" y="3607542"/>
              <a:ext cx="1765055" cy="4005045"/>
            </a:xfrm>
            <a:custGeom>
              <a:avLst/>
              <a:gdLst/>
              <a:ahLst/>
              <a:cxnLst/>
              <a:rect l="l" t="t" r="r" b="b"/>
              <a:pathLst>
                <a:path w="21165" h="48025" extrusionOk="0">
                  <a:moveTo>
                    <a:pt x="8995" y="0"/>
                  </a:moveTo>
                  <a:lnTo>
                    <a:pt x="8466" y="81"/>
                  </a:lnTo>
                  <a:lnTo>
                    <a:pt x="8181" y="163"/>
                  </a:lnTo>
                  <a:lnTo>
                    <a:pt x="7937" y="204"/>
                  </a:lnTo>
                  <a:lnTo>
                    <a:pt x="7693" y="326"/>
                  </a:lnTo>
                  <a:lnTo>
                    <a:pt x="7448" y="407"/>
                  </a:lnTo>
                  <a:lnTo>
                    <a:pt x="6960" y="651"/>
                  </a:lnTo>
                  <a:lnTo>
                    <a:pt x="6553" y="977"/>
                  </a:lnTo>
                  <a:lnTo>
                    <a:pt x="6146" y="1262"/>
                  </a:lnTo>
                  <a:lnTo>
                    <a:pt x="5821" y="1587"/>
                  </a:lnTo>
                  <a:lnTo>
                    <a:pt x="5576" y="1913"/>
                  </a:lnTo>
                  <a:lnTo>
                    <a:pt x="5332" y="2198"/>
                  </a:lnTo>
                  <a:lnTo>
                    <a:pt x="4966" y="2849"/>
                  </a:lnTo>
                  <a:lnTo>
                    <a:pt x="4803" y="3215"/>
                  </a:lnTo>
                  <a:lnTo>
                    <a:pt x="4640" y="3541"/>
                  </a:lnTo>
                  <a:lnTo>
                    <a:pt x="4559" y="3826"/>
                  </a:lnTo>
                  <a:lnTo>
                    <a:pt x="4477" y="4151"/>
                  </a:lnTo>
                  <a:lnTo>
                    <a:pt x="4477" y="4273"/>
                  </a:lnTo>
                  <a:lnTo>
                    <a:pt x="4477" y="4395"/>
                  </a:lnTo>
                  <a:lnTo>
                    <a:pt x="4518" y="4518"/>
                  </a:lnTo>
                  <a:lnTo>
                    <a:pt x="4518" y="4640"/>
                  </a:lnTo>
                  <a:lnTo>
                    <a:pt x="4640" y="4802"/>
                  </a:lnTo>
                  <a:lnTo>
                    <a:pt x="4681" y="4802"/>
                  </a:lnTo>
                  <a:lnTo>
                    <a:pt x="4722" y="4843"/>
                  </a:lnTo>
                  <a:lnTo>
                    <a:pt x="4762" y="4884"/>
                  </a:lnTo>
                  <a:lnTo>
                    <a:pt x="4803" y="4925"/>
                  </a:lnTo>
                  <a:lnTo>
                    <a:pt x="4844" y="4925"/>
                  </a:lnTo>
                  <a:lnTo>
                    <a:pt x="4966" y="5006"/>
                  </a:lnTo>
                  <a:lnTo>
                    <a:pt x="5047" y="5006"/>
                  </a:lnTo>
                  <a:lnTo>
                    <a:pt x="5129" y="5047"/>
                  </a:lnTo>
                  <a:lnTo>
                    <a:pt x="5332" y="5087"/>
                  </a:lnTo>
                  <a:lnTo>
                    <a:pt x="5454" y="5128"/>
                  </a:lnTo>
                  <a:lnTo>
                    <a:pt x="5698" y="5128"/>
                  </a:lnTo>
                  <a:lnTo>
                    <a:pt x="5658" y="5169"/>
                  </a:lnTo>
                  <a:lnTo>
                    <a:pt x="5576" y="5372"/>
                  </a:lnTo>
                  <a:lnTo>
                    <a:pt x="5576" y="5535"/>
                  </a:lnTo>
                  <a:lnTo>
                    <a:pt x="5536" y="5698"/>
                  </a:lnTo>
                  <a:lnTo>
                    <a:pt x="5576" y="5901"/>
                  </a:lnTo>
                  <a:lnTo>
                    <a:pt x="5617" y="6105"/>
                  </a:lnTo>
                  <a:lnTo>
                    <a:pt x="5495" y="6186"/>
                  </a:lnTo>
                  <a:lnTo>
                    <a:pt x="5169" y="6390"/>
                  </a:lnTo>
                  <a:lnTo>
                    <a:pt x="4925" y="6634"/>
                  </a:lnTo>
                  <a:lnTo>
                    <a:pt x="4640" y="6878"/>
                  </a:lnTo>
                  <a:lnTo>
                    <a:pt x="4396" y="7163"/>
                  </a:lnTo>
                  <a:lnTo>
                    <a:pt x="4152" y="7448"/>
                  </a:lnTo>
                  <a:lnTo>
                    <a:pt x="3989" y="7733"/>
                  </a:lnTo>
                  <a:lnTo>
                    <a:pt x="3826" y="8058"/>
                  </a:lnTo>
                  <a:lnTo>
                    <a:pt x="3704" y="8343"/>
                  </a:lnTo>
                  <a:lnTo>
                    <a:pt x="3623" y="8669"/>
                  </a:lnTo>
                  <a:lnTo>
                    <a:pt x="3541" y="9035"/>
                  </a:lnTo>
                  <a:lnTo>
                    <a:pt x="3501" y="9361"/>
                  </a:lnTo>
                  <a:lnTo>
                    <a:pt x="3501" y="9686"/>
                  </a:lnTo>
                  <a:lnTo>
                    <a:pt x="3541" y="10053"/>
                  </a:lnTo>
                  <a:lnTo>
                    <a:pt x="3623" y="10419"/>
                  </a:lnTo>
                  <a:lnTo>
                    <a:pt x="3745" y="10785"/>
                  </a:lnTo>
                  <a:lnTo>
                    <a:pt x="3908" y="11192"/>
                  </a:lnTo>
                  <a:lnTo>
                    <a:pt x="4111" y="11599"/>
                  </a:lnTo>
                  <a:lnTo>
                    <a:pt x="4355" y="12006"/>
                  </a:lnTo>
                  <a:lnTo>
                    <a:pt x="4600" y="12373"/>
                  </a:lnTo>
                  <a:lnTo>
                    <a:pt x="4925" y="12739"/>
                  </a:lnTo>
                  <a:lnTo>
                    <a:pt x="4966" y="12779"/>
                  </a:lnTo>
                  <a:lnTo>
                    <a:pt x="4844" y="12902"/>
                  </a:lnTo>
                  <a:lnTo>
                    <a:pt x="4722" y="13024"/>
                  </a:lnTo>
                  <a:lnTo>
                    <a:pt x="4640" y="13227"/>
                  </a:lnTo>
                  <a:lnTo>
                    <a:pt x="4559" y="13512"/>
                  </a:lnTo>
                  <a:lnTo>
                    <a:pt x="4437" y="14489"/>
                  </a:lnTo>
                  <a:lnTo>
                    <a:pt x="4437" y="14692"/>
                  </a:lnTo>
                  <a:lnTo>
                    <a:pt x="4396" y="14774"/>
                  </a:lnTo>
                  <a:lnTo>
                    <a:pt x="4315" y="15751"/>
                  </a:lnTo>
                  <a:lnTo>
                    <a:pt x="4274" y="16076"/>
                  </a:lnTo>
                  <a:lnTo>
                    <a:pt x="4233" y="16239"/>
                  </a:lnTo>
                  <a:lnTo>
                    <a:pt x="4111" y="17948"/>
                  </a:lnTo>
                  <a:lnTo>
                    <a:pt x="3948" y="19698"/>
                  </a:lnTo>
                  <a:lnTo>
                    <a:pt x="3867" y="20797"/>
                  </a:lnTo>
                  <a:lnTo>
                    <a:pt x="1832" y="26007"/>
                  </a:lnTo>
                  <a:lnTo>
                    <a:pt x="937" y="26943"/>
                  </a:lnTo>
                  <a:lnTo>
                    <a:pt x="326" y="27553"/>
                  </a:lnTo>
                  <a:lnTo>
                    <a:pt x="163" y="27757"/>
                  </a:lnTo>
                  <a:lnTo>
                    <a:pt x="123" y="27838"/>
                  </a:lnTo>
                  <a:lnTo>
                    <a:pt x="123" y="27879"/>
                  </a:lnTo>
                  <a:lnTo>
                    <a:pt x="123" y="27920"/>
                  </a:lnTo>
                  <a:lnTo>
                    <a:pt x="326" y="27920"/>
                  </a:lnTo>
                  <a:lnTo>
                    <a:pt x="448" y="27838"/>
                  </a:lnTo>
                  <a:lnTo>
                    <a:pt x="285" y="28204"/>
                  </a:lnTo>
                  <a:lnTo>
                    <a:pt x="123" y="28571"/>
                  </a:lnTo>
                  <a:lnTo>
                    <a:pt x="1" y="28978"/>
                  </a:lnTo>
                  <a:lnTo>
                    <a:pt x="1" y="29181"/>
                  </a:lnTo>
                  <a:lnTo>
                    <a:pt x="1" y="29344"/>
                  </a:lnTo>
                  <a:lnTo>
                    <a:pt x="1" y="29425"/>
                  </a:lnTo>
                  <a:lnTo>
                    <a:pt x="82" y="29507"/>
                  </a:lnTo>
                  <a:lnTo>
                    <a:pt x="123" y="29547"/>
                  </a:lnTo>
                  <a:lnTo>
                    <a:pt x="204" y="29588"/>
                  </a:lnTo>
                  <a:lnTo>
                    <a:pt x="285" y="29588"/>
                  </a:lnTo>
                  <a:lnTo>
                    <a:pt x="407" y="29547"/>
                  </a:lnTo>
                  <a:lnTo>
                    <a:pt x="530" y="29425"/>
                  </a:lnTo>
                  <a:lnTo>
                    <a:pt x="692" y="29263"/>
                  </a:lnTo>
                  <a:lnTo>
                    <a:pt x="1140" y="28815"/>
                  </a:lnTo>
                  <a:lnTo>
                    <a:pt x="1751" y="28123"/>
                  </a:lnTo>
                  <a:lnTo>
                    <a:pt x="1751" y="28123"/>
                  </a:lnTo>
                  <a:lnTo>
                    <a:pt x="1710" y="28286"/>
                  </a:lnTo>
                  <a:lnTo>
                    <a:pt x="1628" y="28652"/>
                  </a:lnTo>
                  <a:lnTo>
                    <a:pt x="1628" y="28815"/>
                  </a:lnTo>
                  <a:lnTo>
                    <a:pt x="1628" y="28978"/>
                  </a:lnTo>
                  <a:lnTo>
                    <a:pt x="1628" y="29059"/>
                  </a:lnTo>
                  <a:lnTo>
                    <a:pt x="1669" y="29100"/>
                  </a:lnTo>
                  <a:lnTo>
                    <a:pt x="1710" y="29140"/>
                  </a:lnTo>
                  <a:lnTo>
                    <a:pt x="1751" y="29140"/>
                  </a:lnTo>
                  <a:lnTo>
                    <a:pt x="1832" y="29100"/>
                  </a:lnTo>
                  <a:lnTo>
                    <a:pt x="1913" y="29018"/>
                  </a:lnTo>
                  <a:lnTo>
                    <a:pt x="2035" y="28774"/>
                  </a:lnTo>
                  <a:lnTo>
                    <a:pt x="2198" y="28408"/>
                  </a:lnTo>
                  <a:lnTo>
                    <a:pt x="2361" y="28001"/>
                  </a:lnTo>
                  <a:lnTo>
                    <a:pt x="2646" y="27228"/>
                  </a:lnTo>
                  <a:lnTo>
                    <a:pt x="2727" y="26902"/>
                  </a:lnTo>
                  <a:lnTo>
                    <a:pt x="3134" y="26292"/>
                  </a:lnTo>
                  <a:lnTo>
                    <a:pt x="4111" y="24826"/>
                  </a:lnTo>
                  <a:lnTo>
                    <a:pt x="4640" y="23972"/>
                  </a:lnTo>
                  <a:lnTo>
                    <a:pt x="5129" y="23076"/>
                  </a:lnTo>
                  <a:lnTo>
                    <a:pt x="5576" y="22222"/>
                  </a:lnTo>
                  <a:lnTo>
                    <a:pt x="5739" y="21855"/>
                  </a:lnTo>
                  <a:lnTo>
                    <a:pt x="5861" y="21530"/>
                  </a:lnTo>
                  <a:lnTo>
                    <a:pt x="6065" y="20879"/>
                  </a:lnTo>
                  <a:lnTo>
                    <a:pt x="6268" y="20146"/>
                  </a:lnTo>
                  <a:lnTo>
                    <a:pt x="6634" y="18640"/>
                  </a:lnTo>
                  <a:lnTo>
                    <a:pt x="6879" y="17460"/>
                  </a:lnTo>
                  <a:lnTo>
                    <a:pt x="7001" y="16931"/>
                  </a:lnTo>
                  <a:lnTo>
                    <a:pt x="7286" y="21448"/>
                  </a:lnTo>
                  <a:lnTo>
                    <a:pt x="6675" y="22303"/>
                  </a:lnTo>
                  <a:lnTo>
                    <a:pt x="6146" y="23198"/>
                  </a:lnTo>
                  <a:lnTo>
                    <a:pt x="5658" y="24094"/>
                  </a:lnTo>
                  <a:lnTo>
                    <a:pt x="5291" y="24908"/>
                  </a:lnTo>
                  <a:lnTo>
                    <a:pt x="4925" y="25722"/>
                  </a:lnTo>
                  <a:lnTo>
                    <a:pt x="4640" y="26536"/>
                  </a:lnTo>
                  <a:lnTo>
                    <a:pt x="4355" y="27268"/>
                  </a:lnTo>
                  <a:lnTo>
                    <a:pt x="4152" y="27960"/>
                  </a:lnTo>
                  <a:lnTo>
                    <a:pt x="4030" y="28611"/>
                  </a:lnTo>
                  <a:lnTo>
                    <a:pt x="3908" y="29140"/>
                  </a:lnTo>
                  <a:lnTo>
                    <a:pt x="3704" y="30077"/>
                  </a:lnTo>
                  <a:lnTo>
                    <a:pt x="3663" y="30565"/>
                  </a:lnTo>
                  <a:lnTo>
                    <a:pt x="3623" y="30646"/>
                  </a:lnTo>
                  <a:lnTo>
                    <a:pt x="3623" y="30891"/>
                  </a:lnTo>
                  <a:lnTo>
                    <a:pt x="5698" y="30891"/>
                  </a:lnTo>
                  <a:lnTo>
                    <a:pt x="5332" y="33862"/>
                  </a:lnTo>
                  <a:lnTo>
                    <a:pt x="4803" y="38216"/>
                  </a:lnTo>
                  <a:lnTo>
                    <a:pt x="4355" y="41757"/>
                  </a:lnTo>
                  <a:lnTo>
                    <a:pt x="4233" y="42571"/>
                  </a:lnTo>
                  <a:lnTo>
                    <a:pt x="4111" y="43548"/>
                  </a:lnTo>
                  <a:lnTo>
                    <a:pt x="3908" y="44606"/>
                  </a:lnTo>
                  <a:lnTo>
                    <a:pt x="3745" y="45095"/>
                  </a:lnTo>
                  <a:lnTo>
                    <a:pt x="3623" y="45542"/>
                  </a:lnTo>
                  <a:lnTo>
                    <a:pt x="3541" y="45705"/>
                  </a:lnTo>
                  <a:lnTo>
                    <a:pt x="3460" y="45908"/>
                  </a:lnTo>
                  <a:lnTo>
                    <a:pt x="3379" y="46071"/>
                  </a:lnTo>
                  <a:lnTo>
                    <a:pt x="3256" y="46275"/>
                  </a:lnTo>
                  <a:lnTo>
                    <a:pt x="3012" y="46519"/>
                  </a:lnTo>
                  <a:lnTo>
                    <a:pt x="2727" y="46804"/>
                  </a:lnTo>
                  <a:lnTo>
                    <a:pt x="2402" y="47007"/>
                  </a:lnTo>
                  <a:lnTo>
                    <a:pt x="2158" y="47170"/>
                  </a:lnTo>
                  <a:lnTo>
                    <a:pt x="1913" y="47292"/>
                  </a:lnTo>
                  <a:lnTo>
                    <a:pt x="1710" y="47414"/>
                  </a:lnTo>
                  <a:lnTo>
                    <a:pt x="1547" y="47496"/>
                  </a:lnTo>
                  <a:lnTo>
                    <a:pt x="1425" y="47577"/>
                  </a:lnTo>
                  <a:lnTo>
                    <a:pt x="1384" y="47699"/>
                  </a:lnTo>
                  <a:lnTo>
                    <a:pt x="1303" y="47781"/>
                  </a:lnTo>
                  <a:lnTo>
                    <a:pt x="1303" y="47943"/>
                  </a:lnTo>
                  <a:lnTo>
                    <a:pt x="1303" y="48025"/>
                  </a:lnTo>
                  <a:lnTo>
                    <a:pt x="3826" y="48025"/>
                  </a:lnTo>
                  <a:lnTo>
                    <a:pt x="3989" y="47984"/>
                  </a:lnTo>
                  <a:lnTo>
                    <a:pt x="4111" y="47903"/>
                  </a:lnTo>
                  <a:lnTo>
                    <a:pt x="4233" y="47781"/>
                  </a:lnTo>
                  <a:lnTo>
                    <a:pt x="4355" y="47659"/>
                  </a:lnTo>
                  <a:lnTo>
                    <a:pt x="4437" y="47536"/>
                  </a:lnTo>
                  <a:lnTo>
                    <a:pt x="4559" y="47252"/>
                  </a:lnTo>
                  <a:lnTo>
                    <a:pt x="4762" y="46722"/>
                  </a:lnTo>
                  <a:lnTo>
                    <a:pt x="4844" y="46600"/>
                  </a:lnTo>
                  <a:lnTo>
                    <a:pt x="4884" y="46560"/>
                  </a:lnTo>
                  <a:lnTo>
                    <a:pt x="4925" y="46600"/>
                  </a:lnTo>
                  <a:lnTo>
                    <a:pt x="4966" y="46600"/>
                  </a:lnTo>
                  <a:lnTo>
                    <a:pt x="5007" y="46682"/>
                  </a:lnTo>
                  <a:lnTo>
                    <a:pt x="5047" y="46885"/>
                  </a:lnTo>
                  <a:lnTo>
                    <a:pt x="5088" y="47089"/>
                  </a:lnTo>
                  <a:lnTo>
                    <a:pt x="5088" y="47374"/>
                  </a:lnTo>
                  <a:lnTo>
                    <a:pt x="5088" y="47821"/>
                  </a:lnTo>
                  <a:lnTo>
                    <a:pt x="5088" y="48025"/>
                  </a:lnTo>
                  <a:lnTo>
                    <a:pt x="5780" y="48025"/>
                  </a:lnTo>
                  <a:lnTo>
                    <a:pt x="5780" y="47618"/>
                  </a:lnTo>
                  <a:lnTo>
                    <a:pt x="5780" y="47577"/>
                  </a:lnTo>
                  <a:lnTo>
                    <a:pt x="5780" y="46519"/>
                  </a:lnTo>
                  <a:lnTo>
                    <a:pt x="5780" y="46356"/>
                  </a:lnTo>
                  <a:lnTo>
                    <a:pt x="5821" y="45583"/>
                  </a:lnTo>
                  <a:lnTo>
                    <a:pt x="5861" y="44932"/>
                  </a:lnTo>
                  <a:lnTo>
                    <a:pt x="5902" y="44688"/>
                  </a:lnTo>
                  <a:lnTo>
                    <a:pt x="5983" y="43955"/>
                  </a:lnTo>
                  <a:lnTo>
                    <a:pt x="6024" y="43629"/>
                  </a:lnTo>
                  <a:lnTo>
                    <a:pt x="6065" y="43589"/>
                  </a:lnTo>
                  <a:lnTo>
                    <a:pt x="6065" y="43548"/>
                  </a:lnTo>
                  <a:lnTo>
                    <a:pt x="6146" y="43182"/>
                  </a:lnTo>
                  <a:lnTo>
                    <a:pt x="6350" y="42246"/>
                  </a:lnTo>
                  <a:lnTo>
                    <a:pt x="6594" y="41187"/>
                  </a:lnTo>
                  <a:lnTo>
                    <a:pt x="7164" y="38949"/>
                  </a:lnTo>
                  <a:lnTo>
                    <a:pt x="7815" y="36588"/>
                  </a:lnTo>
                  <a:lnTo>
                    <a:pt x="8466" y="34309"/>
                  </a:lnTo>
                  <a:lnTo>
                    <a:pt x="9443" y="30891"/>
                  </a:lnTo>
                  <a:lnTo>
                    <a:pt x="10786" y="30891"/>
                  </a:lnTo>
                  <a:lnTo>
                    <a:pt x="11803" y="34309"/>
                  </a:lnTo>
                  <a:lnTo>
                    <a:pt x="12414" y="36588"/>
                  </a:lnTo>
                  <a:lnTo>
                    <a:pt x="13065" y="38949"/>
                  </a:lnTo>
                  <a:lnTo>
                    <a:pt x="13635" y="41187"/>
                  </a:lnTo>
                  <a:lnTo>
                    <a:pt x="13879" y="42246"/>
                  </a:lnTo>
                  <a:lnTo>
                    <a:pt x="14123" y="43182"/>
                  </a:lnTo>
                  <a:lnTo>
                    <a:pt x="14205" y="43548"/>
                  </a:lnTo>
                  <a:lnTo>
                    <a:pt x="14205" y="43589"/>
                  </a:lnTo>
                  <a:lnTo>
                    <a:pt x="14286" y="44199"/>
                  </a:lnTo>
                  <a:lnTo>
                    <a:pt x="14327" y="44565"/>
                  </a:lnTo>
                  <a:lnTo>
                    <a:pt x="14367" y="44932"/>
                  </a:lnTo>
                  <a:lnTo>
                    <a:pt x="14408" y="45583"/>
                  </a:lnTo>
                  <a:lnTo>
                    <a:pt x="14449" y="46356"/>
                  </a:lnTo>
                  <a:lnTo>
                    <a:pt x="14449" y="46845"/>
                  </a:lnTo>
                  <a:lnTo>
                    <a:pt x="14449" y="47618"/>
                  </a:lnTo>
                  <a:lnTo>
                    <a:pt x="14449" y="48025"/>
                  </a:lnTo>
                  <a:lnTo>
                    <a:pt x="15141" y="48025"/>
                  </a:lnTo>
                  <a:lnTo>
                    <a:pt x="15141" y="47821"/>
                  </a:lnTo>
                  <a:lnTo>
                    <a:pt x="15141" y="47374"/>
                  </a:lnTo>
                  <a:lnTo>
                    <a:pt x="15141" y="47089"/>
                  </a:lnTo>
                  <a:lnTo>
                    <a:pt x="15222" y="46885"/>
                  </a:lnTo>
                  <a:lnTo>
                    <a:pt x="15263" y="46682"/>
                  </a:lnTo>
                  <a:lnTo>
                    <a:pt x="15263" y="46600"/>
                  </a:lnTo>
                  <a:lnTo>
                    <a:pt x="15344" y="46600"/>
                  </a:lnTo>
                  <a:lnTo>
                    <a:pt x="15344" y="46560"/>
                  </a:lnTo>
                  <a:lnTo>
                    <a:pt x="15426" y="46600"/>
                  </a:lnTo>
                  <a:lnTo>
                    <a:pt x="15466" y="46722"/>
                  </a:lnTo>
                  <a:lnTo>
                    <a:pt x="15670" y="47252"/>
                  </a:lnTo>
                  <a:lnTo>
                    <a:pt x="15833" y="47536"/>
                  </a:lnTo>
                  <a:lnTo>
                    <a:pt x="15914" y="47659"/>
                  </a:lnTo>
                  <a:lnTo>
                    <a:pt x="15995" y="47781"/>
                  </a:lnTo>
                  <a:lnTo>
                    <a:pt x="16117" y="47903"/>
                  </a:lnTo>
                  <a:lnTo>
                    <a:pt x="16240" y="47984"/>
                  </a:lnTo>
                  <a:lnTo>
                    <a:pt x="16402" y="48025"/>
                  </a:lnTo>
                  <a:lnTo>
                    <a:pt x="18966" y="48025"/>
                  </a:lnTo>
                  <a:lnTo>
                    <a:pt x="18966" y="47943"/>
                  </a:lnTo>
                  <a:lnTo>
                    <a:pt x="18926" y="47781"/>
                  </a:lnTo>
                  <a:lnTo>
                    <a:pt x="18885" y="47699"/>
                  </a:lnTo>
                  <a:lnTo>
                    <a:pt x="18804" y="47577"/>
                  </a:lnTo>
                  <a:lnTo>
                    <a:pt x="18681" y="47496"/>
                  </a:lnTo>
                  <a:lnTo>
                    <a:pt x="18559" y="47414"/>
                  </a:lnTo>
                  <a:lnTo>
                    <a:pt x="18356" y="47292"/>
                  </a:lnTo>
                  <a:lnTo>
                    <a:pt x="18112" y="47170"/>
                  </a:lnTo>
                  <a:lnTo>
                    <a:pt x="17827" y="47007"/>
                  </a:lnTo>
                  <a:lnTo>
                    <a:pt x="17542" y="46804"/>
                  </a:lnTo>
                  <a:lnTo>
                    <a:pt x="17257" y="46519"/>
                  </a:lnTo>
                  <a:lnTo>
                    <a:pt x="16972" y="46275"/>
                  </a:lnTo>
                  <a:lnTo>
                    <a:pt x="16850" y="46071"/>
                  </a:lnTo>
                  <a:lnTo>
                    <a:pt x="16769" y="45908"/>
                  </a:lnTo>
                  <a:lnTo>
                    <a:pt x="16687" y="45705"/>
                  </a:lnTo>
                  <a:lnTo>
                    <a:pt x="16606" y="45542"/>
                  </a:lnTo>
                  <a:lnTo>
                    <a:pt x="16484" y="45095"/>
                  </a:lnTo>
                  <a:lnTo>
                    <a:pt x="16362" y="44606"/>
                  </a:lnTo>
                  <a:lnTo>
                    <a:pt x="16321" y="44403"/>
                  </a:lnTo>
                  <a:lnTo>
                    <a:pt x="16158" y="43589"/>
                  </a:lnTo>
                  <a:lnTo>
                    <a:pt x="16158" y="43548"/>
                  </a:lnTo>
                  <a:lnTo>
                    <a:pt x="15995" y="42571"/>
                  </a:lnTo>
                  <a:lnTo>
                    <a:pt x="15914" y="41757"/>
                  </a:lnTo>
                  <a:lnTo>
                    <a:pt x="15426" y="38216"/>
                  </a:lnTo>
                  <a:lnTo>
                    <a:pt x="14896" y="33862"/>
                  </a:lnTo>
                  <a:lnTo>
                    <a:pt x="14530" y="30891"/>
                  </a:lnTo>
                  <a:lnTo>
                    <a:pt x="16443" y="30891"/>
                  </a:lnTo>
                  <a:lnTo>
                    <a:pt x="16443" y="30524"/>
                  </a:lnTo>
                  <a:lnTo>
                    <a:pt x="16402" y="30158"/>
                  </a:lnTo>
                  <a:lnTo>
                    <a:pt x="16240" y="29425"/>
                  </a:lnTo>
                  <a:lnTo>
                    <a:pt x="16077" y="28652"/>
                  </a:lnTo>
                  <a:lnTo>
                    <a:pt x="15833" y="27838"/>
                  </a:lnTo>
                  <a:lnTo>
                    <a:pt x="15548" y="27024"/>
                  </a:lnTo>
                  <a:lnTo>
                    <a:pt x="15263" y="26251"/>
                  </a:lnTo>
                  <a:lnTo>
                    <a:pt x="14978" y="25437"/>
                  </a:lnTo>
                  <a:lnTo>
                    <a:pt x="14652" y="24704"/>
                  </a:lnTo>
                  <a:lnTo>
                    <a:pt x="14042" y="23361"/>
                  </a:lnTo>
                  <a:lnTo>
                    <a:pt x="13513" y="22262"/>
                  </a:lnTo>
                  <a:lnTo>
                    <a:pt x="13024" y="21286"/>
                  </a:lnTo>
                  <a:lnTo>
                    <a:pt x="13431" y="17256"/>
                  </a:lnTo>
                  <a:lnTo>
                    <a:pt x="13553" y="17826"/>
                  </a:lnTo>
                  <a:lnTo>
                    <a:pt x="13716" y="18355"/>
                  </a:lnTo>
                  <a:lnTo>
                    <a:pt x="13838" y="18844"/>
                  </a:lnTo>
                  <a:lnTo>
                    <a:pt x="14042" y="19291"/>
                  </a:lnTo>
                  <a:lnTo>
                    <a:pt x="14245" y="19698"/>
                  </a:lnTo>
                  <a:lnTo>
                    <a:pt x="14449" y="20065"/>
                  </a:lnTo>
                  <a:lnTo>
                    <a:pt x="14652" y="20390"/>
                  </a:lnTo>
                  <a:lnTo>
                    <a:pt x="14856" y="20675"/>
                  </a:lnTo>
                  <a:lnTo>
                    <a:pt x="15059" y="20919"/>
                  </a:lnTo>
                  <a:lnTo>
                    <a:pt x="15222" y="21163"/>
                  </a:lnTo>
                  <a:lnTo>
                    <a:pt x="15588" y="21448"/>
                  </a:lnTo>
                  <a:lnTo>
                    <a:pt x="15833" y="21652"/>
                  </a:lnTo>
                  <a:lnTo>
                    <a:pt x="15914" y="21693"/>
                  </a:lnTo>
                  <a:lnTo>
                    <a:pt x="16117" y="21489"/>
                  </a:lnTo>
                  <a:lnTo>
                    <a:pt x="16362" y="21245"/>
                  </a:lnTo>
                  <a:lnTo>
                    <a:pt x="16809" y="20675"/>
                  </a:lnTo>
                  <a:lnTo>
                    <a:pt x="17257" y="20065"/>
                  </a:lnTo>
                  <a:lnTo>
                    <a:pt x="17705" y="19373"/>
                  </a:lnTo>
                  <a:lnTo>
                    <a:pt x="18152" y="18681"/>
                  </a:lnTo>
                  <a:lnTo>
                    <a:pt x="18559" y="17948"/>
                  </a:lnTo>
                  <a:lnTo>
                    <a:pt x="18926" y="17216"/>
                  </a:lnTo>
                  <a:lnTo>
                    <a:pt x="19292" y="16483"/>
                  </a:lnTo>
                  <a:lnTo>
                    <a:pt x="19943" y="15099"/>
                  </a:lnTo>
                  <a:lnTo>
                    <a:pt x="20472" y="13878"/>
                  </a:lnTo>
                  <a:lnTo>
                    <a:pt x="20879" y="12942"/>
                  </a:lnTo>
                  <a:lnTo>
                    <a:pt x="21083" y="12413"/>
                  </a:lnTo>
                  <a:lnTo>
                    <a:pt x="21083" y="12291"/>
                  </a:lnTo>
                  <a:lnTo>
                    <a:pt x="21164" y="12128"/>
                  </a:lnTo>
                  <a:lnTo>
                    <a:pt x="21164" y="11843"/>
                  </a:lnTo>
                  <a:lnTo>
                    <a:pt x="21123" y="11559"/>
                  </a:lnTo>
                  <a:lnTo>
                    <a:pt x="21083" y="11274"/>
                  </a:lnTo>
                  <a:lnTo>
                    <a:pt x="21001" y="11070"/>
                  </a:lnTo>
                  <a:lnTo>
                    <a:pt x="20879" y="10867"/>
                  </a:lnTo>
                  <a:lnTo>
                    <a:pt x="20798" y="10745"/>
                  </a:lnTo>
                  <a:lnTo>
                    <a:pt x="20757" y="10704"/>
                  </a:lnTo>
                  <a:lnTo>
                    <a:pt x="20635" y="10704"/>
                  </a:lnTo>
                  <a:lnTo>
                    <a:pt x="20594" y="10785"/>
                  </a:lnTo>
                  <a:lnTo>
                    <a:pt x="20432" y="10989"/>
                  </a:lnTo>
                  <a:lnTo>
                    <a:pt x="20269" y="11274"/>
                  </a:lnTo>
                  <a:lnTo>
                    <a:pt x="20106" y="11559"/>
                  </a:lnTo>
                  <a:lnTo>
                    <a:pt x="19862" y="12169"/>
                  </a:lnTo>
                  <a:lnTo>
                    <a:pt x="19740" y="12454"/>
                  </a:lnTo>
                  <a:lnTo>
                    <a:pt x="19699" y="12291"/>
                  </a:lnTo>
                  <a:lnTo>
                    <a:pt x="19618" y="11966"/>
                  </a:lnTo>
                  <a:lnTo>
                    <a:pt x="19536" y="11762"/>
                  </a:lnTo>
                  <a:lnTo>
                    <a:pt x="19455" y="11599"/>
                  </a:lnTo>
                  <a:lnTo>
                    <a:pt x="19414" y="11559"/>
                  </a:lnTo>
                  <a:lnTo>
                    <a:pt x="19373" y="11518"/>
                  </a:lnTo>
                  <a:lnTo>
                    <a:pt x="19333" y="11518"/>
                  </a:lnTo>
                  <a:lnTo>
                    <a:pt x="19292" y="11559"/>
                  </a:lnTo>
                  <a:lnTo>
                    <a:pt x="19292" y="11599"/>
                  </a:lnTo>
                  <a:lnTo>
                    <a:pt x="19251" y="11843"/>
                  </a:lnTo>
                  <a:lnTo>
                    <a:pt x="19211" y="12495"/>
                  </a:lnTo>
                  <a:lnTo>
                    <a:pt x="19211" y="13186"/>
                  </a:lnTo>
                  <a:lnTo>
                    <a:pt x="19211" y="13471"/>
                  </a:lnTo>
                  <a:lnTo>
                    <a:pt x="16036" y="18030"/>
                  </a:lnTo>
                  <a:lnTo>
                    <a:pt x="15995" y="17501"/>
                  </a:lnTo>
                  <a:lnTo>
                    <a:pt x="15914" y="16768"/>
                  </a:lnTo>
                  <a:lnTo>
                    <a:pt x="15833" y="16402"/>
                  </a:lnTo>
                  <a:lnTo>
                    <a:pt x="15629" y="14977"/>
                  </a:lnTo>
                  <a:lnTo>
                    <a:pt x="15466" y="14082"/>
                  </a:lnTo>
                  <a:lnTo>
                    <a:pt x="15385" y="13675"/>
                  </a:lnTo>
                  <a:lnTo>
                    <a:pt x="15344" y="13634"/>
                  </a:lnTo>
                  <a:lnTo>
                    <a:pt x="15263" y="13309"/>
                  </a:lnTo>
                  <a:lnTo>
                    <a:pt x="15141" y="12698"/>
                  </a:lnTo>
                  <a:lnTo>
                    <a:pt x="15100" y="12495"/>
                  </a:lnTo>
                  <a:lnTo>
                    <a:pt x="15059" y="12373"/>
                  </a:lnTo>
                  <a:lnTo>
                    <a:pt x="14937" y="12291"/>
                  </a:lnTo>
                  <a:lnTo>
                    <a:pt x="14815" y="12169"/>
                  </a:lnTo>
                  <a:lnTo>
                    <a:pt x="14612" y="12088"/>
                  </a:lnTo>
                  <a:lnTo>
                    <a:pt x="14408" y="11966"/>
                  </a:lnTo>
                  <a:lnTo>
                    <a:pt x="13798" y="11762"/>
                  </a:lnTo>
                  <a:lnTo>
                    <a:pt x="13716" y="11721"/>
                  </a:lnTo>
                  <a:lnTo>
                    <a:pt x="13716" y="11681"/>
                  </a:lnTo>
                  <a:lnTo>
                    <a:pt x="13065" y="11477"/>
                  </a:lnTo>
                  <a:lnTo>
                    <a:pt x="13309" y="11111"/>
                  </a:lnTo>
                  <a:lnTo>
                    <a:pt x="13553" y="10704"/>
                  </a:lnTo>
                  <a:lnTo>
                    <a:pt x="13798" y="10297"/>
                  </a:lnTo>
                  <a:lnTo>
                    <a:pt x="14001" y="9808"/>
                  </a:lnTo>
                  <a:lnTo>
                    <a:pt x="14205" y="9279"/>
                  </a:lnTo>
                  <a:lnTo>
                    <a:pt x="14327" y="8750"/>
                  </a:lnTo>
                  <a:lnTo>
                    <a:pt x="14449" y="8181"/>
                  </a:lnTo>
                  <a:lnTo>
                    <a:pt x="14530" y="7529"/>
                  </a:lnTo>
                  <a:lnTo>
                    <a:pt x="14612" y="6919"/>
                  </a:lnTo>
                  <a:lnTo>
                    <a:pt x="14612" y="6268"/>
                  </a:lnTo>
                  <a:lnTo>
                    <a:pt x="14530" y="5657"/>
                  </a:lnTo>
                  <a:lnTo>
                    <a:pt x="14408" y="5128"/>
                  </a:lnTo>
                  <a:lnTo>
                    <a:pt x="14286" y="4599"/>
                  </a:lnTo>
                  <a:lnTo>
                    <a:pt x="14123" y="4151"/>
                  </a:lnTo>
                  <a:lnTo>
                    <a:pt x="13920" y="3744"/>
                  </a:lnTo>
                  <a:lnTo>
                    <a:pt x="13716" y="3378"/>
                  </a:lnTo>
                  <a:lnTo>
                    <a:pt x="13513" y="3052"/>
                  </a:lnTo>
                  <a:lnTo>
                    <a:pt x="13309" y="2768"/>
                  </a:lnTo>
                  <a:lnTo>
                    <a:pt x="13106" y="2523"/>
                  </a:lnTo>
                  <a:lnTo>
                    <a:pt x="12902" y="2320"/>
                  </a:lnTo>
                  <a:lnTo>
                    <a:pt x="12739" y="2157"/>
                  </a:lnTo>
                  <a:lnTo>
                    <a:pt x="12495" y="1913"/>
                  </a:lnTo>
                  <a:lnTo>
                    <a:pt x="12414" y="1872"/>
                  </a:lnTo>
                  <a:lnTo>
                    <a:pt x="12495" y="1750"/>
                  </a:lnTo>
                  <a:lnTo>
                    <a:pt x="12536" y="1628"/>
                  </a:lnTo>
                  <a:lnTo>
                    <a:pt x="12617" y="1465"/>
                  </a:lnTo>
                  <a:lnTo>
                    <a:pt x="12658" y="1302"/>
                  </a:lnTo>
                  <a:lnTo>
                    <a:pt x="12617" y="1099"/>
                  </a:lnTo>
                  <a:lnTo>
                    <a:pt x="12617" y="977"/>
                  </a:lnTo>
                  <a:lnTo>
                    <a:pt x="12536" y="895"/>
                  </a:lnTo>
                  <a:lnTo>
                    <a:pt x="12495" y="773"/>
                  </a:lnTo>
                  <a:lnTo>
                    <a:pt x="12414" y="692"/>
                  </a:lnTo>
                  <a:lnTo>
                    <a:pt x="12292" y="570"/>
                  </a:lnTo>
                  <a:lnTo>
                    <a:pt x="12129" y="488"/>
                  </a:lnTo>
                  <a:lnTo>
                    <a:pt x="11925" y="407"/>
                  </a:lnTo>
                  <a:lnTo>
                    <a:pt x="11722" y="326"/>
                  </a:lnTo>
                  <a:lnTo>
                    <a:pt x="11274" y="163"/>
                  </a:lnTo>
                  <a:lnTo>
                    <a:pt x="10745" y="81"/>
                  </a:lnTo>
                  <a:lnTo>
                    <a:pt x="10175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0"/>
            <p:cNvGrpSpPr/>
            <p:nvPr/>
          </p:nvGrpSpPr>
          <p:grpSpPr>
            <a:xfrm>
              <a:off x="128" y="3607540"/>
              <a:ext cx="1764972" cy="4005045"/>
              <a:chOff x="5303150" y="1425900"/>
              <a:chExt cx="529100" cy="1200625"/>
            </a:xfrm>
          </p:grpSpPr>
          <p:sp>
            <p:nvSpPr>
              <p:cNvPr id="232" name="Google Shape;232;p30"/>
              <p:cNvSpPr/>
              <p:nvPr/>
            </p:nvSpPr>
            <p:spPr>
              <a:xfrm>
                <a:off x="5514775" y="1473700"/>
                <a:ext cx="153675" cy="27372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10949" extrusionOk="0">
                    <a:moveTo>
                      <a:pt x="3949" y="1"/>
                    </a:moveTo>
                    <a:lnTo>
                      <a:pt x="3786" y="82"/>
                    </a:lnTo>
                    <a:lnTo>
                      <a:pt x="3419" y="408"/>
                    </a:lnTo>
                    <a:lnTo>
                      <a:pt x="2890" y="856"/>
                    </a:lnTo>
                    <a:lnTo>
                      <a:pt x="2605" y="1222"/>
                    </a:lnTo>
                    <a:lnTo>
                      <a:pt x="2280" y="1547"/>
                    </a:lnTo>
                    <a:lnTo>
                      <a:pt x="1954" y="1954"/>
                    </a:lnTo>
                    <a:lnTo>
                      <a:pt x="1629" y="2402"/>
                    </a:lnTo>
                    <a:lnTo>
                      <a:pt x="1303" y="2890"/>
                    </a:lnTo>
                    <a:lnTo>
                      <a:pt x="978" y="3420"/>
                    </a:lnTo>
                    <a:lnTo>
                      <a:pt x="693" y="3989"/>
                    </a:lnTo>
                    <a:lnTo>
                      <a:pt x="489" y="4559"/>
                    </a:lnTo>
                    <a:lnTo>
                      <a:pt x="245" y="5210"/>
                    </a:lnTo>
                    <a:lnTo>
                      <a:pt x="82" y="5862"/>
                    </a:lnTo>
                    <a:lnTo>
                      <a:pt x="41" y="6187"/>
                    </a:lnTo>
                    <a:lnTo>
                      <a:pt x="1" y="6513"/>
                    </a:lnTo>
                    <a:lnTo>
                      <a:pt x="1" y="6838"/>
                    </a:lnTo>
                    <a:lnTo>
                      <a:pt x="1" y="7164"/>
                    </a:lnTo>
                    <a:lnTo>
                      <a:pt x="1" y="7408"/>
                    </a:lnTo>
                    <a:lnTo>
                      <a:pt x="41" y="7693"/>
                    </a:lnTo>
                    <a:lnTo>
                      <a:pt x="82" y="7978"/>
                    </a:lnTo>
                    <a:lnTo>
                      <a:pt x="164" y="8222"/>
                    </a:lnTo>
                    <a:lnTo>
                      <a:pt x="286" y="8710"/>
                    </a:lnTo>
                    <a:lnTo>
                      <a:pt x="489" y="9117"/>
                    </a:lnTo>
                    <a:lnTo>
                      <a:pt x="733" y="9524"/>
                    </a:lnTo>
                    <a:lnTo>
                      <a:pt x="978" y="9850"/>
                    </a:lnTo>
                    <a:lnTo>
                      <a:pt x="1262" y="10135"/>
                    </a:lnTo>
                    <a:lnTo>
                      <a:pt x="1547" y="10379"/>
                    </a:lnTo>
                    <a:lnTo>
                      <a:pt x="1832" y="10583"/>
                    </a:lnTo>
                    <a:lnTo>
                      <a:pt x="2117" y="10745"/>
                    </a:lnTo>
                    <a:lnTo>
                      <a:pt x="2402" y="10867"/>
                    </a:lnTo>
                    <a:lnTo>
                      <a:pt x="2605" y="10949"/>
                    </a:lnTo>
                    <a:lnTo>
                      <a:pt x="3012" y="10949"/>
                    </a:lnTo>
                    <a:lnTo>
                      <a:pt x="3216" y="10908"/>
                    </a:lnTo>
                    <a:lnTo>
                      <a:pt x="3419" y="10786"/>
                    </a:lnTo>
                    <a:lnTo>
                      <a:pt x="3623" y="10623"/>
                    </a:lnTo>
                    <a:lnTo>
                      <a:pt x="3826" y="10420"/>
                    </a:lnTo>
                    <a:lnTo>
                      <a:pt x="4111" y="10216"/>
                    </a:lnTo>
                    <a:lnTo>
                      <a:pt x="4356" y="9931"/>
                    </a:lnTo>
                    <a:lnTo>
                      <a:pt x="4600" y="9606"/>
                    </a:lnTo>
                    <a:lnTo>
                      <a:pt x="4844" y="9240"/>
                    </a:lnTo>
                    <a:lnTo>
                      <a:pt x="5088" y="8833"/>
                    </a:lnTo>
                    <a:lnTo>
                      <a:pt x="5332" y="8385"/>
                    </a:lnTo>
                    <a:lnTo>
                      <a:pt x="5536" y="7896"/>
                    </a:lnTo>
                    <a:lnTo>
                      <a:pt x="5739" y="7408"/>
                    </a:lnTo>
                    <a:lnTo>
                      <a:pt x="5861" y="6879"/>
                    </a:lnTo>
                    <a:lnTo>
                      <a:pt x="6024" y="6269"/>
                    </a:lnTo>
                    <a:lnTo>
                      <a:pt x="6065" y="5658"/>
                    </a:lnTo>
                    <a:lnTo>
                      <a:pt x="6146" y="5007"/>
                    </a:lnTo>
                    <a:lnTo>
                      <a:pt x="6146" y="4356"/>
                    </a:lnTo>
                    <a:lnTo>
                      <a:pt x="6065" y="3745"/>
                    </a:lnTo>
                    <a:lnTo>
                      <a:pt x="5943" y="3216"/>
                    </a:lnTo>
                    <a:lnTo>
                      <a:pt x="5821" y="2728"/>
                    </a:lnTo>
                    <a:lnTo>
                      <a:pt x="5658" y="2239"/>
                    </a:lnTo>
                    <a:lnTo>
                      <a:pt x="5454" y="1832"/>
                    </a:lnTo>
                    <a:lnTo>
                      <a:pt x="5251" y="1466"/>
                    </a:lnTo>
                    <a:lnTo>
                      <a:pt x="5047" y="1140"/>
                    </a:lnTo>
                    <a:lnTo>
                      <a:pt x="4844" y="856"/>
                    </a:lnTo>
                    <a:lnTo>
                      <a:pt x="4640" y="611"/>
                    </a:lnTo>
                    <a:lnTo>
                      <a:pt x="4437" y="408"/>
                    </a:lnTo>
                    <a:lnTo>
                      <a:pt x="4315" y="245"/>
                    </a:lnTo>
                    <a:lnTo>
                      <a:pt x="4030" y="42"/>
                    </a:lnTo>
                    <a:lnTo>
                      <a:pt x="3949" y="1"/>
                    </a:ln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0"/>
              <p:cNvSpPr/>
              <p:nvPr/>
            </p:nvSpPr>
            <p:spPr>
              <a:xfrm>
                <a:off x="5335700" y="2143200"/>
                <a:ext cx="217775" cy="483325"/>
              </a:xfrm>
              <a:custGeom>
                <a:avLst/>
                <a:gdLst/>
                <a:ahLst/>
                <a:cxnLst/>
                <a:rect l="l" t="t" r="r" b="b"/>
                <a:pathLst>
                  <a:path w="8711" h="19333" extrusionOk="0">
                    <a:moveTo>
                      <a:pt x="4640" y="1"/>
                    </a:moveTo>
                    <a:lnTo>
                      <a:pt x="4030" y="5210"/>
                    </a:lnTo>
                    <a:lnTo>
                      <a:pt x="3501" y="9524"/>
                    </a:lnTo>
                    <a:lnTo>
                      <a:pt x="3053" y="13106"/>
                    </a:lnTo>
                    <a:lnTo>
                      <a:pt x="2931" y="13879"/>
                    </a:lnTo>
                    <a:lnTo>
                      <a:pt x="2809" y="14897"/>
                    </a:lnTo>
                    <a:lnTo>
                      <a:pt x="2605" y="15914"/>
                    </a:lnTo>
                    <a:lnTo>
                      <a:pt x="2483" y="16443"/>
                    </a:lnTo>
                    <a:lnTo>
                      <a:pt x="2321" y="16850"/>
                    </a:lnTo>
                    <a:lnTo>
                      <a:pt x="2280" y="17054"/>
                    </a:lnTo>
                    <a:lnTo>
                      <a:pt x="2198" y="17216"/>
                    </a:lnTo>
                    <a:lnTo>
                      <a:pt x="2076" y="17420"/>
                    </a:lnTo>
                    <a:lnTo>
                      <a:pt x="1954" y="17583"/>
                    </a:lnTo>
                    <a:lnTo>
                      <a:pt x="1710" y="17868"/>
                    </a:lnTo>
                    <a:lnTo>
                      <a:pt x="1425" y="18112"/>
                    </a:lnTo>
                    <a:lnTo>
                      <a:pt x="1100" y="18356"/>
                    </a:lnTo>
                    <a:lnTo>
                      <a:pt x="855" y="18519"/>
                    </a:lnTo>
                    <a:lnTo>
                      <a:pt x="611" y="18641"/>
                    </a:lnTo>
                    <a:lnTo>
                      <a:pt x="408" y="18722"/>
                    </a:lnTo>
                    <a:lnTo>
                      <a:pt x="245" y="18804"/>
                    </a:lnTo>
                    <a:lnTo>
                      <a:pt x="163" y="18926"/>
                    </a:lnTo>
                    <a:lnTo>
                      <a:pt x="82" y="19007"/>
                    </a:lnTo>
                    <a:lnTo>
                      <a:pt x="1" y="19129"/>
                    </a:lnTo>
                    <a:lnTo>
                      <a:pt x="1" y="19251"/>
                    </a:lnTo>
                    <a:lnTo>
                      <a:pt x="1" y="19333"/>
                    </a:lnTo>
                    <a:lnTo>
                      <a:pt x="2524" y="19333"/>
                    </a:lnTo>
                    <a:lnTo>
                      <a:pt x="2687" y="19292"/>
                    </a:lnTo>
                    <a:lnTo>
                      <a:pt x="2809" y="19211"/>
                    </a:lnTo>
                    <a:lnTo>
                      <a:pt x="2931" y="19129"/>
                    </a:lnTo>
                    <a:lnTo>
                      <a:pt x="3053" y="18967"/>
                    </a:lnTo>
                    <a:lnTo>
                      <a:pt x="3135" y="18844"/>
                    </a:lnTo>
                    <a:lnTo>
                      <a:pt x="3297" y="18560"/>
                    </a:lnTo>
                    <a:lnTo>
                      <a:pt x="3460" y="18071"/>
                    </a:lnTo>
                    <a:lnTo>
                      <a:pt x="3541" y="17908"/>
                    </a:lnTo>
                    <a:lnTo>
                      <a:pt x="3582" y="17868"/>
                    </a:lnTo>
                    <a:lnTo>
                      <a:pt x="3623" y="17908"/>
                    </a:lnTo>
                    <a:lnTo>
                      <a:pt x="3664" y="17949"/>
                    </a:lnTo>
                    <a:lnTo>
                      <a:pt x="3704" y="18030"/>
                    </a:lnTo>
                    <a:lnTo>
                      <a:pt x="3745" y="18193"/>
                    </a:lnTo>
                    <a:lnTo>
                      <a:pt x="3786" y="18437"/>
                    </a:lnTo>
                    <a:lnTo>
                      <a:pt x="3786" y="18682"/>
                    </a:lnTo>
                    <a:lnTo>
                      <a:pt x="3786" y="19129"/>
                    </a:lnTo>
                    <a:lnTo>
                      <a:pt x="3786" y="19333"/>
                    </a:lnTo>
                    <a:lnTo>
                      <a:pt x="4518" y="19333"/>
                    </a:lnTo>
                    <a:lnTo>
                      <a:pt x="4518" y="18885"/>
                    </a:lnTo>
                    <a:lnTo>
                      <a:pt x="4478" y="18356"/>
                    </a:lnTo>
                    <a:lnTo>
                      <a:pt x="4518" y="17664"/>
                    </a:lnTo>
                    <a:lnTo>
                      <a:pt x="4518" y="16932"/>
                    </a:lnTo>
                    <a:lnTo>
                      <a:pt x="4600" y="16118"/>
                    </a:lnTo>
                    <a:lnTo>
                      <a:pt x="4722" y="15304"/>
                    </a:lnTo>
                    <a:lnTo>
                      <a:pt x="4762" y="14897"/>
                    </a:lnTo>
                    <a:lnTo>
                      <a:pt x="4844" y="14490"/>
                    </a:lnTo>
                    <a:lnTo>
                      <a:pt x="5047" y="13554"/>
                    </a:lnTo>
                    <a:lnTo>
                      <a:pt x="5292" y="12495"/>
                    </a:lnTo>
                    <a:lnTo>
                      <a:pt x="5861" y="10257"/>
                    </a:lnTo>
                    <a:lnTo>
                      <a:pt x="6513" y="7937"/>
                    </a:lnTo>
                    <a:lnTo>
                      <a:pt x="7164" y="5617"/>
                    </a:lnTo>
                    <a:lnTo>
                      <a:pt x="8263" y="1873"/>
                    </a:lnTo>
                    <a:lnTo>
                      <a:pt x="8710" y="326"/>
                    </a:lnTo>
                    <a:lnTo>
                      <a:pt x="4640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0"/>
              <p:cNvSpPr/>
              <p:nvPr/>
            </p:nvSpPr>
            <p:spPr>
              <a:xfrm>
                <a:off x="5335700" y="2515600"/>
                <a:ext cx="11907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4437" extrusionOk="0">
                    <a:moveTo>
                      <a:pt x="2809" y="1"/>
                    </a:moveTo>
                    <a:lnTo>
                      <a:pt x="2605" y="1059"/>
                    </a:lnTo>
                    <a:lnTo>
                      <a:pt x="2483" y="1547"/>
                    </a:lnTo>
                    <a:lnTo>
                      <a:pt x="2321" y="1954"/>
                    </a:lnTo>
                    <a:lnTo>
                      <a:pt x="2280" y="2158"/>
                    </a:lnTo>
                    <a:lnTo>
                      <a:pt x="2198" y="2320"/>
                    </a:lnTo>
                    <a:lnTo>
                      <a:pt x="2076" y="2524"/>
                    </a:lnTo>
                    <a:lnTo>
                      <a:pt x="1954" y="2687"/>
                    </a:lnTo>
                    <a:lnTo>
                      <a:pt x="1710" y="2972"/>
                    </a:lnTo>
                    <a:lnTo>
                      <a:pt x="1425" y="3216"/>
                    </a:lnTo>
                    <a:lnTo>
                      <a:pt x="1100" y="3460"/>
                    </a:lnTo>
                    <a:lnTo>
                      <a:pt x="855" y="3623"/>
                    </a:lnTo>
                    <a:lnTo>
                      <a:pt x="611" y="3745"/>
                    </a:lnTo>
                    <a:lnTo>
                      <a:pt x="408" y="3826"/>
                    </a:lnTo>
                    <a:lnTo>
                      <a:pt x="245" y="3908"/>
                    </a:lnTo>
                    <a:lnTo>
                      <a:pt x="163" y="4030"/>
                    </a:lnTo>
                    <a:lnTo>
                      <a:pt x="82" y="4111"/>
                    </a:lnTo>
                    <a:lnTo>
                      <a:pt x="1" y="4233"/>
                    </a:lnTo>
                    <a:lnTo>
                      <a:pt x="1" y="4355"/>
                    </a:lnTo>
                    <a:lnTo>
                      <a:pt x="1" y="4437"/>
                    </a:lnTo>
                    <a:lnTo>
                      <a:pt x="2524" y="4437"/>
                    </a:lnTo>
                    <a:lnTo>
                      <a:pt x="2687" y="4396"/>
                    </a:lnTo>
                    <a:lnTo>
                      <a:pt x="2809" y="4315"/>
                    </a:lnTo>
                    <a:lnTo>
                      <a:pt x="2931" y="4233"/>
                    </a:lnTo>
                    <a:lnTo>
                      <a:pt x="3053" y="4071"/>
                    </a:lnTo>
                    <a:lnTo>
                      <a:pt x="3135" y="3948"/>
                    </a:lnTo>
                    <a:lnTo>
                      <a:pt x="3297" y="3664"/>
                    </a:lnTo>
                    <a:lnTo>
                      <a:pt x="3460" y="3175"/>
                    </a:lnTo>
                    <a:lnTo>
                      <a:pt x="3541" y="3012"/>
                    </a:lnTo>
                    <a:lnTo>
                      <a:pt x="3582" y="2972"/>
                    </a:lnTo>
                    <a:lnTo>
                      <a:pt x="3623" y="3012"/>
                    </a:lnTo>
                    <a:lnTo>
                      <a:pt x="3664" y="3053"/>
                    </a:lnTo>
                    <a:lnTo>
                      <a:pt x="3704" y="3134"/>
                    </a:lnTo>
                    <a:lnTo>
                      <a:pt x="3745" y="3297"/>
                    </a:lnTo>
                    <a:lnTo>
                      <a:pt x="3786" y="3541"/>
                    </a:lnTo>
                    <a:lnTo>
                      <a:pt x="3786" y="3786"/>
                    </a:lnTo>
                    <a:lnTo>
                      <a:pt x="3786" y="4233"/>
                    </a:lnTo>
                    <a:lnTo>
                      <a:pt x="3786" y="4437"/>
                    </a:lnTo>
                    <a:lnTo>
                      <a:pt x="4518" y="4437"/>
                    </a:lnTo>
                    <a:lnTo>
                      <a:pt x="4518" y="4030"/>
                    </a:lnTo>
                    <a:lnTo>
                      <a:pt x="4518" y="2972"/>
                    </a:lnTo>
                    <a:lnTo>
                      <a:pt x="4518" y="2280"/>
                    </a:lnTo>
                    <a:lnTo>
                      <a:pt x="4559" y="1507"/>
                    </a:lnTo>
                    <a:lnTo>
                      <a:pt x="4640" y="733"/>
                    </a:lnTo>
                    <a:lnTo>
                      <a:pt x="476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0"/>
              <p:cNvSpPr/>
              <p:nvPr/>
            </p:nvSpPr>
            <p:spPr>
              <a:xfrm>
                <a:off x="5559550" y="2143200"/>
                <a:ext cx="217775" cy="483325"/>
              </a:xfrm>
              <a:custGeom>
                <a:avLst/>
                <a:gdLst/>
                <a:ahLst/>
                <a:cxnLst/>
                <a:rect l="l" t="t" r="r" b="b"/>
                <a:pathLst>
                  <a:path w="8711" h="19333" extrusionOk="0">
                    <a:moveTo>
                      <a:pt x="4030" y="1"/>
                    </a:moveTo>
                    <a:lnTo>
                      <a:pt x="1" y="326"/>
                    </a:lnTo>
                    <a:lnTo>
                      <a:pt x="448" y="1873"/>
                    </a:lnTo>
                    <a:lnTo>
                      <a:pt x="1547" y="5617"/>
                    </a:lnTo>
                    <a:lnTo>
                      <a:pt x="2158" y="7937"/>
                    </a:lnTo>
                    <a:lnTo>
                      <a:pt x="2809" y="10257"/>
                    </a:lnTo>
                    <a:lnTo>
                      <a:pt x="3419" y="12495"/>
                    </a:lnTo>
                    <a:lnTo>
                      <a:pt x="3623" y="13554"/>
                    </a:lnTo>
                    <a:lnTo>
                      <a:pt x="3867" y="14490"/>
                    </a:lnTo>
                    <a:lnTo>
                      <a:pt x="3948" y="14897"/>
                    </a:lnTo>
                    <a:lnTo>
                      <a:pt x="4030" y="15304"/>
                    </a:lnTo>
                    <a:lnTo>
                      <a:pt x="4111" y="16118"/>
                    </a:lnTo>
                    <a:lnTo>
                      <a:pt x="4152" y="16932"/>
                    </a:lnTo>
                    <a:lnTo>
                      <a:pt x="4193" y="17664"/>
                    </a:lnTo>
                    <a:lnTo>
                      <a:pt x="4233" y="18356"/>
                    </a:lnTo>
                    <a:lnTo>
                      <a:pt x="4233" y="18885"/>
                    </a:lnTo>
                    <a:lnTo>
                      <a:pt x="4193" y="19333"/>
                    </a:lnTo>
                    <a:lnTo>
                      <a:pt x="4925" y="19333"/>
                    </a:lnTo>
                    <a:lnTo>
                      <a:pt x="4925" y="19129"/>
                    </a:lnTo>
                    <a:lnTo>
                      <a:pt x="4925" y="18682"/>
                    </a:lnTo>
                    <a:lnTo>
                      <a:pt x="4925" y="18437"/>
                    </a:lnTo>
                    <a:lnTo>
                      <a:pt x="4966" y="18193"/>
                    </a:lnTo>
                    <a:lnTo>
                      <a:pt x="5007" y="18030"/>
                    </a:lnTo>
                    <a:lnTo>
                      <a:pt x="5047" y="17949"/>
                    </a:lnTo>
                    <a:lnTo>
                      <a:pt x="5088" y="17908"/>
                    </a:lnTo>
                    <a:lnTo>
                      <a:pt x="5129" y="17868"/>
                    </a:lnTo>
                    <a:lnTo>
                      <a:pt x="5169" y="17908"/>
                    </a:lnTo>
                    <a:lnTo>
                      <a:pt x="5251" y="18071"/>
                    </a:lnTo>
                    <a:lnTo>
                      <a:pt x="5414" y="18560"/>
                    </a:lnTo>
                    <a:lnTo>
                      <a:pt x="5576" y="18844"/>
                    </a:lnTo>
                    <a:lnTo>
                      <a:pt x="5658" y="18967"/>
                    </a:lnTo>
                    <a:lnTo>
                      <a:pt x="5739" y="19129"/>
                    </a:lnTo>
                    <a:lnTo>
                      <a:pt x="5861" y="19211"/>
                    </a:lnTo>
                    <a:lnTo>
                      <a:pt x="5983" y="19292"/>
                    </a:lnTo>
                    <a:lnTo>
                      <a:pt x="6146" y="19333"/>
                    </a:lnTo>
                    <a:lnTo>
                      <a:pt x="8710" y="19333"/>
                    </a:lnTo>
                    <a:lnTo>
                      <a:pt x="8710" y="19251"/>
                    </a:lnTo>
                    <a:lnTo>
                      <a:pt x="8669" y="19129"/>
                    </a:lnTo>
                    <a:lnTo>
                      <a:pt x="8629" y="19007"/>
                    </a:lnTo>
                    <a:lnTo>
                      <a:pt x="8547" y="18926"/>
                    </a:lnTo>
                    <a:lnTo>
                      <a:pt x="8466" y="18804"/>
                    </a:lnTo>
                    <a:lnTo>
                      <a:pt x="8303" y="18722"/>
                    </a:lnTo>
                    <a:lnTo>
                      <a:pt x="8100" y="18641"/>
                    </a:lnTo>
                    <a:lnTo>
                      <a:pt x="7855" y="18519"/>
                    </a:lnTo>
                    <a:lnTo>
                      <a:pt x="7571" y="18356"/>
                    </a:lnTo>
                    <a:lnTo>
                      <a:pt x="7286" y="18112"/>
                    </a:lnTo>
                    <a:lnTo>
                      <a:pt x="7001" y="17868"/>
                    </a:lnTo>
                    <a:lnTo>
                      <a:pt x="6757" y="17583"/>
                    </a:lnTo>
                    <a:lnTo>
                      <a:pt x="6594" y="17420"/>
                    </a:lnTo>
                    <a:lnTo>
                      <a:pt x="6512" y="17216"/>
                    </a:lnTo>
                    <a:lnTo>
                      <a:pt x="6431" y="17054"/>
                    </a:lnTo>
                    <a:lnTo>
                      <a:pt x="6350" y="16850"/>
                    </a:lnTo>
                    <a:lnTo>
                      <a:pt x="6228" y="16443"/>
                    </a:lnTo>
                    <a:lnTo>
                      <a:pt x="6146" y="15914"/>
                    </a:lnTo>
                    <a:lnTo>
                      <a:pt x="5902" y="14897"/>
                    </a:lnTo>
                    <a:lnTo>
                      <a:pt x="5739" y="13879"/>
                    </a:lnTo>
                    <a:lnTo>
                      <a:pt x="5658" y="13106"/>
                    </a:lnTo>
                    <a:lnTo>
                      <a:pt x="5169" y="9524"/>
                    </a:lnTo>
                    <a:lnTo>
                      <a:pt x="4640" y="5210"/>
                    </a:lnTo>
                    <a:lnTo>
                      <a:pt x="4030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0"/>
              <p:cNvSpPr/>
              <p:nvPr/>
            </p:nvSpPr>
            <p:spPr>
              <a:xfrm>
                <a:off x="5658250" y="2515600"/>
                <a:ext cx="11907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4437" extrusionOk="0">
                    <a:moveTo>
                      <a:pt x="0" y="1"/>
                    </a:moveTo>
                    <a:lnTo>
                      <a:pt x="122" y="733"/>
                    </a:lnTo>
                    <a:lnTo>
                      <a:pt x="204" y="1507"/>
                    </a:lnTo>
                    <a:lnTo>
                      <a:pt x="245" y="2280"/>
                    </a:lnTo>
                    <a:lnTo>
                      <a:pt x="285" y="2972"/>
                    </a:lnTo>
                    <a:lnTo>
                      <a:pt x="245" y="4030"/>
                    </a:lnTo>
                    <a:lnTo>
                      <a:pt x="245" y="4437"/>
                    </a:lnTo>
                    <a:lnTo>
                      <a:pt x="977" y="4437"/>
                    </a:lnTo>
                    <a:lnTo>
                      <a:pt x="977" y="4233"/>
                    </a:lnTo>
                    <a:lnTo>
                      <a:pt x="977" y="3786"/>
                    </a:lnTo>
                    <a:lnTo>
                      <a:pt x="977" y="3541"/>
                    </a:lnTo>
                    <a:lnTo>
                      <a:pt x="1018" y="3297"/>
                    </a:lnTo>
                    <a:lnTo>
                      <a:pt x="1059" y="3134"/>
                    </a:lnTo>
                    <a:lnTo>
                      <a:pt x="1099" y="3053"/>
                    </a:lnTo>
                    <a:lnTo>
                      <a:pt x="1140" y="3012"/>
                    </a:lnTo>
                    <a:lnTo>
                      <a:pt x="1181" y="2972"/>
                    </a:lnTo>
                    <a:lnTo>
                      <a:pt x="1221" y="3012"/>
                    </a:lnTo>
                    <a:lnTo>
                      <a:pt x="1303" y="3175"/>
                    </a:lnTo>
                    <a:lnTo>
                      <a:pt x="1466" y="3664"/>
                    </a:lnTo>
                    <a:lnTo>
                      <a:pt x="1628" y="3948"/>
                    </a:lnTo>
                    <a:lnTo>
                      <a:pt x="1710" y="4071"/>
                    </a:lnTo>
                    <a:lnTo>
                      <a:pt x="1791" y="4233"/>
                    </a:lnTo>
                    <a:lnTo>
                      <a:pt x="1913" y="4315"/>
                    </a:lnTo>
                    <a:lnTo>
                      <a:pt x="2035" y="4396"/>
                    </a:lnTo>
                    <a:lnTo>
                      <a:pt x="2198" y="4437"/>
                    </a:lnTo>
                    <a:lnTo>
                      <a:pt x="4762" y="4437"/>
                    </a:lnTo>
                    <a:lnTo>
                      <a:pt x="4762" y="4355"/>
                    </a:lnTo>
                    <a:lnTo>
                      <a:pt x="4721" y="4233"/>
                    </a:lnTo>
                    <a:lnTo>
                      <a:pt x="4681" y="4111"/>
                    </a:lnTo>
                    <a:lnTo>
                      <a:pt x="4599" y="4030"/>
                    </a:lnTo>
                    <a:lnTo>
                      <a:pt x="4518" y="3908"/>
                    </a:lnTo>
                    <a:lnTo>
                      <a:pt x="4355" y="3826"/>
                    </a:lnTo>
                    <a:lnTo>
                      <a:pt x="4152" y="3745"/>
                    </a:lnTo>
                    <a:lnTo>
                      <a:pt x="3907" y="3623"/>
                    </a:lnTo>
                    <a:lnTo>
                      <a:pt x="3623" y="3460"/>
                    </a:lnTo>
                    <a:lnTo>
                      <a:pt x="3338" y="3216"/>
                    </a:lnTo>
                    <a:lnTo>
                      <a:pt x="3053" y="2972"/>
                    </a:lnTo>
                    <a:lnTo>
                      <a:pt x="2809" y="2687"/>
                    </a:lnTo>
                    <a:lnTo>
                      <a:pt x="2646" y="2524"/>
                    </a:lnTo>
                    <a:lnTo>
                      <a:pt x="2564" y="2320"/>
                    </a:lnTo>
                    <a:lnTo>
                      <a:pt x="2483" y="2158"/>
                    </a:lnTo>
                    <a:lnTo>
                      <a:pt x="2402" y="1954"/>
                    </a:lnTo>
                    <a:lnTo>
                      <a:pt x="2280" y="1547"/>
                    </a:lnTo>
                    <a:lnTo>
                      <a:pt x="2198" y="1059"/>
                    </a:lnTo>
                    <a:lnTo>
                      <a:pt x="19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0"/>
              <p:cNvSpPr/>
              <p:nvPr/>
            </p:nvSpPr>
            <p:spPr>
              <a:xfrm>
                <a:off x="5303150" y="1490000"/>
                <a:ext cx="529100" cy="708175"/>
              </a:xfrm>
              <a:custGeom>
                <a:avLst/>
                <a:gdLst/>
                <a:ahLst/>
                <a:cxnLst/>
                <a:rect l="l" t="t" r="r" b="b"/>
                <a:pathLst>
                  <a:path w="21164" h="28327" extrusionOk="0">
                    <a:moveTo>
                      <a:pt x="12210" y="0"/>
                    </a:moveTo>
                    <a:lnTo>
                      <a:pt x="11803" y="326"/>
                    </a:lnTo>
                    <a:lnTo>
                      <a:pt x="11396" y="611"/>
                    </a:lnTo>
                    <a:lnTo>
                      <a:pt x="10989" y="977"/>
                    </a:lnTo>
                    <a:lnTo>
                      <a:pt x="10664" y="1262"/>
                    </a:lnTo>
                    <a:lnTo>
                      <a:pt x="10379" y="1587"/>
                    </a:lnTo>
                    <a:lnTo>
                      <a:pt x="10094" y="1872"/>
                    </a:lnTo>
                    <a:lnTo>
                      <a:pt x="9850" y="2198"/>
                    </a:lnTo>
                    <a:lnTo>
                      <a:pt x="9646" y="2483"/>
                    </a:lnTo>
                    <a:lnTo>
                      <a:pt x="9483" y="2808"/>
                    </a:lnTo>
                    <a:lnTo>
                      <a:pt x="9320" y="3093"/>
                    </a:lnTo>
                    <a:lnTo>
                      <a:pt x="9198" y="3337"/>
                    </a:lnTo>
                    <a:lnTo>
                      <a:pt x="9076" y="3622"/>
                    </a:lnTo>
                    <a:lnTo>
                      <a:pt x="8995" y="3907"/>
                    </a:lnTo>
                    <a:lnTo>
                      <a:pt x="8913" y="4151"/>
                    </a:lnTo>
                    <a:lnTo>
                      <a:pt x="8832" y="4640"/>
                    </a:lnTo>
                    <a:lnTo>
                      <a:pt x="8832" y="5047"/>
                    </a:lnTo>
                    <a:lnTo>
                      <a:pt x="8832" y="5454"/>
                    </a:lnTo>
                    <a:lnTo>
                      <a:pt x="8873" y="5820"/>
                    </a:lnTo>
                    <a:lnTo>
                      <a:pt x="8954" y="6105"/>
                    </a:lnTo>
                    <a:lnTo>
                      <a:pt x="9036" y="6349"/>
                    </a:lnTo>
                    <a:lnTo>
                      <a:pt x="9117" y="6553"/>
                    </a:lnTo>
                    <a:lnTo>
                      <a:pt x="9198" y="6675"/>
                    </a:lnTo>
                    <a:lnTo>
                      <a:pt x="9036" y="8465"/>
                    </a:lnTo>
                    <a:lnTo>
                      <a:pt x="8425" y="8710"/>
                    </a:lnTo>
                    <a:lnTo>
                      <a:pt x="7001" y="9279"/>
                    </a:lnTo>
                    <a:lnTo>
                      <a:pt x="6227" y="9564"/>
                    </a:lnTo>
                    <a:lnTo>
                      <a:pt x="5535" y="9890"/>
                    </a:lnTo>
                    <a:lnTo>
                      <a:pt x="5250" y="10053"/>
                    </a:lnTo>
                    <a:lnTo>
                      <a:pt x="5006" y="10215"/>
                    </a:lnTo>
                    <a:lnTo>
                      <a:pt x="4843" y="10378"/>
                    </a:lnTo>
                    <a:lnTo>
                      <a:pt x="4721" y="10460"/>
                    </a:lnTo>
                    <a:lnTo>
                      <a:pt x="4640" y="10663"/>
                    </a:lnTo>
                    <a:lnTo>
                      <a:pt x="4599" y="10989"/>
                    </a:lnTo>
                    <a:lnTo>
                      <a:pt x="4437" y="11966"/>
                    </a:lnTo>
                    <a:lnTo>
                      <a:pt x="4314" y="13187"/>
                    </a:lnTo>
                    <a:lnTo>
                      <a:pt x="4192" y="14611"/>
                    </a:lnTo>
                    <a:lnTo>
                      <a:pt x="3989" y="17134"/>
                    </a:lnTo>
                    <a:lnTo>
                      <a:pt x="3867" y="18274"/>
                    </a:lnTo>
                    <a:lnTo>
                      <a:pt x="1832" y="23483"/>
                    </a:lnTo>
                    <a:lnTo>
                      <a:pt x="936" y="24379"/>
                    </a:lnTo>
                    <a:lnTo>
                      <a:pt x="367" y="25030"/>
                    </a:lnTo>
                    <a:lnTo>
                      <a:pt x="163" y="25233"/>
                    </a:lnTo>
                    <a:lnTo>
                      <a:pt x="122" y="25315"/>
                    </a:lnTo>
                    <a:lnTo>
                      <a:pt x="163" y="25356"/>
                    </a:lnTo>
                    <a:lnTo>
                      <a:pt x="204" y="25396"/>
                    </a:lnTo>
                    <a:lnTo>
                      <a:pt x="326" y="25356"/>
                    </a:lnTo>
                    <a:lnTo>
                      <a:pt x="448" y="25315"/>
                    </a:lnTo>
                    <a:lnTo>
                      <a:pt x="448" y="25315"/>
                    </a:lnTo>
                    <a:lnTo>
                      <a:pt x="285" y="25681"/>
                    </a:lnTo>
                    <a:lnTo>
                      <a:pt x="163" y="26007"/>
                    </a:lnTo>
                    <a:lnTo>
                      <a:pt x="0" y="26414"/>
                    </a:lnTo>
                    <a:lnTo>
                      <a:pt x="0" y="26617"/>
                    </a:lnTo>
                    <a:lnTo>
                      <a:pt x="0" y="26780"/>
                    </a:lnTo>
                    <a:lnTo>
                      <a:pt x="0" y="26902"/>
                    </a:lnTo>
                    <a:lnTo>
                      <a:pt x="82" y="26943"/>
                    </a:lnTo>
                    <a:lnTo>
                      <a:pt x="163" y="27024"/>
                    </a:lnTo>
                    <a:lnTo>
                      <a:pt x="285" y="27024"/>
                    </a:lnTo>
                    <a:lnTo>
                      <a:pt x="407" y="26983"/>
                    </a:lnTo>
                    <a:lnTo>
                      <a:pt x="529" y="26902"/>
                    </a:lnTo>
                    <a:lnTo>
                      <a:pt x="692" y="26699"/>
                    </a:lnTo>
                    <a:lnTo>
                      <a:pt x="1181" y="26251"/>
                    </a:lnTo>
                    <a:lnTo>
                      <a:pt x="1750" y="25600"/>
                    </a:lnTo>
                    <a:lnTo>
                      <a:pt x="1710" y="25722"/>
                    </a:lnTo>
                    <a:lnTo>
                      <a:pt x="1669" y="26088"/>
                    </a:lnTo>
                    <a:lnTo>
                      <a:pt x="1628" y="26292"/>
                    </a:lnTo>
                    <a:lnTo>
                      <a:pt x="1628" y="26414"/>
                    </a:lnTo>
                    <a:lnTo>
                      <a:pt x="1669" y="26495"/>
                    </a:lnTo>
                    <a:lnTo>
                      <a:pt x="1669" y="26536"/>
                    </a:lnTo>
                    <a:lnTo>
                      <a:pt x="1710" y="26576"/>
                    </a:lnTo>
                    <a:lnTo>
                      <a:pt x="1750" y="26576"/>
                    </a:lnTo>
                    <a:lnTo>
                      <a:pt x="1832" y="26536"/>
                    </a:lnTo>
                    <a:lnTo>
                      <a:pt x="1913" y="26495"/>
                    </a:lnTo>
                    <a:lnTo>
                      <a:pt x="2076" y="26210"/>
                    </a:lnTo>
                    <a:lnTo>
                      <a:pt x="2198" y="25885"/>
                    </a:lnTo>
                    <a:lnTo>
                      <a:pt x="2361" y="25478"/>
                    </a:lnTo>
                    <a:lnTo>
                      <a:pt x="2646" y="24704"/>
                    </a:lnTo>
                    <a:lnTo>
                      <a:pt x="2727" y="24379"/>
                    </a:lnTo>
                    <a:lnTo>
                      <a:pt x="3175" y="23768"/>
                    </a:lnTo>
                    <a:lnTo>
                      <a:pt x="4111" y="22262"/>
                    </a:lnTo>
                    <a:lnTo>
                      <a:pt x="4640" y="21408"/>
                    </a:lnTo>
                    <a:lnTo>
                      <a:pt x="5128" y="20512"/>
                    </a:lnTo>
                    <a:lnTo>
                      <a:pt x="5576" y="19658"/>
                    </a:lnTo>
                    <a:lnTo>
                      <a:pt x="5739" y="19332"/>
                    </a:lnTo>
                    <a:lnTo>
                      <a:pt x="5861" y="18966"/>
                    </a:lnTo>
                    <a:lnTo>
                      <a:pt x="6064" y="18355"/>
                    </a:lnTo>
                    <a:lnTo>
                      <a:pt x="6268" y="17623"/>
                    </a:lnTo>
                    <a:lnTo>
                      <a:pt x="6634" y="16117"/>
                    </a:lnTo>
                    <a:lnTo>
                      <a:pt x="6919" y="14896"/>
                    </a:lnTo>
                    <a:lnTo>
                      <a:pt x="7001" y="14407"/>
                    </a:lnTo>
                    <a:lnTo>
                      <a:pt x="7285" y="18884"/>
                    </a:lnTo>
                    <a:lnTo>
                      <a:pt x="6716" y="19780"/>
                    </a:lnTo>
                    <a:lnTo>
                      <a:pt x="6146" y="20675"/>
                    </a:lnTo>
                    <a:lnTo>
                      <a:pt x="5698" y="21530"/>
                    </a:lnTo>
                    <a:lnTo>
                      <a:pt x="5291" y="22384"/>
                    </a:lnTo>
                    <a:lnTo>
                      <a:pt x="4925" y="23198"/>
                    </a:lnTo>
                    <a:lnTo>
                      <a:pt x="4640" y="23972"/>
                    </a:lnTo>
                    <a:lnTo>
                      <a:pt x="4396" y="24704"/>
                    </a:lnTo>
                    <a:lnTo>
                      <a:pt x="4192" y="25396"/>
                    </a:lnTo>
                    <a:lnTo>
                      <a:pt x="4030" y="26047"/>
                    </a:lnTo>
                    <a:lnTo>
                      <a:pt x="3907" y="26617"/>
                    </a:lnTo>
                    <a:lnTo>
                      <a:pt x="3704" y="27513"/>
                    </a:lnTo>
                    <a:lnTo>
                      <a:pt x="3623" y="28123"/>
                    </a:lnTo>
                    <a:lnTo>
                      <a:pt x="3623" y="28327"/>
                    </a:lnTo>
                    <a:lnTo>
                      <a:pt x="16443" y="28327"/>
                    </a:lnTo>
                    <a:lnTo>
                      <a:pt x="16443" y="28001"/>
                    </a:lnTo>
                    <a:lnTo>
                      <a:pt x="16402" y="27635"/>
                    </a:lnTo>
                    <a:lnTo>
                      <a:pt x="16239" y="26861"/>
                    </a:lnTo>
                    <a:lnTo>
                      <a:pt x="16077" y="26088"/>
                    </a:lnTo>
                    <a:lnTo>
                      <a:pt x="15832" y="25274"/>
                    </a:lnTo>
                    <a:lnTo>
                      <a:pt x="15588" y="24501"/>
                    </a:lnTo>
                    <a:lnTo>
                      <a:pt x="15303" y="23687"/>
                    </a:lnTo>
                    <a:lnTo>
                      <a:pt x="14978" y="22914"/>
                    </a:lnTo>
                    <a:lnTo>
                      <a:pt x="14693" y="22181"/>
                    </a:lnTo>
                    <a:lnTo>
                      <a:pt x="14082" y="20838"/>
                    </a:lnTo>
                    <a:lnTo>
                      <a:pt x="13512" y="19739"/>
                    </a:lnTo>
                    <a:lnTo>
                      <a:pt x="13024" y="18722"/>
                    </a:lnTo>
                    <a:lnTo>
                      <a:pt x="13472" y="14692"/>
                    </a:lnTo>
                    <a:lnTo>
                      <a:pt x="13553" y="15262"/>
                    </a:lnTo>
                    <a:lnTo>
                      <a:pt x="13716" y="15791"/>
                    </a:lnTo>
                    <a:lnTo>
                      <a:pt x="13879" y="16280"/>
                    </a:lnTo>
                    <a:lnTo>
                      <a:pt x="14042" y="16727"/>
                    </a:lnTo>
                    <a:lnTo>
                      <a:pt x="14245" y="17134"/>
                    </a:lnTo>
                    <a:lnTo>
                      <a:pt x="14449" y="17501"/>
                    </a:lnTo>
                    <a:lnTo>
                      <a:pt x="14652" y="17826"/>
                    </a:lnTo>
                    <a:lnTo>
                      <a:pt x="14856" y="18111"/>
                    </a:lnTo>
                    <a:lnTo>
                      <a:pt x="15059" y="18355"/>
                    </a:lnTo>
                    <a:lnTo>
                      <a:pt x="15222" y="18599"/>
                    </a:lnTo>
                    <a:lnTo>
                      <a:pt x="15588" y="18925"/>
                    </a:lnTo>
                    <a:lnTo>
                      <a:pt x="15832" y="19129"/>
                    </a:lnTo>
                    <a:lnTo>
                      <a:pt x="15914" y="19169"/>
                    </a:lnTo>
                    <a:lnTo>
                      <a:pt x="16117" y="18925"/>
                    </a:lnTo>
                    <a:lnTo>
                      <a:pt x="16361" y="18681"/>
                    </a:lnTo>
                    <a:lnTo>
                      <a:pt x="16809" y="18152"/>
                    </a:lnTo>
                    <a:lnTo>
                      <a:pt x="17257" y="17501"/>
                    </a:lnTo>
                    <a:lnTo>
                      <a:pt x="17704" y="16849"/>
                    </a:lnTo>
                    <a:lnTo>
                      <a:pt x="18152" y="16117"/>
                    </a:lnTo>
                    <a:lnTo>
                      <a:pt x="18559" y="15425"/>
                    </a:lnTo>
                    <a:lnTo>
                      <a:pt x="18925" y="14692"/>
                    </a:lnTo>
                    <a:lnTo>
                      <a:pt x="19332" y="13919"/>
                    </a:lnTo>
                    <a:lnTo>
                      <a:pt x="19943" y="12535"/>
                    </a:lnTo>
                    <a:lnTo>
                      <a:pt x="20472" y="11314"/>
                    </a:lnTo>
                    <a:lnTo>
                      <a:pt x="20879" y="10378"/>
                    </a:lnTo>
                    <a:lnTo>
                      <a:pt x="21083" y="9890"/>
                    </a:lnTo>
                    <a:lnTo>
                      <a:pt x="21083" y="9727"/>
                    </a:lnTo>
                    <a:lnTo>
                      <a:pt x="21164" y="9564"/>
                    </a:lnTo>
                    <a:lnTo>
                      <a:pt x="21164" y="9279"/>
                    </a:lnTo>
                    <a:lnTo>
                      <a:pt x="21123" y="8995"/>
                    </a:lnTo>
                    <a:lnTo>
                      <a:pt x="21083" y="8750"/>
                    </a:lnTo>
                    <a:lnTo>
                      <a:pt x="21001" y="8506"/>
                    </a:lnTo>
                    <a:lnTo>
                      <a:pt x="20879" y="8303"/>
                    </a:lnTo>
                    <a:lnTo>
                      <a:pt x="20798" y="8181"/>
                    </a:lnTo>
                    <a:lnTo>
                      <a:pt x="20757" y="8140"/>
                    </a:lnTo>
                    <a:lnTo>
                      <a:pt x="20676" y="8140"/>
                    </a:lnTo>
                    <a:lnTo>
                      <a:pt x="20635" y="8181"/>
                    </a:lnTo>
                    <a:lnTo>
                      <a:pt x="20594" y="8221"/>
                    </a:lnTo>
                    <a:lnTo>
                      <a:pt x="20431" y="8425"/>
                    </a:lnTo>
                    <a:lnTo>
                      <a:pt x="20269" y="8710"/>
                    </a:lnTo>
                    <a:lnTo>
                      <a:pt x="20146" y="9035"/>
                    </a:lnTo>
                    <a:lnTo>
                      <a:pt x="19862" y="9646"/>
                    </a:lnTo>
                    <a:lnTo>
                      <a:pt x="19739" y="9890"/>
                    </a:lnTo>
                    <a:lnTo>
                      <a:pt x="19739" y="9768"/>
                    </a:lnTo>
                    <a:lnTo>
                      <a:pt x="19617" y="9402"/>
                    </a:lnTo>
                    <a:lnTo>
                      <a:pt x="19536" y="9239"/>
                    </a:lnTo>
                    <a:lnTo>
                      <a:pt x="19455" y="9076"/>
                    </a:lnTo>
                    <a:lnTo>
                      <a:pt x="19414" y="8995"/>
                    </a:lnTo>
                    <a:lnTo>
                      <a:pt x="19373" y="8954"/>
                    </a:lnTo>
                    <a:lnTo>
                      <a:pt x="19332" y="8954"/>
                    </a:lnTo>
                    <a:lnTo>
                      <a:pt x="19332" y="8995"/>
                    </a:lnTo>
                    <a:lnTo>
                      <a:pt x="19292" y="9076"/>
                    </a:lnTo>
                    <a:lnTo>
                      <a:pt x="19251" y="9279"/>
                    </a:lnTo>
                    <a:lnTo>
                      <a:pt x="19210" y="9971"/>
                    </a:lnTo>
                    <a:lnTo>
                      <a:pt x="19210" y="10622"/>
                    </a:lnTo>
                    <a:lnTo>
                      <a:pt x="19210" y="10948"/>
                    </a:lnTo>
                    <a:lnTo>
                      <a:pt x="16036" y="15506"/>
                    </a:lnTo>
                    <a:lnTo>
                      <a:pt x="15995" y="14937"/>
                    </a:lnTo>
                    <a:lnTo>
                      <a:pt x="15914" y="14204"/>
                    </a:lnTo>
                    <a:lnTo>
                      <a:pt x="15629" y="12413"/>
                    </a:lnTo>
                    <a:lnTo>
                      <a:pt x="15466" y="11559"/>
                    </a:lnTo>
                    <a:lnTo>
                      <a:pt x="15303" y="10745"/>
                    </a:lnTo>
                    <a:lnTo>
                      <a:pt x="15181" y="10175"/>
                    </a:lnTo>
                    <a:lnTo>
                      <a:pt x="15100" y="9931"/>
                    </a:lnTo>
                    <a:lnTo>
                      <a:pt x="15059" y="9809"/>
                    </a:lnTo>
                    <a:lnTo>
                      <a:pt x="14937" y="9727"/>
                    </a:lnTo>
                    <a:lnTo>
                      <a:pt x="14815" y="9646"/>
                    </a:lnTo>
                    <a:lnTo>
                      <a:pt x="14611" y="9524"/>
                    </a:lnTo>
                    <a:lnTo>
                      <a:pt x="14408" y="9402"/>
                    </a:lnTo>
                    <a:lnTo>
                      <a:pt x="13797" y="9198"/>
                    </a:lnTo>
                    <a:lnTo>
                      <a:pt x="13187" y="8995"/>
                    </a:lnTo>
                    <a:lnTo>
                      <a:pt x="12007" y="8669"/>
                    </a:lnTo>
                    <a:lnTo>
                      <a:pt x="11518" y="8506"/>
                    </a:lnTo>
                    <a:lnTo>
                      <a:pt x="11355" y="6960"/>
                    </a:lnTo>
                    <a:lnTo>
                      <a:pt x="11762" y="6960"/>
                    </a:lnTo>
                    <a:lnTo>
                      <a:pt x="12210" y="6878"/>
                    </a:lnTo>
                    <a:lnTo>
                      <a:pt x="12414" y="6837"/>
                    </a:lnTo>
                    <a:lnTo>
                      <a:pt x="12658" y="6756"/>
                    </a:lnTo>
                    <a:lnTo>
                      <a:pt x="12861" y="6634"/>
                    </a:lnTo>
                    <a:lnTo>
                      <a:pt x="13024" y="6553"/>
                    </a:lnTo>
                    <a:lnTo>
                      <a:pt x="13105" y="6471"/>
                    </a:lnTo>
                    <a:lnTo>
                      <a:pt x="13146" y="6349"/>
                    </a:lnTo>
                    <a:lnTo>
                      <a:pt x="13228" y="6268"/>
                    </a:lnTo>
                    <a:lnTo>
                      <a:pt x="13268" y="6146"/>
                    </a:lnTo>
                    <a:lnTo>
                      <a:pt x="13309" y="5820"/>
                    </a:lnTo>
                    <a:lnTo>
                      <a:pt x="13350" y="5332"/>
                    </a:lnTo>
                    <a:lnTo>
                      <a:pt x="13350" y="4721"/>
                    </a:lnTo>
                    <a:lnTo>
                      <a:pt x="13309" y="3948"/>
                    </a:lnTo>
                    <a:lnTo>
                      <a:pt x="13309" y="3500"/>
                    </a:lnTo>
                    <a:lnTo>
                      <a:pt x="13268" y="3093"/>
                    </a:lnTo>
                    <a:lnTo>
                      <a:pt x="13187" y="2686"/>
                    </a:lnTo>
                    <a:lnTo>
                      <a:pt x="13105" y="2320"/>
                    </a:lnTo>
                    <a:lnTo>
                      <a:pt x="12943" y="1669"/>
                    </a:lnTo>
                    <a:lnTo>
                      <a:pt x="12739" y="1099"/>
                    </a:lnTo>
                    <a:lnTo>
                      <a:pt x="12576" y="611"/>
                    </a:lnTo>
                    <a:lnTo>
                      <a:pt x="12373" y="285"/>
                    </a:lnTo>
                    <a:lnTo>
                      <a:pt x="12210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0"/>
              <p:cNvSpPr/>
              <p:nvPr/>
            </p:nvSpPr>
            <p:spPr>
              <a:xfrm>
                <a:off x="5393700" y="1710775"/>
                <a:ext cx="320525" cy="487400"/>
              </a:xfrm>
              <a:custGeom>
                <a:avLst/>
                <a:gdLst/>
                <a:ahLst/>
                <a:cxnLst/>
                <a:rect l="l" t="t" r="r" b="b"/>
                <a:pathLst>
                  <a:path w="12821" h="19496" extrusionOk="0">
                    <a:moveTo>
                      <a:pt x="9076" y="1"/>
                    </a:moveTo>
                    <a:lnTo>
                      <a:pt x="9158" y="733"/>
                    </a:lnTo>
                    <a:lnTo>
                      <a:pt x="9158" y="1140"/>
                    </a:lnTo>
                    <a:lnTo>
                      <a:pt x="9158" y="1547"/>
                    </a:lnTo>
                    <a:lnTo>
                      <a:pt x="9158" y="1914"/>
                    </a:lnTo>
                    <a:lnTo>
                      <a:pt x="9076" y="2239"/>
                    </a:lnTo>
                    <a:lnTo>
                      <a:pt x="9036" y="2524"/>
                    </a:lnTo>
                    <a:lnTo>
                      <a:pt x="8954" y="2646"/>
                    </a:lnTo>
                    <a:lnTo>
                      <a:pt x="8914" y="2728"/>
                    </a:lnTo>
                    <a:lnTo>
                      <a:pt x="8792" y="2850"/>
                    </a:lnTo>
                    <a:lnTo>
                      <a:pt x="8588" y="2972"/>
                    </a:lnTo>
                    <a:lnTo>
                      <a:pt x="8385" y="3053"/>
                    </a:lnTo>
                    <a:lnTo>
                      <a:pt x="8140" y="3094"/>
                    </a:lnTo>
                    <a:lnTo>
                      <a:pt x="7815" y="3135"/>
                    </a:lnTo>
                    <a:lnTo>
                      <a:pt x="7489" y="3175"/>
                    </a:lnTo>
                    <a:lnTo>
                      <a:pt x="6838" y="3216"/>
                    </a:lnTo>
                    <a:lnTo>
                      <a:pt x="6146" y="3216"/>
                    </a:lnTo>
                    <a:lnTo>
                      <a:pt x="5495" y="3135"/>
                    </a:lnTo>
                    <a:lnTo>
                      <a:pt x="5251" y="3094"/>
                    </a:lnTo>
                    <a:lnTo>
                      <a:pt x="5007" y="3053"/>
                    </a:lnTo>
                    <a:lnTo>
                      <a:pt x="4803" y="2972"/>
                    </a:lnTo>
                    <a:lnTo>
                      <a:pt x="4681" y="2890"/>
                    </a:lnTo>
                    <a:lnTo>
                      <a:pt x="4640" y="2850"/>
                    </a:lnTo>
                    <a:lnTo>
                      <a:pt x="4600" y="2728"/>
                    </a:lnTo>
                    <a:lnTo>
                      <a:pt x="4477" y="2524"/>
                    </a:lnTo>
                    <a:lnTo>
                      <a:pt x="4437" y="2158"/>
                    </a:lnTo>
                    <a:lnTo>
                      <a:pt x="4396" y="1791"/>
                    </a:lnTo>
                    <a:lnTo>
                      <a:pt x="4315" y="1384"/>
                    </a:lnTo>
                    <a:lnTo>
                      <a:pt x="4315" y="937"/>
                    </a:lnTo>
                    <a:lnTo>
                      <a:pt x="4315" y="41"/>
                    </a:lnTo>
                    <a:lnTo>
                      <a:pt x="3338" y="448"/>
                    </a:lnTo>
                    <a:lnTo>
                      <a:pt x="3297" y="1181"/>
                    </a:lnTo>
                    <a:lnTo>
                      <a:pt x="3256" y="1914"/>
                    </a:lnTo>
                    <a:lnTo>
                      <a:pt x="3216" y="2198"/>
                    </a:lnTo>
                    <a:lnTo>
                      <a:pt x="3175" y="2483"/>
                    </a:lnTo>
                    <a:lnTo>
                      <a:pt x="3094" y="2687"/>
                    </a:lnTo>
                    <a:lnTo>
                      <a:pt x="3012" y="2850"/>
                    </a:lnTo>
                    <a:lnTo>
                      <a:pt x="2931" y="2931"/>
                    </a:lnTo>
                    <a:lnTo>
                      <a:pt x="2890" y="2972"/>
                    </a:lnTo>
                    <a:lnTo>
                      <a:pt x="2646" y="3053"/>
                    </a:lnTo>
                    <a:lnTo>
                      <a:pt x="2361" y="3135"/>
                    </a:lnTo>
                    <a:lnTo>
                      <a:pt x="2076" y="3175"/>
                    </a:lnTo>
                    <a:lnTo>
                      <a:pt x="1384" y="3257"/>
                    </a:lnTo>
                    <a:lnTo>
                      <a:pt x="815" y="3338"/>
                    </a:lnTo>
                    <a:lnTo>
                      <a:pt x="611" y="4885"/>
                    </a:lnTo>
                    <a:lnTo>
                      <a:pt x="489" y="6553"/>
                    </a:lnTo>
                    <a:lnTo>
                      <a:pt x="855" y="6675"/>
                    </a:lnTo>
                    <a:lnTo>
                      <a:pt x="1384" y="6797"/>
                    </a:lnTo>
                    <a:lnTo>
                      <a:pt x="1710" y="6879"/>
                    </a:lnTo>
                    <a:lnTo>
                      <a:pt x="2117" y="6920"/>
                    </a:lnTo>
                    <a:lnTo>
                      <a:pt x="2565" y="6960"/>
                    </a:lnTo>
                    <a:lnTo>
                      <a:pt x="3094" y="6960"/>
                    </a:lnTo>
                    <a:lnTo>
                      <a:pt x="3379" y="5576"/>
                    </a:lnTo>
                    <a:lnTo>
                      <a:pt x="3663" y="10053"/>
                    </a:lnTo>
                    <a:lnTo>
                      <a:pt x="3094" y="10908"/>
                    </a:lnTo>
                    <a:lnTo>
                      <a:pt x="2605" y="11763"/>
                    </a:lnTo>
                    <a:lnTo>
                      <a:pt x="2117" y="12617"/>
                    </a:lnTo>
                    <a:lnTo>
                      <a:pt x="1751" y="13431"/>
                    </a:lnTo>
                    <a:lnTo>
                      <a:pt x="1384" y="14245"/>
                    </a:lnTo>
                    <a:lnTo>
                      <a:pt x="1099" y="15059"/>
                    </a:lnTo>
                    <a:lnTo>
                      <a:pt x="855" y="15792"/>
                    </a:lnTo>
                    <a:lnTo>
                      <a:pt x="611" y="16484"/>
                    </a:lnTo>
                    <a:lnTo>
                      <a:pt x="448" y="17135"/>
                    </a:lnTo>
                    <a:lnTo>
                      <a:pt x="326" y="17705"/>
                    </a:lnTo>
                    <a:lnTo>
                      <a:pt x="123" y="18682"/>
                    </a:lnTo>
                    <a:lnTo>
                      <a:pt x="1" y="19292"/>
                    </a:lnTo>
                    <a:lnTo>
                      <a:pt x="1" y="19496"/>
                    </a:lnTo>
                    <a:lnTo>
                      <a:pt x="12821" y="19496"/>
                    </a:lnTo>
                    <a:lnTo>
                      <a:pt x="12821" y="19170"/>
                    </a:lnTo>
                    <a:lnTo>
                      <a:pt x="12780" y="18804"/>
                    </a:lnTo>
                    <a:lnTo>
                      <a:pt x="12617" y="18030"/>
                    </a:lnTo>
                    <a:lnTo>
                      <a:pt x="12455" y="17257"/>
                    </a:lnTo>
                    <a:lnTo>
                      <a:pt x="12210" y="16443"/>
                    </a:lnTo>
                    <a:lnTo>
                      <a:pt x="11966" y="15670"/>
                    </a:lnTo>
                    <a:lnTo>
                      <a:pt x="11681" y="14856"/>
                    </a:lnTo>
                    <a:lnTo>
                      <a:pt x="11356" y="14083"/>
                    </a:lnTo>
                    <a:lnTo>
                      <a:pt x="11071" y="13350"/>
                    </a:lnTo>
                    <a:lnTo>
                      <a:pt x="10460" y="12007"/>
                    </a:lnTo>
                    <a:lnTo>
                      <a:pt x="9890" y="10908"/>
                    </a:lnTo>
                    <a:lnTo>
                      <a:pt x="9402" y="9891"/>
                    </a:lnTo>
                    <a:lnTo>
                      <a:pt x="9850" y="5861"/>
                    </a:lnTo>
                    <a:lnTo>
                      <a:pt x="10094" y="5821"/>
                    </a:lnTo>
                    <a:lnTo>
                      <a:pt x="10338" y="5780"/>
                    </a:lnTo>
                    <a:lnTo>
                      <a:pt x="10704" y="5699"/>
                    </a:lnTo>
                    <a:lnTo>
                      <a:pt x="11071" y="5576"/>
                    </a:lnTo>
                    <a:lnTo>
                      <a:pt x="11478" y="5454"/>
                    </a:lnTo>
                    <a:lnTo>
                      <a:pt x="11844" y="5251"/>
                    </a:lnTo>
                    <a:lnTo>
                      <a:pt x="12048" y="5169"/>
                    </a:lnTo>
                    <a:lnTo>
                      <a:pt x="12210" y="5047"/>
                    </a:lnTo>
                    <a:lnTo>
                      <a:pt x="12007" y="3582"/>
                    </a:lnTo>
                    <a:lnTo>
                      <a:pt x="11763" y="2239"/>
                    </a:lnTo>
                    <a:lnTo>
                      <a:pt x="11396" y="2361"/>
                    </a:lnTo>
                    <a:lnTo>
                      <a:pt x="11071" y="2443"/>
                    </a:lnTo>
                    <a:lnTo>
                      <a:pt x="10338" y="2443"/>
                    </a:lnTo>
                    <a:lnTo>
                      <a:pt x="10257" y="2402"/>
                    </a:lnTo>
                    <a:lnTo>
                      <a:pt x="10216" y="2361"/>
                    </a:lnTo>
                    <a:lnTo>
                      <a:pt x="10175" y="2280"/>
                    </a:lnTo>
                    <a:lnTo>
                      <a:pt x="10094" y="2158"/>
                    </a:lnTo>
                    <a:lnTo>
                      <a:pt x="10053" y="1954"/>
                    </a:lnTo>
                    <a:lnTo>
                      <a:pt x="10013" y="1629"/>
                    </a:lnTo>
                    <a:lnTo>
                      <a:pt x="10013" y="1344"/>
                    </a:lnTo>
                    <a:lnTo>
                      <a:pt x="10013" y="978"/>
                    </a:lnTo>
                    <a:lnTo>
                      <a:pt x="10053" y="652"/>
                    </a:lnTo>
                    <a:lnTo>
                      <a:pt x="10094" y="326"/>
                    </a:lnTo>
                    <a:lnTo>
                      <a:pt x="907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0"/>
              <p:cNvSpPr/>
              <p:nvPr/>
            </p:nvSpPr>
            <p:spPr>
              <a:xfrm>
                <a:off x="5390650" y="1471675"/>
                <a:ext cx="222850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8914" h="12007" extrusionOk="0">
                    <a:moveTo>
                      <a:pt x="7896" y="0"/>
                    </a:moveTo>
                    <a:lnTo>
                      <a:pt x="7611" y="41"/>
                    </a:lnTo>
                    <a:lnTo>
                      <a:pt x="7286" y="82"/>
                    </a:lnTo>
                    <a:lnTo>
                      <a:pt x="7041" y="163"/>
                    </a:lnTo>
                    <a:lnTo>
                      <a:pt x="6716" y="285"/>
                    </a:lnTo>
                    <a:lnTo>
                      <a:pt x="6472" y="407"/>
                    </a:lnTo>
                    <a:lnTo>
                      <a:pt x="6187" y="530"/>
                    </a:lnTo>
                    <a:lnTo>
                      <a:pt x="5943" y="652"/>
                    </a:lnTo>
                    <a:lnTo>
                      <a:pt x="5454" y="977"/>
                    </a:lnTo>
                    <a:lnTo>
                      <a:pt x="5006" y="1344"/>
                    </a:lnTo>
                    <a:lnTo>
                      <a:pt x="4599" y="1751"/>
                    </a:lnTo>
                    <a:lnTo>
                      <a:pt x="4233" y="2117"/>
                    </a:lnTo>
                    <a:lnTo>
                      <a:pt x="3948" y="2524"/>
                    </a:lnTo>
                    <a:lnTo>
                      <a:pt x="3663" y="2890"/>
                    </a:lnTo>
                    <a:lnTo>
                      <a:pt x="3419" y="3216"/>
                    </a:lnTo>
                    <a:lnTo>
                      <a:pt x="3134" y="3745"/>
                    </a:lnTo>
                    <a:lnTo>
                      <a:pt x="3012" y="3948"/>
                    </a:lnTo>
                    <a:lnTo>
                      <a:pt x="2646" y="4030"/>
                    </a:lnTo>
                    <a:lnTo>
                      <a:pt x="2320" y="4192"/>
                    </a:lnTo>
                    <a:lnTo>
                      <a:pt x="1995" y="4355"/>
                    </a:lnTo>
                    <a:lnTo>
                      <a:pt x="1710" y="4559"/>
                    </a:lnTo>
                    <a:lnTo>
                      <a:pt x="1425" y="4803"/>
                    </a:lnTo>
                    <a:lnTo>
                      <a:pt x="1140" y="5047"/>
                    </a:lnTo>
                    <a:lnTo>
                      <a:pt x="896" y="5332"/>
                    </a:lnTo>
                    <a:lnTo>
                      <a:pt x="692" y="5617"/>
                    </a:lnTo>
                    <a:lnTo>
                      <a:pt x="489" y="5902"/>
                    </a:lnTo>
                    <a:lnTo>
                      <a:pt x="326" y="6227"/>
                    </a:lnTo>
                    <a:lnTo>
                      <a:pt x="204" y="6553"/>
                    </a:lnTo>
                    <a:lnTo>
                      <a:pt x="123" y="6879"/>
                    </a:lnTo>
                    <a:lnTo>
                      <a:pt x="41" y="7204"/>
                    </a:lnTo>
                    <a:lnTo>
                      <a:pt x="0" y="7570"/>
                    </a:lnTo>
                    <a:lnTo>
                      <a:pt x="0" y="7896"/>
                    </a:lnTo>
                    <a:lnTo>
                      <a:pt x="82" y="8262"/>
                    </a:lnTo>
                    <a:lnTo>
                      <a:pt x="123" y="8588"/>
                    </a:lnTo>
                    <a:lnTo>
                      <a:pt x="285" y="8995"/>
                    </a:lnTo>
                    <a:lnTo>
                      <a:pt x="407" y="9402"/>
                    </a:lnTo>
                    <a:lnTo>
                      <a:pt x="611" y="9768"/>
                    </a:lnTo>
                    <a:lnTo>
                      <a:pt x="855" y="10175"/>
                    </a:lnTo>
                    <a:lnTo>
                      <a:pt x="1099" y="10582"/>
                    </a:lnTo>
                    <a:lnTo>
                      <a:pt x="1425" y="10908"/>
                    </a:lnTo>
                    <a:lnTo>
                      <a:pt x="1750" y="11233"/>
                    </a:lnTo>
                    <a:lnTo>
                      <a:pt x="2076" y="11518"/>
                    </a:lnTo>
                    <a:lnTo>
                      <a:pt x="2280" y="11640"/>
                    </a:lnTo>
                    <a:lnTo>
                      <a:pt x="2442" y="11762"/>
                    </a:lnTo>
                    <a:lnTo>
                      <a:pt x="2646" y="11844"/>
                    </a:lnTo>
                    <a:lnTo>
                      <a:pt x="2849" y="11925"/>
                    </a:lnTo>
                    <a:lnTo>
                      <a:pt x="3053" y="11966"/>
                    </a:lnTo>
                    <a:lnTo>
                      <a:pt x="3297" y="12007"/>
                    </a:lnTo>
                    <a:lnTo>
                      <a:pt x="3745" y="12007"/>
                    </a:lnTo>
                    <a:lnTo>
                      <a:pt x="3948" y="11966"/>
                    </a:lnTo>
                    <a:lnTo>
                      <a:pt x="4192" y="11925"/>
                    </a:lnTo>
                    <a:lnTo>
                      <a:pt x="4437" y="11844"/>
                    </a:lnTo>
                    <a:lnTo>
                      <a:pt x="4681" y="11722"/>
                    </a:lnTo>
                    <a:lnTo>
                      <a:pt x="4925" y="11600"/>
                    </a:lnTo>
                    <a:lnTo>
                      <a:pt x="5169" y="11437"/>
                    </a:lnTo>
                    <a:lnTo>
                      <a:pt x="5373" y="11233"/>
                    </a:lnTo>
                    <a:lnTo>
                      <a:pt x="5576" y="11071"/>
                    </a:lnTo>
                    <a:lnTo>
                      <a:pt x="5780" y="10867"/>
                    </a:lnTo>
                    <a:lnTo>
                      <a:pt x="5943" y="10664"/>
                    </a:lnTo>
                    <a:lnTo>
                      <a:pt x="6105" y="10501"/>
                    </a:lnTo>
                    <a:lnTo>
                      <a:pt x="6227" y="10297"/>
                    </a:lnTo>
                    <a:lnTo>
                      <a:pt x="6350" y="10094"/>
                    </a:lnTo>
                    <a:lnTo>
                      <a:pt x="6390" y="9890"/>
                    </a:lnTo>
                    <a:lnTo>
                      <a:pt x="6472" y="9687"/>
                    </a:lnTo>
                    <a:lnTo>
                      <a:pt x="6553" y="9483"/>
                    </a:lnTo>
                    <a:lnTo>
                      <a:pt x="6594" y="9076"/>
                    </a:lnTo>
                    <a:lnTo>
                      <a:pt x="6594" y="8669"/>
                    </a:lnTo>
                    <a:lnTo>
                      <a:pt x="6594" y="8303"/>
                    </a:lnTo>
                    <a:lnTo>
                      <a:pt x="6512" y="7937"/>
                    </a:lnTo>
                    <a:lnTo>
                      <a:pt x="6431" y="7611"/>
                    </a:lnTo>
                    <a:lnTo>
                      <a:pt x="6350" y="7326"/>
                    </a:lnTo>
                    <a:lnTo>
                      <a:pt x="6268" y="7082"/>
                    </a:lnTo>
                    <a:lnTo>
                      <a:pt x="6065" y="6716"/>
                    </a:lnTo>
                    <a:lnTo>
                      <a:pt x="5983" y="6594"/>
                    </a:lnTo>
                    <a:lnTo>
                      <a:pt x="6187" y="6350"/>
                    </a:lnTo>
                    <a:lnTo>
                      <a:pt x="6309" y="6146"/>
                    </a:lnTo>
                    <a:lnTo>
                      <a:pt x="6390" y="5902"/>
                    </a:lnTo>
                    <a:lnTo>
                      <a:pt x="6472" y="5698"/>
                    </a:lnTo>
                    <a:lnTo>
                      <a:pt x="6553" y="5454"/>
                    </a:lnTo>
                    <a:lnTo>
                      <a:pt x="6594" y="5251"/>
                    </a:lnTo>
                    <a:lnTo>
                      <a:pt x="6675" y="4844"/>
                    </a:lnTo>
                    <a:lnTo>
                      <a:pt x="6675" y="4518"/>
                    </a:lnTo>
                    <a:lnTo>
                      <a:pt x="6675" y="4233"/>
                    </a:lnTo>
                    <a:lnTo>
                      <a:pt x="6634" y="4030"/>
                    </a:lnTo>
                    <a:lnTo>
                      <a:pt x="6879" y="3908"/>
                    </a:lnTo>
                    <a:lnTo>
                      <a:pt x="7082" y="3826"/>
                    </a:lnTo>
                    <a:lnTo>
                      <a:pt x="7286" y="3663"/>
                    </a:lnTo>
                    <a:lnTo>
                      <a:pt x="7448" y="3541"/>
                    </a:lnTo>
                    <a:lnTo>
                      <a:pt x="7774" y="3256"/>
                    </a:lnTo>
                    <a:lnTo>
                      <a:pt x="8059" y="2971"/>
                    </a:lnTo>
                    <a:lnTo>
                      <a:pt x="8262" y="2646"/>
                    </a:lnTo>
                    <a:lnTo>
                      <a:pt x="8425" y="2320"/>
                    </a:lnTo>
                    <a:lnTo>
                      <a:pt x="8588" y="1995"/>
                    </a:lnTo>
                    <a:lnTo>
                      <a:pt x="8669" y="1669"/>
                    </a:lnTo>
                    <a:lnTo>
                      <a:pt x="8791" y="1344"/>
                    </a:lnTo>
                    <a:lnTo>
                      <a:pt x="8832" y="1059"/>
                    </a:lnTo>
                    <a:lnTo>
                      <a:pt x="8873" y="530"/>
                    </a:lnTo>
                    <a:lnTo>
                      <a:pt x="8914" y="204"/>
                    </a:lnTo>
                    <a:lnTo>
                      <a:pt x="8914" y="82"/>
                    </a:lnTo>
                    <a:lnTo>
                      <a:pt x="8547" y="0"/>
                    </a:ln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0"/>
              <p:cNvSpPr/>
              <p:nvPr/>
            </p:nvSpPr>
            <p:spPr>
              <a:xfrm>
                <a:off x="5415075" y="1425900"/>
                <a:ext cx="204525" cy="153650"/>
              </a:xfrm>
              <a:custGeom>
                <a:avLst/>
                <a:gdLst/>
                <a:ahLst/>
                <a:cxnLst/>
                <a:rect l="l" t="t" r="r" b="b"/>
                <a:pathLst>
                  <a:path w="8181" h="6146" extrusionOk="0">
                    <a:moveTo>
                      <a:pt x="5128" y="0"/>
                    </a:moveTo>
                    <a:lnTo>
                      <a:pt x="4559" y="41"/>
                    </a:lnTo>
                    <a:lnTo>
                      <a:pt x="3989" y="122"/>
                    </a:lnTo>
                    <a:lnTo>
                      <a:pt x="3745" y="163"/>
                    </a:lnTo>
                    <a:lnTo>
                      <a:pt x="3460" y="244"/>
                    </a:lnTo>
                    <a:lnTo>
                      <a:pt x="3215" y="326"/>
                    </a:lnTo>
                    <a:lnTo>
                      <a:pt x="2971" y="448"/>
                    </a:lnTo>
                    <a:lnTo>
                      <a:pt x="2483" y="651"/>
                    </a:lnTo>
                    <a:lnTo>
                      <a:pt x="2076" y="977"/>
                    </a:lnTo>
                    <a:lnTo>
                      <a:pt x="1669" y="1262"/>
                    </a:lnTo>
                    <a:lnTo>
                      <a:pt x="1343" y="1628"/>
                    </a:lnTo>
                    <a:lnTo>
                      <a:pt x="1099" y="1913"/>
                    </a:lnTo>
                    <a:lnTo>
                      <a:pt x="855" y="2238"/>
                    </a:lnTo>
                    <a:lnTo>
                      <a:pt x="529" y="2849"/>
                    </a:lnTo>
                    <a:lnTo>
                      <a:pt x="326" y="3215"/>
                    </a:lnTo>
                    <a:lnTo>
                      <a:pt x="163" y="3541"/>
                    </a:lnTo>
                    <a:lnTo>
                      <a:pt x="82" y="3866"/>
                    </a:lnTo>
                    <a:lnTo>
                      <a:pt x="0" y="4151"/>
                    </a:lnTo>
                    <a:lnTo>
                      <a:pt x="0" y="4273"/>
                    </a:lnTo>
                    <a:lnTo>
                      <a:pt x="0" y="4436"/>
                    </a:lnTo>
                    <a:lnTo>
                      <a:pt x="41" y="4558"/>
                    </a:lnTo>
                    <a:lnTo>
                      <a:pt x="41" y="4640"/>
                    </a:lnTo>
                    <a:lnTo>
                      <a:pt x="163" y="4802"/>
                    </a:lnTo>
                    <a:lnTo>
                      <a:pt x="326" y="4925"/>
                    </a:lnTo>
                    <a:lnTo>
                      <a:pt x="489" y="5006"/>
                    </a:lnTo>
                    <a:lnTo>
                      <a:pt x="651" y="5087"/>
                    </a:lnTo>
                    <a:lnTo>
                      <a:pt x="855" y="5087"/>
                    </a:lnTo>
                    <a:lnTo>
                      <a:pt x="1018" y="5128"/>
                    </a:lnTo>
                    <a:lnTo>
                      <a:pt x="1221" y="5128"/>
                    </a:lnTo>
                    <a:lnTo>
                      <a:pt x="1180" y="5169"/>
                    </a:lnTo>
                    <a:lnTo>
                      <a:pt x="1140" y="5372"/>
                    </a:lnTo>
                    <a:lnTo>
                      <a:pt x="1099" y="5535"/>
                    </a:lnTo>
                    <a:lnTo>
                      <a:pt x="1058" y="5698"/>
                    </a:lnTo>
                    <a:lnTo>
                      <a:pt x="1099" y="5901"/>
                    </a:lnTo>
                    <a:lnTo>
                      <a:pt x="1140" y="6146"/>
                    </a:lnTo>
                    <a:lnTo>
                      <a:pt x="1750" y="6105"/>
                    </a:lnTo>
                    <a:lnTo>
                      <a:pt x="2157" y="6064"/>
                    </a:lnTo>
                    <a:lnTo>
                      <a:pt x="2605" y="5942"/>
                    </a:lnTo>
                    <a:lnTo>
                      <a:pt x="3012" y="5779"/>
                    </a:lnTo>
                    <a:lnTo>
                      <a:pt x="3378" y="5576"/>
                    </a:lnTo>
                    <a:lnTo>
                      <a:pt x="3745" y="5332"/>
                    </a:lnTo>
                    <a:lnTo>
                      <a:pt x="4070" y="5047"/>
                    </a:lnTo>
                    <a:lnTo>
                      <a:pt x="4396" y="4721"/>
                    </a:lnTo>
                    <a:lnTo>
                      <a:pt x="4640" y="4355"/>
                    </a:lnTo>
                    <a:lnTo>
                      <a:pt x="4925" y="3989"/>
                    </a:lnTo>
                    <a:lnTo>
                      <a:pt x="5210" y="3582"/>
                    </a:lnTo>
                    <a:lnTo>
                      <a:pt x="5576" y="3215"/>
                    </a:lnTo>
                    <a:lnTo>
                      <a:pt x="5942" y="2849"/>
                    </a:lnTo>
                    <a:lnTo>
                      <a:pt x="6390" y="2523"/>
                    </a:lnTo>
                    <a:lnTo>
                      <a:pt x="6593" y="2361"/>
                    </a:lnTo>
                    <a:lnTo>
                      <a:pt x="6878" y="2238"/>
                    </a:lnTo>
                    <a:lnTo>
                      <a:pt x="7082" y="2116"/>
                    </a:lnTo>
                    <a:lnTo>
                      <a:pt x="7367" y="2035"/>
                    </a:lnTo>
                    <a:lnTo>
                      <a:pt x="7611" y="1954"/>
                    </a:lnTo>
                    <a:lnTo>
                      <a:pt x="7937" y="1913"/>
                    </a:lnTo>
                    <a:lnTo>
                      <a:pt x="8018" y="1750"/>
                    </a:lnTo>
                    <a:lnTo>
                      <a:pt x="8099" y="1628"/>
                    </a:lnTo>
                    <a:lnTo>
                      <a:pt x="8140" y="1506"/>
                    </a:lnTo>
                    <a:lnTo>
                      <a:pt x="8181" y="1302"/>
                    </a:lnTo>
                    <a:lnTo>
                      <a:pt x="8181" y="1099"/>
                    </a:lnTo>
                    <a:lnTo>
                      <a:pt x="8140" y="1017"/>
                    </a:lnTo>
                    <a:lnTo>
                      <a:pt x="8099" y="895"/>
                    </a:lnTo>
                    <a:lnTo>
                      <a:pt x="8018" y="814"/>
                    </a:lnTo>
                    <a:lnTo>
                      <a:pt x="7937" y="692"/>
                    </a:lnTo>
                    <a:lnTo>
                      <a:pt x="7814" y="610"/>
                    </a:lnTo>
                    <a:lnTo>
                      <a:pt x="7652" y="488"/>
                    </a:lnTo>
                    <a:lnTo>
                      <a:pt x="7489" y="407"/>
                    </a:lnTo>
                    <a:lnTo>
                      <a:pt x="7285" y="326"/>
                    </a:lnTo>
                    <a:lnTo>
                      <a:pt x="6797" y="203"/>
                    </a:lnTo>
                    <a:lnTo>
                      <a:pt x="6268" y="122"/>
                    </a:lnTo>
                    <a:lnTo>
                      <a:pt x="5698" y="41"/>
                    </a:lnTo>
                    <a:lnTo>
                      <a:pt x="51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0"/>
              <p:cNvSpPr/>
              <p:nvPr/>
            </p:nvSpPr>
            <p:spPr>
              <a:xfrm>
                <a:off x="5418125" y="1502200"/>
                <a:ext cx="69200" cy="77350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3094" extrusionOk="0">
                    <a:moveTo>
                      <a:pt x="2564" y="0"/>
                    </a:moveTo>
                    <a:lnTo>
                      <a:pt x="2442" y="82"/>
                    </a:lnTo>
                    <a:lnTo>
                      <a:pt x="2320" y="204"/>
                    </a:lnTo>
                    <a:lnTo>
                      <a:pt x="1913" y="530"/>
                    </a:lnTo>
                    <a:lnTo>
                      <a:pt x="1343" y="1059"/>
                    </a:lnTo>
                    <a:lnTo>
                      <a:pt x="1181" y="1221"/>
                    </a:lnTo>
                    <a:lnTo>
                      <a:pt x="1018" y="1343"/>
                    </a:lnTo>
                    <a:lnTo>
                      <a:pt x="814" y="1425"/>
                    </a:lnTo>
                    <a:lnTo>
                      <a:pt x="651" y="1506"/>
                    </a:lnTo>
                    <a:lnTo>
                      <a:pt x="448" y="1588"/>
                    </a:lnTo>
                    <a:lnTo>
                      <a:pt x="285" y="1628"/>
                    </a:lnTo>
                    <a:lnTo>
                      <a:pt x="0" y="1628"/>
                    </a:lnTo>
                    <a:lnTo>
                      <a:pt x="122" y="1791"/>
                    </a:lnTo>
                    <a:lnTo>
                      <a:pt x="244" y="1913"/>
                    </a:lnTo>
                    <a:lnTo>
                      <a:pt x="407" y="1995"/>
                    </a:lnTo>
                    <a:lnTo>
                      <a:pt x="570" y="2035"/>
                    </a:lnTo>
                    <a:lnTo>
                      <a:pt x="733" y="2035"/>
                    </a:lnTo>
                    <a:lnTo>
                      <a:pt x="896" y="2076"/>
                    </a:lnTo>
                    <a:lnTo>
                      <a:pt x="1099" y="2076"/>
                    </a:lnTo>
                    <a:lnTo>
                      <a:pt x="1058" y="2117"/>
                    </a:lnTo>
                    <a:lnTo>
                      <a:pt x="1018" y="2320"/>
                    </a:lnTo>
                    <a:lnTo>
                      <a:pt x="977" y="2483"/>
                    </a:lnTo>
                    <a:lnTo>
                      <a:pt x="936" y="2646"/>
                    </a:lnTo>
                    <a:lnTo>
                      <a:pt x="977" y="2849"/>
                    </a:lnTo>
                    <a:lnTo>
                      <a:pt x="1018" y="3094"/>
                    </a:lnTo>
                    <a:lnTo>
                      <a:pt x="1303" y="2524"/>
                    </a:lnTo>
                    <a:lnTo>
                      <a:pt x="1547" y="1954"/>
                    </a:lnTo>
                    <a:lnTo>
                      <a:pt x="1872" y="1466"/>
                    </a:lnTo>
                    <a:lnTo>
                      <a:pt x="2157" y="1018"/>
                    </a:lnTo>
                    <a:lnTo>
                      <a:pt x="2646" y="326"/>
                    </a:lnTo>
                    <a:lnTo>
                      <a:pt x="2727" y="123"/>
                    </a:lnTo>
                    <a:lnTo>
                      <a:pt x="2768" y="82"/>
                    </a:lnTo>
                    <a:lnTo>
                      <a:pt x="2727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0"/>
              <p:cNvSpPr/>
              <p:nvPr/>
            </p:nvSpPr>
            <p:spPr>
              <a:xfrm>
                <a:off x="5589050" y="1572400"/>
                <a:ext cx="24450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995" extrusionOk="0">
                    <a:moveTo>
                      <a:pt x="41" y="1"/>
                    </a:moveTo>
                    <a:lnTo>
                      <a:pt x="41" y="82"/>
                    </a:lnTo>
                    <a:lnTo>
                      <a:pt x="1" y="286"/>
                    </a:lnTo>
                    <a:lnTo>
                      <a:pt x="41" y="611"/>
                    </a:lnTo>
                    <a:lnTo>
                      <a:pt x="41" y="937"/>
                    </a:lnTo>
                    <a:lnTo>
                      <a:pt x="164" y="1629"/>
                    </a:lnTo>
                    <a:lnTo>
                      <a:pt x="204" y="1873"/>
                    </a:lnTo>
                    <a:lnTo>
                      <a:pt x="245" y="1954"/>
                    </a:lnTo>
                    <a:lnTo>
                      <a:pt x="326" y="1995"/>
                    </a:lnTo>
                    <a:lnTo>
                      <a:pt x="530" y="1995"/>
                    </a:lnTo>
                    <a:lnTo>
                      <a:pt x="652" y="1954"/>
                    </a:lnTo>
                    <a:lnTo>
                      <a:pt x="774" y="1914"/>
                    </a:lnTo>
                    <a:lnTo>
                      <a:pt x="855" y="1832"/>
                    </a:lnTo>
                    <a:lnTo>
                      <a:pt x="937" y="1751"/>
                    </a:lnTo>
                    <a:lnTo>
                      <a:pt x="978" y="1669"/>
                    </a:lnTo>
                    <a:lnTo>
                      <a:pt x="937" y="1507"/>
                    </a:lnTo>
                    <a:lnTo>
                      <a:pt x="855" y="1303"/>
                    </a:lnTo>
                    <a:lnTo>
                      <a:pt x="733" y="1018"/>
                    </a:lnTo>
                    <a:lnTo>
                      <a:pt x="611" y="693"/>
                    </a:lnTo>
                    <a:lnTo>
                      <a:pt x="448" y="408"/>
                    </a:lnTo>
                    <a:lnTo>
                      <a:pt x="326" y="204"/>
                    </a:lnTo>
                    <a:lnTo>
                      <a:pt x="164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0"/>
              <p:cNvSpPr/>
              <p:nvPr/>
            </p:nvSpPr>
            <p:spPr>
              <a:xfrm>
                <a:off x="5608400" y="1558150"/>
                <a:ext cx="11200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78" extrusionOk="0">
                    <a:moveTo>
                      <a:pt x="81" y="1"/>
                    </a:moveTo>
                    <a:lnTo>
                      <a:pt x="81" y="42"/>
                    </a:lnTo>
                    <a:lnTo>
                      <a:pt x="0" y="164"/>
                    </a:lnTo>
                    <a:lnTo>
                      <a:pt x="0" y="326"/>
                    </a:lnTo>
                    <a:lnTo>
                      <a:pt x="41" y="489"/>
                    </a:lnTo>
                    <a:lnTo>
                      <a:pt x="81" y="693"/>
                    </a:lnTo>
                    <a:lnTo>
                      <a:pt x="163" y="856"/>
                    </a:lnTo>
                    <a:lnTo>
                      <a:pt x="244" y="937"/>
                    </a:lnTo>
                    <a:lnTo>
                      <a:pt x="285" y="978"/>
                    </a:lnTo>
                    <a:lnTo>
                      <a:pt x="366" y="978"/>
                    </a:lnTo>
                    <a:lnTo>
                      <a:pt x="407" y="896"/>
                    </a:lnTo>
                    <a:lnTo>
                      <a:pt x="448" y="815"/>
                    </a:lnTo>
                    <a:lnTo>
                      <a:pt x="448" y="611"/>
                    </a:lnTo>
                    <a:lnTo>
                      <a:pt x="448" y="408"/>
                    </a:lnTo>
                    <a:lnTo>
                      <a:pt x="407" y="245"/>
                    </a:lnTo>
                    <a:lnTo>
                      <a:pt x="326" y="82"/>
                    </a:lnTo>
                    <a:lnTo>
                      <a:pt x="204" y="1"/>
                    </a:lnTo>
                    <a:close/>
                  </a:path>
                </a:pathLst>
              </a:custGeom>
              <a:solidFill>
                <a:srgbClr val="1D1D1B"/>
              </a:solidFill>
              <a:ln w="407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0"/>
              <p:cNvSpPr/>
              <p:nvPr/>
            </p:nvSpPr>
            <p:spPr>
              <a:xfrm>
                <a:off x="5565650" y="1576475"/>
                <a:ext cx="112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78" extrusionOk="0">
                    <a:moveTo>
                      <a:pt x="82" y="0"/>
                    </a:moveTo>
                    <a:lnTo>
                      <a:pt x="41" y="41"/>
                    </a:lnTo>
                    <a:lnTo>
                      <a:pt x="1" y="163"/>
                    </a:lnTo>
                    <a:lnTo>
                      <a:pt x="1" y="326"/>
                    </a:lnTo>
                    <a:lnTo>
                      <a:pt x="1" y="530"/>
                    </a:lnTo>
                    <a:lnTo>
                      <a:pt x="41" y="733"/>
                    </a:lnTo>
                    <a:lnTo>
                      <a:pt x="123" y="855"/>
                    </a:lnTo>
                    <a:lnTo>
                      <a:pt x="245" y="977"/>
                    </a:lnTo>
                    <a:lnTo>
                      <a:pt x="326" y="977"/>
                    </a:lnTo>
                    <a:lnTo>
                      <a:pt x="367" y="937"/>
                    </a:lnTo>
                    <a:lnTo>
                      <a:pt x="448" y="814"/>
                    </a:lnTo>
                    <a:lnTo>
                      <a:pt x="448" y="652"/>
                    </a:lnTo>
                    <a:lnTo>
                      <a:pt x="408" y="448"/>
                    </a:lnTo>
                    <a:lnTo>
                      <a:pt x="367" y="245"/>
                    </a:lnTo>
                    <a:lnTo>
                      <a:pt x="286" y="123"/>
                    </a:lnTo>
                    <a:lnTo>
                      <a:pt x="204" y="41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rgbClr val="1D1D1B"/>
              </a:solidFill>
              <a:ln w="407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0"/>
              <p:cNvSpPr/>
              <p:nvPr/>
            </p:nvSpPr>
            <p:spPr>
              <a:xfrm>
                <a:off x="5582950" y="1633450"/>
                <a:ext cx="33600" cy="17325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693" extrusionOk="0">
                    <a:moveTo>
                      <a:pt x="204" y="1"/>
                    </a:moveTo>
                    <a:lnTo>
                      <a:pt x="82" y="41"/>
                    </a:lnTo>
                    <a:lnTo>
                      <a:pt x="1" y="82"/>
                    </a:lnTo>
                    <a:lnTo>
                      <a:pt x="1" y="123"/>
                    </a:lnTo>
                    <a:lnTo>
                      <a:pt x="41" y="245"/>
                    </a:lnTo>
                    <a:lnTo>
                      <a:pt x="82" y="367"/>
                    </a:lnTo>
                    <a:lnTo>
                      <a:pt x="163" y="448"/>
                    </a:lnTo>
                    <a:lnTo>
                      <a:pt x="285" y="570"/>
                    </a:lnTo>
                    <a:lnTo>
                      <a:pt x="408" y="611"/>
                    </a:lnTo>
                    <a:lnTo>
                      <a:pt x="570" y="692"/>
                    </a:lnTo>
                    <a:lnTo>
                      <a:pt x="774" y="692"/>
                    </a:lnTo>
                    <a:lnTo>
                      <a:pt x="937" y="611"/>
                    </a:lnTo>
                    <a:lnTo>
                      <a:pt x="1059" y="570"/>
                    </a:lnTo>
                    <a:lnTo>
                      <a:pt x="1181" y="448"/>
                    </a:lnTo>
                    <a:lnTo>
                      <a:pt x="1222" y="367"/>
                    </a:lnTo>
                    <a:lnTo>
                      <a:pt x="1303" y="245"/>
                    </a:lnTo>
                    <a:lnTo>
                      <a:pt x="1303" y="123"/>
                    </a:lnTo>
                    <a:lnTo>
                      <a:pt x="1344" y="82"/>
                    </a:lnTo>
                    <a:lnTo>
                      <a:pt x="1303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0"/>
              <p:cNvSpPr/>
              <p:nvPr/>
            </p:nvSpPr>
            <p:spPr>
              <a:xfrm>
                <a:off x="5590075" y="1640575"/>
                <a:ext cx="18350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08" extrusionOk="0">
                    <a:moveTo>
                      <a:pt x="285" y="0"/>
                    </a:moveTo>
                    <a:lnTo>
                      <a:pt x="123" y="82"/>
                    </a:lnTo>
                    <a:lnTo>
                      <a:pt x="82" y="163"/>
                    </a:lnTo>
                    <a:lnTo>
                      <a:pt x="0" y="285"/>
                    </a:lnTo>
                    <a:lnTo>
                      <a:pt x="123" y="326"/>
                    </a:lnTo>
                    <a:lnTo>
                      <a:pt x="204" y="367"/>
                    </a:lnTo>
                    <a:lnTo>
                      <a:pt x="326" y="407"/>
                    </a:lnTo>
                    <a:lnTo>
                      <a:pt x="489" y="407"/>
                    </a:lnTo>
                    <a:lnTo>
                      <a:pt x="611" y="326"/>
                    </a:lnTo>
                    <a:lnTo>
                      <a:pt x="733" y="285"/>
                    </a:lnTo>
                    <a:lnTo>
                      <a:pt x="692" y="163"/>
                    </a:lnTo>
                    <a:lnTo>
                      <a:pt x="611" y="82"/>
                    </a:lnTo>
                    <a:lnTo>
                      <a:pt x="530" y="0"/>
                    </a:lnTo>
                    <a:close/>
                  </a:path>
                </a:pathLst>
              </a:custGeom>
              <a:solidFill>
                <a:srgbClr val="F27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0"/>
              <p:cNvSpPr/>
              <p:nvPr/>
            </p:nvSpPr>
            <p:spPr>
              <a:xfrm>
                <a:off x="5564650" y="1662950"/>
                <a:ext cx="234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49" extrusionOk="0">
                    <a:moveTo>
                      <a:pt x="0" y="1"/>
                    </a:moveTo>
                    <a:lnTo>
                      <a:pt x="81" y="82"/>
                    </a:lnTo>
                    <a:lnTo>
                      <a:pt x="204" y="204"/>
                    </a:lnTo>
                    <a:lnTo>
                      <a:pt x="366" y="245"/>
                    </a:lnTo>
                    <a:lnTo>
                      <a:pt x="529" y="326"/>
                    </a:lnTo>
                    <a:lnTo>
                      <a:pt x="814" y="449"/>
                    </a:lnTo>
                    <a:lnTo>
                      <a:pt x="936" y="449"/>
                    </a:lnTo>
                    <a:lnTo>
                      <a:pt x="895" y="42"/>
                    </a:lnTo>
                    <a:lnTo>
                      <a:pt x="326" y="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" name="Google Shape;248;p30"/>
          <p:cNvGrpSpPr/>
          <p:nvPr/>
        </p:nvGrpSpPr>
        <p:grpSpPr>
          <a:xfrm>
            <a:off x="7663654" y="3205948"/>
            <a:ext cx="1431162" cy="4344231"/>
            <a:chOff x="7805623" y="3360011"/>
            <a:chExt cx="1145113" cy="3475941"/>
          </a:xfrm>
        </p:grpSpPr>
        <p:sp>
          <p:nvSpPr>
            <p:cNvPr id="249" name="Google Shape;249;p30"/>
            <p:cNvSpPr/>
            <p:nvPr/>
          </p:nvSpPr>
          <p:spPr>
            <a:xfrm>
              <a:off x="7805729" y="3360048"/>
              <a:ext cx="1145008" cy="3475904"/>
            </a:xfrm>
            <a:custGeom>
              <a:avLst/>
              <a:gdLst/>
              <a:ahLst/>
              <a:cxnLst/>
              <a:rect l="l" t="t" r="r" b="b"/>
              <a:pathLst>
                <a:path w="16973" h="51525" extrusionOk="0">
                  <a:moveTo>
                    <a:pt x="4640" y="0"/>
                  </a:moveTo>
                  <a:lnTo>
                    <a:pt x="4640" y="41"/>
                  </a:lnTo>
                  <a:lnTo>
                    <a:pt x="4478" y="244"/>
                  </a:lnTo>
                  <a:lnTo>
                    <a:pt x="4233" y="570"/>
                  </a:lnTo>
                  <a:lnTo>
                    <a:pt x="4030" y="1018"/>
                  </a:lnTo>
                  <a:lnTo>
                    <a:pt x="3908" y="1262"/>
                  </a:lnTo>
                  <a:lnTo>
                    <a:pt x="3826" y="1547"/>
                  </a:lnTo>
                  <a:lnTo>
                    <a:pt x="3745" y="1791"/>
                  </a:lnTo>
                  <a:lnTo>
                    <a:pt x="3664" y="2116"/>
                  </a:lnTo>
                  <a:lnTo>
                    <a:pt x="3664" y="2442"/>
                  </a:lnTo>
                  <a:lnTo>
                    <a:pt x="3664" y="2727"/>
                  </a:lnTo>
                  <a:lnTo>
                    <a:pt x="3664" y="3052"/>
                  </a:lnTo>
                  <a:lnTo>
                    <a:pt x="3745" y="3378"/>
                  </a:lnTo>
                  <a:lnTo>
                    <a:pt x="3867" y="3704"/>
                  </a:lnTo>
                  <a:lnTo>
                    <a:pt x="4030" y="4070"/>
                  </a:lnTo>
                  <a:lnTo>
                    <a:pt x="3948" y="4436"/>
                  </a:lnTo>
                  <a:lnTo>
                    <a:pt x="3826" y="4884"/>
                  </a:lnTo>
                  <a:lnTo>
                    <a:pt x="3745" y="5413"/>
                  </a:lnTo>
                  <a:lnTo>
                    <a:pt x="3623" y="6105"/>
                  </a:lnTo>
                  <a:lnTo>
                    <a:pt x="3582" y="6837"/>
                  </a:lnTo>
                  <a:lnTo>
                    <a:pt x="3582" y="7244"/>
                  </a:lnTo>
                  <a:lnTo>
                    <a:pt x="3582" y="7651"/>
                  </a:lnTo>
                  <a:lnTo>
                    <a:pt x="3623" y="8058"/>
                  </a:lnTo>
                  <a:lnTo>
                    <a:pt x="3623" y="8506"/>
                  </a:lnTo>
                  <a:lnTo>
                    <a:pt x="3704" y="8913"/>
                  </a:lnTo>
                  <a:lnTo>
                    <a:pt x="3786" y="9279"/>
                  </a:lnTo>
                  <a:lnTo>
                    <a:pt x="3867" y="9605"/>
                  </a:lnTo>
                  <a:lnTo>
                    <a:pt x="3948" y="9849"/>
                  </a:lnTo>
                  <a:lnTo>
                    <a:pt x="4071" y="10134"/>
                  </a:lnTo>
                  <a:lnTo>
                    <a:pt x="4193" y="10338"/>
                  </a:lnTo>
                  <a:lnTo>
                    <a:pt x="4274" y="10500"/>
                  </a:lnTo>
                  <a:lnTo>
                    <a:pt x="4437" y="10663"/>
                  </a:lnTo>
                  <a:lnTo>
                    <a:pt x="4559" y="10785"/>
                  </a:lnTo>
                  <a:lnTo>
                    <a:pt x="4722" y="10867"/>
                  </a:lnTo>
                  <a:lnTo>
                    <a:pt x="4844" y="10948"/>
                  </a:lnTo>
                  <a:lnTo>
                    <a:pt x="4966" y="11029"/>
                  </a:lnTo>
                  <a:lnTo>
                    <a:pt x="5251" y="11070"/>
                  </a:lnTo>
                  <a:lnTo>
                    <a:pt x="5658" y="11070"/>
                  </a:lnTo>
                  <a:lnTo>
                    <a:pt x="5658" y="11599"/>
                  </a:lnTo>
                  <a:lnTo>
                    <a:pt x="5658" y="11640"/>
                  </a:lnTo>
                  <a:lnTo>
                    <a:pt x="5658" y="12169"/>
                  </a:lnTo>
                  <a:lnTo>
                    <a:pt x="5169" y="12291"/>
                  </a:lnTo>
                  <a:lnTo>
                    <a:pt x="4559" y="12454"/>
                  </a:lnTo>
                  <a:lnTo>
                    <a:pt x="3257" y="12861"/>
                  </a:lnTo>
                  <a:lnTo>
                    <a:pt x="1751" y="13349"/>
                  </a:lnTo>
                  <a:lnTo>
                    <a:pt x="1629" y="14001"/>
                  </a:lnTo>
                  <a:lnTo>
                    <a:pt x="1425" y="14815"/>
                  </a:lnTo>
                  <a:lnTo>
                    <a:pt x="1222" y="15791"/>
                  </a:lnTo>
                  <a:lnTo>
                    <a:pt x="1018" y="16890"/>
                  </a:lnTo>
                  <a:lnTo>
                    <a:pt x="815" y="18111"/>
                  </a:lnTo>
                  <a:lnTo>
                    <a:pt x="652" y="19413"/>
                  </a:lnTo>
                  <a:lnTo>
                    <a:pt x="570" y="20024"/>
                  </a:lnTo>
                  <a:lnTo>
                    <a:pt x="530" y="20634"/>
                  </a:lnTo>
                  <a:lnTo>
                    <a:pt x="896" y="20634"/>
                  </a:lnTo>
                  <a:lnTo>
                    <a:pt x="570" y="23890"/>
                  </a:lnTo>
                  <a:lnTo>
                    <a:pt x="204" y="27472"/>
                  </a:lnTo>
                  <a:lnTo>
                    <a:pt x="1" y="29792"/>
                  </a:lnTo>
                  <a:lnTo>
                    <a:pt x="1" y="30077"/>
                  </a:lnTo>
                  <a:lnTo>
                    <a:pt x="1" y="30362"/>
                  </a:lnTo>
                  <a:lnTo>
                    <a:pt x="1" y="30606"/>
                  </a:lnTo>
                  <a:lnTo>
                    <a:pt x="82" y="30809"/>
                  </a:lnTo>
                  <a:lnTo>
                    <a:pt x="123" y="31013"/>
                  </a:lnTo>
                  <a:lnTo>
                    <a:pt x="204" y="31176"/>
                  </a:lnTo>
                  <a:lnTo>
                    <a:pt x="286" y="31338"/>
                  </a:lnTo>
                  <a:lnTo>
                    <a:pt x="367" y="31501"/>
                  </a:lnTo>
                  <a:lnTo>
                    <a:pt x="570" y="31705"/>
                  </a:lnTo>
                  <a:lnTo>
                    <a:pt x="733" y="31827"/>
                  </a:lnTo>
                  <a:lnTo>
                    <a:pt x="896" y="31867"/>
                  </a:lnTo>
                  <a:lnTo>
                    <a:pt x="1018" y="31867"/>
                  </a:lnTo>
                  <a:lnTo>
                    <a:pt x="1100" y="31786"/>
                  </a:lnTo>
                  <a:lnTo>
                    <a:pt x="1140" y="31705"/>
                  </a:lnTo>
                  <a:lnTo>
                    <a:pt x="1181" y="31623"/>
                  </a:lnTo>
                  <a:lnTo>
                    <a:pt x="1222" y="31460"/>
                  </a:lnTo>
                  <a:lnTo>
                    <a:pt x="1222" y="31135"/>
                  </a:lnTo>
                  <a:lnTo>
                    <a:pt x="1222" y="30809"/>
                  </a:lnTo>
                  <a:lnTo>
                    <a:pt x="1222" y="30117"/>
                  </a:lnTo>
                  <a:lnTo>
                    <a:pt x="1222" y="29832"/>
                  </a:lnTo>
                  <a:lnTo>
                    <a:pt x="1222" y="29792"/>
                  </a:lnTo>
                  <a:lnTo>
                    <a:pt x="1262" y="29710"/>
                  </a:lnTo>
                  <a:lnTo>
                    <a:pt x="1344" y="29710"/>
                  </a:lnTo>
                  <a:lnTo>
                    <a:pt x="1425" y="29792"/>
                  </a:lnTo>
                  <a:lnTo>
                    <a:pt x="1506" y="29955"/>
                  </a:lnTo>
                  <a:lnTo>
                    <a:pt x="1547" y="30158"/>
                  </a:lnTo>
                  <a:lnTo>
                    <a:pt x="1669" y="30362"/>
                  </a:lnTo>
                  <a:lnTo>
                    <a:pt x="1751" y="30524"/>
                  </a:lnTo>
                  <a:lnTo>
                    <a:pt x="1832" y="30606"/>
                  </a:lnTo>
                  <a:lnTo>
                    <a:pt x="1873" y="30646"/>
                  </a:lnTo>
                  <a:lnTo>
                    <a:pt x="1995" y="30646"/>
                  </a:lnTo>
                  <a:lnTo>
                    <a:pt x="2036" y="30606"/>
                  </a:lnTo>
                  <a:lnTo>
                    <a:pt x="2076" y="30524"/>
                  </a:lnTo>
                  <a:lnTo>
                    <a:pt x="2076" y="30402"/>
                  </a:lnTo>
                  <a:lnTo>
                    <a:pt x="2036" y="30280"/>
                  </a:lnTo>
                  <a:lnTo>
                    <a:pt x="1954" y="29914"/>
                  </a:lnTo>
                  <a:lnTo>
                    <a:pt x="1832" y="29548"/>
                  </a:lnTo>
                  <a:lnTo>
                    <a:pt x="1588" y="28815"/>
                  </a:lnTo>
                  <a:lnTo>
                    <a:pt x="1466" y="28489"/>
                  </a:lnTo>
                  <a:lnTo>
                    <a:pt x="2768" y="20634"/>
                  </a:lnTo>
                  <a:lnTo>
                    <a:pt x="2890" y="20634"/>
                  </a:lnTo>
                  <a:lnTo>
                    <a:pt x="3216" y="22344"/>
                  </a:lnTo>
                  <a:lnTo>
                    <a:pt x="3419" y="23483"/>
                  </a:lnTo>
                  <a:lnTo>
                    <a:pt x="3216" y="24867"/>
                  </a:lnTo>
                  <a:lnTo>
                    <a:pt x="3094" y="26292"/>
                  </a:lnTo>
                  <a:lnTo>
                    <a:pt x="2972" y="27635"/>
                  </a:lnTo>
                  <a:lnTo>
                    <a:pt x="2850" y="28978"/>
                  </a:lnTo>
                  <a:lnTo>
                    <a:pt x="2687" y="31542"/>
                  </a:lnTo>
                  <a:lnTo>
                    <a:pt x="2605" y="33943"/>
                  </a:lnTo>
                  <a:lnTo>
                    <a:pt x="2565" y="36181"/>
                  </a:lnTo>
                  <a:lnTo>
                    <a:pt x="2565" y="38298"/>
                  </a:lnTo>
                  <a:lnTo>
                    <a:pt x="2605" y="40211"/>
                  </a:lnTo>
                  <a:lnTo>
                    <a:pt x="2646" y="42001"/>
                  </a:lnTo>
                  <a:lnTo>
                    <a:pt x="2768" y="43589"/>
                  </a:lnTo>
                  <a:lnTo>
                    <a:pt x="2850" y="44972"/>
                  </a:lnTo>
                  <a:lnTo>
                    <a:pt x="2972" y="46193"/>
                  </a:lnTo>
                  <a:lnTo>
                    <a:pt x="3053" y="47170"/>
                  </a:lnTo>
                  <a:lnTo>
                    <a:pt x="3257" y="48554"/>
                  </a:lnTo>
                  <a:lnTo>
                    <a:pt x="3338" y="49002"/>
                  </a:lnTo>
                  <a:lnTo>
                    <a:pt x="2890" y="49164"/>
                  </a:lnTo>
                  <a:lnTo>
                    <a:pt x="2443" y="49368"/>
                  </a:lnTo>
                  <a:lnTo>
                    <a:pt x="1913" y="49612"/>
                  </a:lnTo>
                  <a:lnTo>
                    <a:pt x="1344" y="49897"/>
                  </a:lnTo>
                  <a:lnTo>
                    <a:pt x="855" y="50223"/>
                  </a:lnTo>
                  <a:lnTo>
                    <a:pt x="611" y="50385"/>
                  </a:lnTo>
                  <a:lnTo>
                    <a:pt x="408" y="50548"/>
                  </a:lnTo>
                  <a:lnTo>
                    <a:pt x="286" y="50711"/>
                  </a:lnTo>
                  <a:lnTo>
                    <a:pt x="123" y="50915"/>
                  </a:lnTo>
                  <a:lnTo>
                    <a:pt x="82" y="51077"/>
                  </a:lnTo>
                  <a:lnTo>
                    <a:pt x="82" y="51118"/>
                  </a:lnTo>
                  <a:lnTo>
                    <a:pt x="82" y="51199"/>
                  </a:lnTo>
                  <a:lnTo>
                    <a:pt x="123" y="51281"/>
                  </a:lnTo>
                  <a:lnTo>
                    <a:pt x="163" y="51322"/>
                  </a:lnTo>
                  <a:lnTo>
                    <a:pt x="286" y="51403"/>
                  </a:lnTo>
                  <a:lnTo>
                    <a:pt x="489" y="51444"/>
                  </a:lnTo>
                  <a:lnTo>
                    <a:pt x="652" y="51484"/>
                  </a:lnTo>
                  <a:lnTo>
                    <a:pt x="896" y="51484"/>
                  </a:lnTo>
                  <a:lnTo>
                    <a:pt x="1140" y="51525"/>
                  </a:lnTo>
                  <a:lnTo>
                    <a:pt x="1629" y="51484"/>
                  </a:lnTo>
                  <a:lnTo>
                    <a:pt x="2117" y="51444"/>
                  </a:lnTo>
                  <a:lnTo>
                    <a:pt x="2524" y="51362"/>
                  </a:lnTo>
                  <a:lnTo>
                    <a:pt x="2727" y="51322"/>
                  </a:lnTo>
                  <a:lnTo>
                    <a:pt x="3094" y="51199"/>
                  </a:lnTo>
                  <a:lnTo>
                    <a:pt x="3623" y="51037"/>
                  </a:lnTo>
                  <a:lnTo>
                    <a:pt x="4233" y="50792"/>
                  </a:lnTo>
                  <a:lnTo>
                    <a:pt x="4193" y="51077"/>
                  </a:lnTo>
                  <a:lnTo>
                    <a:pt x="4193" y="51281"/>
                  </a:lnTo>
                  <a:lnTo>
                    <a:pt x="4193" y="51322"/>
                  </a:lnTo>
                  <a:lnTo>
                    <a:pt x="4233" y="51362"/>
                  </a:lnTo>
                  <a:lnTo>
                    <a:pt x="5454" y="51362"/>
                  </a:lnTo>
                  <a:lnTo>
                    <a:pt x="5536" y="51322"/>
                  </a:lnTo>
                  <a:lnTo>
                    <a:pt x="5617" y="51281"/>
                  </a:lnTo>
                  <a:lnTo>
                    <a:pt x="5658" y="51199"/>
                  </a:lnTo>
                  <a:lnTo>
                    <a:pt x="5699" y="51118"/>
                  </a:lnTo>
                  <a:lnTo>
                    <a:pt x="5658" y="50670"/>
                  </a:lnTo>
                  <a:lnTo>
                    <a:pt x="5658" y="50060"/>
                  </a:lnTo>
                  <a:lnTo>
                    <a:pt x="5617" y="49775"/>
                  </a:lnTo>
                  <a:lnTo>
                    <a:pt x="5576" y="49490"/>
                  </a:lnTo>
                  <a:lnTo>
                    <a:pt x="5536" y="49205"/>
                  </a:lnTo>
                  <a:lnTo>
                    <a:pt x="5454" y="49002"/>
                  </a:lnTo>
                  <a:lnTo>
                    <a:pt x="5495" y="49002"/>
                  </a:lnTo>
                  <a:lnTo>
                    <a:pt x="6838" y="31094"/>
                  </a:lnTo>
                  <a:lnTo>
                    <a:pt x="7164" y="33170"/>
                  </a:lnTo>
                  <a:lnTo>
                    <a:pt x="7652" y="35856"/>
                  </a:lnTo>
                  <a:lnTo>
                    <a:pt x="8710" y="41798"/>
                  </a:lnTo>
                  <a:lnTo>
                    <a:pt x="10013" y="49002"/>
                  </a:lnTo>
                  <a:lnTo>
                    <a:pt x="9606" y="49164"/>
                  </a:lnTo>
                  <a:lnTo>
                    <a:pt x="9199" y="49368"/>
                  </a:lnTo>
                  <a:lnTo>
                    <a:pt x="8751" y="49612"/>
                  </a:lnTo>
                  <a:lnTo>
                    <a:pt x="8263" y="49897"/>
                  </a:lnTo>
                  <a:lnTo>
                    <a:pt x="7774" y="50223"/>
                  </a:lnTo>
                  <a:lnTo>
                    <a:pt x="7571" y="50385"/>
                  </a:lnTo>
                  <a:lnTo>
                    <a:pt x="7408" y="50548"/>
                  </a:lnTo>
                  <a:lnTo>
                    <a:pt x="7245" y="50711"/>
                  </a:lnTo>
                  <a:lnTo>
                    <a:pt x="7164" y="50915"/>
                  </a:lnTo>
                  <a:lnTo>
                    <a:pt x="7082" y="51077"/>
                  </a:lnTo>
                  <a:lnTo>
                    <a:pt x="7082" y="51118"/>
                  </a:lnTo>
                  <a:lnTo>
                    <a:pt x="7082" y="51199"/>
                  </a:lnTo>
                  <a:lnTo>
                    <a:pt x="7123" y="51281"/>
                  </a:lnTo>
                  <a:lnTo>
                    <a:pt x="7164" y="51322"/>
                  </a:lnTo>
                  <a:lnTo>
                    <a:pt x="7286" y="51403"/>
                  </a:lnTo>
                  <a:lnTo>
                    <a:pt x="7449" y="51444"/>
                  </a:lnTo>
                  <a:lnTo>
                    <a:pt x="7652" y="51484"/>
                  </a:lnTo>
                  <a:lnTo>
                    <a:pt x="7896" y="51484"/>
                  </a:lnTo>
                  <a:lnTo>
                    <a:pt x="8140" y="51525"/>
                  </a:lnTo>
                  <a:lnTo>
                    <a:pt x="8670" y="51484"/>
                  </a:lnTo>
                  <a:lnTo>
                    <a:pt x="9117" y="51444"/>
                  </a:lnTo>
                  <a:lnTo>
                    <a:pt x="9524" y="51362"/>
                  </a:lnTo>
                  <a:lnTo>
                    <a:pt x="9728" y="51322"/>
                  </a:lnTo>
                  <a:lnTo>
                    <a:pt x="10094" y="51199"/>
                  </a:lnTo>
                  <a:lnTo>
                    <a:pt x="10582" y="51037"/>
                  </a:lnTo>
                  <a:lnTo>
                    <a:pt x="11234" y="50792"/>
                  </a:lnTo>
                  <a:lnTo>
                    <a:pt x="11193" y="51077"/>
                  </a:lnTo>
                  <a:lnTo>
                    <a:pt x="11193" y="51281"/>
                  </a:lnTo>
                  <a:lnTo>
                    <a:pt x="11193" y="51322"/>
                  </a:lnTo>
                  <a:lnTo>
                    <a:pt x="11234" y="51362"/>
                  </a:lnTo>
                  <a:lnTo>
                    <a:pt x="12455" y="51362"/>
                  </a:lnTo>
                  <a:lnTo>
                    <a:pt x="12536" y="51322"/>
                  </a:lnTo>
                  <a:lnTo>
                    <a:pt x="12617" y="51281"/>
                  </a:lnTo>
                  <a:lnTo>
                    <a:pt x="12699" y="51199"/>
                  </a:lnTo>
                  <a:lnTo>
                    <a:pt x="12699" y="51118"/>
                  </a:lnTo>
                  <a:lnTo>
                    <a:pt x="12699" y="50670"/>
                  </a:lnTo>
                  <a:lnTo>
                    <a:pt x="12658" y="50060"/>
                  </a:lnTo>
                  <a:lnTo>
                    <a:pt x="12617" y="49775"/>
                  </a:lnTo>
                  <a:lnTo>
                    <a:pt x="12577" y="49490"/>
                  </a:lnTo>
                  <a:lnTo>
                    <a:pt x="12536" y="49205"/>
                  </a:lnTo>
                  <a:lnTo>
                    <a:pt x="12455" y="49002"/>
                  </a:lnTo>
                  <a:lnTo>
                    <a:pt x="11152" y="23483"/>
                  </a:lnTo>
                  <a:lnTo>
                    <a:pt x="11112" y="21652"/>
                  </a:lnTo>
                  <a:lnTo>
                    <a:pt x="11112" y="20268"/>
                  </a:lnTo>
                  <a:lnTo>
                    <a:pt x="11112" y="19373"/>
                  </a:lnTo>
                  <a:lnTo>
                    <a:pt x="11234" y="18111"/>
                  </a:lnTo>
                  <a:lnTo>
                    <a:pt x="11885" y="20146"/>
                  </a:lnTo>
                  <a:lnTo>
                    <a:pt x="12170" y="19983"/>
                  </a:lnTo>
                  <a:lnTo>
                    <a:pt x="15141" y="27879"/>
                  </a:lnTo>
                  <a:lnTo>
                    <a:pt x="15059" y="28204"/>
                  </a:lnTo>
                  <a:lnTo>
                    <a:pt x="14937" y="28978"/>
                  </a:lnTo>
                  <a:lnTo>
                    <a:pt x="14897" y="29385"/>
                  </a:lnTo>
                  <a:lnTo>
                    <a:pt x="14897" y="29751"/>
                  </a:lnTo>
                  <a:lnTo>
                    <a:pt x="14897" y="29873"/>
                  </a:lnTo>
                  <a:lnTo>
                    <a:pt x="14937" y="29995"/>
                  </a:lnTo>
                  <a:lnTo>
                    <a:pt x="14978" y="30077"/>
                  </a:lnTo>
                  <a:lnTo>
                    <a:pt x="15019" y="30117"/>
                  </a:lnTo>
                  <a:lnTo>
                    <a:pt x="15100" y="30117"/>
                  </a:lnTo>
                  <a:lnTo>
                    <a:pt x="15141" y="30036"/>
                  </a:lnTo>
                  <a:lnTo>
                    <a:pt x="15222" y="29995"/>
                  </a:lnTo>
                  <a:lnTo>
                    <a:pt x="15222" y="29914"/>
                  </a:lnTo>
                  <a:lnTo>
                    <a:pt x="15304" y="29751"/>
                  </a:lnTo>
                  <a:lnTo>
                    <a:pt x="15344" y="29507"/>
                  </a:lnTo>
                  <a:lnTo>
                    <a:pt x="15385" y="29303"/>
                  </a:lnTo>
                  <a:lnTo>
                    <a:pt x="15426" y="29141"/>
                  </a:lnTo>
                  <a:lnTo>
                    <a:pt x="15466" y="29018"/>
                  </a:lnTo>
                  <a:lnTo>
                    <a:pt x="15548" y="29018"/>
                  </a:lnTo>
                  <a:lnTo>
                    <a:pt x="15629" y="29100"/>
                  </a:lnTo>
                  <a:lnTo>
                    <a:pt x="15629" y="29181"/>
                  </a:lnTo>
                  <a:lnTo>
                    <a:pt x="15670" y="29425"/>
                  </a:lnTo>
                  <a:lnTo>
                    <a:pt x="15833" y="30077"/>
                  </a:lnTo>
                  <a:lnTo>
                    <a:pt x="15873" y="30443"/>
                  </a:lnTo>
                  <a:lnTo>
                    <a:pt x="15955" y="30728"/>
                  </a:lnTo>
                  <a:lnTo>
                    <a:pt x="15995" y="30850"/>
                  </a:lnTo>
                  <a:lnTo>
                    <a:pt x="16077" y="30972"/>
                  </a:lnTo>
                  <a:lnTo>
                    <a:pt x="16118" y="31053"/>
                  </a:lnTo>
                  <a:lnTo>
                    <a:pt x="16199" y="31094"/>
                  </a:lnTo>
                  <a:lnTo>
                    <a:pt x="16321" y="31094"/>
                  </a:lnTo>
                  <a:lnTo>
                    <a:pt x="16484" y="31013"/>
                  </a:lnTo>
                  <a:lnTo>
                    <a:pt x="16647" y="30850"/>
                  </a:lnTo>
                  <a:lnTo>
                    <a:pt x="16769" y="30606"/>
                  </a:lnTo>
                  <a:lnTo>
                    <a:pt x="16850" y="30443"/>
                  </a:lnTo>
                  <a:lnTo>
                    <a:pt x="16891" y="30280"/>
                  </a:lnTo>
                  <a:lnTo>
                    <a:pt x="16932" y="30117"/>
                  </a:lnTo>
                  <a:lnTo>
                    <a:pt x="16932" y="29914"/>
                  </a:lnTo>
                  <a:lnTo>
                    <a:pt x="16972" y="29670"/>
                  </a:lnTo>
                  <a:lnTo>
                    <a:pt x="16932" y="29425"/>
                  </a:lnTo>
                  <a:lnTo>
                    <a:pt x="16891" y="29181"/>
                  </a:lnTo>
                  <a:lnTo>
                    <a:pt x="16850" y="28896"/>
                  </a:lnTo>
                  <a:lnTo>
                    <a:pt x="16158" y="26658"/>
                  </a:lnTo>
                  <a:lnTo>
                    <a:pt x="15141" y="23158"/>
                  </a:lnTo>
                  <a:lnTo>
                    <a:pt x="13920" y="19210"/>
                  </a:lnTo>
                  <a:lnTo>
                    <a:pt x="14286" y="19047"/>
                  </a:lnTo>
                  <a:lnTo>
                    <a:pt x="11885" y="12576"/>
                  </a:lnTo>
                  <a:lnTo>
                    <a:pt x="11030" y="12495"/>
                  </a:lnTo>
                  <a:lnTo>
                    <a:pt x="9199" y="12291"/>
                  </a:lnTo>
                  <a:lnTo>
                    <a:pt x="8588" y="12250"/>
                  </a:lnTo>
                  <a:lnTo>
                    <a:pt x="8588" y="11884"/>
                  </a:lnTo>
                  <a:lnTo>
                    <a:pt x="8588" y="10948"/>
                  </a:lnTo>
                  <a:lnTo>
                    <a:pt x="8588" y="10907"/>
                  </a:lnTo>
                  <a:lnTo>
                    <a:pt x="8588" y="10419"/>
                  </a:lnTo>
                  <a:lnTo>
                    <a:pt x="8670" y="10419"/>
                  </a:lnTo>
                  <a:lnTo>
                    <a:pt x="8873" y="10297"/>
                  </a:lnTo>
                  <a:lnTo>
                    <a:pt x="9036" y="10216"/>
                  </a:lnTo>
                  <a:lnTo>
                    <a:pt x="9158" y="10093"/>
                  </a:lnTo>
                  <a:lnTo>
                    <a:pt x="9239" y="10012"/>
                  </a:lnTo>
                  <a:lnTo>
                    <a:pt x="9361" y="9809"/>
                  </a:lnTo>
                  <a:lnTo>
                    <a:pt x="9361" y="9727"/>
                  </a:lnTo>
                  <a:lnTo>
                    <a:pt x="9484" y="9605"/>
                  </a:lnTo>
                  <a:lnTo>
                    <a:pt x="9768" y="9279"/>
                  </a:lnTo>
                  <a:lnTo>
                    <a:pt x="10094" y="8832"/>
                  </a:lnTo>
                  <a:lnTo>
                    <a:pt x="10216" y="8628"/>
                  </a:lnTo>
                  <a:lnTo>
                    <a:pt x="10338" y="8384"/>
                  </a:lnTo>
                  <a:lnTo>
                    <a:pt x="10420" y="8140"/>
                  </a:lnTo>
                  <a:lnTo>
                    <a:pt x="10501" y="7774"/>
                  </a:lnTo>
                  <a:lnTo>
                    <a:pt x="10664" y="7041"/>
                  </a:lnTo>
                  <a:lnTo>
                    <a:pt x="10664" y="7000"/>
                  </a:lnTo>
                  <a:lnTo>
                    <a:pt x="10827" y="6878"/>
                  </a:lnTo>
                  <a:lnTo>
                    <a:pt x="10949" y="6715"/>
                  </a:lnTo>
                  <a:lnTo>
                    <a:pt x="11030" y="6553"/>
                  </a:lnTo>
                  <a:lnTo>
                    <a:pt x="11112" y="6349"/>
                  </a:lnTo>
                  <a:lnTo>
                    <a:pt x="11193" y="6105"/>
                  </a:lnTo>
                  <a:lnTo>
                    <a:pt x="11234" y="5901"/>
                  </a:lnTo>
                  <a:lnTo>
                    <a:pt x="11234" y="5657"/>
                  </a:lnTo>
                  <a:lnTo>
                    <a:pt x="11193" y="5454"/>
                  </a:lnTo>
                  <a:lnTo>
                    <a:pt x="11152" y="5291"/>
                  </a:lnTo>
                  <a:lnTo>
                    <a:pt x="11112" y="5210"/>
                  </a:lnTo>
                  <a:lnTo>
                    <a:pt x="11030" y="5169"/>
                  </a:lnTo>
                  <a:lnTo>
                    <a:pt x="11112" y="4803"/>
                  </a:lnTo>
                  <a:lnTo>
                    <a:pt x="11152" y="4436"/>
                  </a:lnTo>
                  <a:lnTo>
                    <a:pt x="11193" y="4029"/>
                  </a:lnTo>
                  <a:lnTo>
                    <a:pt x="11152" y="3582"/>
                  </a:lnTo>
                  <a:lnTo>
                    <a:pt x="11112" y="3337"/>
                  </a:lnTo>
                  <a:lnTo>
                    <a:pt x="11071" y="3093"/>
                  </a:lnTo>
                  <a:lnTo>
                    <a:pt x="10989" y="2890"/>
                  </a:lnTo>
                  <a:lnTo>
                    <a:pt x="10908" y="2727"/>
                  </a:lnTo>
                  <a:lnTo>
                    <a:pt x="10786" y="2564"/>
                  </a:lnTo>
                  <a:lnTo>
                    <a:pt x="10664" y="2442"/>
                  </a:lnTo>
                  <a:lnTo>
                    <a:pt x="10460" y="2320"/>
                  </a:lnTo>
                  <a:lnTo>
                    <a:pt x="10257" y="2198"/>
                  </a:lnTo>
                  <a:lnTo>
                    <a:pt x="10013" y="2116"/>
                  </a:lnTo>
                  <a:lnTo>
                    <a:pt x="9768" y="2035"/>
                  </a:lnTo>
                  <a:lnTo>
                    <a:pt x="9239" y="1913"/>
                  </a:lnTo>
                  <a:lnTo>
                    <a:pt x="8670" y="1791"/>
                  </a:lnTo>
                  <a:lnTo>
                    <a:pt x="8181" y="1750"/>
                  </a:lnTo>
                  <a:lnTo>
                    <a:pt x="7693" y="1709"/>
                  </a:lnTo>
                  <a:lnTo>
                    <a:pt x="7001" y="1669"/>
                  </a:lnTo>
                  <a:lnTo>
                    <a:pt x="6757" y="1587"/>
                  </a:lnTo>
                  <a:lnTo>
                    <a:pt x="6513" y="1547"/>
                  </a:lnTo>
                  <a:lnTo>
                    <a:pt x="6228" y="1425"/>
                  </a:lnTo>
                  <a:lnTo>
                    <a:pt x="5943" y="1302"/>
                  </a:lnTo>
                  <a:lnTo>
                    <a:pt x="5658" y="1180"/>
                  </a:lnTo>
                  <a:lnTo>
                    <a:pt x="5454" y="1018"/>
                  </a:lnTo>
                  <a:lnTo>
                    <a:pt x="5251" y="895"/>
                  </a:lnTo>
                  <a:lnTo>
                    <a:pt x="5129" y="773"/>
                  </a:lnTo>
                  <a:lnTo>
                    <a:pt x="4966" y="570"/>
                  </a:lnTo>
                  <a:lnTo>
                    <a:pt x="4885" y="366"/>
                  </a:lnTo>
                  <a:lnTo>
                    <a:pt x="4762" y="41"/>
                  </a:lnTo>
                  <a:lnTo>
                    <a:pt x="4722" y="41"/>
                  </a:lnTo>
                  <a:lnTo>
                    <a:pt x="4722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" name="Google Shape;250;p30"/>
            <p:cNvGrpSpPr/>
            <p:nvPr/>
          </p:nvGrpSpPr>
          <p:grpSpPr>
            <a:xfrm>
              <a:off x="7805623" y="3360011"/>
              <a:ext cx="1144940" cy="3475904"/>
              <a:chOff x="6957575" y="1469650"/>
              <a:chExt cx="424300" cy="1288125"/>
            </a:xfrm>
          </p:grpSpPr>
          <p:sp>
            <p:nvSpPr>
              <p:cNvPr id="251" name="Google Shape;251;p30"/>
              <p:cNvSpPr/>
              <p:nvPr/>
            </p:nvSpPr>
            <p:spPr>
              <a:xfrm>
                <a:off x="7256700" y="1935650"/>
                <a:ext cx="125175" cy="312375"/>
              </a:xfrm>
              <a:custGeom>
                <a:avLst/>
                <a:gdLst/>
                <a:ahLst/>
                <a:cxnLst/>
                <a:rect l="l" t="t" r="r" b="b"/>
                <a:pathLst>
                  <a:path w="5007" h="12495" extrusionOk="0">
                    <a:moveTo>
                      <a:pt x="1792" y="0"/>
                    </a:moveTo>
                    <a:lnTo>
                      <a:pt x="1" y="773"/>
                    </a:lnTo>
                    <a:lnTo>
                      <a:pt x="3176" y="9239"/>
                    </a:lnTo>
                    <a:lnTo>
                      <a:pt x="3135" y="9605"/>
                    </a:lnTo>
                    <a:lnTo>
                      <a:pt x="2972" y="10378"/>
                    </a:lnTo>
                    <a:lnTo>
                      <a:pt x="2931" y="10785"/>
                    </a:lnTo>
                    <a:lnTo>
                      <a:pt x="2931" y="11111"/>
                    </a:lnTo>
                    <a:lnTo>
                      <a:pt x="2931" y="11233"/>
                    </a:lnTo>
                    <a:lnTo>
                      <a:pt x="2972" y="11396"/>
                    </a:lnTo>
                    <a:lnTo>
                      <a:pt x="3013" y="11437"/>
                    </a:lnTo>
                    <a:lnTo>
                      <a:pt x="3053" y="11477"/>
                    </a:lnTo>
                    <a:lnTo>
                      <a:pt x="3135" y="11477"/>
                    </a:lnTo>
                    <a:lnTo>
                      <a:pt x="3176" y="11437"/>
                    </a:lnTo>
                    <a:lnTo>
                      <a:pt x="3257" y="11396"/>
                    </a:lnTo>
                    <a:lnTo>
                      <a:pt x="3257" y="11315"/>
                    </a:lnTo>
                    <a:lnTo>
                      <a:pt x="3338" y="11111"/>
                    </a:lnTo>
                    <a:lnTo>
                      <a:pt x="3379" y="10908"/>
                    </a:lnTo>
                    <a:lnTo>
                      <a:pt x="3420" y="10704"/>
                    </a:lnTo>
                    <a:lnTo>
                      <a:pt x="3460" y="10501"/>
                    </a:lnTo>
                    <a:lnTo>
                      <a:pt x="3542" y="10419"/>
                    </a:lnTo>
                    <a:lnTo>
                      <a:pt x="3583" y="10419"/>
                    </a:lnTo>
                    <a:lnTo>
                      <a:pt x="3664" y="10460"/>
                    </a:lnTo>
                    <a:lnTo>
                      <a:pt x="3664" y="10582"/>
                    </a:lnTo>
                    <a:lnTo>
                      <a:pt x="3745" y="10785"/>
                    </a:lnTo>
                    <a:lnTo>
                      <a:pt x="3867" y="11437"/>
                    </a:lnTo>
                    <a:lnTo>
                      <a:pt x="3908" y="11803"/>
                    </a:lnTo>
                    <a:lnTo>
                      <a:pt x="3990" y="12129"/>
                    </a:lnTo>
                    <a:lnTo>
                      <a:pt x="4030" y="12251"/>
                    </a:lnTo>
                    <a:lnTo>
                      <a:pt x="4112" y="12332"/>
                    </a:lnTo>
                    <a:lnTo>
                      <a:pt x="4152" y="12413"/>
                    </a:lnTo>
                    <a:lnTo>
                      <a:pt x="4234" y="12495"/>
                    </a:lnTo>
                    <a:lnTo>
                      <a:pt x="4274" y="12495"/>
                    </a:lnTo>
                    <a:lnTo>
                      <a:pt x="4356" y="12454"/>
                    </a:lnTo>
                    <a:lnTo>
                      <a:pt x="4519" y="12373"/>
                    </a:lnTo>
                    <a:lnTo>
                      <a:pt x="4681" y="12210"/>
                    </a:lnTo>
                    <a:lnTo>
                      <a:pt x="4844" y="11966"/>
                    </a:lnTo>
                    <a:lnTo>
                      <a:pt x="4885" y="11844"/>
                    </a:lnTo>
                    <a:lnTo>
                      <a:pt x="4926" y="11640"/>
                    </a:lnTo>
                    <a:lnTo>
                      <a:pt x="4966" y="11477"/>
                    </a:lnTo>
                    <a:lnTo>
                      <a:pt x="4966" y="11274"/>
                    </a:lnTo>
                    <a:lnTo>
                      <a:pt x="5007" y="11030"/>
                    </a:lnTo>
                    <a:lnTo>
                      <a:pt x="4966" y="10785"/>
                    </a:lnTo>
                    <a:lnTo>
                      <a:pt x="4926" y="10541"/>
                    </a:lnTo>
                    <a:lnTo>
                      <a:pt x="4885" y="10256"/>
                    </a:lnTo>
                    <a:lnTo>
                      <a:pt x="4234" y="8018"/>
                    </a:lnTo>
                    <a:lnTo>
                      <a:pt x="3176" y="4558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0"/>
              <p:cNvSpPr/>
              <p:nvPr/>
            </p:nvSpPr>
            <p:spPr>
              <a:xfrm>
                <a:off x="6957575" y="1948875"/>
                <a:ext cx="74300" cy="317475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12699" extrusionOk="0">
                    <a:moveTo>
                      <a:pt x="1059" y="0"/>
                    </a:moveTo>
                    <a:lnTo>
                      <a:pt x="570" y="4721"/>
                    </a:lnTo>
                    <a:lnTo>
                      <a:pt x="204" y="8303"/>
                    </a:lnTo>
                    <a:lnTo>
                      <a:pt x="0" y="10663"/>
                    </a:lnTo>
                    <a:lnTo>
                      <a:pt x="0" y="10908"/>
                    </a:lnTo>
                    <a:lnTo>
                      <a:pt x="0" y="11193"/>
                    </a:lnTo>
                    <a:lnTo>
                      <a:pt x="0" y="11437"/>
                    </a:lnTo>
                    <a:lnTo>
                      <a:pt x="82" y="11681"/>
                    </a:lnTo>
                    <a:lnTo>
                      <a:pt x="163" y="11884"/>
                    </a:lnTo>
                    <a:lnTo>
                      <a:pt x="204" y="12006"/>
                    </a:lnTo>
                    <a:lnTo>
                      <a:pt x="285" y="12210"/>
                    </a:lnTo>
                    <a:lnTo>
                      <a:pt x="367" y="12332"/>
                    </a:lnTo>
                    <a:lnTo>
                      <a:pt x="570" y="12536"/>
                    </a:lnTo>
                    <a:lnTo>
                      <a:pt x="774" y="12658"/>
                    </a:lnTo>
                    <a:lnTo>
                      <a:pt x="896" y="12698"/>
                    </a:lnTo>
                    <a:lnTo>
                      <a:pt x="1018" y="12698"/>
                    </a:lnTo>
                    <a:lnTo>
                      <a:pt x="1099" y="12617"/>
                    </a:lnTo>
                    <a:lnTo>
                      <a:pt x="1140" y="12576"/>
                    </a:lnTo>
                    <a:lnTo>
                      <a:pt x="1181" y="12454"/>
                    </a:lnTo>
                    <a:lnTo>
                      <a:pt x="1221" y="12291"/>
                    </a:lnTo>
                    <a:lnTo>
                      <a:pt x="1221" y="12006"/>
                    </a:lnTo>
                    <a:lnTo>
                      <a:pt x="1221" y="11640"/>
                    </a:lnTo>
                    <a:lnTo>
                      <a:pt x="1221" y="10948"/>
                    </a:lnTo>
                    <a:lnTo>
                      <a:pt x="1221" y="10704"/>
                    </a:lnTo>
                    <a:lnTo>
                      <a:pt x="1221" y="10623"/>
                    </a:lnTo>
                    <a:lnTo>
                      <a:pt x="1262" y="10582"/>
                    </a:lnTo>
                    <a:lnTo>
                      <a:pt x="1303" y="10541"/>
                    </a:lnTo>
                    <a:lnTo>
                      <a:pt x="1343" y="10541"/>
                    </a:lnTo>
                    <a:lnTo>
                      <a:pt x="1425" y="10663"/>
                    </a:lnTo>
                    <a:lnTo>
                      <a:pt x="1506" y="10786"/>
                    </a:lnTo>
                    <a:lnTo>
                      <a:pt x="1588" y="10989"/>
                    </a:lnTo>
                    <a:lnTo>
                      <a:pt x="1669" y="11193"/>
                    </a:lnTo>
                    <a:lnTo>
                      <a:pt x="1791" y="11355"/>
                    </a:lnTo>
                    <a:lnTo>
                      <a:pt x="1832" y="11437"/>
                    </a:lnTo>
                    <a:lnTo>
                      <a:pt x="1873" y="11477"/>
                    </a:lnTo>
                    <a:lnTo>
                      <a:pt x="1913" y="11518"/>
                    </a:lnTo>
                    <a:lnTo>
                      <a:pt x="1995" y="11518"/>
                    </a:lnTo>
                    <a:lnTo>
                      <a:pt x="2076" y="11477"/>
                    </a:lnTo>
                    <a:lnTo>
                      <a:pt x="2076" y="11396"/>
                    </a:lnTo>
                    <a:lnTo>
                      <a:pt x="2076" y="11274"/>
                    </a:lnTo>
                    <a:lnTo>
                      <a:pt x="2076" y="11111"/>
                    </a:lnTo>
                    <a:lnTo>
                      <a:pt x="1995" y="10786"/>
                    </a:lnTo>
                    <a:lnTo>
                      <a:pt x="1873" y="10379"/>
                    </a:lnTo>
                    <a:lnTo>
                      <a:pt x="1588" y="9646"/>
                    </a:lnTo>
                    <a:lnTo>
                      <a:pt x="1466" y="9361"/>
                    </a:lnTo>
                    <a:lnTo>
                      <a:pt x="2971" y="407"/>
                    </a:lnTo>
                    <a:lnTo>
                      <a:pt x="1059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0"/>
              <p:cNvSpPr/>
              <p:nvPr/>
            </p:nvSpPr>
            <p:spPr>
              <a:xfrm>
                <a:off x="6970800" y="1804400"/>
                <a:ext cx="61075" cy="18215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7286" extrusionOk="0">
                    <a:moveTo>
                      <a:pt x="1262" y="0"/>
                    </a:moveTo>
                    <a:lnTo>
                      <a:pt x="1099" y="651"/>
                    </a:lnTo>
                    <a:lnTo>
                      <a:pt x="937" y="1424"/>
                    </a:lnTo>
                    <a:lnTo>
                      <a:pt x="692" y="2401"/>
                    </a:lnTo>
                    <a:lnTo>
                      <a:pt x="489" y="3541"/>
                    </a:lnTo>
                    <a:lnTo>
                      <a:pt x="285" y="4762"/>
                    </a:lnTo>
                    <a:lnTo>
                      <a:pt x="123" y="6023"/>
                    </a:lnTo>
                    <a:lnTo>
                      <a:pt x="41" y="6675"/>
                    </a:lnTo>
                    <a:lnTo>
                      <a:pt x="0" y="7285"/>
                    </a:lnTo>
                    <a:lnTo>
                      <a:pt x="2442" y="7285"/>
                    </a:lnTo>
                    <a:lnTo>
                      <a:pt x="1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0"/>
              <p:cNvSpPr/>
              <p:nvPr/>
            </p:nvSpPr>
            <p:spPr>
              <a:xfrm>
                <a:off x="7049150" y="1469650"/>
                <a:ext cx="188250" cy="14042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5617" extrusionOk="0">
                    <a:moveTo>
                      <a:pt x="977" y="0"/>
                    </a:moveTo>
                    <a:lnTo>
                      <a:pt x="977" y="41"/>
                    </a:lnTo>
                    <a:lnTo>
                      <a:pt x="814" y="285"/>
                    </a:lnTo>
                    <a:lnTo>
                      <a:pt x="570" y="611"/>
                    </a:lnTo>
                    <a:lnTo>
                      <a:pt x="367" y="1018"/>
                    </a:lnTo>
                    <a:lnTo>
                      <a:pt x="245" y="1302"/>
                    </a:lnTo>
                    <a:lnTo>
                      <a:pt x="163" y="1547"/>
                    </a:lnTo>
                    <a:lnTo>
                      <a:pt x="82" y="1832"/>
                    </a:lnTo>
                    <a:lnTo>
                      <a:pt x="41" y="2116"/>
                    </a:lnTo>
                    <a:lnTo>
                      <a:pt x="0" y="2442"/>
                    </a:lnTo>
                    <a:lnTo>
                      <a:pt x="0" y="2727"/>
                    </a:lnTo>
                    <a:lnTo>
                      <a:pt x="41" y="3093"/>
                    </a:lnTo>
                    <a:lnTo>
                      <a:pt x="82" y="3419"/>
                    </a:lnTo>
                    <a:lnTo>
                      <a:pt x="245" y="3744"/>
                    </a:lnTo>
                    <a:lnTo>
                      <a:pt x="367" y="4111"/>
                    </a:lnTo>
                    <a:lnTo>
                      <a:pt x="529" y="4151"/>
                    </a:lnTo>
                    <a:lnTo>
                      <a:pt x="652" y="4192"/>
                    </a:lnTo>
                    <a:lnTo>
                      <a:pt x="855" y="4233"/>
                    </a:lnTo>
                    <a:lnTo>
                      <a:pt x="1466" y="4314"/>
                    </a:lnTo>
                    <a:lnTo>
                      <a:pt x="1832" y="4355"/>
                    </a:lnTo>
                    <a:lnTo>
                      <a:pt x="2279" y="4436"/>
                    </a:lnTo>
                    <a:lnTo>
                      <a:pt x="2849" y="4640"/>
                    </a:lnTo>
                    <a:lnTo>
                      <a:pt x="3175" y="4762"/>
                    </a:lnTo>
                    <a:lnTo>
                      <a:pt x="3500" y="4925"/>
                    </a:lnTo>
                    <a:lnTo>
                      <a:pt x="4192" y="5210"/>
                    </a:lnTo>
                    <a:lnTo>
                      <a:pt x="4762" y="5413"/>
                    </a:lnTo>
                    <a:lnTo>
                      <a:pt x="5210" y="5535"/>
                    </a:lnTo>
                    <a:lnTo>
                      <a:pt x="5617" y="5617"/>
                    </a:lnTo>
                    <a:lnTo>
                      <a:pt x="6227" y="5617"/>
                    </a:lnTo>
                    <a:lnTo>
                      <a:pt x="6309" y="5454"/>
                    </a:lnTo>
                    <a:lnTo>
                      <a:pt x="6431" y="5332"/>
                    </a:lnTo>
                    <a:lnTo>
                      <a:pt x="6553" y="5210"/>
                    </a:lnTo>
                    <a:lnTo>
                      <a:pt x="6716" y="5047"/>
                    </a:lnTo>
                    <a:lnTo>
                      <a:pt x="6838" y="5047"/>
                    </a:lnTo>
                    <a:lnTo>
                      <a:pt x="6919" y="5006"/>
                    </a:lnTo>
                    <a:lnTo>
                      <a:pt x="7041" y="5006"/>
                    </a:lnTo>
                    <a:lnTo>
                      <a:pt x="7163" y="5047"/>
                    </a:lnTo>
                    <a:lnTo>
                      <a:pt x="7245" y="5087"/>
                    </a:lnTo>
                    <a:lnTo>
                      <a:pt x="7408" y="5169"/>
                    </a:lnTo>
                    <a:lnTo>
                      <a:pt x="7448" y="4843"/>
                    </a:lnTo>
                    <a:lnTo>
                      <a:pt x="7489" y="4436"/>
                    </a:lnTo>
                    <a:lnTo>
                      <a:pt x="7530" y="4029"/>
                    </a:lnTo>
                    <a:lnTo>
                      <a:pt x="7489" y="3582"/>
                    </a:lnTo>
                    <a:lnTo>
                      <a:pt x="7489" y="3337"/>
                    </a:lnTo>
                    <a:lnTo>
                      <a:pt x="7408" y="3134"/>
                    </a:lnTo>
                    <a:lnTo>
                      <a:pt x="7326" y="2930"/>
                    </a:lnTo>
                    <a:lnTo>
                      <a:pt x="7245" y="2727"/>
                    </a:lnTo>
                    <a:lnTo>
                      <a:pt x="7123" y="2605"/>
                    </a:lnTo>
                    <a:lnTo>
                      <a:pt x="7001" y="2483"/>
                    </a:lnTo>
                    <a:lnTo>
                      <a:pt x="6797" y="2320"/>
                    </a:lnTo>
                    <a:lnTo>
                      <a:pt x="6594" y="2239"/>
                    </a:lnTo>
                    <a:lnTo>
                      <a:pt x="6349" y="2116"/>
                    </a:lnTo>
                    <a:lnTo>
                      <a:pt x="6105" y="2076"/>
                    </a:lnTo>
                    <a:lnTo>
                      <a:pt x="5576" y="1913"/>
                    </a:lnTo>
                    <a:lnTo>
                      <a:pt x="5006" y="1832"/>
                    </a:lnTo>
                    <a:lnTo>
                      <a:pt x="4518" y="1791"/>
                    </a:lnTo>
                    <a:lnTo>
                      <a:pt x="4030" y="1709"/>
                    </a:lnTo>
                    <a:lnTo>
                      <a:pt x="3338" y="1669"/>
                    </a:lnTo>
                    <a:lnTo>
                      <a:pt x="3093" y="1628"/>
                    </a:lnTo>
                    <a:lnTo>
                      <a:pt x="2849" y="1547"/>
                    </a:lnTo>
                    <a:lnTo>
                      <a:pt x="2564" y="1425"/>
                    </a:lnTo>
                    <a:lnTo>
                      <a:pt x="2279" y="1302"/>
                    </a:lnTo>
                    <a:lnTo>
                      <a:pt x="1995" y="1180"/>
                    </a:lnTo>
                    <a:lnTo>
                      <a:pt x="1791" y="1018"/>
                    </a:lnTo>
                    <a:lnTo>
                      <a:pt x="1588" y="895"/>
                    </a:lnTo>
                    <a:lnTo>
                      <a:pt x="1466" y="773"/>
                    </a:lnTo>
                    <a:lnTo>
                      <a:pt x="1343" y="611"/>
                    </a:lnTo>
                    <a:lnTo>
                      <a:pt x="1221" y="407"/>
                    </a:lnTo>
                    <a:lnTo>
                      <a:pt x="1099" y="81"/>
                    </a:lnTo>
                    <a:lnTo>
                      <a:pt x="1059" y="41"/>
                    </a:lnTo>
                    <a:lnTo>
                      <a:pt x="1059" y="0"/>
                    </a:lnTo>
                    <a:close/>
                  </a:path>
                </a:pathLst>
              </a:custGeom>
              <a:solidFill>
                <a:srgbClr val="4A1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0"/>
              <p:cNvSpPr/>
              <p:nvPr/>
            </p:nvSpPr>
            <p:spPr>
              <a:xfrm>
                <a:off x="7002350" y="1772850"/>
                <a:ext cx="252350" cy="283900"/>
              </a:xfrm>
              <a:custGeom>
                <a:avLst/>
                <a:gdLst/>
                <a:ahLst/>
                <a:cxnLst/>
                <a:rect l="l" t="t" r="r" b="b"/>
                <a:pathLst>
                  <a:path w="10094" h="11356" extrusionOk="0">
                    <a:moveTo>
                      <a:pt x="4477" y="0"/>
                    </a:moveTo>
                    <a:lnTo>
                      <a:pt x="4111" y="41"/>
                    </a:lnTo>
                    <a:lnTo>
                      <a:pt x="3867" y="41"/>
                    </a:lnTo>
                    <a:lnTo>
                      <a:pt x="3378" y="163"/>
                    </a:lnTo>
                    <a:lnTo>
                      <a:pt x="2768" y="326"/>
                    </a:lnTo>
                    <a:lnTo>
                      <a:pt x="1506" y="733"/>
                    </a:lnTo>
                    <a:lnTo>
                      <a:pt x="0" y="1262"/>
                    </a:lnTo>
                    <a:lnTo>
                      <a:pt x="122" y="2646"/>
                    </a:lnTo>
                    <a:lnTo>
                      <a:pt x="366" y="4233"/>
                    </a:lnTo>
                    <a:lnTo>
                      <a:pt x="651" y="5902"/>
                    </a:lnTo>
                    <a:lnTo>
                      <a:pt x="936" y="7570"/>
                    </a:lnTo>
                    <a:lnTo>
                      <a:pt x="1425" y="10257"/>
                    </a:lnTo>
                    <a:lnTo>
                      <a:pt x="1628" y="11355"/>
                    </a:lnTo>
                    <a:lnTo>
                      <a:pt x="9361" y="11355"/>
                    </a:lnTo>
                    <a:lnTo>
                      <a:pt x="9361" y="9524"/>
                    </a:lnTo>
                    <a:lnTo>
                      <a:pt x="9361" y="8140"/>
                    </a:lnTo>
                    <a:lnTo>
                      <a:pt x="9361" y="7245"/>
                    </a:lnTo>
                    <a:lnTo>
                      <a:pt x="9483" y="5942"/>
                    </a:lnTo>
                    <a:lnTo>
                      <a:pt x="9727" y="3623"/>
                    </a:lnTo>
                    <a:lnTo>
                      <a:pt x="10094" y="489"/>
                    </a:lnTo>
                    <a:lnTo>
                      <a:pt x="9280" y="367"/>
                    </a:lnTo>
                    <a:lnTo>
                      <a:pt x="7407" y="163"/>
                    </a:lnTo>
                    <a:lnTo>
                      <a:pt x="6349" y="82"/>
                    </a:lnTo>
                    <a:lnTo>
                      <a:pt x="5332" y="41"/>
                    </a:lnTo>
                    <a:lnTo>
                      <a:pt x="44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0"/>
              <p:cNvSpPr/>
              <p:nvPr/>
            </p:nvSpPr>
            <p:spPr>
              <a:xfrm>
                <a:off x="7238400" y="1785050"/>
                <a:ext cx="76325" cy="18827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7531" extrusionOk="0">
                    <a:moveTo>
                      <a:pt x="652" y="1"/>
                    </a:moveTo>
                    <a:lnTo>
                      <a:pt x="0" y="5454"/>
                    </a:lnTo>
                    <a:lnTo>
                      <a:pt x="652" y="7530"/>
                    </a:lnTo>
                    <a:lnTo>
                      <a:pt x="3053" y="6431"/>
                    </a:lnTo>
                    <a:lnTo>
                      <a:pt x="6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0"/>
              <p:cNvSpPr/>
              <p:nvPr/>
            </p:nvSpPr>
            <p:spPr>
              <a:xfrm>
                <a:off x="7099000" y="1710775"/>
                <a:ext cx="7430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4437" extrusionOk="0">
                    <a:moveTo>
                      <a:pt x="2972" y="1"/>
                    </a:moveTo>
                    <a:lnTo>
                      <a:pt x="1" y="937"/>
                    </a:lnTo>
                    <a:lnTo>
                      <a:pt x="1" y="1262"/>
                    </a:lnTo>
                    <a:lnTo>
                      <a:pt x="1" y="1995"/>
                    </a:lnTo>
                    <a:lnTo>
                      <a:pt x="1" y="2890"/>
                    </a:lnTo>
                    <a:lnTo>
                      <a:pt x="41" y="3297"/>
                    </a:lnTo>
                    <a:lnTo>
                      <a:pt x="82" y="3582"/>
                    </a:lnTo>
                    <a:lnTo>
                      <a:pt x="163" y="3745"/>
                    </a:lnTo>
                    <a:lnTo>
                      <a:pt x="204" y="3867"/>
                    </a:lnTo>
                    <a:lnTo>
                      <a:pt x="245" y="3949"/>
                    </a:lnTo>
                    <a:lnTo>
                      <a:pt x="367" y="4071"/>
                    </a:lnTo>
                    <a:lnTo>
                      <a:pt x="530" y="4193"/>
                    </a:lnTo>
                    <a:lnTo>
                      <a:pt x="733" y="4315"/>
                    </a:lnTo>
                    <a:lnTo>
                      <a:pt x="977" y="4396"/>
                    </a:lnTo>
                    <a:lnTo>
                      <a:pt x="1262" y="4437"/>
                    </a:lnTo>
                    <a:lnTo>
                      <a:pt x="1751" y="4437"/>
                    </a:lnTo>
                    <a:lnTo>
                      <a:pt x="1913" y="4396"/>
                    </a:lnTo>
                    <a:lnTo>
                      <a:pt x="2076" y="4356"/>
                    </a:lnTo>
                    <a:lnTo>
                      <a:pt x="2239" y="4274"/>
                    </a:lnTo>
                    <a:lnTo>
                      <a:pt x="2361" y="4193"/>
                    </a:lnTo>
                    <a:lnTo>
                      <a:pt x="2483" y="4071"/>
                    </a:lnTo>
                    <a:lnTo>
                      <a:pt x="2565" y="3989"/>
                    </a:lnTo>
                    <a:lnTo>
                      <a:pt x="2727" y="3745"/>
                    </a:lnTo>
                    <a:lnTo>
                      <a:pt x="2850" y="3460"/>
                    </a:lnTo>
                    <a:lnTo>
                      <a:pt x="2931" y="3216"/>
                    </a:lnTo>
                    <a:lnTo>
                      <a:pt x="2972" y="3012"/>
                    </a:lnTo>
                    <a:lnTo>
                      <a:pt x="2972" y="2850"/>
                    </a:lnTo>
                    <a:lnTo>
                      <a:pt x="2972" y="2280"/>
                    </a:lnTo>
                    <a:lnTo>
                      <a:pt x="2972" y="1303"/>
                    </a:lnTo>
                    <a:lnTo>
                      <a:pt x="2972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0"/>
              <p:cNvSpPr/>
              <p:nvPr/>
            </p:nvSpPr>
            <p:spPr>
              <a:xfrm>
                <a:off x="7099000" y="1710775"/>
                <a:ext cx="7430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1955" extrusionOk="0">
                    <a:moveTo>
                      <a:pt x="2972" y="1"/>
                    </a:moveTo>
                    <a:lnTo>
                      <a:pt x="1" y="937"/>
                    </a:lnTo>
                    <a:lnTo>
                      <a:pt x="1" y="1954"/>
                    </a:lnTo>
                    <a:lnTo>
                      <a:pt x="245" y="1954"/>
                    </a:lnTo>
                    <a:lnTo>
                      <a:pt x="570" y="1914"/>
                    </a:lnTo>
                    <a:lnTo>
                      <a:pt x="1384" y="1751"/>
                    </a:lnTo>
                    <a:lnTo>
                      <a:pt x="2198" y="1547"/>
                    </a:lnTo>
                    <a:lnTo>
                      <a:pt x="2605" y="1425"/>
                    </a:lnTo>
                    <a:lnTo>
                      <a:pt x="2972" y="1262"/>
                    </a:lnTo>
                    <a:lnTo>
                      <a:pt x="2972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0"/>
              <p:cNvSpPr/>
              <p:nvPr/>
            </p:nvSpPr>
            <p:spPr>
              <a:xfrm>
                <a:off x="7191600" y="1623275"/>
                <a:ext cx="36650" cy="905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623" extrusionOk="0">
                    <a:moveTo>
                      <a:pt x="1465" y="1"/>
                    </a:moveTo>
                    <a:lnTo>
                      <a:pt x="204" y="448"/>
                    </a:lnTo>
                    <a:lnTo>
                      <a:pt x="0" y="3623"/>
                    </a:lnTo>
                    <a:lnTo>
                      <a:pt x="122" y="3501"/>
                    </a:lnTo>
                    <a:lnTo>
                      <a:pt x="407" y="3134"/>
                    </a:lnTo>
                    <a:lnTo>
                      <a:pt x="733" y="2727"/>
                    </a:lnTo>
                    <a:lnTo>
                      <a:pt x="896" y="2483"/>
                    </a:lnTo>
                    <a:lnTo>
                      <a:pt x="977" y="2239"/>
                    </a:lnTo>
                    <a:lnTo>
                      <a:pt x="1099" y="1995"/>
                    </a:lnTo>
                    <a:lnTo>
                      <a:pt x="1140" y="1629"/>
                    </a:lnTo>
                    <a:lnTo>
                      <a:pt x="1303" y="896"/>
                    </a:lnTo>
                    <a:lnTo>
                      <a:pt x="1465" y="1"/>
                    </a:lnTo>
                    <a:close/>
                  </a:path>
                </a:pathLst>
              </a:custGeom>
              <a:solidFill>
                <a:srgbClr val="4A1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0"/>
              <p:cNvSpPr/>
              <p:nvPr/>
            </p:nvSpPr>
            <p:spPr>
              <a:xfrm>
                <a:off x="7047100" y="1570375"/>
                <a:ext cx="191325" cy="177050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7082" extrusionOk="0">
                    <a:moveTo>
                      <a:pt x="734" y="0"/>
                    </a:moveTo>
                    <a:lnTo>
                      <a:pt x="449" y="82"/>
                    </a:lnTo>
                    <a:lnTo>
                      <a:pt x="367" y="407"/>
                    </a:lnTo>
                    <a:lnTo>
                      <a:pt x="245" y="855"/>
                    </a:lnTo>
                    <a:lnTo>
                      <a:pt x="164" y="1425"/>
                    </a:lnTo>
                    <a:lnTo>
                      <a:pt x="42" y="2076"/>
                    </a:lnTo>
                    <a:lnTo>
                      <a:pt x="1" y="2808"/>
                    </a:lnTo>
                    <a:lnTo>
                      <a:pt x="1" y="3215"/>
                    </a:lnTo>
                    <a:lnTo>
                      <a:pt x="1" y="3622"/>
                    </a:lnTo>
                    <a:lnTo>
                      <a:pt x="42" y="4029"/>
                    </a:lnTo>
                    <a:lnTo>
                      <a:pt x="42" y="4477"/>
                    </a:lnTo>
                    <a:lnTo>
                      <a:pt x="123" y="4884"/>
                    </a:lnTo>
                    <a:lnTo>
                      <a:pt x="204" y="5250"/>
                    </a:lnTo>
                    <a:lnTo>
                      <a:pt x="286" y="5576"/>
                    </a:lnTo>
                    <a:lnTo>
                      <a:pt x="408" y="5861"/>
                    </a:lnTo>
                    <a:lnTo>
                      <a:pt x="489" y="6105"/>
                    </a:lnTo>
                    <a:lnTo>
                      <a:pt x="611" y="6309"/>
                    </a:lnTo>
                    <a:lnTo>
                      <a:pt x="734" y="6471"/>
                    </a:lnTo>
                    <a:lnTo>
                      <a:pt x="856" y="6634"/>
                    </a:lnTo>
                    <a:lnTo>
                      <a:pt x="978" y="6756"/>
                    </a:lnTo>
                    <a:lnTo>
                      <a:pt x="1141" y="6838"/>
                    </a:lnTo>
                    <a:lnTo>
                      <a:pt x="1263" y="6919"/>
                    </a:lnTo>
                    <a:lnTo>
                      <a:pt x="1425" y="7000"/>
                    </a:lnTo>
                    <a:lnTo>
                      <a:pt x="1670" y="7041"/>
                    </a:lnTo>
                    <a:lnTo>
                      <a:pt x="1955" y="7082"/>
                    </a:lnTo>
                    <a:lnTo>
                      <a:pt x="2321" y="7082"/>
                    </a:lnTo>
                    <a:lnTo>
                      <a:pt x="2809" y="7000"/>
                    </a:lnTo>
                    <a:lnTo>
                      <a:pt x="3379" y="6878"/>
                    </a:lnTo>
                    <a:lnTo>
                      <a:pt x="3989" y="6756"/>
                    </a:lnTo>
                    <a:lnTo>
                      <a:pt x="4559" y="6553"/>
                    </a:lnTo>
                    <a:lnTo>
                      <a:pt x="5088" y="6390"/>
                    </a:lnTo>
                    <a:lnTo>
                      <a:pt x="5292" y="6268"/>
                    </a:lnTo>
                    <a:lnTo>
                      <a:pt x="5455" y="6187"/>
                    </a:lnTo>
                    <a:lnTo>
                      <a:pt x="5577" y="6064"/>
                    </a:lnTo>
                    <a:lnTo>
                      <a:pt x="5658" y="6024"/>
                    </a:lnTo>
                    <a:lnTo>
                      <a:pt x="5780" y="5780"/>
                    </a:lnTo>
                    <a:lnTo>
                      <a:pt x="5902" y="5454"/>
                    </a:lnTo>
                    <a:lnTo>
                      <a:pt x="6187" y="4721"/>
                    </a:lnTo>
                    <a:lnTo>
                      <a:pt x="6309" y="4314"/>
                    </a:lnTo>
                    <a:lnTo>
                      <a:pt x="6391" y="3907"/>
                    </a:lnTo>
                    <a:lnTo>
                      <a:pt x="6472" y="3582"/>
                    </a:lnTo>
                    <a:lnTo>
                      <a:pt x="6513" y="3297"/>
                    </a:lnTo>
                    <a:lnTo>
                      <a:pt x="6594" y="3297"/>
                    </a:lnTo>
                    <a:lnTo>
                      <a:pt x="6798" y="3175"/>
                    </a:lnTo>
                    <a:lnTo>
                      <a:pt x="6961" y="3093"/>
                    </a:lnTo>
                    <a:lnTo>
                      <a:pt x="7083" y="3012"/>
                    </a:lnTo>
                    <a:lnTo>
                      <a:pt x="7245" y="2890"/>
                    </a:lnTo>
                    <a:lnTo>
                      <a:pt x="7368" y="2727"/>
                    </a:lnTo>
                    <a:lnTo>
                      <a:pt x="7490" y="2524"/>
                    </a:lnTo>
                    <a:lnTo>
                      <a:pt x="7571" y="2320"/>
                    </a:lnTo>
                    <a:lnTo>
                      <a:pt x="7612" y="2117"/>
                    </a:lnTo>
                    <a:lnTo>
                      <a:pt x="7652" y="1872"/>
                    </a:lnTo>
                    <a:lnTo>
                      <a:pt x="7652" y="1628"/>
                    </a:lnTo>
                    <a:lnTo>
                      <a:pt x="7612" y="1425"/>
                    </a:lnTo>
                    <a:lnTo>
                      <a:pt x="7571" y="1262"/>
                    </a:lnTo>
                    <a:lnTo>
                      <a:pt x="7571" y="1181"/>
                    </a:lnTo>
                    <a:lnTo>
                      <a:pt x="7490" y="1140"/>
                    </a:lnTo>
                    <a:lnTo>
                      <a:pt x="7327" y="1018"/>
                    </a:lnTo>
                    <a:lnTo>
                      <a:pt x="7205" y="977"/>
                    </a:lnTo>
                    <a:lnTo>
                      <a:pt x="7083" y="977"/>
                    </a:lnTo>
                    <a:lnTo>
                      <a:pt x="6920" y="1018"/>
                    </a:lnTo>
                    <a:lnTo>
                      <a:pt x="6757" y="1058"/>
                    </a:lnTo>
                    <a:lnTo>
                      <a:pt x="6594" y="1181"/>
                    </a:lnTo>
                    <a:lnTo>
                      <a:pt x="6472" y="1384"/>
                    </a:lnTo>
                    <a:lnTo>
                      <a:pt x="6309" y="1588"/>
                    </a:lnTo>
                    <a:lnTo>
                      <a:pt x="5902" y="1588"/>
                    </a:lnTo>
                    <a:lnTo>
                      <a:pt x="5617" y="1547"/>
                    </a:lnTo>
                    <a:lnTo>
                      <a:pt x="5210" y="1465"/>
                    </a:lnTo>
                    <a:lnTo>
                      <a:pt x="4763" y="1303"/>
                    </a:lnTo>
                    <a:lnTo>
                      <a:pt x="4193" y="1058"/>
                    </a:lnTo>
                    <a:lnTo>
                      <a:pt x="3949" y="896"/>
                    </a:lnTo>
                    <a:lnTo>
                      <a:pt x="3582" y="733"/>
                    </a:lnTo>
                    <a:lnTo>
                      <a:pt x="3298" y="570"/>
                    </a:lnTo>
                    <a:lnTo>
                      <a:pt x="2972" y="407"/>
                    </a:lnTo>
                    <a:lnTo>
                      <a:pt x="2687" y="285"/>
                    </a:lnTo>
                    <a:lnTo>
                      <a:pt x="2402" y="204"/>
                    </a:lnTo>
                    <a:lnTo>
                      <a:pt x="2117" y="122"/>
                    </a:lnTo>
                    <a:lnTo>
                      <a:pt x="1873" y="82"/>
                    </a:lnTo>
                    <a:lnTo>
                      <a:pt x="1425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0"/>
              <p:cNvSpPr/>
              <p:nvPr/>
            </p:nvSpPr>
            <p:spPr>
              <a:xfrm>
                <a:off x="7084750" y="1617175"/>
                <a:ext cx="28525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768" extrusionOk="0">
                    <a:moveTo>
                      <a:pt x="489" y="0"/>
                    </a:moveTo>
                    <a:lnTo>
                      <a:pt x="449" y="41"/>
                    </a:lnTo>
                    <a:lnTo>
                      <a:pt x="408" y="123"/>
                    </a:lnTo>
                    <a:lnTo>
                      <a:pt x="326" y="367"/>
                    </a:lnTo>
                    <a:lnTo>
                      <a:pt x="245" y="733"/>
                    </a:lnTo>
                    <a:lnTo>
                      <a:pt x="164" y="1221"/>
                    </a:lnTo>
                    <a:lnTo>
                      <a:pt x="42" y="2076"/>
                    </a:lnTo>
                    <a:lnTo>
                      <a:pt x="1" y="2646"/>
                    </a:lnTo>
                    <a:lnTo>
                      <a:pt x="42" y="2687"/>
                    </a:lnTo>
                    <a:lnTo>
                      <a:pt x="123" y="2727"/>
                    </a:lnTo>
                    <a:lnTo>
                      <a:pt x="245" y="2768"/>
                    </a:lnTo>
                    <a:lnTo>
                      <a:pt x="774" y="2768"/>
                    </a:lnTo>
                    <a:lnTo>
                      <a:pt x="978" y="2727"/>
                    </a:lnTo>
                    <a:lnTo>
                      <a:pt x="1140" y="2687"/>
                    </a:lnTo>
                    <a:lnTo>
                      <a:pt x="1140" y="2646"/>
                    </a:lnTo>
                    <a:lnTo>
                      <a:pt x="1140" y="2564"/>
                    </a:lnTo>
                    <a:lnTo>
                      <a:pt x="1100" y="2239"/>
                    </a:lnTo>
                    <a:lnTo>
                      <a:pt x="1059" y="1832"/>
                    </a:lnTo>
                    <a:lnTo>
                      <a:pt x="937" y="1343"/>
                    </a:lnTo>
                    <a:lnTo>
                      <a:pt x="855" y="814"/>
                    </a:lnTo>
                    <a:lnTo>
                      <a:pt x="733" y="407"/>
                    </a:lnTo>
                    <a:lnTo>
                      <a:pt x="652" y="245"/>
                    </a:lnTo>
                    <a:lnTo>
                      <a:pt x="611" y="123"/>
                    </a:lnTo>
                    <a:lnTo>
                      <a:pt x="530" y="41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0"/>
              <p:cNvSpPr/>
              <p:nvPr/>
            </p:nvSpPr>
            <p:spPr>
              <a:xfrm>
                <a:off x="7130550" y="1616150"/>
                <a:ext cx="1222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059" extrusionOk="0">
                    <a:moveTo>
                      <a:pt x="163" y="1"/>
                    </a:moveTo>
                    <a:lnTo>
                      <a:pt x="82" y="164"/>
                    </a:lnTo>
                    <a:lnTo>
                      <a:pt x="41" y="286"/>
                    </a:lnTo>
                    <a:lnTo>
                      <a:pt x="0" y="530"/>
                    </a:lnTo>
                    <a:lnTo>
                      <a:pt x="41" y="733"/>
                    </a:lnTo>
                    <a:lnTo>
                      <a:pt x="82" y="896"/>
                    </a:lnTo>
                    <a:lnTo>
                      <a:pt x="163" y="1018"/>
                    </a:lnTo>
                    <a:lnTo>
                      <a:pt x="204" y="1059"/>
                    </a:lnTo>
                    <a:lnTo>
                      <a:pt x="326" y="1059"/>
                    </a:lnTo>
                    <a:lnTo>
                      <a:pt x="326" y="1018"/>
                    </a:lnTo>
                    <a:lnTo>
                      <a:pt x="407" y="896"/>
                    </a:lnTo>
                    <a:lnTo>
                      <a:pt x="448" y="733"/>
                    </a:lnTo>
                    <a:lnTo>
                      <a:pt x="489" y="530"/>
                    </a:lnTo>
                    <a:lnTo>
                      <a:pt x="448" y="286"/>
                    </a:lnTo>
                    <a:lnTo>
                      <a:pt x="407" y="164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rgbClr val="1D1D1B"/>
              </a:solidFill>
              <a:ln w="407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0"/>
              <p:cNvSpPr/>
              <p:nvPr/>
            </p:nvSpPr>
            <p:spPr>
              <a:xfrm>
                <a:off x="7063400" y="1616150"/>
                <a:ext cx="1222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059" extrusionOk="0">
                    <a:moveTo>
                      <a:pt x="163" y="1"/>
                    </a:moveTo>
                    <a:lnTo>
                      <a:pt x="82" y="164"/>
                    </a:lnTo>
                    <a:lnTo>
                      <a:pt x="41" y="286"/>
                    </a:lnTo>
                    <a:lnTo>
                      <a:pt x="0" y="530"/>
                    </a:lnTo>
                    <a:lnTo>
                      <a:pt x="41" y="733"/>
                    </a:lnTo>
                    <a:lnTo>
                      <a:pt x="82" y="896"/>
                    </a:lnTo>
                    <a:lnTo>
                      <a:pt x="163" y="1018"/>
                    </a:lnTo>
                    <a:lnTo>
                      <a:pt x="204" y="1059"/>
                    </a:lnTo>
                    <a:lnTo>
                      <a:pt x="285" y="1059"/>
                    </a:lnTo>
                    <a:lnTo>
                      <a:pt x="366" y="1018"/>
                    </a:lnTo>
                    <a:lnTo>
                      <a:pt x="407" y="896"/>
                    </a:lnTo>
                    <a:lnTo>
                      <a:pt x="489" y="733"/>
                    </a:lnTo>
                    <a:lnTo>
                      <a:pt x="489" y="530"/>
                    </a:lnTo>
                    <a:lnTo>
                      <a:pt x="489" y="286"/>
                    </a:lnTo>
                    <a:lnTo>
                      <a:pt x="407" y="164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rgbClr val="1D1D1B"/>
              </a:solidFill>
              <a:ln w="407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0"/>
              <p:cNvSpPr/>
              <p:nvPr/>
            </p:nvSpPr>
            <p:spPr>
              <a:xfrm>
                <a:off x="7075600" y="1695525"/>
                <a:ext cx="5192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262" extrusionOk="0">
                    <a:moveTo>
                      <a:pt x="123" y="0"/>
                    </a:moveTo>
                    <a:lnTo>
                      <a:pt x="82" y="41"/>
                    </a:lnTo>
                    <a:lnTo>
                      <a:pt x="1" y="122"/>
                    </a:lnTo>
                    <a:lnTo>
                      <a:pt x="1" y="163"/>
                    </a:lnTo>
                    <a:lnTo>
                      <a:pt x="1" y="204"/>
                    </a:lnTo>
                    <a:lnTo>
                      <a:pt x="1" y="407"/>
                    </a:lnTo>
                    <a:lnTo>
                      <a:pt x="82" y="611"/>
                    </a:lnTo>
                    <a:lnTo>
                      <a:pt x="163" y="814"/>
                    </a:lnTo>
                    <a:lnTo>
                      <a:pt x="285" y="936"/>
                    </a:lnTo>
                    <a:lnTo>
                      <a:pt x="448" y="1058"/>
                    </a:lnTo>
                    <a:lnTo>
                      <a:pt x="611" y="1181"/>
                    </a:lnTo>
                    <a:lnTo>
                      <a:pt x="815" y="1221"/>
                    </a:lnTo>
                    <a:lnTo>
                      <a:pt x="1018" y="1262"/>
                    </a:lnTo>
                    <a:lnTo>
                      <a:pt x="1221" y="1221"/>
                    </a:lnTo>
                    <a:lnTo>
                      <a:pt x="1425" y="1181"/>
                    </a:lnTo>
                    <a:lnTo>
                      <a:pt x="1628" y="1058"/>
                    </a:lnTo>
                    <a:lnTo>
                      <a:pt x="1791" y="936"/>
                    </a:lnTo>
                    <a:lnTo>
                      <a:pt x="1913" y="814"/>
                    </a:lnTo>
                    <a:lnTo>
                      <a:pt x="1995" y="611"/>
                    </a:lnTo>
                    <a:lnTo>
                      <a:pt x="2035" y="407"/>
                    </a:lnTo>
                    <a:lnTo>
                      <a:pt x="2076" y="204"/>
                    </a:lnTo>
                    <a:lnTo>
                      <a:pt x="2076" y="163"/>
                    </a:lnTo>
                    <a:lnTo>
                      <a:pt x="2035" y="82"/>
                    </a:lnTo>
                    <a:lnTo>
                      <a:pt x="2035" y="41"/>
                    </a:lnTo>
                    <a:lnTo>
                      <a:pt x="199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0"/>
              <p:cNvSpPr/>
              <p:nvPr/>
            </p:nvSpPr>
            <p:spPr>
              <a:xfrm>
                <a:off x="7085775" y="1710775"/>
                <a:ext cx="315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652" extrusionOk="0">
                    <a:moveTo>
                      <a:pt x="408" y="1"/>
                    </a:moveTo>
                    <a:lnTo>
                      <a:pt x="326" y="41"/>
                    </a:lnTo>
                    <a:lnTo>
                      <a:pt x="245" y="123"/>
                    </a:lnTo>
                    <a:lnTo>
                      <a:pt x="163" y="204"/>
                    </a:lnTo>
                    <a:lnTo>
                      <a:pt x="82" y="245"/>
                    </a:lnTo>
                    <a:lnTo>
                      <a:pt x="41" y="326"/>
                    </a:lnTo>
                    <a:lnTo>
                      <a:pt x="1" y="448"/>
                    </a:lnTo>
                    <a:lnTo>
                      <a:pt x="123" y="530"/>
                    </a:lnTo>
                    <a:lnTo>
                      <a:pt x="285" y="611"/>
                    </a:lnTo>
                    <a:lnTo>
                      <a:pt x="489" y="611"/>
                    </a:lnTo>
                    <a:lnTo>
                      <a:pt x="611" y="652"/>
                    </a:lnTo>
                    <a:lnTo>
                      <a:pt x="814" y="611"/>
                    </a:lnTo>
                    <a:lnTo>
                      <a:pt x="937" y="611"/>
                    </a:lnTo>
                    <a:lnTo>
                      <a:pt x="1099" y="530"/>
                    </a:lnTo>
                    <a:lnTo>
                      <a:pt x="1262" y="448"/>
                    </a:lnTo>
                    <a:lnTo>
                      <a:pt x="1221" y="326"/>
                    </a:lnTo>
                    <a:lnTo>
                      <a:pt x="1181" y="245"/>
                    </a:lnTo>
                    <a:lnTo>
                      <a:pt x="1099" y="204"/>
                    </a:lnTo>
                    <a:lnTo>
                      <a:pt x="1018" y="123"/>
                    </a:lnTo>
                    <a:lnTo>
                      <a:pt x="937" y="41"/>
                    </a:lnTo>
                    <a:lnTo>
                      <a:pt x="814" y="1"/>
                    </a:lnTo>
                    <a:close/>
                  </a:path>
                </a:pathLst>
              </a:custGeom>
              <a:solidFill>
                <a:srgbClr val="F27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0"/>
              <p:cNvSpPr/>
              <p:nvPr/>
            </p:nvSpPr>
            <p:spPr>
              <a:xfrm>
                <a:off x="7021675" y="2056725"/>
                <a:ext cx="247275" cy="6390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25560" extrusionOk="0">
                    <a:moveTo>
                      <a:pt x="855" y="0"/>
                    </a:moveTo>
                    <a:lnTo>
                      <a:pt x="652" y="1425"/>
                    </a:lnTo>
                    <a:lnTo>
                      <a:pt x="530" y="2809"/>
                    </a:lnTo>
                    <a:lnTo>
                      <a:pt x="407" y="4152"/>
                    </a:lnTo>
                    <a:lnTo>
                      <a:pt x="326" y="5495"/>
                    </a:lnTo>
                    <a:lnTo>
                      <a:pt x="123" y="8059"/>
                    </a:lnTo>
                    <a:lnTo>
                      <a:pt x="41" y="10460"/>
                    </a:lnTo>
                    <a:lnTo>
                      <a:pt x="0" y="12739"/>
                    </a:lnTo>
                    <a:lnTo>
                      <a:pt x="0" y="14815"/>
                    </a:lnTo>
                    <a:lnTo>
                      <a:pt x="41" y="16768"/>
                    </a:lnTo>
                    <a:lnTo>
                      <a:pt x="123" y="18518"/>
                    </a:lnTo>
                    <a:lnTo>
                      <a:pt x="204" y="20106"/>
                    </a:lnTo>
                    <a:lnTo>
                      <a:pt x="326" y="21489"/>
                    </a:lnTo>
                    <a:lnTo>
                      <a:pt x="407" y="22710"/>
                    </a:lnTo>
                    <a:lnTo>
                      <a:pt x="530" y="23728"/>
                    </a:lnTo>
                    <a:lnTo>
                      <a:pt x="692" y="25071"/>
                    </a:lnTo>
                    <a:lnTo>
                      <a:pt x="774" y="25559"/>
                    </a:lnTo>
                    <a:lnTo>
                      <a:pt x="2931" y="25559"/>
                    </a:lnTo>
                    <a:lnTo>
                      <a:pt x="4274" y="7611"/>
                    </a:lnTo>
                    <a:lnTo>
                      <a:pt x="4599" y="9727"/>
                    </a:lnTo>
                    <a:lnTo>
                      <a:pt x="5088" y="12373"/>
                    </a:lnTo>
                    <a:lnTo>
                      <a:pt x="6146" y="18356"/>
                    </a:lnTo>
                    <a:lnTo>
                      <a:pt x="7448" y="25559"/>
                    </a:lnTo>
                    <a:lnTo>
                      <a:pt x="9890" y="25559"/>
                    </a:lnTo>
                    <a:lnTo>
                      <a:pt x="85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0"/>
              <p:cNvSpPr/>
              <p:nvPr/>
            </p:nvSpPr>
            <p:spPr>
              <a:xfrm>
                <a:off x="7134625" y="2695700"/>
                <a:ext cx="14042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5617" h="2483" extrusionOk="0">
                    <a:moveTo>
                      <a:pt x="2930" y="0"/>
                    </a:moveTo>
                    <a:lnTo>
                      <a:pt x="2564" y="163"/>
                    </a:lnTo>
                    <a:lnTo>
                      <a:pt x="2157" y="367"/>
                    </a:lnTo>
                    <a:lnTo>
                      <a:pt x="1669" y="570"/>
                    </a:lnTo>
                    <a:lnTo>
                      <a:pt x="1180" y="855"/>
                    </a:lnTo>
                    <a:lnTo>
                      <a:pt x="692" y="1181"/>
                    </a:lnTo>
                    <a:lnTo>
                      <a:pt x="488" y="1384"/>
                    </a:lnTo>
                    <a:lnTo>
                      <a:pt x="326" y="1506"/>
                    </a:lnTo>
                    <a:lnTo>
                      <a:pt x="163" y="1710"/>
                    </a:lnTo>
                    <a:lnTo>
                      <a:pt x="81" y="1873"/>
                    </a:lnTo>
                    <a:lnTo>
                      <a:pt x="41" y="2076"/>
                    </a:lnTo>
                    <a:lnTo>
                      <a:pt x="0" y="2117"/>
                    </a:lnTo>
                    <a:lnTo>
                      <a:pt x="41" y="2198"/>
                    </a:lnTo>
                    <a:lnTo>
                      <a:pt x="41" y="2239"/>
                    </a:lnTo>
                    <a:lnTo>
                      <a:pt x="81" y="2280"/>
                    </a:lnTo>
                    <a:lnTo>
                      <a:pt x="244" y="2361"/>
                    </a:lnTo>
                    <a:lnTo>
                      <a:pt x="366" y="2402"/>
                    </a:lnTo>
                    <a:lnTo>
                      <a:pt x="570" y="2483"/>
                    </a:lnTo>
                    <a:lnTo>
                      <a:pt x="1587" y="2483"/>
                    </a:lnTo>
                    <a:lnTo>
                      <a:pt x="2076" y="2402"/>
                    </a:lnTo>
                    <a:lnTo>
                      <a:pt x="2442" y="2320"/>
                    </a:lnTo>
                    <a:lnTo>
                      <a:pt x="2646" y="2320"/>
                    </a:lnTo>
                    <a:lnTo>
                      <a:pt x="3012" y="2198"/>
                    </a:lnTo>
                    <a:lnTo>
                      <a:pt x="3500" y="1995"/>
                    </a:lnTo>
                    <a:lnTo>
                      <a:pt x="4151" y="1750"/>
                    </a:lnTo>
                    <a:lnTo>
                      <a:pt x="4151" y="1750"/>
                    </a:lnTo>
                    <a:lnTo>
                      <a:pt x="4111" y="2076"/>
                    </a:lnTo>
                    <a:lnTo>
                      <a:pt x="4111" y="2239"/>
                    </a:lnTo>
                    <a:lnTo>
                      <a:pt x="4111" y="2320"/>
                    </a:lnTo>
                    <a:lnTo>
                      <a:pt x="5494" y="2320"/>
                    </a:lnTo>
                    <a:lnTo>
                      <a:pt x="5535" y="2280"/>
                    </a:lnTo>
                    <a:lnTo>
                      <a:pt x="5617" y="2198"/>
                    </a:lnTo>
                    <a:lnTo>
                      <a:pt x="5617" y="2117"/>
                    </a:lnTo>
                    <a:lnTo>
                      <a:pt x="5617" y="1628"/>
                    </a:lnTo>
                    <a:lnTo>
                      <a:pt x="5576" y="1059"/>
                    </a:lnTo>
                    <a:lnTo>
                      <a:pt x="5535" y="733"/>
                    </a:lnTo>
                    <a:lnTo>
                      <a:pt x="5494" y="448"/>
                    </a:lnTo>
                    <a:lnTo>
                      <a:pt x="5454" y="204"/>
                    </a:lnTo>
                    <a:lnTo>
                      <a:pt x="5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0"/>
              <p:cNvSpPr/>
              <p:nvPr/>
            </p:nvSpPr>
            <p:spPr>
              <a:xfrm>
                <a:off x="6959600" y="2695700"/>
                <a:ext cx="140450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5618" h="2483" extrusionOk="0">
                    <a:moveTo>
                      <a:pt x="3257" y="0"/>
                    </a:moveTo>
                    <a:lnTo>
                      <a:pt x="2809" y="163"/>
                    </a:lnTo>
                    <a:lnTo>
                      <a:pt x="2402" y="367"/>
                    </a:lnTo>
                    <a:lnTo>
                      <a:pt x="1832" y="570"/>
                    </a:lnTo>
                    <a:lnTo>
                      <a:pt x="1303" y="855"/>
                    </a:lnTo>
                    <a:lnTo>
                      <a:pt x="774" y="1181"/>
                    </a:lnTo>
                    <a:lnTo>
                      <a:pt x="530" y="1384"/>
                    </a:lnTo>
                    <a:lnTo>
                      <a:pt x="326" y="1506"/>
                    </a:lnTo>
                    <a:lnTo>
                      <a:pt x="204" y="1710"/>
                    </a:lnTo>
                    <a:lnTo>
                      <a:pt x="82" y="1873"/>
                    </a:lnTo>
                    <a:lnTo>
                      <a:pt x="1" y="2076"/>
                    </a:lnTo>
                    <a:lnTo>
                      <a:pt x="1" y="2117"/>
                    </a:lnTo>
                    <a:lnTo>
                      <a:pt x="1" y="2198"/>
                    </a:lnTo>
                    <a:lnTo>
                      <a:pt x="41" y="2239"/>
                    </a:lnTo>
                    <a:lnTo>
                      <a:pt x="82" y="2280"/>
                    </a:lnTo>
                    <a:lnTo>
                      <a:pt x="204" y="2361"/>
                    </a:lnTo>
                    <a:lnTo>
                      <a:pt x="408" y="2402"/>
                    </a:lnTo>
                    <a:lnTo>
                      <a:pt x="571" y="2483"/>
                    </a:lnTo>
                    <a:lnTo>
                      <a:pt x="1588" y="2483"/>
                    </a:lnTo>
                    <a:lnTo>
                      <a:pt x="2036" y="2402"/>
                    </a:lnTo>
                    <a:lnTo>
                      <a:pt x="2443" y="2320"/>
                    </a:lnTo>
                    <a:lnTo>
                      <a:pt x="2646" y="2320"/>
                    </a:lnTo>
                    <a:lnTo>
                      <a:pt x="3013" y="2198"/>
                    </a:lnTo>
                    <a:lnTo>
                      <a:pt x="3542" y="1995"/>
                    </a:lnTo>
                    <a:lnTo>
                      <a:pt x="4152" y="1750"/>
                    </a:lnTo>
                    <a:lnTo>
                      <a:pt x="4111" y="2076"/>
                    </a:lnTo>
                    <a:lnTo>
                      <a:pt x="4111" y="2239"/>
                    </a:lnTo>
                    <a:lnTo>
                      <a:pt x="4111" y="2320"/>
                    </a:lnTo>
                    <a:lnTo>
                      <a:pt x="5455" y="2320"/>
                    </a:lnTo>
                    <a:lnTo>
                      <a:pt x="5536" y="2280"/>
                    </a:lnTo>
                    <a:lnTo>
                      <a:pt x="5577" y="2198"/>
                    </a:lnTo>
                    <a:lnTo>
                      <a:pt x="5617" y="2117"/>
                    </a:lnTo>
                    <a:lnTo>
                      <a:pt x="5577" y="1628"/>
                    </a:lnTo>
                    <a:lnTo>
                      <a:pt x="5577" y="1059"/>
                    </a:lnTo>
                    <a:lnTo>
                      <a:pt x="5536" y="733"/>
                    </a:lnTo>
                    <a:lnTo>
                      <a:pt x="5495" y="448"/>
                    </a:lnTo>
                    <a:lnTo>
                      <a:pt x="5455" y="204"/>
                    </a:lnTo>
                    <a:lnTo>
                      <a:pt x="53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9" name="Google Shape;269;p30"/>
          <p:cNvSpPr txBox="1">
            <a:spLocks noGrp="1"/>
          </p:cNvSpPr>
          <p:nvPr>
            <p:ph type="ctrTitle"/>
          </p:nvPr>
        </p:nvSpPr>
        <p:spPr>
          <a:xfrm>
            <a:off x="1220538" y="1669675"/>
            <a:ext cx="6702900" cy="17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English-speaking</a:t>
            </a:r>
            <a:br>
              <a:rPr lang="en" dirty="0"/>
            </a:br>
            <a:r>
              <a:rPr lang="en" dirty="0"/>
              <a:t>Countries</a:t>
            </a:r>
            <a:endParaRPr dirty="0"/>
          </a:p>
        </p:txBody>
      </p:sp>
      <p:sp>
        <p:nvSpPr>
          <p:cNvPr id="270" name="Google Shape;270;p30"/>
          <p:cNvSpPr txBox="1">
            <a:spLocks noGrp="1"/>
          </p:cNvSpPr>
          <p:nvPr>
            <p:ph type="subTitle" idx="1"/>
          </p:nvPr>
        </p:nvSpPr>
        <p:spPr>
          <a:xfrm>
            <a:off x="2307588" y="342608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LESSON 4. COMMUNICATION</a:t>
            </a:r>
            <a:endParaRPr b="1" dirty="0"/>
          </a:p>
        </p:txBody>
      </p:sp>
      <p:sp>
        <p:nvSpPr>
          <p:cNvPr id="271" name="Google Shape;271;p30"/>
          <p:cNvSpPr txBox="1">
            <a:spLocks noGrp="1"/>
          </p:cNvSpPr>
          <p:nvPr>
            <p:ph type="subTitle" idx="2"/>
          </p:nvPr>
        </p:nvSpPr>
        <p:spPr>
          <a:xfrm>
            <a:off x="1607538" y="1045203"/>
            <a:ext cx="5928900" cy="6102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UNIT 12</a:t>
            </a:r>
            <a:endParaRPr sz="3600" b="1" dirty="0"/>
          </a:p>
        </p:txBody>
      </p:sp>
      <p:pic>
        <p:nvPicPr>
          <p:cNvPr id="272" name="Google Shape;27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27397">
            <a:off x="6906724" y="274312"/>
            <a:ext cx="530352" cy="530376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chemeClr val="accent3">
                <a:alpha val="49000"/>
              </a:schemeClr>
            </a:outerShdw>
          </a:effectLst>
        </p:spPr>
      </p:pic>
      <p:sp>
        <p:nvSpPr>
          <p:cNvPr id="273" name="Google Shape;273;p30"/>
          <p:cNvSpPr/>
          <p:nvPr/>
        </p:nvSpPr>
        <p:spPr>
          <a:xfrm>
            <a:off x="4042450" y="305662"/>
            <a:ext cx="779439" cy="467695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4" name="Google Shape;274;p30"/>
          <p:cNvPicPr preferRelativeResize="0"/>
          <p:nvPr/>
        </p:nvPicPr>
        <p:blipFill rotWithShape="1">
          <a:blip r:embed="rId4">
            <a:alphaModFix/>
          </a:blip>
          <a:srcRect l="16752" r="16745"/>
          <a:stretch/>
        </p:blipFill>
        <p:spPr>
          <a:xfrm rot="-309071">
            <a:off x="8278584" y="2204103"/>
            <a:ext cx="467789" cy="467789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3">
                <a:alpha val="49000"/>
              </a:schemeClr>
            </a:outerShdw>
          </a:effectLst>
        </p:spPr>
      </p:pic>
      <p:pic>
        <p:nvPicPr>
          <p:cNvPr id="275" name="Google Shape;275;p30"/>
          <p:cNvPicPr preferRelativeResize="0"/>
          <p:nvPr/>
        </p:nvPicPr>
        <p:blipFill rotWithShape="1">
          <a:blip r:embed="rId5">
            <a:alphaModFix/>
          </a:blip>
          <a:srcRect l="16549" r="16556"/>
          <a:stretch/>
        </p:blipFill>
        <p:spPr>
          <a:xfrm rot="634065">
            <a:off x="479301" y="2222992"/>
            <a:ext cx="467835" cy="467835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3">
                <a:alpha val="49000"/>
              </a:schemeClr>
            </a:outerShdw>
          </a:effectLst>
        </p:spPr>
      </p:pic>
      <p:pic>
        <p:nvPicPr>
          <p:cNvPr id="276" name="Google Shape;276;p30"/>
          <p:cNvPicPr preferRelativeResize="0"/>
          <p:nvPr/>
        </p:nvPicPr>
        <p:blipFill rotWithShape="1">
          <a:blip r:embed="rId6">
            <a:alphaModFix/>
          </a:blip>
          <a:srcRect l="19924" r="19918"/>
          <a:stretch/>
        </p:blipFill>
        <p:spPr>
          <a:xfrm rot="-606861">
            <a:off x="1507670" y="305465"/>
            <a:ext cx="468074" cy="468074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3">
                <a:alpha val="49000"/>
              </a:schemeClr>
            </a:outerShdw>
          </a:effectLst>
        </p:spPr>
      </p:pic>
      <p:pic>
        <p:nvPicPr>
          <p:cNvPr id="277" name="Google Shape;277;p30"/>
          <p:cNvPicPr preferRelativeResize="0"/>
          <p:nvPr/>
        </p:nvPicPr>
        <p:blipFill rotWithShape="1">
          <a:blip r:embed="rId7">
            <a:alphaModFix/>
          </a:blip>
          <a:srcRect l="24966" r="24971"/>
          <a:stretch/>
        </p:blipFill>
        <p:spPr>
          <a:xfrm rot="-289114">
            <a:off x="4338174" y="4087144"/>
            <a:ext cx="467854" cy="467854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3">
                <a:alpha val="49000"/>
              </a:schemeClr>
            </a:outerShdw>
          </a:effectLst>
        </p:spPr>
      </p:pic>
      <p:sp>
        <p:nvSpPr>
          <p:cNvPr id="278" name="Google Shape;278;p30"/>
          <p:cNvSpPr/>
          <p:nvPr/>
        </p:nvSpPr>
        <p:spPr>
          <a:xfrm flipH="1">
            <a:off x="7147850" y="3592525"/>
            <a:ext cx="604500" cy="4758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rPr>
              <a:t>Hello</a:t>
            </a:r>
            <a:endParaRPr sz="1100">
              <a:solidFill>
                <a:schemeClr val="accent4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279" name="Google Shape;279;p30"/>
          <p:cNvSpPr/>
          <p:nvPr/>
        </p:nvSpPr>
        <p:spPr>
          <a:xfrm>
            <a:off x="1352000" y="3522625"/>
            <a:ext cx="779400" cy="5457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5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rPr>
              <a:t>Hi</a:t>
            </a:r>
            <a:endParaRPr sz="1000" dirty="0">
              <a:solidFill>
                <a:schemeClr val="accent4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/>
      <p:bldP spid="270" grpId="0" build="p"/>
      <p:bldP spid="271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500" dirty="0">
                <a:latin typeface="+mn-lt"/>
              </a:rPr>
              <a:t>Union Jack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7313" y="962026"/>
            <a:ext cx="6929438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buClrTx/>
            </a:pPr>
            <a:r>
              <a:rPr lang="en-GB" sz="200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The official flag is the Union Flag, nicknamed the ‘Union Jack’.</a:t>
            </a:r>
          </a:p>
          <a:p>
            <a:pPr algn="ctr" defTabSz="685800">
              <a:buClrTx/>
            </a:pPr>
            <a:r>
              <a:rPr lang="en-GB" sz="2000" kern="1200" dirty="0">
                <a:latin typeface="Twinkl"/>
                <a:ea typeface="+mn-ea"/>
                <a:cs typeface="+mn-cs"/>
              </a:rPr>
              <a:t>It was designed to include the flags that represented Scotland, England and Ireland at the time.</a:t>
            </a:r>
            <a:endParaRPr lang="en-GB" sz="2000" kern="1200" dirty="0">
              <a:solidFill>
                <a:srgbClr val="1C1C1C"/>
              </a:solidFill>
              <a:latin typeface="Twink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25" y="2028231"/>
            <a:ext cx="4320221" cy="280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4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500" dirty="0">
                <a:latin typeface="+mn-lt"/>
              </a:rPr>
              <a:t>Population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66726" y="965351"/>
            <a:ext cx="840581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>
              <a:buClrTx/>
            </a:pPr>
            <a:r>
              <a:rPr lang="en-GB" sz="200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England has the largest population (number of people who live there) in the UK.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1240631" y="4003430"/>
            <a:ext cx="6662737" cy="616591"/>
          </a:xfrm>
          <a:prstGeom prst="round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500" kern="1200" dirty="0">
                <a:solidFill>
                  <a:srgbClr val="1C1C1C"/>
                </a:solidFill>
                <a:latin typeface="Twinkl"/>
              </a:rPr>
              <a:t>The population of the UK is around 67 million!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25" y="1446205"/>
            <a:ext cx="3948003" cy="242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95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565">
            <a:off x="1710685" y="3433188"/>
            <a:ext cx="2165874" cy="116329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500" dirty="0">
                <a:latin typeface="+mn-lt"/>
              </a:rPr>
              <a:t>Currency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9738" y="1135460"/>
            <a:ext cx="572452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>
              <a:buClrTx/>
            </a:pPr>
            <a:r>
              <a:rPr lang="en-GB" sz="200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The currency in the UK is the pound sterling.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475">
            <a:off x="1955494" y="2518010"/>
            <a:ext cx="2255386" cy="11831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91" y="3424541"/>
            <a:ext cx="892233" cy="8979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08" y="2208860"/>
            <a:ext cx="1015416" cy="982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45" y="3286854"/>
            <a:ext cx="1017722" cy="10084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59" y="2976058"/>
            <a:ext cx="807266" cy="8017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947" y="2556914"/>
            <a:ext cx="908361" cy="90805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89" y="3071269"/>
            <a:ext cx="707459" cy="7065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779" y="2068482"/>
            <a:ext cx="650714" cy="65193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43" y="2195999"/>
            <a:ext cx="909671" cy="90805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6792">
            <a:off x="2651723" y="1615055"/>
            <a:ext cx="2082200" cy="10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6855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500" dirty="0">
                <a:latin typeface="+mn-lt"/>
              </a:rPr>
              <a:t>UK Cities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23891" y="951931"/>
            <a:ext cx="4105272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>
              <a:buClrTx/>
            </a:pPr>
            <a:r>
              <a:rPr lang="en-GB" sz="250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Top 5 biggest Cities of the UK:</a:t>
            </a:r>
          </a:p>
        </p:txBody>
      </p:sp>
      <p:sp>
        <p:nvSpPr>
          <p:cNvPr id="6" name="London"/>
          <p:cNvSpPr/>
          <p:nvPr/>
        </p:nvSpPr>
        <p:spPr>
          <a:xfrm>
            <a:off x="1709738" y="1568404"/>
            <a:ext cx="2706090" cy="441239"/>
          </a:xfrm>
          <a:prstGeom prst="round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500" kern="1200" dirty="0">
                <a:solidFill>
                  <a:srgbClr val="1C1C1C"/>
                </a:solidFill>
                <a:latin typeface="Twinkl"/>
              </a:rPr>
              <a:t>London</a:t>
            </a:r>
          </a:p>
        </p:txBody>
      </p:sp>
      <p:sp>
        <p:nvSpPr>
          <p:cNvPr id="7" name="Birmingham"/>
          <p:cNvSpPr/>
          <p:nvPr/>
        </p:nvSpPr>
        <p:spPr>
          <a:xfrm>
            <a:off x="1709738" y="2201931"/>
            <a:ext cx="2706090" cy="441239"/>
          </a:xfrm>
          <a:prstGeom prst="roundRect">
            <a:avLst/>
          </a:prstGeom>
          <a:solidFill>
            <a:srgbClr val="FFF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500" kern="1200" dirty="0">
                <a:solidFill>
                  <a:srgbClr val="1C1C1C"/>
                </a:solidFill>
                <a:latin typeface="Twinkl"/>
              </a:rPr>
              <a:t>Birmingham</a:t>
            </a:r>
          </a:p>
        </p:txBody>
      </p:sp>
      <p:sp>
        <p:nvSpPr>
          <p:cNvPr id="8" name="Leeds"/>
          <p:cNvSpPr/>
          <p:nvPr/>
        </p:nvSpPr>
        <p:spPr>
          <a:xfrm>
            <a:off x="1709738" y="2835457"/>
            <a:ext cx="2706090" cy="441239"/>
          </a:xfrm>
          <a:prstGeom prst="round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500" kern="1200" dirty="0">
                <a:solidFill>
                  <a:srgbClr val="1C1C1C"/>
                </a:solidFill>
                <a:latin typeface="Twinkl"/>
              </a:rPr>
              <a:t>Leeds</a:t>
            </a:r>
          </a:p>
        </p:txBody>
      </p:sp>
      <p:sp>
        <p:nvSpPr>
          <p:cNvPr id="9" name="Glasgow"/>
          <p:cNvSpPr/>
          <p:nvPr/>
        </p:nvSpPr>
        <p:spPr>
          <a:xfrm>
            <a:off x="1709738" y="3468984"/>
            <a:ext cx="2706090" cy="441239"/>
          </a:xfrm>
          <a:prstGeom prst="roundRect">
            <a:avLst/>
          </a:prstGeom>
          <a:solidFill>
            <a:srgbClr val="FFF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500" kern="1200" dirty="0">
                <a:solidFill>
                  <a:srgbClr val="1C1C1C"/>
                </a:solidFill>
                <a:latin typeface="Twinkl"/>
              </a:rPr>
              <a:t>Glasgow</a:t>
            </a:r>
          </a:p>
        </p:txBody>
      </p:sp>
      <p:sp>
        <p:nvSpPr>
          <p:cNvPr id="10" name="Sheffield"/>
          <p:cNvSpPr/>
          <p:nvPr/>
        </p:nvSpPr>
        <p:spPr>
          <a:xfrm>
            <a:off x="1709738" y="4102510"/>
            <a:ext cx="2706090" cy="441239"/>
          </a:xfrm>
          <a:prstGeom prst="round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500" kern="1200" dirty="0">
                <a:solidFill>
                  <a:srgbClr val="1C1C1C"/>
                </a:solidFill>
                <a:latin typeface="Twinkl"/>
              </a:rPr>
              <a:t>Manchester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6" r="18973"/>
          <a:stretch/>
        </p:blipFill>
        <p:spPr>
          <a:xfrm>
            <a:off x="4572001" y="1102699"/>
            <a:ext cx="2862263" cy="3478694"/>
          </a:xfrm>
          <a:prstGeom prst="roundRect">
            <a:avLst>
              <a:gd name="adj" fmla="val 5043"/>
            </a:avLst>
          </a:prstGeom>
        </p:spPr>
      </p:pic>
      <p:grpSp>
        <p:nvGrpSpPr>
          <p:cNvPr id="29" name="Group 28"/>
          <p:cNvGrpSpPr/>
          <p:nvPr/>
        </p:nvGrpSpPr>
        <p:grpSpPr>
          <a:xfrm>
            <a:off x="5944480" y="2304305"/>
            <a:ext cx="774218" cy="276999"/>
            <a:chOff x="6401973" y="3072402"/>
            <a:chExt cx="1032290" cy="369332"/>
          </a:xfrm>
        </p:grpSpPr>
        <p:sp>
          <p:nvSpPr>
            <p:cNvPr id="19" name="TextBox 18"/>
            <p:cNvSpPr txBox="1"/>
            <p:nvPr/>
          </p:nvSpPr>
          <p:spPr>
            <a:xfrm>
              <a:off x="6442761" y="3072402"/>
              <a:ext cx="991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1200" b="1" kern="120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Glasgow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401973" y="3230067"/>
              <a:ext cx="78203" cy="78203"/>
            </a:xfrm>
            <a:prstGeom prst="ellipse">
              <a:avLst/>
            </a:prstGeom>
            <a:solidFill>
              <a:srgbClr val="E51E21"/>
            </a:solidFill>
            <a:ln>
              <a:solidFill>
                <a:srgbClr val="2323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Twink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40888" y="2899789"/>
            <a:ext cx="557258" cy="461665"/>
            <a:chOff x="7197184" y="3866385"/>
            <a:chExt cx="743010" cy="615554"/>
          </a:xfrm>
        </p:grpSpPr>
        <p:sp>
          <p:nvSpPr>
            <p:cNvPr id="16" name="TextBox 15"/>
            <p:cNvSpPr txBox="1"/>
            <p:nvPr/>
          </p:nvSpPr>
          <p:spPr>
            <a:xfrm>
              <a:off x="7221531" y="3866385"/>
              <a:ext cx="718663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1200" b="1" kern="120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Leeds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7197184" y="4023305"/>
              <a:ext cx="78203" cy="78203"/>
            </a:xfrm>
            <a:prstGeom prst="ellipse">
              <a:avLst/>
            </a:prstGeom>
            <a:solidFill>
              <a:srgbClr val="E51E21"/>
            </a:solidFill>
            <a:ln>
              <a:solidFill>
                <a:srgbClr val="2323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prstClr val="white"/>
                </a:solidFill>
                <a:latin typeface="Twink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94508" y="3715486"/>
            <a:ext cx="672707" cy="461665"/>
            <a:chOff x="7668677" y="4953981"/>
            <a:chExt cx="896943" cy="615554"/>
          </a:xfrm>
        </p:grpSpPr>
        <p:sp>
          <p:nvSpPr>
            <p:cNvPr id="18" name="TextBox 17"/>
            <p:cNvSpPr txBox="1"/>
            <p:nvPr/>
          </p:nvSpPr>
          <p:spPr>
            <a:xfrm>
              <a:off x="7707778" y="4953981"/>
              <a:ext cx="857842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1200" b="1" kern="120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London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7668677" y="5117630"/>
              <a:ext cx="78203" cy="78203"/>
            </a:xfrm>
            <a:prstGeom prst="ellipse">
              <a:avLst/>
            </a:prstGeom>
            <a:solidFill>
              <a:srgbClr val="E51E21"/>
            </a:solidFill>
            <a:ln>
              <a:solidFill>
                <a:srgbClr val="2323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prstClr val="white"/>
                </a:solidFill>
                <a:latin typeface="Twink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72811" y="3451085"/>
            <a:ext cx="1033565" cy="276999"/>
            <a:chOff x="7239747" y="4601441"/>
            <a:chExt cx="1378087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7275387" y="4601441"/>
              <a:ext cx="1342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1200" b="1" kern="120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Birmingham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7239747" y="4756736"/>
              <a:ext cx="78203" cy="78203"/>
            </a:xfrm>
            <a:prstGeom prst="ellipse">
              <a:avLst/>
            </a:prstGeom>
            <a:solidFill>
              <a:srgbClr val="E51E21"/>
            </a:solidFill>
            <a:ln>
              <a:solidFill>
                <a:srgbClr val="2323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prstClr val="white"/>
                </a:solidFill>
                <a:latin typeface="Twink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05213" y="3067716"/>
            <a:ext cx="986908" cy="276999"/>
            <a:chOff x="7249743" y="4123242"/>
            <a:chExt cx="1315877" cy="369332"/>
          </a:xfrm>
        </p:grpSpPr>
        <p:sp>
          <p:nvSpPr>
            <p:cNvPr id="13" name="TextBox 12"/>
            <p:cNvSpPr txBox="1"/>
            <p:nvPr/>
          </p:nvSpPr>
          <p:spPr>
            <a:xfrm>
              <a:off x="7279771" y="4123242"/>
              <a:ext cx="1285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1200" b="1" kern="120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Manchester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7249743" y="4271305"/>
              <a:ext cx="78203" cy="78203"/>
            </a:xfrm>
            <a:prstGeom prst="ellipse">
              <a:avLst/>
            </a:prstGeom>
            <a:solidFill>
              <a:srgbClr val="E51E21"/>
            </a:solidFill>
            <a:ln>
              <a:solidFill>
                <a:srgbClr val="2323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prstClr val="white"/>
                </a:solidFill>
                <a:latin typeface="Twink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0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37"/>
          <p:cNvSpPr txBox="1">
            <a:spLocks noGrp="1"/>
          </p:cNvSpPr>
          <p:nvPr>
            <p:ph type="title"/>
          </p:nvPr>
        </p:nvSpPr>
        <p:spPr>
          <a:xfrm>
            <a:off x="918496" y="35861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3"/>
                </a:solidFill>
              </a:rPr>
              <a:t>Which sentences 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expresses amazement?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883" name="Google Shape;883;p37"/>
          <p:cNvSpPr txBox="1"/>
          <p:nvPr/>
        </p:nvSpPr>
        <p:spPr>
          <a:xfrm>
            <a:off x="2496179" y="3369431"/>
            <a:ext cx="4505318" cy="615885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Oh no! That’s not true.</a:t>
            </a:r>
          </a:p>
        </p:txBody>
      </p:sp>
      <p:sp>
        <p:nvSpPr>
          <p:cNvPr id="886" name="Google Shape;886;p37"/>
          <p:cNvSpPr txBox="1"/>
          <p:nvPr/>
        </p:nvSpPr>
        <p:spPr>
          <a:xfrm>
            <a:off x="2496179" y="4169000"/>
            <a:ext cx="4505318" cy="615885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Excuse me</a:t>
            </a:r>
            <a:endParaRPr sz="3000"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7" name="Google Shape;887;p37"/>
          <p:cNvSpPr txBox="1"/>
          <p:nvPr/>
        </p:nvSpPr>
        <p:spPr>
          <a:xfrm>
            <a:off x="2496179" y="2569862"/>
            <a:ext cx="4505318" cy="615885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 don’t believe it.</a:t>
            </a:r>
            <a:endParaRPr sz="3000"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88" name="Google Shape;888;p37"/>
          <p:cNvPicPr preferRelativeResize="0"/>
          <p:nvPr/>
        </p:nvPicPr>
        <p:blipFill rotWithShape="1">
          <a:blip r:embed="rId3">
            <a:alphaModFix/>
          </a:blip>
          <a:srcRect l="24966" r="24971"/>
          <a:stretch/>
        </p:blipFill>
        <p:spPr>
          <a:xfrm rot="-821321">
            <a:off x="687192" y="1118150"/>
            <a:ext cx="467787" cy="467787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pic>
        <p:nvPicPr>
          <p:cNvPr id="889" name="Google Shape;889;p37"/>
          <p:cNvPicPr preferRelativeResize="0"/>
          <p:nvPr/>
        </p:nvPicPr>
        <p:blipFill rotWithShape="1">
          <a:blip r:embed="rId3">
            <a:alphaModFix/>
          </a:blip>
          <a:srcRect l="24966" r="24971"/>
          <a:stretch/>
        </p:blipFill>
        <p:spPr>
          <a:xfrm rot="531138">
            <a:off x="8196939" y="843907"/>
            <a:ext cx="467873" cy="467873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grpSp>
        <p:nvGrpSpPr>
          <p:cNvPr id="890" name="Google Shape;890;p37"/>
          <p:cNvGrpSpPr/>
          <p:nvPr/>
        </p:nvGrpSpPr>
        <p:grpSpPr>
          <a:xfrm rot="716699">
            <a:off x="524605" y="2458754"/>
            <a:ext cx="735094" cy="1952132"/>
            <a:chOff x="2611326" y="6224627"/>
            <a:chExt cx="418784" cy="1112131"/>
          </a:xfrm>
        </p:grpSpPr>
        <p:sp>
          <p:nvSpPr>
            <p:cNvPr id="891" name="Google Shape;891;p37"/>
            <p:cNvSpPr/>
            <p:nvPr/>
          </p:nvSpPr>
          <p:spPr>
            <a:xfrm>
              <a:off x="2611326" y="6226183"/>
              <a:ext cx="418606" cy="1108963"/>
            </a:xfrm>
            <a:custGeom>
              <a:avLst/>
              <a:gdLst/>
              <a:ahLst/>
              <a:cxnLst/>
              <a:rect l="l" t="t" r="r" b="b"/>
              <a:pathLst>
                <a:path w="7796" h="20653" extrusionOk="0">
                  <a:moveTo>
                    <a:pt x="7505" y="19489"/>
                  </a:moveTo>
                  <a:lnTo>
                    <a:pt x="7505" y="19315"/>
                  </a:lnTo>
                  <a:lnTo>
                    <a:pt x="7156" y="3026"/>
                  </a:lnTo>
                  <a:lnTo>
                    <a:pt x="6749" y="3026"/>
                  </a:lnTo>
                  <a:lnTo>
                    <a:pt x="6749" y="3026"/>
                  </a:lnTo>
                  <a:lnTo>
                    <a:pt x="6749" y="3026"/>
                  </a:lnTo>
                  <a:lnTo>
                    <a:pt x="6749" y="2851"/>
                  </a:lnTo>
                  <a:lnTo>
                    <a:pt x="6749" y="1629"/>
                  </a:lnTo>
                  <a:lnTo>
                    <a:pt x="6749" y="1629"/>
                  </a:lnTo>
                  <a:lnTo>
                    <a:pt x="6749" y="1629"/>
                  </a:lnTo>
                  <a:lnTo>
                    <a:pt x="6632" y="1280"/>
                  </a:lnTo>
                  <a:lnTo>
                    <a:pt x="6458" y="990"/>
                  </a:lnTo>
                  <a:lnTo>
                    <a:pt x="6167" y="699"/>
                  </a:lnTo>
                  <a:lnTo>
                    <a:pt x="5760" y="466"/>
                  </a:lnTo>
                  <a:lnTo>
                    <a:pt x="5294" y="233"/>
                  </a:lnTo>
                  <a:lnTo>
                    <a:pt x="4771" y="59"/>
                  </a:lnTo>
                  <a:lnTo>
                    <a:pt x="4189" y="1"/>
                  </a:lnTo>
                  <a:lnTo>
                    <a:pt x="3549" y="1"/>
                  </a:lnTo>
                  <a:lnTo>
                    <a:pt x="3549" y="1"/>
                  </a:lnTo>
                  <a:lnTo>
                    <a:pt x="2909" y="1"/>
                  </a:lnTo>
                  <a:lnTo>
                    <a:pt x="2327" y="117"/>
                  </a:lnTo>
                  <a:lnTo>
                    <a:pt x="1804" y="291"/>
                  </a:lnTo>
                  <a:lnTo>
                    <a:pt x="1338" y="524"/>
                  </a:lnTo>
                  <a:lnTo>
                    <a:pt x="931" y="757"/>
                  </a:lnTo>
                  <a:lnTo>
                    <a:pt x="640" y="1106"/>
                  </a:lnTo>
                  <a:lnTo>
                    <a:pt x="466" y="1397"/>
                  </a:lnTo>
                  <a:lnTo>
                    <a:pt x="408" y="1746"/>
                  </a:lnTo>
                  <a:lnTo>
                    <a:pt x="466" y="3142"/>
                  </a:lnTo>
                  <a:lnTo>
                    <a:pt x="0" y="3142"/>
                  </a:lnTo>
                  <a:lnTo>
                    <a:pt x="291" y="19606"/>
                  </a:lnTo>
                  <a:lnTo>
                    <a:pt x="0" y="19606"/>
                  </a:lnTo>
                  <a:lnTo>
                    <a:pt x="0" y="20653"/>
                  </a:lnTo>
                  <a:lnTo>
                    <a:pt x="7796" y="20478"/>
                  </a:lnTo>
                  <a:lnTo>
                    <a:pt x="7796" y="19489"/>
                  </a:lnTo>
                  <a:lnTo>
                    <a:pt x="7505" y="19489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2" name="Google Shape;892;p37"/>
            <p:cNvGrpSpPr/>
            <p:nvPr/>
          </p:nvGrpSpPr>
          <p:grpSpPr>
            <a:xfrm>
              <a:off x="2611503" y="6224627"/>
              <a:ext cx="418606" cy="1112131"/>
              <a:chOff x="5036775" y="2290275"/>
              <a:chExt cx="194900" cy="517800"/>
            </a:xfrm>
          </p:grpSpPr>
          <p:sp>
            <p:nvSpPr>
              <p:cNvPr id="893" name="Google Shape;893;p37"/>
              <p:cNvSpPr/>
              <p:nvPr/>
            </p:nvSpPr>
            <p:spPr>
              <a:xfrm>
                <a:off x="5054225" y="2402250"/>
                <a:ext cx="152725" cy="340375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3615" extrusionOk="0">
                    <a:moveTo>
                      <a:pt x="0" y="59"/>
                    </a:moveTo>
                    <a:lnTo>
                      <a:pt x="5876" y="1"/>
                    </a:lnTo>
                    <a:lnTo>
                      <a:pt x="6109" y="13498"/>
                    </a:lnTo>
                    <a:lnTo>
                      <a:pt x="233" y="1361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7"/>
              <p:cNvSpPr/>
              <p:nvPr/>
            </p:nvSpPr>
            <p:spPr>
              <a:xfrm>
                <a:off x="5108025" y="2402250"/>
                <a:ext cx="91650" cy="33890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13556" extrusionOk="0">
                    <a:moveTo>
                      <a:pt x="3666" y="1"/>
                    </a:moveTo>
                    <a:lnTo>
                      <a:pt x="3317" y="1"/>
                    </a:lnTo>
                    <a:lnTo>
                      <a:pt x="1" y="13556"/>
                    </a:lnTo>
                    <a:lnTo>
                      <a:pt x="408" y="13556"/>
                    </a:lnTo>
                    <a:lnTo>
                      <a:pt x="36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7"/>
              <p:cNvSpPr/>
              <p:nvPr/>
            </p:nvSpPr>
            <p:spPr>
              <a:xfrm>
                <a:off x="5089125" y="2402250"/>
                <a:ext cx="90200" cy="34037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3615" extrusionOk="0">
                    <a:moveTo>
                      <a:pt x="3607" y="1"/>
                    </a:moveTo>
                    <a:lnTo>
                      <a:pt x="3258" y="1"/>
                    </a:lnTo>
                    <a:lnTo>
                      <a:pt x="1" y="13614"/>
                    </a:lnTo>
                    <a:lnTo>
                      <a:pt x="350" y="13556"/>
                    </a:lnTo>
                    <a:lnTo>
                      <a:pt x="360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7"/>
              <p:cNvSpPr/>
              <p:nvPr/>
            </p:nvSpPr>
            <p:spPr>
              <a:xfrm>
                <a:off x="5060050" y="2402250"/>
                <a:ext cx="100375" cy="34037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13615" extrusionOk="0">
                    <a:moveTo>
                      <a:pt x="4014" y="1"/>
                    </a:moveTo>
                    <a:lnTo>
                      <a:pt x="3258" y="1"/>
                    </a:lnTo>
                    <a:lnTo>
                      <a:pt x="0" y="13614"/>
                    </a:lnTo>
                    <a:lnTo>
                      <a:pt x="698" y="136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7"/>
              <p:cNvSpPr/>
              <p:nvPr/>
            </p:nvSpPr>
            <p:spPr>
              <a:xfrm>
                <a:off x="5036775" y="2290275"/>
                <a:ext cx="194900" cy="517800"/>
              </a:xfrm>
              <a:custGeom>
                <a:avLst/>
                <a:gdLst/>
                <a:ahLst/>
                <a:cxnLst/>
                <a:rect l="l" t="t" r="r" b="b"/>
                <a:pathLst>
                  <a:path w="7796" h="20712" extrusionOk="0">
                    <a:moveTo>
                      <a:pt x="6807" y="17977"/>
                    </a:moveTo>
                    <a:lnTo>
                      <a:pt x="931" y="18093"/>
                    </a:lnTo>
                    <a:lnTo>
                      <a:pt x="698" y="4538"/>
                    </a:lnTo>
                    <a:lnTo>
                      <a:pt x="6574" y="4480"/>
                    </a:lnTo>
                    <a:lnTo>
                      <a:pt x="6807" y="17977"/>
                    </a:lnTo>
                    <a:close/>
                    <a:moveTo>
                      <a:pt x="7505" y="19547"/>
                    </a:moveTo>
                    <a:lnTo>
                      <a:pt x="7156" y="3084"/>
                    </a:lnTo>
                    <a:lnTo>
                      <a:pt x="6749" y="3084"/>
                    </a:lnTo>
                    <a:lnTo>
                      <a:pt x="6749" y="1687"/>
                    </a:lnTo>
                    <a:lnTo>
                      <a:pt x="6749" y="1687"/>
                    </a:lnTo>
                    <a:lnTo>
                      <a:pt x="6749" y="1687"/>
                    </a:lnTo>
                    <a:lnTo>
                      <a:pt x="6632" y="1338"/>
                    </a:lnTo>
                    <a:lnTo>
                      <a:pt x="6458" y="989"/>
                    </a:lnTo>
                    <a:lnTo>
                      <a:pt x="6167" y="698"/>
                    </a:lnTo>
                    <a:lnTo>
                      <a:pt x="5760" y="466"/>
                    </a:lnTo>
                    <a:lnTo>
                      <a:pt x="5294" y="291"/>
                    </a:lnTo>
                    <a:lnTo>
                      <a:pt x="4771" y="117"/>
                    </a:lnTo>
                    <a:lnTo>
                      <a:pt x="4189" y="59"/>
                    </a:lnTo>
                    <a:lnTo>
                      <a:pt x="3549" y="0"/>
                    </a:lnTo>
                    <a:lnTo>
                      <a:pt x="3549" y="0"/>
                    </a:lnTo>
                    <a:lnTo>
                      <a:pt x="2909" y="59"/>
                    </a:lnTo>
                    <a:lnTo>
                      <a:pt x="2327" y="175"/>
                    </a:lnTo>
                    <a:lnTo>
                      <a:pt x="1804" y="349"/>
                    </a:lnTo>
                    <a:lnTo>
                      <a:pt x="1338" y="582"/>
                    </a:lnTo>
                    <a:lnTo>
                      <a:pt x="931" y="815"/>
                    </a:lnTo>
                    <a:lnTo>
                      <a:pt x="640" y="1106"/>
                    </a:lnTo>
                    <a:lnTo>
                      <a:pt x="466" y="1455"/>
                    </a:lnTo>
                    <a:lnTo>
                      <a:pt x="408" y="1804"/>
                    </a:lnTo>
                    <a:lnTo>
                      <a:pt x="466" y="3200"/>
                    </a:lnTo>
                    <a:lnTo>
                      <a:pt x="0" y="3200"/>
                    </a:lnTo>
                    <a:lnTo>
                      <a:pt x="291" y="19664"/>
                    </a:lnTo>
                    <a:lnTo>
                      <a:pt x="0" y="19664"/>
                    </a:lnTo>
                    <a:lnTo>
                      <a:pt x="0" y="20711"/>
                    </a:lnTo>
                    <a:lnTo>
                      <a:pt x="7796" y="20536"/>
                    </a:lnTo>
                    <a:lnTo>
                      <a:pt x="7796" y="19489"/>
                    </a:lnTo>
                    <a:lnTo>
                      <a:pt x="7505" y="1954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7"/>
              <p:cNvSpPr/>
              <p:nvPr/>
            </p:nvSpPr>
            <p:spPr>
              <a:xfrm>
                <a:off x="5045500" y="2393525"/>
                <a:ext cx="170175" cy="356350"/>
              </a:xfrm>
              <a:custGeom>
                <a:avLst/>
                <a:gdLst/>
                <a:ahLst/>
                <a:cxnLst/>
                <a:rect l="l" t="t" r="r" b="b"/>
                <a:pathLst>
                  <a:path w="6807" h="14254" extrusionOk="0">
                    <a:moveTo>
                      <a:pt x="1397" y="59"/>
                    </a:moveTo>
                    <a:lnTo>
                      <a:pt x="2095" y="59"/>
                    </a:lnTo>
                    <a:lnTo>
                      <a:pt x="2095" y="2502"/>
                    </a:lnTo>
                    <a:lnTo>
                      <a:pt x="4480" y="2502"/>
                    </a:lnTo>
                    <a:lnTo>
                      <a:pt x="4480" y="59"/>
                    </a:lnTo>
                    <a:lnTo>
                      <a:pt x="5120" y="1"/>
                    </a:lnTo>
                    <a:lnTo>
                      <a:pt x="5178" y="2444"/>
                    </a:lnTo>
                    <a:lnTo>
                      <a:pt x="6632" y="2444"/>
                    </a:lnTo>
                    <a:lnTo>
                      <a:pt x="6632" y="3084"/>
                    </a:lnTo>
                    <a:lnTo>
                      <a:pt x="5178" y="3142"/>
                    </a:lnTo>
                    <a:lnTo>
                      <a:pt x="5236" y="5237"/>
                    </a:lnTo>
                    <a:lnTo>
                      <a:pt x="6691" y="5237"/>
                    </a:lnTo>
                    <a:lnTo>
                      <a:pt x="6691" y="5877"/>
                    </a:lnTo>
                    <a:lnTo>
                      <a:pt x="5236" y="5935"/>
                    </a:lnTo>
                    <a:lnTo>
                      <a:pt x="5294" y="8029"/>
                    </a:lnTo>
                    <a:lnTo>
                      <a:pt x="6749" y="8029"/>
                    </a:lnTo>
                    <a:lnTo>
                      <a:pt x="6749" y="8669"/>
                    </a:lnTo>
                    <a:lnTo>
                      <a:pt x="5294" y="8727"/>
                    </a:lnTo>
                    <a:lnTo>
                      <a:pt x="5352" y="10822"/>
                    </a:lnTo>
                    <a:lnTo>
                      <a:pt x="6807" y="10822"/>
                    </a:lnTo>
                    <a:lnTo>
                      <a:pt x="6807" y="11462"/>
                    </a:lnTo>
                    <a:lnTo>
                      <a:pt x="5352" y="11520"/>
                    </a:lnTo>
                    <a:lnTo>
                      <a:pt x="5411" y="14196"/>
                    </a:lnTo>
                    <a:lnTo>
                      <a:pt x="4713" y="14196"/>
                    </a:lnTo>
                    <a:lnTo>
                      <a:pt x="4654" y="11520"/>
                    </a:lnTo>
                    <a:lnTo>
                      <a:pt x="2269" y="11578"/>
                    </a:lnTo>
                    <a:lnTo>
                      <a:pt x="2327" y="14254"/>
                    </a:lnTo>
                    <a:lnTo>
                      <a:pt x="1687" y="14254"/>
                    </a:lnTo>
                    <a:lnTo>
                      <a:pt x="1629" y="11578"/>
                    </a:lnTo>
                    <a:lnTo>
                      <a:pt x="175" y="11578"/>
                    </a:lnTo>
                    <a:lnTo>
                      <a:pt x="117" y="10938"/>
                    </a:lnTo>
                    <a:lnTo>
                      <a:pt x="1629" y="10880"/>
                    </a:lnTo>
                    <a:lnTo>
                      <a:pt x="1571" y="8785"/>
                    </a:lnTo>
                    <a:lnTo>
                      <a:pt x="117" y="8785"/>
                    </a:lnTo>
                    <a:lnTo>
                      <a:pt x="117" y="8145"/>
                    </a:lnTo>
                    <a:lnTo>
                      <a:pt x="1571" y="8087"/>
                    </a:lnTo>
                    <a:lnTo>
                      <a:pt x="1513" y="5993"/>
                    </a:lnTo>
                    <a:lnTo>
                      <a:pt x="59" y="5993"/>
                    </a:lnTo>
                    <a:lnTo>
                      <a:pt x="59" y="5353"/>
                    </a:lnTo>
                    <a:lnTo>
                      <a:pt x="1513" y="5295"/>
                    </a:lnTo>
                    <a:lnTo>
                      <a:pt x="1455" y="3201"/>
                    </a:lnTo>
                    <a:lnTo>
                      <a:pt x="0" y="3201"/>
                    </a:lnTo>
                    <a:lnTo>
                      <a:pt x="0" y="2561"/>
                    </a:lnTo>
                    <a:lnTo>
                      <a:pt x="1455" y="2561"/>
                    </a:lnTo>
                    <a:lnTo>
                      <a:pt x="1397" y="59"/>
                    </a:lnTo>
                    <a:close/>
                    <a:moveTo>
                      <a:pt x="2153" y="3201"/>
                    </a:moveTo>
                    <a:lnTo>
                      <a:pt x="2153" y="5295"/>
                    </a:lnTo>
                    <a:lnTo>
                      <a:pt x="4538" y="5237"/>
                    </a:lnTo>
                    <a:lnTo>
                      <a:pt x="4538" y="3142"/>
                    </a:lnTo>
                    <a:lnTo>
                      <a:pt x="2153" y="3201"/>
                    </a:lnTo>
                    <a:close/>
                    <a:moveTo>
                      <a:pt x="2153" y="5993"/>
                    </a:moveTo>
                    <a:lnTo>
                      <a:pt x="2211" y="8087"/>
                    </a:lnTo>
                    <a:lnTo>
                      <a:pt x="4596" y="8029"/>
                    </a:lnTo>
                    <a:lnTo>
                      <a:pt x="4596" y="5935"/>
                    </a:lnTo>
                    <a:lnTo>
                      <a:pt x="2153" y="5993"/>
                    </a:lnTo>
                    <a:close/>
                    <a:moveTo>
                      <a:pt x="2211" y="8785"/>
                    </a:moveTo>
                    <a:lnTo>
                      <a:pt x="2269" y="10880"/>
                    </a:lnTo>
                    <a:lnTo>
                      <a:pt x="4654" y="10822"/>
                    </a:lnTo>
                    <a:lnTo>
                      <a:pt x="4596" y="8727"/>
                    </a:lnTo>
                    <a:lnTo>
                      <a:pt x="2211" y="87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7"/>
              <p:cNvSpPr/>
              <p:nvPr/>
            </p:nvSpPr>
            <p:spPr>
              <a:xfrm>
                <a:off x="5057125" y="2331000"/>
                <a:ext cx="1382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1222" extrusionOk="0">
                    <a:moveTo>
                      <a:pt x="1" y="117"/>
                    </a:moveTo>
                    <a:lnTo>
                      <a:pt x="59" y="1222"/>
                    </a:lnTo>
                    <a:lnTo>
                      <a:pt x="5527" y="1106"/>
                    </a:lnTo>
                    <a:lnTo>
                      <a:pt x="5469" y="0"/>
                    </a:lnTo>
                    <a:lnTo>
                      <a:pt x="1" y="11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7"/>
              <p:cNvSpPr/>
              <p:nvPr/>
            </p:nvSpPr>
            <p:spPr>
              <a:xfrm>
                <a:off x="5106575" y="2303350"/>
                <a:ext cx="3930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816" extrusionOk="0">
                    <a:moveTo>
                      <a:pt x="1106" y="59"/>
                    </a:moveTo>
                    <a:lnTo>
                      <a:pt x="1106" y="59"/>
                    </a:lnTo>
                    <a:lnTo>
                      <a:pt x="1281" y="175"/>
                    </a:lnTo>
                    <a:lnTo>
                      <a:pt x="1455" y="350"/>
                    </a:lnTo>
                    <a:lnTo>
                      <a:pt x="1571" y="525"/>
                    </a:lnTo>
                    <a:lnTo>
                      <a:pt x="1571" y="757"/>
                    </a:lnTo>
                    <a:lnTo>
                      <a:pt x="1" y="815"/>
                    </a:lnTo>
                    <a:lnTo>
                      <a:pt x="1" y="815"/>
                    </a:lnTo>
                    <a:lnTo>
                      <a:pt x="59" y="466"/>
                    </a:lnTo>
                    <a:lnTo>
                      <a:pt x="59" y="466"/>
                    </a:lnTo>
                    <a:lnTo>
                      <a:pt x="233" y="234"/>
                    </a:lnTo>
                    <a:lnTo>
                      <a:pt x="466" y="59"/>
                    </a:lnTo>
                    <a:lnTo>
                      <a:pt x="815" y="1"/>
                    </a:lnTo>
                    <a:lnTo>
                      <a:pt x="1106" y="59"/>
                    </a:lnTo>
                    <a:lnTo>
                      <a:pt x="1106" y="59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7"/>
              <p:cNvSpPr/>
              <p:nvPr/>
            </p:nvSpPr>
            <p:spPr>
              <a:xfrm>
                <a:off x="5070225" y="2344075"/>
                <a:ext cx="11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525" extrusionOk="0">
                    <a:moveTo>
                      <a:pt x="0" y="1"/>
                    </a:moveTo>
                    <a:lnTo>
                      <a:pt x="0" y="117"/>
                    </a:lnTo>
                    <a:lnTo>
                      <a:pt x="175" y="117"/>
                    </a:lnTo>
                    <a:lnTo>
                      <a:pt x="175" y="524"/>
                    </a:lnTo>
                    <a:lnTo>
                      <a:pt x="291" y="524"/>
                    </a:lnTo>
                    <a:lnTo>
                      <a:pt x="291" y="117"/>
                    </a:lnTo>
                    <a:lnTo>
                      <a:pt x="466" y="117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7"/>
              <p:cNvSpPr/>
              <p:nvPr/>
            </p:nvSpPr>
            <p:spPr>
              <a:xfrm>
                <a:off x="5083300" y="2344075"/>
                <a:ext cx="87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25" extrusionOk="0">
                    <a:moveTo>
                      <a:pt x="1" y="1"/>
                    </a:moveTo>
                    <a:lnTo>
                      <a:pt x="1" y="524"/>
                    </a:lnTo>
                    <a:lnTo>
                      <a:pt x="350" y="524"/>
                    </a:lnTo>
                    <a:lnTo>
                      <a:pt x="350" y="408"/>
                    </a:lnTo>
                    <a:lnTo>
                      <a:pt x="117" y="408"/>
                    </a:lnTo>
                    <a:lnTo>
                      <a:pt x="117" y="292"/>
                    </a:lnTo>
                    <a:lnTo>
                      <a:pt x="350" y="292"/>
                    </a:lnTo>
                    <a:lnTo>
                      <a:pt x="350" y="234"/>
                    </a:lnTo>
                    <a:lnTo>
                      <a:pt x="117" y="234"/>
                    </a:lnTo>
                    <a:lnTo>
                      <a:pt x="117" y="117"/>
                    </a:lnTo>
                    <a:lnTo>
                      <a:pt x="350" y="117"/>
                    </a:ln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7"/>
              <p:cNvSpPr/>
              <p:nvPr/>
            </p:nvSpPr>
            <p:spPr>
              <a:xfrm>
                <a:off x="5094950" y="2344075"/>
                <a:ext cx="87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25" extrusionOk="0">
                    <a:moveTo>
                      <a:pt x="0" y="1"/>
                    </a:moveTo>
                    <a:lnTo>
                      <a:pt x="0" y="524"/>
                    </a:lnTo>
                    <a:lnTo>
                      <a:pt x="349" y="524"/>
                    </a:lnTo>
                    <a:lnTo>
                      <a:pt x="349" y="408"/>
                    </a:lnTo>
                    <a:lnTo>
                      <a:pt x="117" y="408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7"/>
              <p:cNvSpPr/>
              <p:nvPr/>
            </p:nvSpPr>
            <p:spPr>
              <a:xfrm>
                <a:off x="5105125" y="2344075"/>
                <a:ext cx="102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408" h="525" extrusionOk="0">
                    <a:moveTo>
                      <a:pt x="1" y="1"/>
                    </a:moveTo>
                    <a:lnTo>
                      <a:pt x="1" y="524"/>
                    </a:lnTo>
                    <a:lnTo>
                      <a:pt x="408" y="524"/>
                    </a:lnTo>
                    <a:lnTo>
                      <a:pt x="408" y="408"/>
                    </a:lnTo>
                    <a:lnTo>
                      <a:pt x="117" y="408"/>
                    </a:lnTo>
                    <a:lnTo>
                      <a:pt x="117" y="292"/>
                    </a:lnTo>
                    <a:lnTo>
                      <a:pt x="350" y="292"/>
                    </a:lnTo>
                    <a:lnTo>
                      <a:pt x="350" y="175"/>
                    </a:lnTo>
                    <a:lnTo>
                      <a:pt x="117" y="234"/>
                    </a:lnTo>
                    <a:lnTo>
                      <a:pt x="117" y="117"/>
                    </a:lnTo>
                    <a:lnTo>
                      <a:pt x="350" y="117"/>
                    </a:ln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7"/>
              <p:cNvSpPr/>
              <p:nvPr/>
            </p:nvSpPr>
            <p:spPr>
              <a:xfrm>
                <a:off x="5121125" y="2344075"/>
                <a:ext cx="102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408" h="525" extrusionOk="0">
                    <a:moveTo>
                      <a:pt x="175" y="59"/>
                    </a:moveTo>
                    <a:lnTo>
                      <a:pt x="233" y="117"/>
                    </a:lnTo>
                    <a:lnTo>
                      <a:pt x="291" y="175"/>
                    </a:lnTo>
                    <a:lnTo>
                      <a:pt x="291" y="234"/>
                    </a:lnTo>
                    <a:lnTo>
                      <a:pt x="175" y="292"/>
                    </a:lnTo>
                    <a:lnTo>
                      <a:pt x="117" y="292"/>
                    </a:lnTo>
                    <a:lnTo>
                      <a:pt x="117" y="59"/>
                    </a:lnTo>
                    <a:close/>
                    <a:moveTo>
                      <a:pt x="0" y="1"/>
                    </a:moveTo>
                    <a:lnTo>
                      <a:pt x="0" y="524"/>
                    </a:lnTo>
                    <a:lnTo>
                      <a:pt x="117" y="524"/>
                    </a:lnTo>
                    <a:lnTo>
                      <a:pt x="117" y="350"/>
                    </a:lnTo>
                    <a:lnTo>
                      <a:pt x="175" y="350"/>
                    </a:lnTo>
                    <a:lnTo>
                      <a:pt x="350" y="292"/>
                    </a:lnTo>
                    <a:lnTo>
                      <a:pt x="408" y="175"/>
                    </a:lnTo>
                    <a:lnTo>
                      <a:pt x="350" y="59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7"/>
              <p:cNvSpPr/>
              <p:nvPr/>
            </p:nvSpPr>
            <p:spPr>
              <a:xfrm>
                <a:off x="5134225" y="2344075"/>
                <a:ext cx="11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525" extrusionOk="0">
                    <a:moveTo>
                      <a:pt x="0" y="1"/>
                    </a:moveTo>
                    <a:lnTo>
                      <a:pt x="0" y="524"/>
                    </a:lnTo>
                    <a:lnTo>
                      <a:pt x="116" y="466"/>
                    </a:lnTo>
                    <a:lnTo>
                      <a:pt x="116" y="292"/>
                    </a:lnTo>
                    <a:lnTo>
                      <a:pt x="349" y="292"/>
                    </a:lnTo>
                    <a:lnTo>
                      <a:pt x="349" y="466"/>
                    </a:lnTo>
                    <a:lnTo>
                      <a:pt x="465" y="466"/>
                    </a:lnTo>
                    <a:lnTo>
                      <a:pt x="465" y="1"/>
                    </a:lnTo>
                    <a:lnTo>
                      <a:pt x="349" y="1"/>
                    </a:lnTo>
                    <a:lnTo>
                      <a:pt x="349" y="175"/>
                    </a:lnTo>
                    <a:lnTo>
                      <a:pt x="116" y="175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7"/>
              <p:cNvSpPr/>
              <p:nvPr/>
            </p:nvSpPr>
            <p:spPr>
              <a:xfrm>
                <a:off x="5147300" y="2342625"/>
                <a:ext cx="1312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25" extrusionOk="0">
                    <a:moveTo>
                      <a:pt x="292" y="117"/>
                    </a:moveTo>
                    <a:lnTo>
                      <a:pt x="408" y="175"/>
                    </a:lnTo>
                    <a:lnTo>
                      <a:pt x="408" y="292"/>
                    </a:lnTo>
                    <a:lnTo>
                      <a:pt x="408" y="408"/>
                    </a:lnTo>
                    <a:lnTo>
                      <a:pt x="292" y="466"/>
                    </a:lnTo>
                    <a:lnTo>
                      <a:pt x="175" y="408"/>
                    </a:lnTo>
                    <a:lnTo>
                      <a:pt x="117" y="292"/>
                    </a:lnTo>
                    <a:lnTo>
                      <a:pt x="175" y="175"/>
                    </a:lnTo>
                    <a:lnTo>
                      <a:pt x="292" y="117"/>
                    </a:lnTo>
                    <a:close/>
                    <a:moveTo>
                      <a:pt x="292" y="1"/>
                    </a:moveTo>
                    <a:lnTo>
                      <a:pt x="175" y="59"/>
                    </a:lnTo>
                    <a:lnTo>
                      <a:pt x="59" y="117"/>
                    </a:lnTo>
                    <a:lnTo>
                      <a:pt x="1" y="175"/>
                    </a:lnTo>
                    <a:lnTo>
                      <a:pt x="1" y="292"/>
                    </a:lnTo>
                    <a:lnTo>
                      <a:pt x="59" y="408"/>
                    </a:lnTo>
                    <a:lnTo>
                      <a:pt x="117" y="466"/>
                    </a:lnTo>
                    <a:lnTo>
                      <a:pt x="175" y="524"/>
                    </a:lnTo>
                    <a:lnTo>
                      <a:pt x="408" y="524"/>
                    </a:lnTo>
                    <a:lnTo>
                      <a:pt x="466" y="466"/>
                    </a:lnTo>
                    <a:lnTo>
                      <a:pt x="524" y="408"/>
                    </a:lnTo>
                    <a:lnTo>
                      <a:pt x="524" y="292"/>
                    </a:lnTo>
                    <a:lnTo>
                      <a:pt x="524" y="175"/>
                    </a:lnTo>
                    <a:lnTo>
                      <a:pt x="466" y="59"/>
                    </a:lnTo>
                    <a:lnTo>
                      <a:pt x="408" y="59"/>
                    </a:ln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7"/>
              <p:cNvSpPr/>
              <p:nvPr/>
            </p:nvSpPr>
            <p:spPr>
              <a:xfrm>
                <a:off x="5163300" y="2342625"/>
                <a:ext cx="11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525" extrusionOk="0">
                    <a:moveTo>
                      <a:pt x="1" y="1"/>
                    </a:moveTo>
                    <a:lnTo>
                      <a:pt x="1" y="524"/>
                    </a:lnTo>
                    <a:lnTo>
                      <a:pt x="117" y="524"/>
                    </a:lnTo>
                    <a:lnTo>
                      <a:pt x="117" y="233"/>
                    </a:lnTo>
                    <a:lnTo>
                      <a:pt x="350" y="524"/>
                    </a:lnTo>
                    <a:lnTo>
                      <a:pt x="466" y="524"/>
                    </a:lnTo>
                    <a:lnTo>
                      <a:pt x="408" y="1"/>
                    </a:lnTo>
                    <a:lnTo>
                      <a:pt x="350" y="1"/>
                    </a:lnTo>
                    <a:lnTo>
                      <a:pt x="350" y="350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7"/>
              <p:cNvSpPr/>
              <p:nvPr/>
            </p:nvSpPr>
            <p:spPr>
              <a:xfrm>
                <a:off x="5048400" y="2363000"/>
                <a:ext cx="15710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292" extrusionOk="0">
                    <a:moveTo>
                      <a:pt x="1" y="291"/>
                    </a:moveTo>
                    <a:lnTo>
                      <a:pt x="6284" y="175"/>
                    </a:lnTo>
                    <a:lnTo>
                      <a:pt x="6284" y="0"/>
                    </a:lnTo>
                    <a:lnTo>
                      <a:pt x="1" y="117"/>
                    </a:lnTo>
                    <a:lnTo>
                      <a:pt x="1" y="29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7"/>
              <p:cNvSpPr/>
              <p:nvPr/>
            </p:nvSpPr>
            <p:spPr>
              <a:xfrm>
                <a:off x="5044050" y="2774575"/>
                <a:ext cx="1803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292" extrusionOk="0">
                    <a:moveTo>
                      <a:pt x="0" y="292"/>
                    </a:moveTo>
                    <a:lnTo>
                      <a:pt x="7214" y="175"/>
                    </a:lnTo>
                    <a:lnTo>
                      <a:pt x="7214" y="1"/>
                    </a:lnTo>
                    <a:lnTo>
                      <a:pt x="0" y="117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7"/>
              <p:cNvSpPr/>
              <p:nvPr/>
            </p:nvSpPr>
            <p:spPr>
              <a:xfrm>
                <a:off x="5070225" y="2344075"/>
                <a:ext cx="11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525" extrusionOk="0">
                    <a:moveTo>
                      <a:pt x="0" y="1"/>
                    </a:moveTo>
                    <a:lnTo>
                      <a:pt x="0" y="117"/>
                    </a:lnTo>
                    <a:lnTo>
                      <a:pt x="175" y="117"/>
                    </a:lnTo>
                    <a:lnTo>
                      <a:pt x="175" y="524"/>
                    </a:lnTo>
                    <a:lnTo>
                      <a:pt x="291" y="524"/>
                    </a:lnTo>
                    <a:lnTo>
                      <a:pt x="291" y="59"/>
                    </a:lnTo>
                    <a:lnTo>
                      <a:pt x="466" y="5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7"/>
              <p:cNvSpPr/>
              <p:nvPr/>
            </p:nvSpPr>
            <p:spPr>
              <a:xfrm>
                <a:off x="5134225" y="2342625"/>
                <a:ext cx="1310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83" extrusionOk="0">
                    <a:moveTo>
                      <a:pt x="0" y="1"/>
                    </a:moveTo>
                    <a:lnTo>
                      <a:pt x="0" y="582"/>
                    </a:lnTo>
                    <a:lnTo>
                      <a:pt x="116" y="524"/>
                    </a:lnTo>
                    <a:lnTo>
                      <a:pt x="116" y="350"/>
                    </a:lnTo>
                    <a:lnTo>
                      <a:pt x="349" y="292"/>
                    </a:lnTo>
                    <a:lnTo>
                      <a:pt x="349" y="524"/>
                    </a:lnTo>
                    <a:lnTo>
                      <a:pt x="524" y="524"/>
                    </a:lnTo>
                    <a:lnTo>
                      <a:pt x="465" y="1"/>
                    </a:lnTo>
                    <a:lnTo>
                      <a:pt x="349" y="1"/>
                    </a:lnTo>
                    <a:lnTo>
                      <a:pt x="349" y="233"/>
                    </a:lnTo>
                    <a:lnTo>
                      <a:pt x="116" y="233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4" name="Google Shape;914;p37"/>
          <p:cNvGrpSpPr/>
          <p:nvPr/>
        </p:nvGrpSpPr>
        <p:grpSpPr>
          <a:xfrm rot="-2154161">
            <a:off x="7758656" y="3145947"/>
            <a:ext cx="966124" cy="871812"/>
            <a:chOff x="1843196" y="3950738"/>
            <a:chExt cx="966141" cy="871827"/>
          </a:xfrm>
        </p:grpSpPr>
        <p:sp>
          <p:nvSpPr>
            <p:cNvPr id="915" name="Google Shape;915;p37"/>
            <p:cNvSpPr/>
            <p:nvPr/>
          </p:nvSpPr>
          <p:spPr>
            <a:xfrm>
              <a:off x="1843384" y="3952509"/>
              <a:ext cx="965953" cy="868351"/>
            </a:xfrm>
            <a:custGeom>
              <a:avLst/>
              <a:gdLst/>
              <a:ahLst/>
              <a:cxnLst/>
              <a:rect l="l" t="t" r="r" b="b"/>
              <a:pathLst>
                <a:path w="16116" h="14487" extrusionOk="0">
                  <a:moveTo>
                    <a:pt x="9309" y="3433"/>
                  </a:moveTo>
                  <a:lnTo>
                    <a:pt x="9309" y="3433"/>
                  </a:lnTo>
                  <a:lnTo>
                    <a:pt x="9134" y="3375"/>
                  </a:lnTo>
                  <a:lnTo>
                    <a:pt x="9309" y="3433"/>
                  </a:lnTo>
                  <a:lnTo>
                    <a:pt x="7622" y="1"/>
                  </a:lnTo>
                  <a:lnTo>
                    <a:pt x="7331" y="874"/>
                  </a:lnTo>
                  <a:lnTo>
                    <a:pt x="6691" y="1"/>
                  </a:lnTo>
                  <a:lnTo>
                    <a:pt x="6342" y="1048"/>
                  </a:lnTo>
                  <a:lnTo>
                    <a:pt x="5469" y="350"/>
                  </a:lnTo>
                  <a:lnTo>
                    <a:pt x="5469" y="350"/>
                  </a:lnTo>
                  <a:lnTo>
                    <a:pt x="4596" y="466"/>
                  </a:lnTo>
                  <a:lnTo>
                    <a:pt x="3724" y="699"/>
                  </a:lnTo>
                  <a:lnTo>
                    <a:pt x="3666" y="990"/>
                  </a:lnTo>
                  <a:lnTo>
                    <a:pt x="3084" y="699"/>
                  </a:lnTo>
                  <a:lnTo>
                    <a:pt x="1" y="10414"/>
                  </a:lnTo>
                  <a:lnTo>
                    <a:pt x="5236" y="13032"/>
                  </a:lnTo>
                  <a:lnTo>
                    <a:pt x="5236" y="13032"/>
                  </a:lnTo>
                  <a:lnTo>
                    <a:pt x="5236" y="13032"/>
                  </a:lnTo>
                  <a:lnTo>
                    <a:pt x="5236" y="13032"/>
                  </a:lnTo>
                  <a:lnTo>
                    <a:pt x="5411" y="13207"/>
                  </a:lnTo>
                  <a:lnTo>
                    <a:pt x="5585" y="13381"/>
                  </a:lnTo>
                  <a:lnTo>
                    <a:pt x="5876" y="13556"/>
                  </a:lnTo>
                  <a:lnTo>
                    <a:pt x="6167" y="13672"/>
                  </a:lnTo>
                  <a:lnTo>
                    <a:pt x="6167" y="13672"/>
                  </a:lnTo>
                  <a:lnTo>
                    <a:pt x="6516" y="13789"/>
                  </a:lnTo>
                  <a:lnTo>
                    <a:pt x="6807" y="13789"/>
                  </a:lnTo>
                  <a:lnTo>
                    <a:pt x="7040" y="13789"/>
                  </a:lnTo>
                  <a:lnTo>
                    <a:pt x="7273" y="13672"/>
                  </a:lnTo>
                  <a:lnTo>
                    <a:pt x="13090" y="14487"/>
                  </a:lnTo>
                  <a:lnTo>
                    <a:pt x="16115" y="4771"/>
                  </a:lnTo>
                  <a:lnTo>
                    <a:pt x="15359" y="4655"/>
                  </a:lnTo>
                  <a:lnTo>
                    <a:pt x="15475" y="4364"/>
                  </a:lnTo>
                  <a:lnTo>
                    <a:pt x="15475" y="4364"/>
                  </a:lnTo>
                  <a:lnTo>
                    <a:pt x="14894" y="3666"/>
                  </a:lnTo>
                  <a:lnTo>
                    <a:pt x="14254" y="3084"/>
                  </a:lnTo>
                  <a:lnTo>
                    <a:pt x="13090" y="3142"/>
                  </a:lnTo>
                  <a:lnTo>
                    <a:pt x="13439" y="2153"/>
                  </a:lnTo>
                  <a:lnTo>
                    <a:pt x="12392" y="2444"/>
                  </a:lnTo>
                  <a:lnTo>
                    <a:pt x="12683" y="1572"/>
                  </a:lnTo>
                  <a:lnTo>
                    <a:pt x="9309" y="3433"/>
                  </a:lnTo>
                  <a:close/>
                  <a:moveTo>
                    <a:pt x="10239" y="3957"/>
                  </a:moveTo>
                  <a:lnTo>
                    <a:pt x="10239" y="3957"/>
                  </a:lnTo>
                  <a:lnTo>
                    <a:pt x="10239" y="3957"/>
                  </a:lnTo>
                  <a:lnTo>
                    <a:pt x="10239" y="3957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00000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6" name="Google Shape;916;p37"/>
            <p:cNvGrpSpPr/>
            <p:nvPr/>
          </p:nvGrpSpPr>
          <p:grpSpPr>
            <a:xfrm>
              <a:off x="1843196" y="3950738"/>
              <a:ext cx="965953" cy="871827"/>
              <a:chOff x="5080400" y="1880125"/>
              <a:chExt cx="402900" cy="363625"/>
            </a:xfrm>
          </p:grpSpPr>
          <p:sp>
            <p:nvSpPr>
              <p:cNvPr id="917" name="Google Shape;917;p37"/>
              <p:cNvSpPr/>
              <p:nvPr/>
            </p:nvSpPr>
            <p:spPr>
              <a:xfrm>
                <a:off x="5311650" y="1920850"/>
                <a:ext cx="85825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5993" extrusionOk="0">
                    <a:moveTo>
                      <a:pt x="3433" y="1"/>
                    </a:moveTo>
                    <a:lnTo>
                      <a:pt x="59" y="1862"/>
                    </a:lnTo>
                    <a:lnTo>
                      <a:pt x="59" y="1862"/>
                    </a:lnTo>
                    <a:lnTo>
                      <a:pt x="582" y="2095"/>
                    </a:lnTo>
                    <a:lnTo>
                      <a:pt x="815" y="2211"/>
                    </a:lnTo>
                    <a:lnTo>
                      <a:pt x="989" y="2328"/>
                    </a:lnTo>
                    <a:lnTo>
                      <a:pt x="0" y="5469"/>
                    </a:lnTo>
                    <a:lnTo>
                      <a:pt x="1571" y="5993"/>
                    </a:lnTo>
                    <a:lnTo>
                      <a:pt x="343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7"/>
              <p:cNvSpPr/>
              <p:nvPr/>
            </p:nvSpPr>
            <p:spPr>
              <a:xfrm>
                <a:off x="5311650" y="1933950"/>
                <a:ext cx="104750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5702" extrusionOk="0">
                    <a:moveTo>
                      <a:pt x="4189" y="0"/>
                    </a:moveTo>
                    <a:lnTo>
                      <a:pt x="59" y="1338"/>
                    </a:lnTo>
                    <a:lnTo>
                      <a:pt x="59" y="1338"/>
                    </a:lnTo>
                    <a:lnTo>
                      <a:pt x="582" y="1571"/>
                    </a:lnTo>
                    <a:lnTo>
                      <a:pt x="815" y="1687"/>
                    </a:lnTo>
                    <a:lnTo>
                      <a:pt x="989" y="1804"/>
                    </a:lnTo>
                    <a:lnTo>
                      <a:pt x="0" y="4945"/>
                    </a:lnTo>
                    <a:lnTo>
                      <a:pt x="2386" y="5701"/>
                    </a:lnTo>
                    <a:lnTo>
                      <a:pt x="4189" y="0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7"/>
              <p:cNvSpPr/>
              <p:nvPr/>
            </p:nvSpPr>
            <p:spPr>
              <a:xfrm>
                <a:off x="5313100" y="1958675"/>
                <a:ext cx="1542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1222" extrusionOk="0">
                    <a:moveTo>
                      <a:pt x="931" y="815"/>
                    </a:moveTo>
                    <a:lnTo>
                      <a:pt x="6167" y="1222"/>
                    </a:lnTo>
                    <a:lnTo>
                      <a:pt x="6167" y="1222"/>
                    </a:lnTo>
                    <a:lnTo>
                      <a:pt x="5586" y="582"/>
                    </a:lnTo>
                    <a:lnTo>
                      <a:pt x="4946" y="0"/>
                    </a:lnTo>
                    <a:lnTo>
                      <a:pt x="1" y="349"/>
                    </a:lnTo>
                    <a:lnTo>
                      <a:pt x="1" y="349"/>
                    </a:lnTo>
                    <a:lnTo>
                      <a:pt x="524" y="582"/>
                    </a:lnTo>
                    <a:lnTo>
                      <a:pt x="757" y="698"/>
                    </a:lnTo>
                    <a:lnTo>
                      <a:pt x="931" y="815"/>
                    </a:lnTo>
                    <a:lnTo>
                      <a:pt x="931" y="815"/>
                    </a:lnTo>
                    <a:lnTo>
                      <a:pt x="931" y="81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7"/>
              <p:cNvSpPr/>
              <p:nvPr/>
            </p:nvSpPr>
            <p:spPr>
              <a:xfrm>
                <a:off x="5311650" y="1979025"/>
                <a:ext cx="15565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713" extrusionOk="0">
                    <a:moveTo>
                      <a:pt x="6225" y="408"/>
                    </a:moveTo>
                    <a:lnTo>
                      <a:pt x="4887" y="4713"/>
                    </a:lnTo>
                    <a:lnTo>
                      <a:pt x="0" y="3142"/>
                    </a:lnTo>
                    <a:lnTo>
                      <a:pt x="989" y="1"/>
                    </a:lnTo>
                    <a:lnTo>
                      <a:pt x="931" y="1"/>
                    </a:lnTo>
                    <a:lnTo>
                      <a:pt x="6225" y="408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7"/>
              <p:cNvSpPr/>
              <p:nvPr/>
            </p:nvSpPr>
            <p:spPr>
              <a:xfrm>
                <a:off x="5286925" y="1967400"/>
                <a:ext cx="49475" cy="9020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3608" extrusionOk="0">
                    <a:moveTo>
                      <a:pt x="1048" y="0"/>
                    </a:moveTo>
                    <a:lnTo>
                      <a:pt x="1048" y="0"/>
                    </a:lnTo>
                    <a:lnTo>
                      <a:pt x="1571" y="233"/>
                    </a:lnTo>
                    <a:lnTo>
                      <a:pt x="1978" y="466"/>
                    </a:lnTo>
                    <a:lnTo>
                      <a:pt x="989" y="3607"/>
                    </a:lnTo>
                    <a:lnTo>
                      <a:pt x="1" y="3316"/>
                    </a:lnTo>
                    <a:lnTo>
                      <a:pt x="1048" y="0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7"/>
              <p:cNvSpPr/>
              <p:nvPr/>
            </p:nvSpPr>
            <p:spPr>
              <a:xfrm>
                <a:off x="5224375" y="1880125"/>
                <a:ext cx="88750" cy="16292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6517" extrusionOk="0">
                    <a:moveTo>
                      <a:pt x="1863" y="1"/>
                    </a:moveTo>
                    <a:lnTo>
                      <a:pt x="3550" y="3491"/>
                    </a:lnTo>
                    <a:lnTo>
                      <a:pt x="3550" y="3491"/>
                    </a:lnTo>
                    <a:lnTo>
                      <a:pt x="3026" y="3375"/>
                    </a:lnTo>
                    <a:lnTo>
                      <a:pt x="2735" y="3317"/>
                    </a:lnTo>
                    <a:lnTo>
                      <a:pt x="2561" y="3375"/>
                    </a:lnTo>
                    <a:lnTo>
                      <a:pt x="1572" y="6516"/>
                    </a:lnTo>
                    <a:lnTo>
                      <a:pt x="1" y="5993"/>
                    </a:lnTo>
                    <a:lnTo>
                      <a:pt x="18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7"/>
              <p:cNvSpPr/>
              <p:nvPr/>
            </p:nvSpPr>
            <p:spPr>
              <a:xfrm>
                <a:off x="5202575" y="1881575"/>
                <a:ext cx="110550" cy="161475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6459" extrusionOk="0">
                    <a:moveTo>
                      <a:pt x="1804" y="1"/>
                    </a:moveTo>
                    <a:lnTo>
                      <a:pt x="4422" y="3433"/>
                    </a:lnTo>
                    <a:lnTo>
                      <a:pt x="4422" y="3433"/>
                    </a:lnTo>
                    <a:lnTo>
                      <a:pt x="3898" y="3317"/>
                    </a:lnTo>
                    <a:lnTo>
                      <a:pt x="3607" y="3259"/>
                    </a:lnTo>
                    <a:lnTo>
                      <a:pt x="3433" y="3317"/>
                    </a:lnTo>
                    <a:lnTo>
                      <a:pt x="2444" y="6458"/>
                    </a:lnTo>
                    <a:lnTo>
                      <a:pt x="0" y="5702"/>
                    </a:lnTo>
                    <a:lnTo>
                      <a:pt x="1804" y="1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7"/>
              <p:cNvSpPr/>
              <p:nvPr/>
            </p:nvSpPr>
            <p:spPr>
              <a:xfrm>
                <a:off x="5173475" y="1888850"/>
                <a:ext cx="139650" cy="78575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3143" extrusionOk="0">
                    <a:moveTo>
                      <a:pt x="4597" y="3026"/>
                    </a:moveTo>
                    <a:lnTo>
                      <a:pt x="1" y="350"/>
                    </a:lnTo>
                    <a:lnTo>
                      <a:pt x="1" y="350"/>
                    </a:lnTo>
                    <a:lnTo>
                      <a:pt x="873" y="175"/>
                    </a:lnTo>
                    <a:lnTo>
                      <a:pt x="1746" y="1"/>
                    </a:lnTo>
                    <a:lnTo>
                      <a:pt x="5586" y="3142"/>
                    </a:lnTo>
                    <a:lnTo>
                      <a:pt x="5586" y="3142"/>
                    </a:lnTo>
                    <a:lnTo>
                      <a:pt x="5062" y="3026"/>
                    </a:lnTo>
                    <a:lnTo>
                      <a:pt x="4771" y="2968"/>
                    </a:lnTo>
                    <a:lnTo>
                      <a:pt x="4597" y="3026"/>
                    </a:lnTo>
                    <a:lnTo>
                      <a:pt x="4597" y="302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7"/>
              <p:cNvSpPr/>
              <p:nvPr/>
            </p:nvSpPr>
            <p:spPr>
              <a:xfrm>
                <a:off x="5140025" y="1897575"/>
                <a:ext cx="149825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819" extrusionOk="0">
                    <a:moveTo>
                      <a:pt x="1339" y="1"/>
                    </a:moveTo>
                    <a:lnTo>
                      <a:pt x="1" y="4248"/>
                    </a:lnTo>
                    <a:lnTo>
                      <a:pt x="4946" y="5818"/>
                    </a:lnTo>
                    <a:lnTo>
                      <a:pt x="5935" y="2677"/>
                    </a:lnTo>
                    <a:lnTo>
                      <a:pt x="5993" y="2677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7"/>
              <p:cNvSpPr/>
              <p:nvPr/>
            </p:nvSpPr>
            <p:spPr>
              <a:xfrm>
                <a:off x="5263650" y="1964475"/>
                <a:ext cx="49475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3434" extrusionOk="0">
                    <a:moveTo>
                      <a:pt x="1979" y="117"/>
                    </a:moveTo>
                    <a:lnTo>
                      <a:pt x="1979" y="117"/>
                    </a:lnTo>
                    <a:lnTo>
                      <a:pt x="1455" y="1"/>
                    </a:lnTo>
                    <a:lnTo>
                      <a:pt x="990" y="1"/>
                    </a:lnTo>
                    <a:lnTo>
                      <a:pt x="1" y="3142"/>
                    </a:lnTo>
                    <a:lnTo>
                      <a:pt x="932" y="3433"/>
                    </a:lnTo>
                    <a:lnTo>
                      <a:pt x="1979" y="117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7"/>
              <p:cNvSpPr/>
              <p:nvPr/>
            </p:nvSpPr>
            <p:spPr>
              <a:xfrm>
                <a:off x="5080400" y="1897575"/>
                <a:ext cx="208000" cy="309825"/>
              </a:xfrm>
              <a:custGeom>
                <a:avLst/>
                <a:gdLst/>
                <a:ahLst/>
                <a:cxnLst/>
                <a:rect l="l" t="t" r="r" b="b"/>
                <a:pathLst>
                  <a:path w="8320" h="12393" extrusionOk="0">
                    <a:moveTo>
                      <a:pt x="3084" y="1"/>
                    </a:moveTo>
                    <a:lnTo>
                      <a:pt x="8320" y="2677"/>
                    </a:lnTo>
                    <a:lnTo>
                      <a:pt x="5236" y="12392"/>
                    </a:lnTo>
                    <a:lnTo>
                      <a:pt x="1" y="9716"/>
                    </a:lnTo>
                    <a:lnTo>
                      <a:pt x="308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7"/>
              <p:cNvSpPr/>
              <p:nvPr/>
            </p:nvSpPr>
            <p:spPr>
              <a:xfrm>
                <a:off x="5262200" y="1980475"/>
                <a:ext cx="221100" cy="263275"/>
              </a:xfrm>
              <a:custGeom>
                <a:avLst/>
                <a:gdLst/>
                <a:ahLst/>
                <a:cxnLst/>
                <a:rect l="l" t="t" r="r" b="b"/>
                <a:pathLst>
                  <a:path w="8844" h="10531" extrusionOk="0">
                    <a:moveTo>
                      <a:pt x="8843" y="815"/>
                    </a:moveTo>
                    <a:lnTo>
                      <a:pt x="3084" y="1"/>
                    </a:lnTo>
                    <a:lnTo>
                      <a:pt x="1" y="9716"/>
                    </a:lnTo>
                    <a:lnTo>
                      <a:pt x="5818" y="10531"/>
                    </a:lnTo>
                    <a:lnTo>
                      <a:pt x="8843" y="8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7"/>
              <p:cNvSpPr/>
              <p:nvPr/>
            </p:nvSpPr>
            <p:spPr>
              <a:xfrm>
                <a:off x="5211300" y="1964475"/>
                <a:ext cx="128000" cy="2618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10473" extrusionOk="0">
                    <a:moveTo>
                      <a:pt x="3084" y="1"/>
                    </a:moveTo>
                    <a:lnTo>
                      <a:pt x="0" y="9716"/>
                    </a:lnTo>
                    <a:lnTo>
                      <a:pt x="0" y="9716"/>
                    </a:lnTo>
                    <a:lnTo>
                      <a:pt x="0" y="9716"/>
                    </a:lnTo>
                    <a:lnTo>
                      <a:pt x="175" y="9891"/>
                    </a:lnTo>
                    <a:lnTo>
                      <a:pt x="349" y="10065"/>
                    </a:lnTo>
                    <a:lnTo>
                      <a:pt x="640" y="10240"/>
                    </a:lnTo>
                    <a:lnTo>
                      <a:pt x="931" y="10356"/>
                    </a:lnTo>
                    <a:lnTo>
                      <a:pt x="931" y="10356"/>
                    </a:lnTo>
                    <a:lnTo>
                      <a:pt x="1280" y="10414"/>
                    </a:lnTo>
                    <a:lnTo>
                      <a:pt x="1571" y="10473"/>
                    </a:lnTo>
                    <a:lnTo>
                      <a:pt x="1804" y="10414"/>
                    </a:lnTo>
                    <a:lnTo>
                      <a:pt x="2037" y="10356"/>
                    </a:lnTo>
                    <a:lnTo>
                      <a:pt x="5120" y="641"/>
                    </a:lnTo>
                    <a:lnTo>
                      <a:pt x="5120" y="641"/>
                    </a:lnTo>
                    <a:lnTo>
                      <a:pt x="4887" y="699"/>
                    </a:lnTo>
                    <a:lnTo>
                      <a:pt x="4596" y="757"/>
                    </a:lnTo>
                    <a:lnTo>
                      <a:pt x="4305" y="699"/>
                    </a:lnTo>
                    <a:lnTo>
                      <a:pt x="3956" y="641"/>
                    </a:lnTo>
                    <a:lnTo>
                      <a:pt x="3956" y="641"/>
                    </a:lnTo>
                    <a:lnTo>
                      <a:pt x="3665" y="525"/>
                    </a:lnTo>
                    <a:lnTo>
                      <a:pt x="3375" y="350"/>
                    </a:lnTo>
                    <a:lnTo>
                      <a:pt x="3200" y="175"/>
                    </a:lnTo>
                    <a:lnTo>
                      <a:pt x="3084" y="1"/>
                    </a:lnTo>
                    <a:lnTo>
                      <a:pt x="308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7"/>
              <p:cNvSpPr/>
              <p:nvPr/>
            </p:nvSpPr>
            <p:spPr>
              <a:xfrm>
                <a:off x="5334925" y="2028475"/>
                <a:ext cx="218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107" extrusionOk="0">
                    <a:moveTo>
                      <a:pt x="291" y="1"/>
                    </a:moveTo>
                    <a:lnTo>
                      <a:pt x="233" y="59"/>
                    </a:lnTo>
                    <a:lnTo>
                      <a:pt x="175" y="408"/>
                    </a:lnTo>
                    <a:lnTo>
                      <a:pt x="117" y="466"/>
                    </a:lnTo>
                    <a:lnTo>
                      <a:pt x="117" y="524"/>
                    </a:lnTo>
                    <a:lnTo>
                      <a:pt x="58" y="699"/>
                    </a:lnTo>
                    <a:lnTo>
                      <a:pt x="0" y="815"/>
                    </a:lnTo>
                    <a:lnTo>
                      <a:pt x="0" y="990"/>
                    </a:lnTo>
                    <a:lnTo>
                      <a:pt x="0" y="1048"/>
                    </a:lnTo>
                    <a:lnTo>
                      <a:pt x="466" y="1106"/>
                    </a:lnTo>
                    <a:lnTo>
                      <a:pt x="524" y="1048"/>
                    </a:lnTo>
                    <a:lnTo>
                      <a:pt x="524" y="990"/>
                    </a:lnTo>
                    <a:lnTo>
                      <a:pt x="117" y="931"/>
                    </a:lnTo>
                    <a:lnTo>
                      <a:pt x="175" y="815"/>
                    </a:lnTo>
                    <a:lnTo>
                      <a:pt x="233" y="524"/>
                    </a:lnTo>
                    <a:lnTo>
                      <a:pt x="291" y="524"/>
                    </a:lnTo>
                    <a:lnTo>
                      <a:pt x="582" y="582"/>
                    </a:lnTo>
                    <a:lnTo>
                      <a:pt x="640" y="524"/>
                    </a:lnTo>
                    <a:lnTo>
                      <a:pt x="640" y="466"/>
                    </a:lnTo>
                    <a:lnTo>
                      <a:pt x="291" y="408"/>
                    </a:lnTo>
                    <a:lnTo>
                      <a:pt x="349" y="117"/>
                    </a:lnTo>
                    <a:lnTo>
                      <a:pt x="524" y="175"/>
                    </a:lnTo>
                    <a:lnTo>
                      <a:pt x="640" y="175"/>
                    </a:lnTo>
                    <a:lnTo>
                      <a:pt x="698" y="233"/>
                    </a:lnTo>
                    <a:lnTo>
                      <a:pt x="815" y="175"/>
                    </a:lnTo>
                    <a:lnTo>
                      <a:pt x="873" y="175"/>
                    </a:lnTo>
                    <a:lnTo>
                      <a:pt x="815" y="117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7"/>
              <p:cNvSpPr/>
              <p:nvPr/>
            </p:nvSpPr>
            <p:spPr>
              <a:xfrm>
                <a:off x="5352375" y="2032850"/>
                <a:ext cx="247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048" extrusionOk="0">
                    <a:moveTo>
                      <a:pt x="349" y="0"/>
                    </a:moveTo>
                    <a:lnTo>
                      <a:pt x="291" y="58"/>
                    </a:lnTo>
                    <a:lnTo>
                      <a:pt x="233" y="175"/>
                    </a:lnTo>
                    <a:lnTo>
                      <a:pt x="233" y="233"/>
                    </a:lnTo>
                    <a:lnTo>
                      <a:pt x="117" y="582"/>
                    </a:lnTo>
                    <a:lnTo>
                      <a:pt x="0" y="873"/>
                    </a:lnTo>
                    <a:lnTo>
                      <a:pt x="0" y="931"/>
                    </a:lnTo>
                    <a:lnTo>
                      <a:pt x="117" y="931"/>
                    </a:lnTo>
                    <a:lnTo>
                      <a:pt x="349" y="233"/>
                    </a:lnTo>
                    <a:lnTo>
                      <a:pt x="466" y="640"/>
                    </a:lnTo>
                    <a:lnTo>
                      <a:pt x="524" y="756"/>
                    </a:lnTo>
                    <a:lnTo>
                      <a:pt x="524" y="873"/>
                    </a:lnTo>
                    <a:lnTo>
                      <a:pt x="524" y="931"/>
                    </a:lnTo>
                    <a:lnTo>
                      <a:pt x="582" y="989"/>
                    </a:lnTo>
                    <a:lnTo>
                      <a:pt x="582" y="1047"/>
                    </a:lnTo>
                    <a:lnTo>
                      <a:pt x="699" y="1047"/>
                    </a:lnTo>
                    <a:lnTo>
                      <a:pt x="757" y="989"/>
                    </a:lnTo>
                    <a:lnTo>
                      <a:pt x="757" y="815"/>
                    </a:lnTo>
                    <a:lnTo>
                      <a:pt x="989" y="117"/>
                    </a:lnTo>
                    <a:lnTo>
                      <a:pt x="989" y="58"/>
                    </a:lnTo>
                    <a:lnTo>
                      <a:pt x="931" y="0"/>
                    </a:lnTo>
                    <a:lnTo>
                      <a:pt x="815" y="175"/>
                    </a:lnTo>
                    <a:lnTo>
                      <a:pt x="640" y="815"/>
                    </a:lnTo>
                    <a:lnTo>
                      <a:pt x="582" y="582"/>
                    </a:lnTo>
                    <a:lnTo>
                      <a:pt x="524" y="349"/>
                    </a:lnTo>
                    <a:lnTo>
                      <a:pt x="408" y="117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7"/>
              <p:cNvSpPr/>
              <p:nvPr/>
            </p:nvSpPr>
            <p:spPr>
              <a:xfrm>
                <a:off x="5377100" y="2035750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466" y="1"/>
                    </a:moveTo>
                    <a:lnTo>
                      <a:pt x="291" y="117"/>
                    </a:lnTo>
                    <a:lnTo>
                      <a:pt x="117" y="233"/>
                    </a:lnTo>
                    <a:lnTo>
                      <a:pt x="0" y="466"/>
                    </a:lnTo>
                    <a:lnTo>
                      <a:pt x="0" y="640"/>
                    </a:lnTo>
                    <a:lnTo>
                      <a:pt x="0" y="815"/>
                    </a:lnTo>
                    <a:lnTo>
                      <a:pt x="59" y="931"/>
                    </a:lnTo>
                    <a:lnTo>
                      <a:pt x="175" y="990"/>
                    </a:lnTo>
                    <a:lnTo>
                      <a:pt x="291" y="990"/>
                    </a:lnTo>
                    <a:lnTo>
                      <a:pt x="408" y="931"/>
                    </a:lnTo>
                    <a:lnTo>
                      <a:pt x="408" y="1048"/>
                    </a:lnTo>
                    <a:lnTo>
                      <a:pt x="524" y="1048"/>
                    </a:lnTo>
                    <a:lnTo>
                      <a:pt x="582" y="873"/>
                    </a:lnTo>
                    <a:lnTo>
                      <a:pt x="640" y="699"/>
                    </a:lnTo>
                    <a:lnTo>
                      <a:pt x="640" y="640"/>
                    </a:lnTo>
                    <a:lnTo>
                      <a:pt x="640" y="582"/>
                    </a:lnTo>
                    <a:lnTo>
                      <a:pt x="640" y="524"/>
                    </a:lnTo>
                    <a:lnTo>
                      <a:pt x="582" y="466"/>
                    </a:lnTo>
                    <a:lnTo>
                      <a:pt x="408" y="466"/>
                    </a:lnTo>
                    <a:lnTo>
                      <a:pt x="349" y="524"/>
                    </a:lnTo>
                    <a:lnTo>
                      <a:pt x="349" y="582"/>
                    </a:lnTo>
                    <a:lnTo>
                      <a:pt x="466" y="582"/>
                    </a:lnTo>
                    <a:lnTo>
                      <a:pt x="466" y="640"/>
                    </a:lnTo>
                    <a:lnTo>
                      <a:pt x="524" y="640"/>
                    </a:lnTo>
                    <a:lnTo>
                      <a:pt x="466" y="757"/>
                    </a:lnTo>
                    <a:lnTo>
                      <a:pt x="408" y="873"/>
                    </a:lnTo>
                    <a:lnTo>
                      <a:pt x="175" y="873"/>
                    </a:lnTo>
                    <a:lnTo>
                      <a:pt x="117" y="757"/>
                    </a:lnTo>
                    <a:lnTo>
                      <a:pt x="117" y="640"/>
                    </a:lnTo>
                    <a:lnTo>
                      <a:pt x="117" y="524"/>
                    </a:lnTo>
                    <a:lnTo>
                      <a:pt x="233" y="350"/>
                    </a:lnTo>
                    <a:lnTo>
                      <a:pt x="349" y="233"/>
                    </a:lnTo>
                    <a:lnTo>
                      <a:pt x="466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757" y="233"/>
                    </a:lnTo>
                    <a:lnTo>
                      <a:pt x="815" y="175"/>
                    </a:lnTo>
                    <a:lnTo>
                      <a:pt x="873" y="117"/>
                    </a:lnTo>
                    <a:lnTo>
                      <a:pt x="815" y="117"/>
                    </a:lnTo>
                    <a:lnTo>
                      <a:pt x="815" y="5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7"/>
              <p:cNvSpPr/>
              <p:nvPr/>
            </p:nvSpPr>
            <p:spPr>
              <a:xfrm>
                <a:off x="5393100" y="2037200"/>
                <a:ext cx="131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1048" extrusionOk="0">
                    <a:moveTo>
                      <a:pt x="291" y="1"/>
                    </a:moveTo>
                    <a:lnTo>
                      <a:pt x="59" y="641"/>
                    </a:lnTo>
                    <a:lnTo>
                      <a:pt x="59" y="815"/>
                    </a:lnTo>
                    <a:lnTo>
                      <a:pt x="0" y="932"/>
                    </a:lnTo>
                    <a:lnTo>
                      <a:pt x="0" y="990"/>
                    </a:lnTo>
                    <a:lnTo>
                      <a:pt x="291" y="1048"/>
                    </a:lnTo>
                    <a:lnTo>
                      <a:pt x="466" y="1048"/>
                    </a:lnTo>
                    <a:lnTo>
                      <a:pt x="524" y="990"/>
                    </a:lnTo>
                    <a:lnTo>
                      <a:pt x="524" y="932"/>
                    </a:lnTo>
                    <a:lnTo>
                      <a:pt x="233" y="932"/>
                    </a:lnTo>
                    <a:lnTo>
                      <a:pt x="175" y="873"/>
                    </a:lnTo>
                    <a:lnTo>
                      <a:pt x="175" y="757"/>
                    </a:lnTo>
                    <a:lnTo>
                      <a:pt x="233" y="582"/>
                    </a:lnTo>
                    <a:lnTo>
                      <a:pt x="349" y="292"/>
                    </a:lnTo>
                    <a:lnTo>
                      <a:pt x="466" y="5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7"/>
              <p:cNvSpPr/>
              <p:nvPr/>
            </p:nvSpPr>
            <p:spPr>
              <a:xfrm>
                <a:off x="5410550" y="2040125"/>
                <a:ext cx="102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990" extrusionOk="0">
                    <a:moveTo>
                      <a:pt x="291" y="0"/>
                    </a:moveTo>
                    <a:lnTo>
                      <a:pt x="291" y="58"/>
                    </a:lnTo>
                    <a:lnTo>
                      <a:pt x="117" y="582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117" y="931"/>
                    </a:lnTo>
                    <a:lnTo>
                      <a:pt x="233" y="582"/>
                    </a:lnTo>
                    <a:lnTo>
                      <a:pt x="408" y="58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7"/>
              <p:cNvSpPr/>
              <p:nvPr/>
            </p:nvSpPr>
            <p:spPr>
              <a:xfrm>
                <a:off x="5419275" y="2041575"/>
                <a:ext cx="218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990" extrusionOk="0">
                    <a:moveTo>
                      <a:pt x="350" y="0"/>
                    </a:moveTo>
                    <a:lnTo>
                      <a:pt x="233" y="117"/>
                    </a:lnTo>
                    <a:lnTo>
                      <a:pt x="175" y="175"/>
                    </a:lnTo>
                    <a:lnTo>
                      <a:pt x="175" y="291"/>
                    </a:lnTo>
                    <a:lnTo>
                      <a:pt x="175" y="407"/>
                    </a:lnTo>
                    <a:lnTo>
                      <a:pt x="408" y="466"/>
                    </a:lnTo>
                    <a:lnTo>
                      <a:pt x="524" y="524"/>
                    </a:lnTo>
                    <a:lnTo>
                      <a:pt x="582" y="640"/>
                    </a:lnTo>
                    <a:lnTo>
                      <a:pt x="582" y="698"/>
                    </a:lnTo>
                    <a:lnTo>
                      <a:pt x="466" y="873"/>
                    </a:lnTo>
                    <a:lnTo>
                      <a:pt x="350" y="873"/>
                    </a:lnTo>
                    <a:lnTo>
                      <a:pt x="233" y="815"/>
                    </a:lnTo>
                    <a:lnTo>
                      <a:pt x="175" y="815"/>
                    </a:lnTo>
                    <a:lnTo>
                      <a:pt x="117" y="757"/>
                    </a:lnTo>
                    <a:lnTo>
                      <a:pt x="59" y="757"/>
                    </a:lnTo>
                    <a:lnTo>
                      <a:pt x="1" y="815"/>
                    </a:lnTo>
                    <a:lnTo>
                      <a:pt x="59" y="931"/>
                    </a:lnTo>
                    <a:lnTo>
                      <a:pt x="175" y="989"/>
                    </a:lnTo>
                    <a:lnTo>
                      <a:pt x="524" y="989"/>
                    </a:lnTo>
                    <a:lnTo>
                      <a:pt x="640" y="873"/>
                    </a:lnTo>
                    <a:lnTo>
                      <a:pt x="699" y="698"/>
                    </a:lnTo>
                    <a:lnTo>
                      <a:pt x="757" y="582"/>
                    </a:lnTo>
                    <a:lnTo>
                      <a:pt x="699" y="524"/>
                    </a:lnTo>
                    <a:lnTo>
                      <a:pt x="524" y="407"/>
                    </a:lnTo>
                    <a:lnTo>
                      <a:pt x="350" y="349"/>
                    </a:lnTo>
                    <a:lnTo>
                      <a:pt x="350" y="291"/>
                    </a:lnTo>
                    <a:lnTo>
                      <a:pt x="350" y="175"/>
                    </a:lnTo>
                    <a:lnTo>
                      <a:pt x="408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873" y="175"/>
                    </a:lnTo>
                    <a:lnTo>
                      <a:pt x="873" y="117"/>
                    </a:lnTo>
                    <a:lnTo>
                      <a:pt x="815" y="58"/>
                    </a:lnTo>
                    <a:lnTo>
                      <a:pt x="6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7"/>
              <p:cNvSpPr/>
              <p:nvPr/>
            </p:nvSpPr>
            <p:spPr>
              <a:xfrm>
                <a:off x="5438175" y="2043025"/>
                <a:ext cx="21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106" extrusionOk="0">
                    <a:moveTo>
                      <a:pt x="350" y="0"/>
                    </a:moveTo>
                    <a:lnTo>
                      <a:pt x="292" y="59"/>
                    </a:lnTo>
                    <a:lnTo>
                      <a:pt x="117" y="582"/>
                    </a:lnTo>
                    <a:lnTo>
                      <a:pt x="1" y="989"/>
                    </a:lnTo>
                    <a:lnTo>
                      <a:pt x="59" y="1048"/>
                    </a:lnTo>
                    <a:lnTo>
                      <a:pt x="117" y="1048"/>
                    </a:lnTo>
                    <a:lnTo>
                      <a:pt x="117" y="989"/>
                    </a:lnTo>
                    <a:lnTo>
                      <a:pt x="233" y="582"/>
                    </a:lnTo>
                    <a:lnTo>
                      <a:pt x="466" y="640"/>
                    </a:lnTo>
                    <a:lnTo>
                      <a:pt x="641" y="640"/>
                    </a:lnTo>
                    <a:lnTo>
                      <a:pt x="466" y="1048"/>
                    </a:lnTo>
                    <a:lnTo>
                      <a:pt x="524" y="1106"/>
                    </a:lnTo>
                    <a:lnTo>
                      <a:pt x="583" y="1106"/>
                    </a:lnTo>
                    <a:lnTo>
                      <a:pt x="583" y="1048"/>
                    </a:lnTo>
                    <a:lnTo>
                      <a:pt x="699" y="699"/>
                    </a:lnTo>
                    <a:lnTo>
                      <a:pt x="873" y="117"/>
                    </a:lnTo>
                    <a:lnTo>
                      <a:pt x="873" y="59"/>
                    </a:lnTo>
                    <a:lnTo>
                      <a:pt x="815" y="59"/>
                    </a:lnTo>
                    <a:lnTo>
                      <a:pt x="757" y="117"/>
                    </a:lnTo>
                    <a:lnTo>
                      <a:pt x="699" y="291"/>
                    </a:lnTo>
                    <a:lnTo>
                      <a:pt x="641" y="524"/>
                    </a:lnTo>
                    <a:lnTo>
                      <a:pt x="524" y="524"/>
                    </a:lnTo>
                    <a:lnTo>
                      <a:pt x="292" y="466"/>
                    </a:lnTo>
                    <a:lnTo>
                      <a:pt x="408" y="59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7"/>
              <p:cNvSpPr/>
              <p:nvPr/>
            </p:nvSpPr>
            <p:spPr>
              <a:xfrm>
                <a:off x="5323275" y="2070650"/>
                <a:ext cx="233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990" extrusionOk="0">
                    <a:moveTo>
                      <a:pt x="466" y="1"/>
                    </a:moveTo>
                    <a:lnTo>
                      <a:pt x="292" y="59"/>
                    </a:lnTo>
                    <a:lnTo>
                      <a:pt x="117" y="233"/>
                    </a:lnTo>
                    <a:lnTo>
                      <a:pt x="1" y="466"/>
                    </a:lnTo>
                    <a:lnTo>
                      <a:pt x="1" y="699"/>
                    </a:lnTo>
                    <a:lnTo>
                      <a:pt x="59" y="873"/>
                    </a:lnTo>
                    <a:lnTo>
                      <a:pt x="117" y="932"/>
                    </a:lnTo>
                    <a:lnTo>
                      <a:pt x="234" y="990"/>
                    </a:lnTo>
                    <a:lnTo>
                      <a:pt x="350" y="990"/>
                    </a:lnTo>
                    <a:lnTo>
                      <a:pt x="641" y="932"/>
                    </a:lnTo>
                    <a:lnTo>
                      <a:pt x="699" y="873"/>
                    </a:lnTo>
                    <a:lnTo>
                      <a:pt x="641" y="815"/>
                    </a:lnTo>
                    <a:lnTo>
                      <a:pt x="583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41"/>
                    </a:lnTo>
                    <a:lnTo>
                      <a:pt x="175" y="466"/>
                    </a:lnTo>
                    <a:lnTo>
                      <a:pt x="234" y="292"/>
                    </a:lnTo>
                    <a:lnTo>
                      <a:pt x="350" y="175"/>
                    </a:lnTo>
                    <a:lnTo>
                      <a:pt x="466" y="117"/>
                    </a:lnTo>
                    <a:lnTo>
                      <a:pt x="641" y="117"/>
                    </a:lnTo>
                    <a:lnTo>
                      <a:pt x="815" y="175"/>
                    </a:lnTo>
                    <a:lnTo>
                      <a:pt x="874" y="175"/>
                    </a:lnTo>
                    <a:lnTo>
                      <a:pt x="932" y="117"/>
                    </a:lnTo>
                    <a:lnTo>
                      <a:pt x="874" y="59"/>
                    </a:lnTo>
                    <a:lnTo>
                      <a:pt x="64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7"/>
              <p:cNvSpPr/>
              <p:nvPr/>
            </p:nvSpPr>
            <p:spPr>
              <a:xfrm>
                <a:off x="5346550" y="2073575"/>
                <a:ext cx="204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90" extrusionOk="0">
                    <a:moveTo>
                      <a:pt x="641" y="116"/>
                    </a:moveTo>
                    <a:lnTo>
                      <a:pt x="699" y="233"/>
                    </a:lnTo>
                    <a:lnTo>
                      <a:pt x="641" y="466"/>
                    </a:lnTo>
                    <a:lnTo>
                      <a:pt x="582" y="698"/>
                    </a:lnTo>
                    <a:lnTo>
                      <a:pt x="466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98"/>
                    </a:lnTo>
                    <a:lnTo>
                      <a:pt x="117" y="582"/>
                    </a:lnTo>
                    <a:lnTo>
                      <a:pt x="175" y="407"/>
                    </a:lnTo>
                    <a:lnTo>
                      <a:pt x="233" y="233"/>
                    </a:lnTo>
                    <a:lnTo>
                      <a:pt x="350" y="116"/>
                    </a:lnTo>
                    <a:close/>
                    <a:moveTo>
                      <a:pt x="408" y="0"/>
                    </a:moveTo>
                    <a:lnTo>
                      <a:pt x="233" y="58"/>
                    </a:lnTo>
                    <a:lnTo>
                      <a:pt x="117" y="175"/>
                    </a:lnTo>
                    <a:lnTo>
                      <a:pt x="1" y="407"/>
                    </a:lnTo>
                    <a:lnTo>
                      <a:pt x="1" y="640"/>
                    </a:lnTo>
                    <a:lnTo>
                      <a:pt x="1" y="873"/>
                    </a:lnTo>
                    <a:lnTo>
                      <a:pt x="117" y="931"/>
                    </a:lnTo>
                    <a:lnTo>
                      <a:pt x="233" y="989"/>
                    </a:lnTo>
                    <a:lnTo>
                      <a:pt x="350" y="989"/>
                    </a:lnTo>
                    <a:lnTo>
                      <a:pt x="466" y="931"/>
                    </a:lnTo>
                    <a:lnTo>
                      <a:pt x="641" y="756"/>
                    </a:lnTo>
                    <a:lnTo>
                      <a:pt x="815" y="524"/>
                    </a:lnTo>
                    <a:lnTo>
                      <a:pt x="815" y="233"/>
                    </a:lnTo>
                    <a:lnTo>
                      <a:pt x="757" y="58"/>
                    </a:lnTo>
                    <a:lnTo>
                      <a:pt x="6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7"/>
              <p:cNvSpPr/>
              <p:nvPr/>
            </p:nvSpPr>
            <p:spPr>
              <a:xfrm>
                <a:off x="5368375" y="2075025"/>
                <a:ext cx="233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048" extrusionOk="0">
                    <a:moveTo>
                      <a:pt x="233" y="0"/>
                    </a:moveTo>
                    <a:lnTo>
                      <a:pt x="175" y="58"/>
                    </a:lnTo>
                    <a:lnTo>
                      <a:pt x="59" y="408"/>
                    </a:lnTo>
                    <a:lnTo>
                      <a:pt x="0" y="582"/>
                    </a:lnTo>
                    <a:lnTo>
                      <a:pt x="0" y="757"/>
                    </a:lnTo>
                    <a:lnTo>
                      <a:pt x="117" y="989"/>
                    </a:lnTo>
                    <a:lnTo>
                      <a:pt x="291" y="1047"/>
                    </a:lnTo>
                    <a:lnTo>
                      <a:pt x="466" y="1047"/>
                    </a:lnTo>
                    <a:lnTo>
                      <a:pt x="640" y="931"/>
                    </a:lnTo>
                    <a:lnTo>
                      <a:pt x="698" y="815"/>
                    </a:lnTo>
                    <a:lnTo>
                      <a:pt x="757" y="757"/>
                    </a:lnTo>
                    <a:lnTo>
                      <a:pt x="757" y="698"/>
                    </a:lnTo>
                    <a:lnTo>
                      <a:pt x="815" y="524"/>
                    </a:lnTo>
                    <a:lnTo>
                      <a:pt x="873" y="408"/>
                    </a:lnTo>
                    <a:lnTo>
                      <a:pt x="931" y="117"/>
                    </a:lnTo>
                    <a:lnTo>
                      <a:pt x="873" y="58"/>
                    </a:lnTo>
                    <a:lnTo>
                      <a:pt x="815" y="117"/>
                    </a:lnTo>
                    <a:lnTo>
                      <a:pt x="815" y="175"/>
                    </a:lnTo>
                    <a:lnTo>
                      <a:pt x="757" y="408"/>
                    </a:lnTo>
                    <a:lnTo>
                      <a:pt x="698" y="640"/>
                    </a:lnTo>
                    <a:lnTo>
                      <a:pt x="640" y="640"/>
                    </a:lnTo>
                    <a:lnTo>
                      <a:pt x="582" y="815"/>
                    </a:lnTo>
                    <a:lnTo>
                      <a:pt x="466" y="931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698"/>
                    </a:lnTo>
                    <a:lnTo>
                      <a:pt x="175" y="582"/>
                    </a:lnTo>
                    <a:lnTo>
                      <a:pt x="175" y="408"/>
                    </a:lnTo>
                    <a:lnTo>
                      <a:pt x="349" y="58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7"/>
              <p:cNvSpPr/>
              <p:nvPr/>
            </p:nvSpPr>
            <p:spPr>
              <a:xfrm>
                <a:off x="5388725" y="2079375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524" y="117"/>
                    </a:moveTo>
                    <a:lnTo>
                      <a:pt x="699" y="175"/>
                    </a:lnTo>
                    <a:lnTo>
                      <a:pt x="699" y="234"/>
                    </a:lnTo>
                    <a:lnTo>
                      <a:pt x="699" y="292"/>
                    </a:lnTo>
                    <a:lnTo>
                      <a:pt x="641" y="350"/>
                    </a:lnTo>
                    <a:lnTo>
                      <a:pt x="524" y="408"/>
                    </a:lnTo>
                    <a:lnTo>
                      <a:pt x="234" y="466"/>
                    </a:lnTo>
                    <a:lnTo>
                      <a:pt x="350" y="117"/>
                    </a:lnTo>
                    <a:close/>
                    <a:moveTo>
                      <a:pt x="408" y="1"/>
                    </a:moveTo>
                    <a:lnTo>
                      <a:pt x="292" y="59"/>
                    </a:lnTo>
                    <a:lnTo>
                      <a:pt x="234" y="117"/>
                    </a:lnTo>
                    <a:lnTo>
                      <a:pt x="117" y="524"/>
                    </a:lnTo>
                    <a:lnTo>
                      <a:pt x="1" y="932"/>
                    </a:lnTo>
                    <a:lnTo>
                      <a:pt x="1" y="990"/>
                    </a:lnTo>
                    <a:lnTo>
                      <a:pt x="59" y="990"/>
                    </a:lnTo>
                    <a:lnTo>
                      <a:pt x="117" y="932"/>
                    </a:lnTo>
                    <a:lnTo>
                      <a:pt x="175" y="641"/>
                    </a:lnTo>
                    <a:lnTo>
                      <a:pt x="408" y="815"/>
                    </a:lnTo>
                    <a:lnTo>
                      <a:pt x="466" y="990"/>
                    </a:lnTo>
                    <a:lnTo>
                      <a:pt x="524" y="1048"/>
                    </a:lnTo>
                    <a:lnTo>
                      <a:pt x="583" y="1048"/>
                    </a:lnTo>
                    <a:lnTo>
                      <a:pt x="583" y="990"/>
                    </a:lnTo>
                    <a:lnTo>
                      <a:pt x="583" y="932"/>
                    </a:lnTo>
                    <a:lnTo>
                      <a:pt x="524" y="815"/>
                    </a:lnTo>
                    <a:lnTo>
                      <a:pt x="350" y="524"/>
                    </a:lnTo>
                    <a:lnTo>
                      <a:pt x="524" y="466"/>
                    </a:lnTo>
                    <a:lnTo>
                      <a:pt x="757" y="408"/>
                    </a:lnTo>
                    <a:lnTo>
                      <a:pt x="873" y="234"/>
                    </a:lnTo>
                    <a:lnTo>
                      <a:pt x="815" y="117"/>
                    </a:lnTo>
                    <a:lnTo>
                      <a:pt x="7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7"/>
              <p:cNvSpPr/>
              <p:nvPr/>
            </p:nvSpPr>
            <p:spPr>
              <a:xfrm>
                <a:off x="5407650" y="2080850"/>
                <a:ext cx="2182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048" extrusionOk="0">
                    <a:moveTo>
                      <a:pt x="466" y="0"/>
                    </a:moveTo>
                    <a:lnTo>
                      <a:pt x="349" y="58"/>
                    </a:lnTo>
                    <a:lnTo>
                      <a:pt x="233" y="116"/>
                    </a:lnTo>
                    <a:lnTo>
                      <a:pt x="175" y="233"/>
                    </a:lnTo>
                    <a:lnTo>
                      <a:pt x="175" y="349"/>
                    </a:lnTo>
                    <a:lnTo>
                      <a:pt x="233" y="407"/>
                    </a:lnTo>
                    <a:lnTo>
                      <a:pt x="407" y="524"/>
                    </a:lnTo>
                    <a:lnTo>
                      <a:pt x="524" y="582"/>
                    </a:lnTo>
                    <a:lnTo>
                      <a:pt x="582" y="640"/>
                    </a:lnTo>
                    <a:lnTo>
                      <a:pt x="582" y="756"/>
                    </a:lnTo>
                    <a:lnTo>
                      <a:pt x="466" y="873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814"/>
                    </a:lnTo>
                    <a:lnTo>
                      <a:pt x="0" y="814"/>
                    </a:lnTo>
                    <a:lnTo>
                      <a:pt x="0" y="873"/>
                    </a:lnTo>
                    <a:lnTo>
                      <a:pt x="58" y="931"/>
                    </a:lnTo>
                    <a:lnTo>
                      <a:pt x="175" y="1047"/>
                    </a:lnTo>
                    <a:lnTo>
                      <a:pt x="524" y="1047"/>
                    </a:lnTo>
                    <a:lnTo>
                      <a:pt x="640" y="931"/>
                    </a:lnTo>
                    <a:lnTo>
                      <a:pt x="698" y="756"/>
                    </a:lnTo>
                    <a:lnTo>
                      <a:pt x="756" y="640"/>
                    </a:lnTo>
                    <a:lnTo>
                      <a:pt x="698" y="524"/>
                    </a:lnTo>
                    <a:lnTo>
                      <a:pt x="524" y="465"/>
                    </a:lnTo>
                    <a:lnTo>
                      <a:pt x="407" y="349"/>
                    </a:lnTo>
                    <a:lnTo>
                      <a:pt x="349" y="291"/>
                    </a:lnTo>
                    <a:lnTo>
                      <a:pt x="349" y="233"/>
                    </a:lnTo>
                    <a:lnTo>
                      <a:pt x="407" y="175"/>
                    </a:lnTo>
                    <a:lnTo>
                      <a:pt x="582" y="116"/>
                    </a:lnTo>
                    <a:lnTo>
                      <a:pt x="698" y="175"/>
                    </a:lnTo>
                    <a:lnTo>
                      <a:pt x="815" y="233"/>
                    </a:lnTo>
                    <a:lnTo>
                      <a:pt x="873" y="175"/>
                    </a:lnTo>
                    <a:lnTo>
                      <a:pt x="873" y="116"/>
                    </a:lnTo>
                    <a:lnTo>
                      <a:pt x="815" y="116"/>
                    </a:lnTo>
                    <a:lnTo>
                      <a:pt x="640" y="58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7"/>
              <p:cNvSpPr/>
              <p:nvPr/>
            </p:nvSpPr>
            <p:spPr>
              <a:xfrm>
                <a:off x="5426550" y="2083750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291" y="0"/>
                    </a:moveTo>
                    <a:lnTo>
                      <a:pt x="291" y="59"/>
                    </a:lnTo>
                    <a:lnTo>
                      <a:pt x="175" y="349"/>
                    </a:lnTo>
                    <a:lnTo>
                      <a:pt x="117" y="408"/>
                    </a:lnTo>
                    <a:lnTo>
                      <a:pt x="117" y="466"/>
                    </a:lnTo>
                    <a:lnTo>
                      <a:pt x="59" y="698"/>
                    </a:lnTo>
                    <a:lnTo>
                      <a:pt x="59" y="815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466" y="1048"/>
                    </a:lnTo>
                    <a:lnTo>
                      <a:pt x="524" y="1048"/>
                    </a:lnTo>
                    <a:lnTo>
                      <a:pt x="582" y="989"/>
                    </a:lnTo>
                    <a:lnTo>
                      <a:pt x="524" y="931"/>
                    </a:lnTo>
                    <a:lnTo>
                      <a:pt x="117" y="873"/>
                    </a:lnTo>
                    <a:lnTo>
                      <a:pt x="175" y="757"/>
                    </a:lnTo>
                    <a:lnTo>
                      <a:pt x="291" y="524"/>
                    </a:lnTo>
                    <a:lnTo>
                      <a:pt x="640" y="524"/>
                    </a:lnTo>
                    <a:lnTo>
                      <a:pt x="698" y="466"/>
                    </a:lnTo>
                    <a:lnTo>
                      <a:pt x="640" y="408"/>
                    </a:lnTo>
                    <a:lnTo>
                      <a:pt x="291" y="408"/>
                    </a:lnTo>
                    <a:lnTo>
                      <a:pt x="349" y="117"/>
                    </a:lnTo>
                    <a:lnTo>
                      <a:pt x="524" y="175"/>
                    </a:lnTo>
                    <a:lnTo>
                      <a:pt x="815" y="175"/>
                    </a:lnTo>
                    <a:lnTo>
                      <a:pt x="873" y="117"/>
                    </a:lnTo>
                    <a:lnTo>
                      <a:pt x="873" y="59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7"/>
              <p:cNvSpPr/>
              <p:nvPr/>
            </p:nvSpPr>
            <p:spPr>
              <a:xfrm>
                <a:off x="5288375" y="2114300"/>
                <a:ext cx="144025" cy="97450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3898" extrusionOk="0">
                    <a:moveTo>
                      <a:pt x="1048" y="0"/>
                    </a:moveTo>
                    <a:lnTo>
                      <a:pt x="5760" y="640"/>
                    </a:lnTo>
                    <a:lnTo>
                      <a:pt x="4771" y="3898"/>
                    </a:lnTo>
                    <a:lnTo>
                      <a:pt x="1" y="3258"/>
                    </a:lnTo>
                    <a:lnTo>
                      <a:pt x="1048" y="0"/>
                    </a:lnTo>
                    <a:close/>
                  </a:path>
                </a:pathLst>
              </a:custGeom>
              <a:solidFill>
                <a:srgbClr val="0036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7"/>
              <p:cNvSpPr/>
              <p:nvPr/>
            </p:nvSpPr>
            <p:spPr>
              <a:xfrm>
                <a:off x="5288375" y="2114300"/>
                <a:ext cx="144025" cy="97450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3898" extrusionOk="0">
                    <a:moveTo>
                      <a:pt x="931" y="291"/>
                    </a:moveTo>
                    <a:lnTo>
                      <a:pt x="2386" y="1862"/>
                    </a:lnTo>
                    <a:lnTo>
                      <a:pt x="117" y="2909"/>
                    </a:lnTo>
                    <a:lnTo>
                      <a:pt x="1" y="3258"/>
                    </a:lnTo>
                    <a:lnTo>
                      <a:pt x="466" y="3316"/>
                    </a:lnTo>
                    <a:lnTo>
                      <a:pt x="2793" y="2269"/>
                    </a:lnTo>
                    <a:lnTo>
                      <a:pt x="4248" y="3840"/>
                    </a:lnTo>
                    <a:lnTo>
                      <a:pt x="4771" y="3898"/>
                    </a:lnTo>
                    <a:lnTo>
                      <a:pt x="4829" y="3607"/>
                    </a:lnTo>
                    <a:lnTo>
                      <a:pt x="3375" y="2036"/>
                    </a:lnTo>
                    <a:lnTo>
                      <a:pt x="5644" y="989"/>
                    </a:lnTo>
                    <a:lnTo>
                      <a:pt x="5760" y="640"/>
                    </a:lnTo>
                    <a:lnTo>
                      <a:pt x="5295" y="582"/>
                    </a:lnTo>
                    <a:lnTo>
                      <a:pt x="2968" y="1629"/>
                    </a:lnTo>
                    <a:lnTo>
                      <a:pt x="1513" y="58"/>
                    </a:lnTo>
                    <a:lnTo>
                      <a:pt x="1048" y="0"/>
                    </a:lnTo>
                    <a:lnTo>
                      <a:pt x="931" y="2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7"/>
              <p:cNvSpPr/>
              <p:nvPr/>
            </p:nvSpPr>
            <p:spPr>
              <a:xfrm>
                <a:off x="5288375" y="2163750"/>
                <a:ext cx="72750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1339" extrusionOk="0">
                    <a:moveTo>
                      <a:pt x="1" y="1280"/>
                    </a:moveTo>
                    <a:lnTo>
                      <a:pt x="2909" y="0"/>
                    </a:lnTo>
                    <a:lnTo>
                      <a:pt x="2851" y="175"/>
                    </a:lnTo>
                    <a:lnTo>
                      <a:pt x="292" y="1338"/>
                    </a:lnTo>
                    <a:lnTo>
                      <a:pt x="1" y="1280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7"/>
              <p:cNvSpPr/>
              <p:nvPr/>
            </p:nvSpPr>
            <p:spPr>
              <a:xfrm>
                <a:off x="5361100" y="2160825"/>
                <a:ext cx="48025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037" extrusionOk="0">
                    <a:moveTo>
                      <a:pt x="1862" y="2037"/>
                    </a:moveTo>
                    <a:lnTo>
                      <a:pt x="0" y="59"/>
                    </a:lnTo>
                    <a:lnTo>
                      <a:pt x="175" y="1"/>
                    </a:lnTo>
                    <a:lnTo>
                      <a:pt x="1920" y="1862"/>
                    </a:lnTo>
                    <a:lnTo>
                      <a:pt x="1862" y="2037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7"/>
              <p:cNvSpPr/>
              <p:nvPr/>
            </p:nvSpPr>
            <p:spPr>
              <a:xfrm>
                <a:off x="5313100" y="2114300"/>
                <a:ext cx="48025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037" extrusionOk="0">
                    <a:moveTo>
                      <a:pt x="59" y="0"/>
                    </a:moveTo>
                    <a:lnTo>
                      <a:pt x="1920" y="1920"/>
                    </a:lnTo>
                    <a:lnTo>
                      <a:pt x="1746" y="2036"/>
                    </a:lnTo>
                    <a:lnTo>
                      <a:pt x="1" y="175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7"/>
              <p:cNvSpPr/>
              <p:nvPr/>
            </p:nvSpPr>
            <p:spPr>
              <a:xfrm>
                <a:off x="5361100" y="2128825"/>
                <a:ext cx="71300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1339" extrusionOk="0">
                    <a:moveTo>
                      <a:pt x="2851" y="59"/>
                    </a:moveTo>
                    <a:lnTo>
                      <a:pt x="0" y="1339"/>
                    </a:lnTo>
                    <a:lnTo>
                      <a:pt x="59" y="1164"/>
                    </a:lnTo>
                    <a:lnTo>
                      <a:pt x="2560" y="1"/>
                    </a:lnTo>
                    <a:lnTo>
                      <a:pt x="2851" y="59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7"/>
              <p:cNvSpPr/>
              <p:nvPr/>
            </p:nvSpPr>
            <p:spPr>
              <a:xfrm>
                <a:off x="5297100" y="2120100"/>
                <a:ext cx="126575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3434" extrusionOk="0">
                    <a:moveTo>
                      <a:pt x="2560" y="1"/>
                    </a:moveTo>
                    <a:lnTo>
                      <a:pt x="3549" y="175"/>
                    </a:lnTo>
                    <a:lnTo>
                      <a:pt x="3200" y="1281"/>
                    </a:lnTo>
                    <a:lnTo>
                      <a:pt x="5062" y="1513"/>
                    </a:lnTo>
                    <a:lnTo>
                      <a:pt x="4771" y="2561"/>
                    </a:lnTo>
                    <a:lnTo>
                      <a:pt x="2851" y="2328"/>
                    </a:lnTo>
                    <a:lnTo>
                      <a:pt x="2502" y="3433"/>
                    </a:lnTo>
                    <a:lnTo>
                      <a:pt x="1571" y="3259"/>
                    </a:lnTo>
                    <a:lnTo>
                      <a:pt x="1921" y="2153"/>
                    </a:lnTo>
                    <a:lnTo>
                      <a:pt x="1" y="1921"/>
                    </a:lnTo>
                    <a:lnTo>
                      <a:pt x="350" y="873"/>
                    </a:lnTo>
                    <a:lnTo>
                      <a:pt x="2211" y="1106"/>
                    </a:lnTo>
                    <a:lnTo>
                      <a:pt x="256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7"/>
              <p:cNvSpPr/>
              <p:nvPr/>
            </p:nvSpPr>
            <p:spPr>
              <a:xfrm>
                <a:off x="5298550" y="2121550"/>
                <a:ext cx="12365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3317" extrusionOk="0">
                    <a:moveTo>
                      <a:pt x="4946" y="1688"/>
                    </a:moveTo>
                    <a:lnTo>
                      <a:pt x="4771" y="2328"/>
                    </a:lnTo>
                    <a:lnTo>
                      <a:pt x="2677" y="2037"/>
                    </a:lnTo>
                    <a:lnTo>
                      <a:pt x="2270" y="3317"/>
                    </a:lnTo>
                    <a:lnTo>
                      <a:pt x="1688" y="3259"/>
                    </a:lnTo>
                    <a:lnTo>
                      <a:pt x="2095" y="1921"/>
                    </a:lnTo>
                    <a:lnTo>
                      <a:pt x="1" y="1630"/>
                    </a:lnTo>
                    <a:lnTo>
                      <a:pt x="234" y="990"/>
                    </a:lnTo>
                    <a:lnTo>
                      <a:pt x="2270" y="1281"/>
                    </a:lnTo>
                    <a:lnTo>
                      <a:pt x="2735" y="1"/>
                    </a:lnTo>
                    <a:lnTo>
                      <a:pt x="3259" y="59"/>
                    </a:lnTo>
                    <a:lnTo>
                      <a:pt x="2852" y="1397"/>
                    </a:lnTo>
                    <a:lnTo>
                      <a:pt x="4946" y="1688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7"/>
              <p:cNvSpPr/>
              <p:nvPr/>
            </p:nvSpPr>
            <p:spPr>
              <a:xfrm>
                <a:off x="5334925" y="2028475"/>
                <a:ext cx="218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107" extrusionOk="0">
                    <a:moveTo>
                      <a:pt x="349" y="1"/>
                    </a:moveTo>
                    <a:lnTo>
                      <a:pt x="291" y="59"/>
                    </a:lnTo>
                    <a:lnTo>
                      <a:pt x="233" y="59"/>
                    </a:lnTo>
                    <a:lnTo>
                      <a:pt x="175" y="408"/>
                    </a:lnTo>
                    <a:lnTo>
                      <a:pt x="117" y="466"/>
                    </a:lnTo>
                    <a:lnTo>
                      <a:pt x="117" y="524"/>
                    </a:lnTo>
                    <a:lnTo>
                      <a:pt x="58" y="699"/>
                    </a:lnTo>
                    <a:lnTo>
                      <a:pt x="0" y="815"/>
                    </a:lnTo>
                    <a:lnTo>
                      <a:pt x="0" y="990"/>
                    </a:lnTo>
                    <a:lnTo>
                      <a:pt x="0" y="1048"/>
                    </a:lnTo>
                    <a:lnTo>
                      <a:pt x="466" y="1106"/>
                    </a:lnTo>
                    <a:lnTo>
                      <a:pt x="524" y="1048"/>
                    </a:lnTo>
                    <a:lnTo>
                      <a:pt x="524" y="990"/>
                    </a:lnTo>
                    <a:lnTo>
                      <a:pt x="117" y="931"/>
                    </a:lnTo>
                    <a:lnTo>
                      <a:pt x="175" y="815"/>
                    </a:lnTo>
                    <a:lnTo>
                      <a:pt x="233" y="524"/>
                    </a:lnTo>
                    <a:lnTo>
                      <a:pt x="291" y="524"/>
                    </a:lnTo>
                    <a:lnTo>
                      <a:pt x="582" y="582"/>
                    </a:lnTo>
                    <a:lnTo>
                      <a:pt x="640" y="524"/>
                    </a:lnTo>
                    <a:lnTo>
                      <a:pt x="640" y="466"/>
                    </a:lnTo>
                    <a:lnTo>
                      <a:pt x="291" y="408"/>
                    </a:lnTo>
                    <a:lnTo>
                      <a:pt x="349" y="175"/>
                    </a:lnTo>
                    <a:lnTo>
                      <a:pt x="640" y="175"/>
                    </a:lnTo>
                    <a:lnTo>
                      <a:pt x="698" y="233"/>
                    </a:lnTo>
                    <a:lnTo>
                      <a:pt x="815" y="175"/>
                    </a:lnTo>
                    <a:lnTo>
                      <a:pt x="873" y="175"/>
                    </a:lnTo>
                    <a:lnTo>
                      <a:pt x="815" y="117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7"/>
              <p:cNvSpPr/>
              <p:nvPr/>
            </p:nvSpPr>
            <p:spPr>
              <a:xfrm>
                <a:off x="5352375" y="2032850"/>
                <a:ext cx="247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048" extrusionOk="0">
                    <a:moveTo>
                      <a:pt x="349" y="0"/>
                    </a:moveTo>
                    <a:lnTo>
                      <a:pt x="291" y="58"/>
                    </a:lnTo>
                    <a:lnTo>
                      <a:pt x="233" y="175"/>
                    </a:lnTo>
                    <a:lnTo>
                      <a:pt x="233" y="233"/>
                    </a:lnTo>
                    <a:lnTo>
                      <a:pt x="117" y="582"/>
                    </a:lnTo>
                    <a:lnTo>
                      <a:pt x="0" y="873"/>
                    </a:lnTo>
                    <a:lnTo>
                      <a:pt x="0" y="931"/>
                    </a:lnTo>
                    <a:lnTo>
                      <a:pt x="117" y="931"/>
                    </a:lnTo>
                    <a:lnTo>
                      <a:pt x="349" y="233"/>
                    </a:lnTo>
                    <a:lnTo>
                      <a:pt x="466" y="640"/>
                    </a:lnTo>
                    <a:lnTo>
                      <a:pt x="524" y="756"/>
                    </a:lnTo>
                    <a:lnTo>
                      <a:pt x="524" y="873"/>
                    </a:lnTo>
                    <a:lnTo>
                      <a:pt x="524" y="931"/>
                    </a:lnTo>
                    <a:lnTo>
                      <a:pt x="582" y="989"/>
                    </a:lnTo>
                    <a:lnTo>
                      <a:pt x="582" y="1047"/>
                    </a:lnTo>
                    <a:lnTo>
                      <a:pt x="699" y="1047"/>
                    </a:lnTo>
                    <a:lnTo>
                      <a:pt x="757" y="989"/>
                    </a:lnTo>
                    <a:lnTo>
                      <a:pt x="757" y="815"/>
                    </a:lnTo>
                    <a:lnTo>
                      <a:pt x="989" y="117"/>
                    </a:lnTo>
                    <a:lnTo>
                      <a:pt x="989" y="58"/>
                    </a:lnTo>
                    <a:lnTo>
                      <a:pt x="931" y="0"/>
                    </a:lnTo>
                    <a:lnTo>
                      <a:pt x="815" y="175"/>
                    </a:lnTo>
                    <a:lnTo>
                      <a:pt x="640" y="815"/>
                    </a:lnTo>
                    <a:lnTo>
                      <a:pt x="582" y="582"/>
                    </a:lnTo>
                    <a:lnTo>
                      <a:pt x="524" y="349"/>
                    </a:lnTo>
                    <a:lnTo>
                      <a:pt x="408" y="117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7"/>
              <p:cNvSpPr/>
              <p:nvPr/>
            </p:nvSpPr>
            <p:spPr>
              <a:xfrm>
                <a:off x="5377100" y="2035750"/>
                <a:ext cx="2037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15" h="1048" extrusionOk="0">
                    <a:moveTo>
                      <a:pt x="466" y="1"/>
                    </a:moveTo>
                    <a:lnTo>
                      <a:pt x="291" y="117"/>
                    </a:lnTo>
                    <a:lnTo>
                      <a:pt x="117" y="233"/>
                    </a:lnTo>
                    <a:lnTo>
                      <a:pt x="0" y="466"/>
                    </a:lnTo>
                    <a:lnTo>
                      <a:pt x="0" y="640"/>
                    </a:lnTo>
                    <a:lnTo>
                      <a:pt x="0" y="815"/>
                    </a:lnTo>
                    <a:lnTo>
                      <a:pt x="59" y="931"/>
                    </a:lnTo>
                    <a:lnTo>
                      <a:pt x="175" y="990"/>
                    </a:lnTo>
                    <a:lnTo>
                      <a:pt x="291" y="990"/>
                    </a:lnTo>
                    <a:lnTo>
                      <a:pt x="408" y="931"/>
                    </a:lnTo>
                    <a:lnTo>
                      <a:pt x="408" y="1048"/>
                    </a:lnTo>
                    <a:lnTo>
                      <a:pt x="524" y="1048"/>
                    </a:lnTo>
                    <a:lnTo>
                      <a:pt x="582" y="873"/>
                    </a:lnTo>
                    <a:lnTo>
                      <a:pt x="640" y="699"/>
                    </a:lnTo>
                    <a:lnTo>
                      <a:pt x="640" y="640"/>
                    </a:lnTo>
                    <a:lnTo>
                      <a:pt x="640" y="582"/>
                    </a:lnTo>
                    <a:lnTo>
                      <a:pt x="640" y="524"/>
                    </a:lnTo>
                    <a:lnTo>
                      <a:pt x="582" y="466"/>
                    </a:lnTo>
                    <a:lnTo>
                      <a:pt x="349" y="466"/>
                    </a:lnTo>
                    <a:lnTo>
                      <a:pt x="349" y="524"/>
                    </a:lnTo>
                    <a:lnTo>
                      <a:pt x="349" y="582"/>
                    </a:lnTo>
                    <a:lnTo>
                      <a:pt x="408" y="582"/>
                    </a:lnTo>
                    <a:lnTo>
                      <a:pt x="466" y="640"/>
                    </a:lnTo>
                    <a:lnTo>
                      <a:pt x="524" y="640"/>
                    </a:lnTo>
                    <a:lnTo>
                      <a:pt x="466" y="757"/>
                    </a:lnTo>
                    <a:lnTo>
                      <a:pt x="408" y="873"/>
                    </a:lnTo>
                    <a:lnTo>
                      <a:pt x="175" y="873"/>
                    </a:lnTo>
                    <a:lnTo>
                      <a:pt x="117" y="757"/>
                    </a:lnTo>
                    <a:lnTo>
                      <a:pt x="117" y="640"/>
                    </a:lnTo>
                    <a:lnTo>
                      <a:pt x="117" y="524"/>
                    </a:lnTo>
                    <a:lnTo>
                      <a:pt x="233" y="350"/>
                    </a:lnTo>
                    <a:lnTo>
                      <a:pt x="349" y="233"/>
                    </a:lnTo>
                    <a:lnTo>
                      <a:pt x="466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757" y="233"/>
                    </a:lnTo>
                    <a:lnTo>
                      <a:pt x="815" y="175"/>
                    </a:lnTo>
                    <a:lnTo>
                      <a:pt x="815" y="117"/>
                    </a:lnTo>
                    <a:lnTo>
                      <a:pt x="815" y="5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7"/>
              <p:cNvSpPr/>
              <p:nvPr/>
            </p:nvSpPr>
            <p:spPr>
              <a:xfrm>
                <a:off x="5393100" y="2037200"/>
                <a:ext cx="131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1048" extrusionOk="0">
                    <a:moveTo>
                      <a:pt x="291" y="1"/>
                    </a:moveTo>
                    <a:lnTo>
                      <a:pt x="59" y="641"/>
                    </a:lnTo>
                    <a:lnTo>
                      <a:pt x="59" y="815"/>
                    </a:lnTo>
                    <a:lnTo>
                      <a:pt x="0" y="815"/>
                    </a:lnTo>
                    <a:lnTo>
                      <a:pt x="0" y="932"/>
                    </a:lnTo>
                    <a:lnTo>
                      <a:pt x="0" y="990"/>
                    </a:lnTo>
                    <a:lnTo>
                      <a:pt x="291" y="1048"/>
                    </a:lnTo>
                    <a:lnTo>
                      <a:pt x="466" y="1048"/>
                    </a:lnTo>
                    <a:lnTo>
                      <a:pt x="524" y="990"/>
                    </a:lnTo>
                    <a:lnTo>
                      <a:pt x="524" y="932"/>
                    </a:lnTo>
                    <a:lnTo>
                      <a:pt x="233" y="932"/>
                    </a:lnTo>
                    <a:lnTo>
                      <a:pt x="175" y="873"/>
                    </a:lnTo>
                    <a:lnTo>
                      <a:pt x="175" y="757"/>
                    </a:lnTo>
                    <a:lnTo>
                      <a:pt x="233" y="582"/>
                    </a:lnTo>
                    <a:lnTo>
                      <a:pt x="349" y="292"/>
                    </a:lnTo>
                    <a:lnTo>
                      <a:pt x="466" y="5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7"/>
              <p:cNvSpPr/>
              <p:nvPr/>
            </p:nvSpPr>
            <p:spPr>
              <a:xfrm>
                <a:off x="5410550" y="2040125"/>
                <a:ext cx="102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990" extrusionOk="0">
                    <a:moveTo>
                      <a:pt x="291" y="0"/>
                    </a:moveTo>
                    <a:lnTo>
                      <a:pt x="291" y="58"/>
                    </a:lnTo>
                    <a:lnTo>
                      <a:pt x="117" y="582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117" y="931"/>
                    </a:lnTo>
                    <a:lnTo>
                      <a:pt x="233" y="582"/>
                    </a:lnTo>
                    <a:lnTo>
                      <a:pt x="408" y="58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7"/>
              <p:cNvSpPr/>
              <p:nvPr/>
            </p:nvSpPr>
            <p:spPr>
              <a:xfrm>
                <a:off x="5419275" y="2041575"/>
                <a:ext cx="218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990" extrusionOk="0">
                    <a:moveTo>
                      <a:pt x="350" y="0"/>
                    </a:moveTo>
                    <a:lnTo>
                      <a:pt x="233" y="117"/>
                    </a:lnTo>
                    <a:lnTo>
                      <a:pt x="175" y="175"/>
                    </a:lnTo>
                    <a:lnTo>
                      <a:pt x="175" y="291"/>
                    </a:lnTo>
                    <a:lnTo>
                      <a:pt x="175" y="407"/>
                    </a:lnTo>
                    <a:lnTo>
                      <a:pt x="408" y="524"/>
                    </a:lnTo>
                    <a:lnTo>
                      <a:pt x="524" y="524"/>
                    </a:lnTo>
                    <a:lnTo>
                      <a:pt x="582" y="640"/>
                    </a:lnTo>
                    <a:lnTo>
                      <a:pt x="582" y="698"/>
                    </a:lnTo>
                    <a:lnTo>
                      <a:pt x="466" y="815"/>
                    </a:lnTo>
                    <a:lnTo>
                      <a:pt x="350" y="873"/>
                    </a:lnTo>
                    <a:lnTo>
                      <a:pt x="233" y="815"/>
                    </a:lnTo>
                    <a:lnTo>
                      <a:pt x="175" y="815"/>
                    </a:lnTo>
                    <a:lnTo>
                      <a:pt x="117" y="757"/>
                    </a:lnTo>
                    <a:lnTo>
                      <a:pt x="59" y="757"/>
                    </a:lnTo>
                    <a:lnTo>
                      <a:pt x="1" y="815"/>
                    </a:lnTo>
                    <a:lnTo>
                      <a:pt x="59" y="931"/>
                    </a:lnTo>
                    <a:lnTo>
                      <a:pt x="291" y="989"/>
                    </a:lnTo>
                    <a:lnTo>
                      <a:pt x="466" y="989"/>
                    </a:lnTo>
                    <a:lnTo>
                      <a:pt x="640" y="873"/>
                    </a:lnTo>
                    <a:lnTo>
                      <a:pt x="699" y="698"/>
                    </a:lnTo>
                    <a:lnTo>
                      <a:pt x="699" y="582"/>
                    </a:lnTo>
                    <a:lnTo>
                      <a:pt x="699" y="524"/>
                    </a:lnTo>
                    <a:lnTo>
                      <a:pt x="524" y="407"/>
                    </a:lnTo>
                    <a:lnTo>
                      <a:pt x="350" y="349"/>
                    </a:lnTo>
                    <a:lnTo>
                      <a:pt x="291" y="291"/>
                    </a:lnTo>
                    <a:lnTo>
                      <a:pt x="291" y="175"/>
                    </a:lnTo>
                    <a:lnTo>
                      <a:pt x="408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873" y="175"/>
                    </a:lnTo>
                    <a:lnTo>
                      <a:pt x="873" y="117"/>
                    </a:lnTo>
                    <a:lnTo>
                      <a:pt x="815" y="58"/>
                    </a:lnTo>
                    <a:lnTo>
                      <a:pt x="64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7"/>
              <p:cNvSpPr/>
              <p:nvPr/>
            </p:nvSpPr>
            <p:spPr>
              <a:xfrm>
                <a:off x="5438175" y="2043025"/>
                <a:ext cx="21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106" extrusionOk="0">
                    <a:moveTo>
                      <a:pt x="350" y="0"/>
                    </a:moveTo>
                    <a:lnTo>
                      <a:pt x="292" y="59"/>
                    </a:lnTo>
                    <a:lnTo>
                      <a:pt x="117" y="582"/>
                    </a:lnTo>
                    <a:lnTo>
                      <a:pt x="1" y="989"/>
                    </a:lnTo>
                    <a:lnTo>
                      <a:pt x="1" y="1048"/>
                    </a:lnTo>
                    <a:lnTo>
                      <a:pt x="59" y="1048"/>
                    </a:lnTo>
                    <a:lnTo>
                      <a:pt x="117" y="989"/>
                    </a:lnTo>
                    <a:lnTo>
                      <a:pt x="233" y="582"/>
                    </a:lnTo>
                    <a:lnTo>
                      <a:pt x="466" y="640"/>
                    </a:lnTo>
                    <a:lnTo>
                      <a:pt x="583" y="640"/>
                    </a:lnTo>
                    <a:lnTo>
                      <a:pt x="466" y="1048"/>
                    </a:lnTo>
                    <a:lnTo>
                      <a:pt x="466" y="1106"/>
                    </a:lnTo>
                    <a:lnTo>
                      <a:pt x="583" y="1106"/>
                    </a:lnTo>
                    <a:lnTo>
                      <a:pt x="583" y="1048"/>
                    </a:lnTo>
                    <a:lnTo>
                      <a:pt x="699" y="699"/>
                    </a:lnTo>
                    <a:lnTo>
                      <a:pt x="873" y="117"/>
                    </a:lnTo>
                    <a:lnTo>
                      <a:pt x="873" y="59"/>
                    </a:lnTo>
                    <a:lnTo>
                      <a:pt x="815" y="59"/>
                    </a:lnTo>
                    <a:lnTo>
                      <a:pt x="757" y="117"/>
                    </a:lnTo>
                    <a:lnTo>
                      <a:pt x="699" y="291"/>
                    </a:lnTo>
                    <a:lnTo>
                      <a:pt x="641" y="524"/>
                    </a:lnTo>
                    <a:lnTo>
                      <a:pt x="524" y="524"/>
                    </a:lnTo>
                    <a:lnTo>
                      <a:pt x="292" y="466"/>
                    </a:lnTo>
                    <a:lnTo>
                      <a:pt x="408" y="59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7"/>
              <p:cNvSpPr/>
              <p:nvPr/>
            </p:nvSpPr>
            <p:spPr>
              <a:xfrm>
                <a:off x="5323275" y="2070650"/>
                <a:ext cx="233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990" extrusionOk="0">
                    <a:moveTo>
                      <a:pt x="466" y="1"/>
                    </a:moveTo>
                    <a:lnTo>
                      <a:pt x="292" y="59"/>
                    </a:lnTo>
                    <a:lnTo>
                      <a:pt x="117" y="233"/>
                    </a:lnTo>
                    <a:lnTo>
                      <a:pt x="1" y="466"/>
                    </a:lnTo>
                    <a:lnTo>
                      <a:pt x="1" y="699"/>
                    </a:lnTo>
                    <a:lnTo>
                      <a:pt x="59" y="873"/>
                    </a:lnTo>
                    <a:lnTo>
                      <a:pt x="117" y="932"/>
                    </a:lnTo>
                    <a:lnTo>
                      <a:pt x="234" y="990"/>
                    </a:lnTo>
                    <a:lnTo>
                      <a:pt x="350" y="990"/>
                    </a:lnTo>
                    <a:lnTo>
                      <a:pt x="583" y="932"/>
                    </a:lnTo>
                    <a:lnTo>
                      <a:pt x="699" y="873"/>
                    </a:lnTo>
                    <a:lnTo>
                      <a:pt x="641" y="815"/>
                    </a:lnTo>
                    <a:lnTo>
                      <a:pt x="583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41"/>
                    </a:lnTo>
                    <a:lnTo>
                      <a:pt x="175" y="466"/>
                    </a:lnTo>
                    <a:lnTo>
                      <a:pt x="234" y="292"/>
                    </a:lnTo>
                    <a:lnTo>
                      <a:pt x="350" y="175"/>
                    </a:lnTo>
                    <a:lnTo>
                      <a:pt x="466" y="117"/>
                    </a:lnTo>
                    <a:lnTo>
                      <a:pt x="641" y="117"/>
                    </a:lnTo>
                    <a:lnTo>
                      <a:pt x="815" y="175"/>
                    </a:lnTo>
                    <a:lnTo>
                      <a:pt x="874" y="175"/>
                    </a:lnTo>
                    <a:lnTo>
                      <a:pt x="932" y="117"/>
                    </a:lnTo>
                    <a:lnTo>
                      <a:pt x="874" y="59"/>
                    </a:lnTo>
                    <a:lnTo>
                      <a:pt x="6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7"/>
              <p:cNvSpPr/>
              <p:nvPr/>
            </p:nvSpPr>
            <p:spPr>
              <a:xfrm>
                <a:off x="5346550" y="2073575"/>
                <a:ext cx="204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90" extrusionOk="0">
                    <a:moveTo>
                      <a:pt x="641" y="116"/>
                    </a:moveTo>
                    <a:lnTo>
                      <a:pt x="699" y="233"/>
                    </a:lnTo>
                    <a:lnTo>
                      <a:pt x="641" y="466"/>
                    </a:lnTo>
                    <a:lnTo>
                      <a:pt x="582" y="698"/>
                    </a:lnTo>
                    <a:lnTo>
                      <a:pt x="466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98"/>
                    </a:lnTo>
                    <a:lnTo>
                      <a:pt x="117" y="582"/>
                    </a:lnTo>
                    <a:lnTo>
                      <a:pt x="117" y="407"/>
                    </a:lnTo>
                    <a:lnTo>
                      <a:pt x="175" y="233"/>
                    </a:lnTo>
                    <a:lnTo>
                      <a:pt x="350" y="116"/>
                    </a:lnTo>
                    <a:close/>
                    <a:moveTo>
                      <a:pt x="408" y="0"/>
                    </a:moveTo>
                    <a:lnTo>
                      <a:pt x="233" y="58"/>
                    </a:lnTo>
                    <a:lnTo>
                      <a:pt x="117" y="175"/>
                    </a:lnTo>
                    <a:lnTo>
                      <a:pt x="1" y="407"/>
                    </a:lnTo>
                    <a:lnTo>
                      <a:pt x="1" y="640"/>
                    </a:lnTo>
                    <a:lnTo>
                      <a:pt x="1" y="873"/>
                    </a:lnTo>
                    <a:lnTo>
                      <a:pt x="117" y="931"/>
                    </a:lnTo>
                    <a:lnTo>
                      <a:pt x="233" y="989"/>
                    </a:lnTo>
                    <a:lnTo>
                      <a:pt x="350" y="989"/>
                    </a:lnTo>
                    <a:lnTo>
                      <a:pt x="466" y="931"/>
                    </a:lnTo>
                    <a:lnTo>
                      <a:pt x="641" y="756"/>
                    </a:lnTo>
                    <a:lnTo>
                      <a:pt x="815" y="524"/>
                    </a:lnTo>
                    <a:lnTo>
                      <a:pt x="815" y="233"/>
                    </a:lnTo>
                    <a:lnTo>
                      <a:pt x="757" y="58"/>
                    </a:lnTo>
                    <a:lnTo>
                      <a:pt x="69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7"/>
              <p:cNvSpPr/>
              <p:nvPr/>
            </p:nvSpPr>
            <p:spPr>
              <a:xfrm>
                <a:off x="5368375" y="2075025"/>
                <a:ext cx="233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048" extrusionOk="0">
                    <a:moveTo>
                      <a:pt x="233" y="0"/>
                    </a:moveTo>
                    <a:lnTo>
                      <a:pt x="175" y="58"/>
                    </a:lnTo>
                    <a:lnTo>
                      <a:pt x="59" y="408"/>
                    </a:lnTo>
                    <a:lnTo>
                      <a:pt x="0" y="582"/>
                    </a:lnTo>
                    <a:lnTo>
                      <a:pt x="0" y="815"/>
                    </a:lnTo>
                    <a:lnTo>
                      <a:pt x="117" y="989"/>
                    </a:lnTo>
                    <a:lnTo>
                      <a:pt x="233" y="1047"/>
                    </a:lnTo>
                    <a:lnTo>
                      <a:pt x="466" y="1047"/>
                    </a:lnTo>
                    <a:lnTo>
                      <a:pt x="640" y="931"/>
                    </a:lnTo>
                    <a:lnTo>
                      <a:pt x="698" y="815"/>
                    </a:lnTo>
                    <a:lnTo>
                      <a:pt x="757" y="757"/>
                    </a:lnTo>
                    <a:lnTo>
                      <a:pt x="757" y="698"/>
                    </a:lnTo>
                    <a:lnTo>
                      <a:pt x="815" y="524"/>
                    </a:lnTo>
                    <a:lnTo>
                      <a:pt x="873" y="408"/>
                    </a:lnTo>
                    <a:lnTo>
                      <a:pt x="931" y="117"/>
                    </a:lnTo>
                    <a:lnTo>
                      <a:pt x="873" y="58"/>
                    </a:lnTo>
                    <a:lnTo>
                      <a:pt x="815" y="117"/>
                    </a:lnTo>
                    <a:lnTo>
                      <a:pt x="815" y="175"/>
                    </a:lnTo>
                    <a:lnTo>
                      <a:pt x="757" y="408"/>
                    </a:lnTo>
                    <a:lnTo>
                      <a:pt x="640" y="640"/>
                    </a:lnTo>
                    <a:lnTo>
                      <a:pt x="582" y="815"/>
                    </a:lnTo>
                    <a:lnTo>
                      <a:pt x="466" y="931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698"/>
                    </a:lnTo>
                    <a:lnTo>
                      <a:pt x="175" y="582"/>
                    </a:lnTo>
                    <a:lnTo>
                      <a:pt x="175" y="408"/>
                    </a:lnTo>
                    <a:lnTo>
                      <a:pt x="291" y="58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7"/>
              <p:cNvSpPr/>
              <p:nvPr/>
            </p:nvSpPr>
            <p:spPr>
              <a:xfrm>
                <a:off x="5388725" y="2079375"/>
                <a:ext cx="204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048" extrusionOk="0">
                    <a:moveTo>
                      <a:pt x="524" y="117"/>
                    </a:moveTo>
                    <a:lnTo>
                      <a:pt x="641" y="175"/>
                    </a:lnTo>
                    <a:lnTo>
                      <a:pt x="699" y="234"/>
                    </a:lnTo>
                    <a:lnTo>
                      <a:pt x="699" y="292"/>
                    </a:lnTo>
                    <a:lnTo>
                      <a:pt x="641" y="350"/>
                    </a:lnTo>
                    <a:lnTo>
                      <a:pt x="524" y="408"/>
                    </a:lnTo>
                    <a:lnTo>
                      <a:pt x="234" y="466"/>
                    </a:lnTo>
                    <a:lnTo>
                      <a:pt x="350" y="117"/>
                    </a:lnTo>
                    <a:close/>
                    <a:moveTo>
                      <a:pt x="350" y="1"/>
                    </a:moveTo>
                    <a:lnTo>
                      <a:pt x="292" y="59"/>
                    </a:lnTo>
                    <a:lnTo>
                      <a:pt x="234" y="117"/>
                    </a:lnTo>
                    <a:lnTo>
                      <a:pt x="117" y="524"/>
                    </a:lnTo>
                    <a:lnTo>
                      <a:pt x="1" y="932"/>
                    </a:lnTo>
                    <a:lnTo>
                      <a:pt x="1" y="990"/>
                    </a:lnTo>
                    <a:lnTo>
                      <a:pt x="59" y="990"/>
                    </a:lnTo>
                    <a:lnTo>
                      <a:pt x="117" y="932"/>
                    </a:lnTo>
                    <a:lnTo>
                      <a:pt x="175" y="641"/>
                    </a:lnTo>
                    <a:lnTo>
                      <a:pt x="350" y="815"/>
                    </a:lnTo>
                    <a:lnTo>
                      <a:pt x="466" y="990"/>
                    </a:lnTo>
                    <a:lnTo>
                      <a:pt x="524" y="1048"/>
                    </a:lnTo>
                    <a:lnTo>
                      <a:pt x="583" y="1048"/>
                    </a:lnTo>
                    <a:lnTo>
                      <a:pt x="583" y="990"/>
                    </a:lnTo>
                    <a:lnTo>
                      <a:pt x="583" y="932"/>
                    </a:lnTo>
                    <a:lnTo>
                      <a:pt x="524" y="815"/>
                    </a:lnTo>
                    <a:lnTo>
                      <a:pt x="350" y="524"/>
                    </a:lnTo>
                    <a:lnTo>
                      <a:pt x="524" y="466"/>
                    </a:lnTo>
                    <a:lnTo>
                      <a:pt x="757" y="408"/>
                    </a:lnTo>
                    <a:lnTo>
                      <a:pt x="815" y="234"/>
                    </a:lnTo>
                    <a:lnTo>
                      <a:pt x="815" y="117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7"/>
              <p:cNvSpPr/>
              <p:nvPr/>
            </p:nvSpPr>
            <p:spPr>
              <a:xfrm>
                <a:off x="5407650" y="2080850"/>
                <a:ext cx="2182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048" extrusionOk="0">
                    <a:moveTo>
                      <a:pt x="466" y="0"/>
                    </a:moveTo>
                    <a:lnTo>
                      <a:pt x="349" y="58"/>
                    </a:lnTo>
                    <a:lnTo>
                      <a:pt x="233" y="116"/>
                    </a:lnTo>
                    <a:lnTo>
                      <a:pt x="175" y="233"/>
                    </a:lnTo>
                    <a:lnTo>
                      <a:pt x="175" y="349"/>
                    </a:lnTo>
                    <a:lnTo>
                      <a:pt x="175" y="407"/>
                    </a:lnTo>
                    <a:lnTo>
                      <a:pt x="407" y="524"/>
                    </a:lnTo>
                    <a:lnTo>
                      <a:pt x="524" y="582"/>
                    </a:lnTo>
                    <a:lnTo>
                      <a:pt x="582" y="640"/>
                    </a:lnTo>
                    <a:lnTo>
                      <a:pt x="582" y="756"/>
                    </a:lnTo>
                    <a:lnTo>
                      <a:pt x="466" y="873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814"/>
                    </a:lnTo>
                    <a:lnTo>
                      <a:pt x="0" y="814"/>
                    </a:lnTo>
                    <a:lnTo>
                      <a:pt x="0" y="873"/>
                    </a:lnTo>
                    <a:lnTo>
                      <a:pt x="58" y="931"/>
                    </a:lnTo>
                    <a:lnTo>
                      <a:pt x="175" y="1047"/>
                    </a:lnTo>
                    <a:lnTo>
                      <a:pt x="466" y="1047"/>
                    </a:lnTo>
                    <a:lnTo>
                      <a:pt x="640" y="931"/>
                    </a:lnTo>
                    <a:lnTo>
                      <a:pt x="698" y="756"/>
                    </a:lnTo>
                    <a:lnTo>
                      <a:pt x="756" y="640"/>
                    </a:lnTo>
                    <a:lnTo>
                      <a:pt x="698" y="524"/>
                    </a:lnTo>
                    <a:lnTo>
                      <a:pt x="524" y="465"/>
                    </a:lnTo>
                    <a:lnTo>
                      <a:pt x="349" y="349"/>
                    </a:lnTo>
                    <a:lnTo>
                      <a:pt x="349" y="291"/>
                    </a:lnTo>
                    <a:lnTo>
                      <a:pt x="349" y="233"/>
                    </a:lnTo>
                    <a:lnTo>
                      <a:pt x="407" y="175"/>
                    </a:lnTo>
                    <a:lnTo>
                      <a:pt x="582" y="116"/>
                    </a:lnTo>
                    <a:lnTo>
                      <a:pt x="698" y="175"/>
                    </a:lnTo>
                    <a:lnTo>
                      <a:pt x="815" y="233"/>
                    </a:lnTo>
                    <a:lnTo>
                      <a:pt x="873" y="175"/>
                    </a:lnTo>
                    <a:lnTo>
                      <a:pt x="873" y="116"/>
                    </a:lnTo>
                    <a:lnTo>
                      <a:pt x="815" y="116"/>
                    </a:lnTo>
                    <a:lnTo>
                      <a:pt x="640" y="58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7"/>
              <p:cNvSpPr/>
              <p:nvPr/>
            </p:nvSpPr>
            <p:spPr>
              <a:xfrm>
                <a:off x="5426550" y="2083750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291" y="0"/>
                    </a:moveTo>
                    <a:lnTo>
                      <a:pt x="233" y="59"/>
                    </a:lnTo>
                    <a:lnTo>
                      <a:pt x="175" y="349"/>
                    </a:lnTo>
                    <a:lnTo>
                      <a:pt x="117" y="408"/>
                    </a:lnTo>
                    <a:lnTo>
                      <a:pt x="117" y="466"/>
                    </a:lnTo>
                    <a:lnTo>
                      <a:pt x="59" y="698"/>
                    </a:lnTo>
                    <a:lnTo>
                      <a:pt x="59" y="815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466" y="1048"/>
                    </a:lnTo>
                    <a:lnTo>
                      <a:pt x="524" y="1048"/>
                    </a:lnTo>
                    <a:lnTo>
                      <a:pt x="582" y="989"/>
                    </a:lnTo>
                    <a:lnTo>
                      <a:pt x="524" y="931"/>
                    </a:lnTo>
                    <a:lnTo>
                      <a:pt x="117" y="873"/>
                    </a:lnTo>
                    <a:lnTo>
                      <a:pt x="175" y="757"/>
                    </a:lnTo>
                    <a:lnTo>
                      <a:pt x="233" y="524"/>
                    </a:lnTo>
                    <a:lnTo>
                      <a:pt x="582" y="524"/>
                    </a:lnTo>
                    <a:lnTo>
                      <a:pt x="640" y="466"/>
                    </a:lnTo>
                    <a:lnTo>
                      <a:pt x="640" y="408"/>
                    </a:lnTo>
                    <a:lnTo>
                      <a:pt x="291" y="408"/>
                    </a:lnTo>
                    <a:lnTo>
                      <a:pt x="349" y="117"/>
                    </a:lnTo>
                    <a:lnTo>
                      <a:pt x="524" y="175"/>
                    </a:lnTo>
                    <a:lnTo>
                      <a:pt x="815" y="175"/>
                    </a:lnTo>
                    <a:lnTo>
                      <a:pt x="873" y="117"/>
                    </a:lnTo>
                    <a:lnTo>
                      <a:pt x="815" y="59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887;p37">
            <a:extLst>
              <a:ext uri="{FF2B5EF4-FFF2-40B4-BE49-F238E27FC236}">
                <a16:creationId xmlns:a16="http://schemas.microsoft.com/office/drawing/2014/main" id="{8A9BF4E1-9421-4FEB-0045-344AB608E92E}"/>
              </a:ext>
            </a:extLst>
          </p:cNvPr>
          <p:cNvSpPr txBox="1"/>
          <p:nvPr/>
        </p:nvSpPr>
        <p:spPr>
          <a:xfrm>
            <a:off x="2496179" y="1770293"/>
            <a:ext cx="4505318" cy="615885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No way!</a:t>
            </a:r>
            <a:endParaRPr sz="3000"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" name="Google Shape;1751;p47">
            <a:extLst>
              <a:ext uri="{FF2B5EF4-FFF2-40B4-BE49-F238E27FC236}">
                <a16:creationId xmlns:a16="http://schemas.microsoft.com/office/drawing/2014/main" id="{FCFEB5E7-CE96-79D7-E50D-B0B3AE23972C}"/>
              </a:ext>
            </a:extLst>
          </p:cNvPr>
          <p:cNvSpPr txBox="1">
            <a:spLocks/>
          </p:cNvSpPr>
          <p:nvPr/>
        </p:nvSpPr>
        <p:spPr>
          <a:xfrm>
            <a:off x="-2701890" y="-11159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4800" dirty="0"/>
              <a:t>RECAP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404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404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404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2" grpId="0"/>
      <p:bldP spid="883" grpId="0" animBg="1"/>
      <p:bldP spid="883" grpId="1" animBg="1"/>
      <p:bldP spid="886" grpId="0" animBg="1"/>
      <p:bldP spid="886" grpId="1" animBg="1"/>
      <p:bldP spid="887" grpId="0" animBg="1"/>
      <p:bldP spid="887" grpId="1" animBg="1"/>
      <p:bldP spid="2" grpId="0" animBg="1"/>
      <p:bldP spid="2" grpId="1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47"/>
          <p:cNvSpPr/>
          <p:nvPr/>
        </p:nvSpPr>
        <p:spPr>
          <a:xfrm flipH="1">
            <a:off x="4880025" y="1165892"/>
            <a:ext cx="3871494" cy="1163421"/>
          </a:xfrm>
          <a:prstGeom prst="wedgeRectCallout">
            <a:avLst>
              <a:gd name="adj1" fmla="val 8555"/>
              <a:gd name="adj2" fmla="val 74147"/>
            </a:avLst>
          </a:prstGeom>
          <a:solidFill>
            <a:schemeClr val="dk2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rPr>
              <a:t>About some interesting facts.</a:t>
            </a:r>
            <a:endParaRPr sz="2400" dirty="0">
              <a:solidFill>
                <a:schemeClr val="dk1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1750" name="Google Shape;1750;p47"/>
          <p:cNvSpPr/>
          <p:nvPr/>
        </p:nvSpPr>
        <p:spPr>
          <a:xfrm flipH="1">
            <a:off x="0" y="1156951"/>
            <a:ext cx="4572000" cy="1172362"/>
          </a:xfrm>
          <a:prstGeom prst="wedgeRectCallout">
            <a:avLst>
              <a:gd name="adj1" fmla="val -8287"/>
              <a:gd name="adj2" fmla="val 74147"/>
            </a:avLst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rPr>
              <a:t>What have you known about English-speaking countries?</a:t>
            </a:r>
            <a:endParaRPr dirty="0"/>
          </a:p>
        </p:txBody>
      </p:sp>
      <p:sp>
        <p:nvSpPr>
          <p:cNvPr id="1751" name="Google Shape;1751;p47"/>
          <p:cNvSpPr txBox="1">
            <a:spLocks noGrp="1"/>
          </p:cNvSpPr>
          <p:nvPr>
            <p:ph type="title"/>
          </p:nvPr>
        </p:nvSpPr>
        <p:spPr>
          <a:xfrm>
            <a:off x="950118" y="13022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/>
              <a:t>RECAP</a:t>
            </a:r>
            <a:endParaRPr sz="4800" dirty="0"/>
          </a:p>
        </p:txBody>
      </p:sp>
      <p:grpSp>
        <p:nvGrpSpPr>
          <p:cNvPr id="1752" name="Google Shape;1752;p47"/>
          <p:cNvGrpSpPr/>
          <p:nvPr/>
        </p:nvGrpSpPr>
        <p:grpSpPr>
          <a:xfrm>
            <a:off x="2559969" y="2631442"/>
            <a:ext cx="1486793" cy="2636275"/>
            <a:chOff x="4802402" y="5344853"/>
            <a:chExt cx="1136692" cy="2015655"/>
          </a:xfrm>
        </p:grpSpPr>
        <p:sp>
          <p:nvSpPr>
            <p:cNvPr id="1753" name="Google Shape;1753;p47"/>
            <p:cNvSpPr/>
            <p:nvPr/>
          </p:nvSpPr>
          <p:spPr>
            <a:xfrm>
              <a:off x="4802402" y="5344861"/>
              <a:ext cx="1136692" cy="2015647"/>
            </a:xfrm>
            <a:custGeom>
              <a:avLst/>
              <a:gdLst/>
              <a:ahLst/>
              <a:cxnLst/>
              <a:rect l="l" t="t" r="r" b="b"/>
              <a:pathLst>
                <a:path w="17054" h="30240" extrusionOk="0">
                  <a:moveTo>
                    <a:pt x="6349" y="0"/>
                  </a:moveTo>
                  <a:lnTo>
                    <a:pt x="6064" y="82"/>
                  </a:lnTo>
                  <a:lnTo>
                    <a:pt x="5454" y="163"/>
                  </a:lnTo>
                  <a:lnTo>
                    <a:pt x="4965" y="285"/>
                  </a:lnTo>
                  <a:lnTo>
                    <a:pt x="4477" y="407"/>
                  </a:lnTo>
                  <a:lnTo>
                    <a:pt x="4029" y="570"/>
                  </a:lnTo>
                  <a:lnTo>
                    <a:pt x="3622" y="774"/>
                  </a:lnTo>
                  <a:lnTo>
                    <a:pt x="3256" y="1018"/>
                  </a:lnTo>
                  <a:lnTo>
                    <a:pt x="2890" y="1344"/>
                  </a:lnTo>
                  <a:lnTo>
                    <a:pt x="2524" y="1710"/>
                  </a:lnTo>
                  <a:lnTo>
                    <a:pt x="1791" y="2524"/>
                  </a:lnTo>
                  <a:lnTo>
                    <a:pt x="1425" y="2931"/>
                  </a:lnTo>
                  <a:lnTo>
                    <a:pt x="1099" y="3419"/>
                  </a:lnTo>
                  <a:lnTo>
                    <a:pt x="936" y="3663"/>
                  </a:lnTo>
                  <a:lnTo>
                    <a:pt x="773" y="3908"/>
                  </a:lnTo>
                  <a:lnTo>
                    <a:pt x="611" y="4192"/>
                  </a:lnTo>
                  <a:lnTo>
                    <a:pt x="489" y="4477"/>
                  </a:lnTo>
                  <a:lnTo>
                    <a:pt x="366" y="4762"/>
                  </a:lnTo>
                  <a:lnTo>
                    <a:pt x="285" y="5129"/>
                  </a:lnTo>
                  <a:lnTo>
                    <a:pt x="163" y="5495"/>
                  </a:lnTo>
                  <a:lnTo>
                    <a:pt x="82" y="5861"/>
                  </a:lnTo>
                  <a:lnTo>
                    <a:pt x="41" y="6268"/>
                  </a:lnTo>
                  <a:lnTo>
                    <a:pt x="0" y="6634"/>
                  </a:lnTo>
                  <a:lnTo>
                    <a:pt x="0" y="7001"/>
                  </a:lnTo>
                  <a:lnTo>
                    <a:pt x="0" y="7326"/>
                  </a:lnTo>
                  <a:lnTo>
                    <a:pt x="82" y="7652"/>
                  </a:lnTo>
                  <a:lnTo>
                    <a:pt x="122" y="7977"/>
                  </a:lnTo>
                  <a:lnTo>
                    <a:pt x="163" y="8262"/>
                  </a:lnTo>
                  <a:lnTo>
                    <a:pt x="285" y="8507"/>
                  </a:lnTo>
                  <a:lnTo>
                    <a:pt x="366" y="8751"/>
                  </a:lnTo>
                  <a:lnTo>
                    <a:pt x="489" y="8954"/>
                  </a:lnTo>
                  <a:lnTo>
                    <a:pt x="611" y="9158"/>
                  </a:lnTo>
                  <a:lnTo>
                    <a:pt x="733" y="9280"/>
                  </a:lnTo>
                  <a:lnTo>
                    <a:pt x="896" y="9402"/>
                  </a:lnTo>
                  <a:lnTo>
                    <a:pt x="1018" y="9524"/>
                  </a:lnTo>
                  <a:lnTo>
                    <a:pt x="1180" y="9605"/>
                  </a:lnTo>
                  <a:lnTo>
                    <a:pt x="1710" y="9605"/>
                  </a:lnTo>
                  <a:lnTo>
                    <a:pt x="1832" y="9565"/>
                  </a:lnTo>
                  <a:lnTo>
                    <a:pt x="1994" y="9524"/>
                  </a:lnTo>
                  <a:lnTo>
                    <a:pt x="2198" y="9402"/>
                  </a:lnTo>
                  <a:lnTo>
                    <a:pt x="2401" y="9198"/>
                  </a:lnTo>
                  <a:lnTo>
                    <a:pt x="2564" y="9076"/>
                  </a:lnTo>
                  <a:lnTo>
                    <a:pt x="2686" y="8914"/>
                  </a:lnTo>
                  <a:lnTo>
                    <a:pt x="2727" y="8751"/>
                  </a:lnTo>
                  <a:lnTo>
                    <a:pt x="2727" y="8873"/>
                  </a:lnTo>
                  <a:lnTo>
                    <a:pt x="2727" y="8914"/>
                  </a:lnTo>
                  <a:lnTo>
                    <a:pt x="2768" y="9076"/>
                  </a:lnTo>
                  <a:lnTo>
                    <a:pt x="2808" y="9280"/>
                  </a:lnTo>
                  <a:lnTo>
                    <a:pt x="2849" y="9361"/>
                  </a:lnTo>
                  <a:lnTo>
                    <a:pt x="2890" y="9402"/>
                  </a:lnTo>
                  <a:lnTo>
                    <a:pt x="2931" y="9524"/>
                  </a:lnTo>
                  <a:lnTo>
                    <a:pt x="2971" y="9605"/>
                  </a:lnTo>
                  <a:lnTo>
                    <a:pt x="3053" y="9768"/>
                  </a:lnTo>
                  <a:lnTo>
                    <a:pt x="3256" y="10012"/>
                  </a:lnTo>
                  <a:lnTo>
                    <a:pt x="3378" y="10175"/>
                  </a:lnTo>
                  <a:lnTo>
                    <a:pt x="3541" y="10257"/>
                  </a:lnTo>
                  <a:lnTo>
                    <a:pt x="3134" y="10582"/>
                  </a:lnTo>
                  <a:lnTo>
                    <a:pt x="2686" y="10948"/>
                  </a:lnTo>
                  <a:lnTo>
                    <a:pt x="2442" y="11152"/>
                  </a:lnTo>
                  <a:lnTo>
                    <a:pt x="2198" y="11396"/>
                  </a:lnTo>
                  <a:lnTo>
                    <a:pt x="1954" y="11640"/>
                  </a:lnTo>
                  <a:lnTo>
                    <a:pt x="1710" y="11925"/>
                  </a:lnTo>
                  <a:lnTo>
                    <a:pt x="1506" y="12251"/>
                  </a:lnTo>
                  <a:lnTo>
                    <a:pt x="1303" y="12617"/>
                  </a:lnTo>
                  <a:lnTo>
                    <a:pt x="1099" y="13024"/>
                  </a:lnTo>
                  <a:lnTo>
                    <a:pt x="896" y="13472"/>
                  </a:lnTo>
                  <a:lnTo>
                    <a:pt x="773" y="13960"/>
                  </a:lnTo>
                  <a:lnTo>
                    <a:pt x="611" y="14530"/>
                  </a:lnTo>
                  <a:lnTo>
                    <a:pt x="489" y="15100"/>
                  </a:lnTo>
                  <a:lnTo>
                    <a:pt x="407" y="15792"/>
                  </a:lnTo>
                  <a:lnTo>
                    <a:pt x="407" y="16117"/>
                  </a:lnTo>
                  <a:lnTo>
                    <a:pt x="407" y="16443"/>
                  </a:lnTo>
                  <a:lnTo>
                    <a:pt x="407" y="16768"/>
                  </a:lnTo>
                  <a:lnTo>
                    <a:pt x="489" y="17094"/>
                  </a:lnTo>
                  <a:lnTo>
                    <a:pt x="529" y="17379"/>
                  </a:lnTo>
                  <a:lnTo>
                    <a:pt x="570" y="17664"/>
                  </a:lnTo>
                  <a:lnTo>
                    <a:pt x="733" y="18234"/>
                  </a:lnTo>
                  <a:lnTo>
                    <a:pt x="936" y="18722"/>
                  </a:lnTo>
                  <a:lnTo>
                    <a:pt x="1180" y="19170"/>
                  </a:lnTo>
                  <a:lnTo>
                    <a:pt x="1425" y="19577"/>
                  </a:lnTo>
                  <a:lnTo>
                    <a:pt x="1669" y="19943"/>
                  </a:lnTo>
                  <a:lnTo>
                    <a:pt x="1954" y="20269"/>
                  </a:lnTo>
                  <a:lnTo>
                    <a:pt x="2198" y="20553"/>
                  </a:lnTo>
                  <a:lnTo>
                    <a:pt x="2483" y="20798"/>
                  </a:lnTo>
                  <a:lnTo>
                    <a:pt x="2686" y="21001"/>
                  </a:lnTo>
                  <a:lnTo>
                    <a:pt x="2971" y="21205"/>
                  </a:lnTo>
                  <a:lnTo>
                    <a:pt x="3012" y="21693"/>
                  </a:lnTo>
                  <a:lnTo>
                    <a:pt x="3134" y="22426"/>
                  </a:lnTo>
                  <a:lnTo>
                    <a:pt x="3256" y="23199"/>
                  </a:lnTo>
                  <a:lnTo>
                    <a:pt x="3419" y="24094"/>
                  </a:lnTo>
                  <a:lnTo>
                    <a:pt x="3622" y="25030"/>
                  </a:lnTo>
                  <a:lnTo>
                    <a:pt x="3907" y="26048"/>
                  </a:lnTo>
                  <a:lnTo>
                    <a:pt x="4192" y="27187"/>
                  </a:lnTo>
                  <a:lnTo>
                    <a:pt x="4721" y="27187"/>
                  </a:lnTo>
                  <a:lnTo>
                    <a:pt x="5088" y="27147"/>
                  </a:lnTo>
                  <a:lnTo>
                    <a:pt x="5250" y="27147"/>
                  </a:lnTo>
                  <a:lnTo>
                    <a:pt x="5128" y="27879"/>
                  </a:lnTo>
                  <a:lnTo>
                    <a:pt x="4721" y="29548"/>
                  </a:lnTo>
                  <a:lnTo>
                    <a:pt x="4558" y="30240"/>
                  </a:lnTo>
                  <a:lnTo>
                    <a:pt x="14164" y="30240"/>
                  </a:lnTo>
                  <a:lnTo>
                    <a:pt x="14164" y="27554"/>
                  </a:lnTo>
                  <a:lnTo>
                    <a:pt x="14164" y="26251"/>
                  </a:lnTo>
                  <a:lnTo>
                    <a:pt x="14123" y="24827"/>
                  </a:lnTo>
                  <a:lnTo>
                    <a:pt x="14041" y="23117"/>
                  </a:lnTo>
                  <a:lnTo>
                    <a:pt x="14001" y="22833"/>
                  </a:lnTo>
                  <a:lnTo>
                    <a:pt x="14082" y="22833"/>
                  </a:lnTo>
                  <a:lnTo>
                    <a:pt x="14326" y="22670"/>
                  </a:lnTo>
                  <a:lnTo>
                    <a:pt x="14530" y="22507"/>
                  </a:lnTo>
                  <a:lnTo>
                    <a:pt x="14774" y="22344"/>
                  </a:lnTo>
                  <a:lnTo>
                    <a:pt x="14937" y="22141"/>
                  </a:lnTo>
                  <a:lnTo>
                    <a:pt x="15140" y="21897"/>
                  </a:lnTo>
                  <a:lnTo>
                    <a:pt x="15303" y="21693"/>
                  </a:lnTo>
                  <a:lnTo>
                    <a:pt x="15425" y="21408"/>
                  </a:lnTo>
                  <a:lnTo>
                    <a:pt x="15507" y="21164"/>
                  </a:lnTo>
                  <a:lnTo>
                    <a:pt x="15588" y="20879"/>
                  </a:lnTo>
                  <a:lnTo>
                    <a:pt x="15629" y="20594"/>
                  </a:lnTo>
                  <a:lnTo>
                    <a:pt x="15669" y="20269"/>
                  </a:lnTo>
                  <a:lnTo>
                    <a:pt x="15669" y="19984"/>
                  </a:lnTo>
                  <a:lnTo>
                    <a:pt x="15669" y="19577"/>
                  </a:lnTo>
                  <a:lnTo>
                    <a:pt x="16239" y="18803"/>
                  </a:lnTo>
                  <a:lnTo>
                    <a:pt x="16605" y="18274"/>
                  </a:lnTo>
                  <a:lnTo>
                    <a:pt x="16890" y="17867"/>
                  </a:lnTo>
                  <a:lnTo>
                    <a:pt x="17012" y="17582"/>
                  </a:lnTo>
                  <a:lnTo>
                    <a:pt x="17053" y="17501"/>
                  </a:lnTo>
                  <a:lnTo>
                    <a:pt x="17053" y="17460"/>
                  </a:lnTo>
                  <a:lnTo>
                    <a:pt x="16972" y="17460"/>
                  </a:lnTo>
                  <a:lnTo>
                    <a:pt x="16850" y="17542"/>
                  </a:lnTo>
                  <a:lnTo>
                    <a:pt x="16728" y="17664"/>
                  </a:lnTo>
                  <a:lnTo>
                    <a:pt x="16565" y="17827"/>
                  </a:lnTo>
                  <a:lnTo>
                    <a:pt x="16239" y="18152"/>
                  </a:lnTo>
                  <a:lnTo>
                    <a:pt x="16158" y="18274"/>
                  </a:lnTo>
                  <a:lnTo>
                    <a:pt x="16036" y="18274"/>
                  </a:lnTo>
                  <a:lnTo>
                    <a:pt x="16036" y="18193"/>
                  </a:lnTo>
                  <a:lnTo>
                    <a:pt x="16158" y="17949"/>
                  </a:lnTo>
                  <a:lnTo>
                    <a:pt x="16524" y="17257"/>
                  </a:lnTo>
                  <a:lnTo>
                    <a:pt x="16687" y="16931"/>
                  </a:lnTo>
                  <a:lnTo>
                    <a:pt x="16850" y="16565"/>
                  </a:lnTo>
                  <a:lnTo>
                    <a:pt x="16931" y="16321"/>
                  </a:lnTo>
                  <a:lnTo>
                    <a:pt x="16931" y="16199"/>
                  </a:lnTo>
                  <a:lnTo>
                    <a:pt x="16890" y="16158"/>
                  </a:lnTo>
                  <a:lnTo>
                    <a:pt x="16850" y="16117"/>
                  </a:lnTo>
                  <a:lnTo>
                    <a:pt x="16768" y="16158"/>
                  </a:lnTo>
                  <a:lnTo>
                    <a:pt x="16687" y="16239"/>
                  </a:lnTo>
                  <a:lnTo>
                    <a:pt x="16605" y="16321"/>
                  </a:lnTo>
                  <a:lnTo>
                    <a:pt x="16402" y="16565"/>
                  </a:lnTo>
                  <a:lnTo>
                    <a:pt x="16198" y="16931"/>
                  </a:lnTo>
                  <a:lnTo>
                    <a:pt x="15791" y="17582"/>
                  </a:lnTo>
                  <a:lnTo>
                    <a:pt x="15629" y="17786"/>
                  </a:lnTo>
                  <a:lnTo>
                    <a:pt x="15588" y="17867"/>
                  </a:lnTo>
                  <a:lnTo>
                    <a:pt x="15507" y="17867"/>
                  </a:lnTo>
                  <a:lnTo>
                    <a:pt x="15507" y="17786"/>
                  </a:lnTo>
                  <a:lnTo>
                    <a:pt x="15588" y="17542"/>
                  </a:lnTo>
                  <a:lnTo>
                    <a:pt x="15954" y="16768"/>
                  </a:lnTo>
                  <a:lnTo>
                    <a:pt x="16117" y="16361"/>
                  </a:lnTo>
                  <a:lnTo>
                    <a:pt x="16239" y="16036"/>
                  </a:lnTo>
                  <a:lnTo>
                    <a:pt x="16321" y="15873"/>
                  </a:lnTo>
                  <a:lnTo>
                    <a:pt x="16321" y="15751"/>
                  </a:lnTo>
                  <a:lnTo>
                    <a:pt x="16321" y="15629"/>
                  </a:lnTo>
                  <a:lnTo>
                    <a:pt x="16321" y="15588"/>
                  </a:lnTo>
                  <a:lnTo>
                    <a:pt x="16239" y="15588"/>
                  </a:lnTo>
                  <a:lnTo>
                    <a:pt x="16158" y="15629"/>
                  </a:lnTo>
                  <a:lnTo>
                    <a:pt x="16076" y="15751"/>
                  </a:lnTo>
                  <a:lnTo>
                    <a:pt x="15995" y="15873"/>
                  </a:lnTo>
                  <a:lnTo>
                    <a:pt x="15791" y="16199"/>
                  </a:lnTo>
                  <a:lnTo>
                    <a:pt x="15588" y="16565"/>
                  </a:lnTo>
                  <a:lnTo>
                    <a:pt x="15303" y="17094"/>
                  </a:lnTo>
                  <a:lnTo>
                    <a:pt x="15222" y="16768"/>
                  </a:lnTo>
                  <a:lnTo>
                    <a:pt x="15222" y="16728"/>
                  </a:lnTo>
                  <a:lnTo>
                    <a:pt x="15344" y="16443"/>
                  </a:lnTo>
                  <a:lnTo>
                    <a:pt x="15425" y="16158"/>
                  </a:lnTo>
                  <a:lnTo>
                    <a:pt x="15425" y="15954"/>
                  </a:lnTo>
                  <a:lnTo>
                    <a:pt x="15425" y="15914"/>
                  </a:lnTo>
                  <a:lnTo>
                    <a:pt x="15425" y="15873"/>
                  </a:lnTo>
                  <a:lnTo>
                    <a:pt x="15344" y="15873"/>
                  </a:lnTo>
                  <a:lnTo>
                    <a:pt x="15262" y="15954"/>
                  </a:lnTo>
                  <a:lnTo>
                    <a:pt x="15100" y="16199"/>
                  </a:lnTo>
                  <a:lnTo>
                    <a:pt x="15018" y="15995"/>
                  </a:lnTo>
                  <a:lnTo>
                    <a:pt x="14815" y="15385"/>
                  </a:lnTo>
                  <a:lnTo>
                    <a:pt x="14611" y="14937"/>
                  </a:lnTo>
                  <a:lnTo>
                    <a:pt x="14489" y="14611"/>
                  </a:lnTo>
                  <a:lnTo>
                    <a:pt x="14774" y="13879"/>
                  </a:lnTo>
                  <a:lnTo>
                    <a:pt x="15100" y="13146"/>
                  </a:lnTo>
                  <a:lnTo>
                    <a:pt x="15303" y="12414"/>
                  </a:lnTo>
                  <a:lnTo>
                    <a:pt x="15507" y="11681"/>
                  </a:lnTo>
                  <a:lnTo>
                    <a:pt x="15710" y="10989"/>
                  </a:lnTo>
                  <a:lnTo>
                    <a:pt x="15791" y="10257"/>
                  </a:lnTo>
                  <a:lnTo>
                    <a:pt x="15873" y="9565"/>
                  </a:lnTo>
                  <a:lnTo>
                    <a:pt x="15914" y="8873"/>
                  </a:lnTo>
                  <a:lnTo>
                    <a:pt x="15873" y="8181"/>
                  </a:lnTo>
                  <a:lnTo>
                    <a:pt x="15791" y="7530"/>
                  </a:lnTo>
                  <a:lnTo>
                    <a:pt x="15710" y="6879"/>
                  </a:lnTo>
                  <a:lnTo>
                    <a:pt x="15507" y="6268"/>
                  </a:lnTo>
                  <a:lnTo>
                    <a:pt x="15303" y="5658"/>
                  </a:lnTo>
                  <a:lnTo>
                    <a:pt x="15018" y="5088"/>
                  </a:lnTo>
                  <a:lnTo>
                    <a:pt x="14693" y="4518"/>
                  </a:lnTo>
                  <a:lnTo>
                    <a:pt x="14326" y="3989"/>
                  </a:lnTo>
                  <a:lnTo>
                    <a:pt x="13919" y="3501"/>
                  </a:lnTo>
                  <a:lnTo>
                    <a:pt x="13431" y="3053"/>
                  </a:lnTo>
                  <a:lnTo>
                    <a:pt x="12983" y="2646"/>
                  </a:lnTo>
                  <a:lnTo>
                    <a:pt x="12495" y="2361"/>
                  </a:lnTo>
                  <a:lnTo>
                    <a:pt x="12413" y="2280"/>
                  </a:lnTo>
                  <a:lnTo>
                    <a:pt x="12413" y="2320"/>
                  </a:lnTo>
                  <a:lnTo>
                    <a:pt x="12332" y="2117"/>
                  </a:lnTo>
                  <a:lnTo>
                    <a:pt x="12210" y="1913"/>
                  </a:lnTo>
                  <a:lnTo>
                    <a:pt x="12047" y="1710"/>
                  </a:lnTo>
                  <a:lnTo>
                    <a:pt x="11803" y="1466"/>
                  </a:lnTo>
                  <a:lnTo>
                    <a:pt x="11681" y="1384"/>
                  </a:lnTo>
                  <a:lnTo>
                    <a:pt x="11477" y="1221"/>
                  </a:lnTo>
                  <a:lnTo>
                    <a:pt x="11315" y="1140"/>
                  </a:lnTo>
                  <a:lnTo>
                    <a:pt x="11111" y="1018"/>
                  </a:lnTo>
                  <a:lnTo>
                    <a:pt x="10867" y="937"/>
                  </a:lnTo>
                  <a:lnTo>
                    <a:pt x="10623" y="896"/>
                  </a:lnTo>
                  <a:lnTo>
                    <a:pt x="10094" y="733"/>
                  </a:lnTo>
                  <a:lnTo>
                    <a:pt x="9524" y="530"/>
                  </a:lnTo>
                  <a:lnTo>
                    <a:pt x="8995" y="407"/>
                  </a:lnTo>
                  <a:lnTo>
                    <a:pt x="8425" y="245"/>
                  </a:lnTo>
                  <a:lnTo>
                    <a:pt x="7855" y="123"/>
                  </a:lnTo>
                  <a:lnTo>
                    <a:pt x="7245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4" name="Google Shape;1754;p47"/>
            <p:cNvGrpSpPr/>
            <p:nvPr/>
          </p:nvGrpSpPr>
          <p:grpSpPr>
            <a:xfrm>
              <a:off x="4803771" y="5344853"/>
              <a:ext cx="1133959" cy="2015647"/>
              <a:chOff x="4628550" y="1796250"/>
              <a:chExt cx="425325" cy="756000"/>
            </a:xfrm>
          </p:grpSpPr>
          <p:sp>
            <p:nvSpPr>
              <p:cNvPr id="1755" name="Google Shape;1755;p47"/>
              <p:cNvSpPr/>
              <p:nvPr/>
            </p:nvSpPr>
            <p:spPr>
              <a:xfrm>
                <a:off x="4638725" y="1836950"/>
                <a:ext cx="3866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15467" h="21531" extrusionOk="0">
                    <a:moveTo>
                      <a:pt x="9199" y="0"/>
                    </a:moveTo>
                    <a:lnTo>
                      <a:pt x="8914" y="41"/>
                    </a:lnTo>
                    <a:lnTo>
                      <a:pt x="8670" y="82"/>
                    </a:lnTo>
                    <a:lnTo>
                      <a:pt x="8385" y="163"/>
                    </a:lnTo>
                    <a:lnTo>
                      <a:pt x="8100" y="245"/>
                    </a:lnTo>
                    <a:lnTo>
                      <a:pt x="7815" y="326"/>
                    </a:lnTo>
                    <a:lnTo>
                      <a:pt x="7571" y="448"/>
                    </a:lnTo>
                    <a:lnTo>
                      <a:pt x="7286" y="570"/>
                    </a:lnTo>
                    <a:lnTo>
                      <a:pt x="7042" y="692"/>
                    </a:lnTo>
                    <a:lnTo>
                      <a:pt x="6797" y="855"/>
                    </a:lnTo>
                    <a:lnTo>
                      <a:pt x="6553" y="1059"/>
                    </a:lnTo>
                    <a:lnTo>
                      <a:pt x="6268" y="1262"/>
                    </a:lnTo>
                    <a:lnTo>
                      <a:pt x="6065" y="1466"/>
                    </a:lnTo>
                    <a:lnTo>
                      <a:pt x="5780" y="1710"/>
                    </a:lnTo>
                    <a:lnTo>
                      <a:pt x="5576" y="1954"/>
                    </a:lnTo>
                    <a:lnTo>
                      <a:pt x="5373" y="2157"/>
                    </a:lnTo>
                    <a:lnTo>
                      <a:pt x="5169" y="2442"/>
                    </a:lnTo>
                    <a:lnTo>
                      <a:pt x="4966" y="2687"/>
                    </a:lnTo>
                    <a:lnTo>
                      <a:pt x="4681" y="3216"/>
                    </a:lnTo>
                    <a:lnTo>
                      <a:pt x="4437" y="3745"/>
                    </a:lnTo>
                    <a:lnTo>
                      <a:pt x="4233" y="4274"/>
                    </a:lnTo>
                    <a:lnTo>
                      <a:pt x="4071" y="4803"/>
                    </a:lnTo>
                    <a:lnTo>
                      <a:pt x="3948" y="5332"/>
                    </a:lnTo>
                    <a:lnTo>
                      <a:pt x="3867" y="5820"/>
                    </a:lnTo>
                    <a:lnTo>
                      <a:pt x="3704" y="6756"/>
                    </a:lnTo>
                    <a:lnTo>
                      <a:pt x="3582" y="7570"/>
                    </a:lnTo>
                    <a:lnTo>
                      <a:pt x="3501" y="7937"/>
                    </a:lnTo>
                    <a:lnTo>
                      <a:pt x="3419" y="8222"/>
                    </a:lnTo>
                    <a:lnTo>
                      <a:pt x="3257" y="8466"/>
                    </a:lnTo>
                    <a:lnTo>
                      <a:pt x="3175" y="8588"/>
                    </a:lnTo>
                    <a:lnTo>
                      <a:pt x="3094" y="8629"/>
                    </a:lnTo>
                    <a:lnTo>
                      <a:pt x="2687" y="8995"/>
                    </a:lnTo>
                    <a:lnTo>
                      <a:pt x="2239" y="9320"/>
                    </a:lnTo>
                    <a:lnTo>
                      <a:pt x="1995" y="9524"/>
                    </a:lnTo>
                    <a:lnTo>
                      <a:pt x="1751" y="9768"/>
                    </a:lnTo>
                    <a:lnTo>
                      <a:pt x="1506" y="10012"/>
                    </a:lnTo>
                    <a:lnTo>
                      <a:pt x="1303" y="10338"/>
                    </a:lnTo>
                    <a:lnTo>
                      <a:pt x="1059" y="10623"/>
                    </a:lnTo>
                    <a:lnTo>
                      <a:pt x="855" y="10989"/>
                    </a:lnTo>
                    <a:lnTo>
                      <a:pt x="652" y="11396"/>
                    </a:lnTo>
                    <a:lnTo>
                      <a:pt x="448" y="11844"/>
                    </a:lnTo>
                    <a:lnTo>
                      <a:pt x="326" y="12332"/>
                    </a:lnTo>
                    <a:lnTo>
                      <a:pt x="163" y="12902"/>
                    </a:lnTo>
                    <a:lnTo>
                      <a:pt x="41" y="13472"/>
                    </a:lnTo>
                    <a:lnTo>
                      <a:pt x="1" y="14164"/>
                    </a:lnTo>
                    <a:lnTo>
                      <a:pt x="1" y="14530"/>
                    </a:lnTo>
                    <a:lnTo>
                      <a:pt x="1" y="14856"/>
                    </a:lnTo>
                    <a:lnTo>
                      <a:pt x="1" y="15181"/>
                    </a:lnTo>
                    <a:lnTo>
                      <a:pt x="41" y="15466"/>
                    </a:lnTo>
                    <a:lnTo>
                      <a:pt x="82" y="15792"/>
                    </a:lnTo>
                    <a:lnTo>
                      <a:pt x="123" y="16077"/>
                    </a:lnTo>
                    <a:lnTo>
                      <a:pt x="286" y="16606"/>
                    </a:lnTo>
                    <a:lnTo>
                      <a:pt x="489" y="17094"/>
                    </a:lnTo>
                    <a:lnTo>
                      <a:pt x="733" y="17582"/>
                    </a:lnTo>
                    <a:lnTo>
                      <a:pt x="977" y="17989"/>
                    </a:lnTo>
                    <a:lnTo>
                      <a:pt x="1222" y="18315"/>
                    </a:lnTo>
                    <a:lnTo>
                      <a:pt x="1506" y="18681"/>
                    </a:lnTo>
                    <a:lnTo>
                      <a:pt x="1751" y="18966"/>
                    </a:lnTo>
                    <a:lnTo>
                      <a:pt x="2036" y="19170"/>
                    </a:lnTo>
                    <a:lnTo>
                      <a:pt x="2239" y="19373"/>
                    </a:lnTo>
                    <a:lnTo>
                      <a:pt x="2565" y="19617"/>
                    </a:lnTo>
                    <a:lnTo>
                      <a:pt x="2687" y="19739"/>
                    </a:lnTo>
                    <a:lnTo>
                      <a:pt x="2850" y="19292"/>
                    </a:lnTo>
                    <a:lnTo>
                      <a:pt x="3053" y="18885"/>
                    </a:lnTo>
                    <a:lnTo>
                      <a:pt x="3175" y="18641"/>
                    </a:lnTo>
                    <a:lnTo>
                      <a:pt x="3338" y="18396"/>
                    </a:lnTo>
                    <a:lnTo>
                      <a:pt x="3501" y="18193"/>
                    </a:lnTo>
                    <a:lnTo>
                      <a:pt x="3664" y="17989"/>
                    </a:lnTo>
                    <a:lnTo>
                      <a:pt x="3867" y="17867"/>
                    </a:lnTo>
                    <a:lnTo>
                      <a:pt x="4030" y="17745"/>
                    </a:lnTo>
                    <a:lnTo>
                      <a:pt x="4233" y="17704"/>
                    </a:lnTo>
                    <a:lnTo>
                      <a:pt x="4355" y="17664"/>
                    </a:lnTo>
                    <a:lnTo>
                      <a:pt x="4437" y="17704"/>
                    </a:lnTo>
                    <a:lnTo>
                      <a:pt x="4559" y="17704"/>
                    </a:lnTo>
                    <a:lnTo>
                      <a:pt x="4681" y="17786"/>
                    </a:lnTo>
                    <a:lnTo>
                      <a:pt x="4762" y="17867"/>
                    </a:lnTo>
                    <a:lnTo>
                      <a:pt x="4885" y="17908"/>
                    </a:lnTo>
                    <a:lnTo>
                      <a:pt x="5454" y="18437"/>
                    </a:lnTo>
                    <a:lnTo>
                      <a:pt x="5983" y="18885"/>
                    </a:lnTo>
                    <a:lnTo>
                      <a:pt x="6553" y="19332"/>
                    </a:lnTo>
                    <a:lnTo>
                      <a:pt x="7082" y="19699"/>
                    </a:lnTo>
                    <a:lnTo>
                      <a:pt x="7611" y="20024"/>
                    </a:lnTo>
                    <a:lnTo>
                      <a:pt x="8100" y="20350"/>
                    </a:lnTo>
                    <a:lnTo>
                      <a:pt x="8588" y="20594"/>
                    </a:lnTo>
                    <a:lnTo>
                      <a:pt x="9077" y="20838"/>
                    </a:lnTo>
                    <a:lnTo>
                      <a:pt x="9524" y="21042"/>
                    </a:lnTo>
                    <a:lnTo>
                      <a:pt x="10013" y="21205"/>
                    </a:lnTo>
                    <a:lnTo>
                      <a:pt x="10420" y="21327"/>
                    </a:lnTo>
                    <a:lnTo>
                      <a:pt x="10867" y="21449"/>
                    </a:lnTo>
                    <a:lnTo>
                      <a:pt x="11274" y="21489"/>
                    </a:lnTo>
                    <a:lnTo>
                      <a:pt x="11641" y="21530"/>
                    </a:lnTo>
                    <a:lnTo>
                      <a:pt x="12373" y="21530"/>
                    </a:lnTo>
                    <a:lnTo>
                      <a:pt x="12740" y="21489"/>
                    </a:lnTo>
                    <a:lnTo>
                      <a:pt x="13024" y="21408"/>
                    </a:lnTo>
                    <a:lnTo>
                      <a:pt x="13350" y="21327"/>
                    </a:lnTo>
                    <a:lnTo>
                      <a:pt x="13635" y="21205"/>
                    </a:lnTo>
                    <a:lnTo>
                      <a:pt x="13879" y="21082"/>
                    </a:lnTo>
                    <a:lnTo>
                      <a:pt x="14123" y="20920"/>
                    </a:lnTo>
                    <a:lnTo>
                      <a:pt x="14327" y="20716"/>
                    </a:lnTo>
                    <a:lnTo>
                      <a:pt x="14530" y="20513"/>
                    </a:lnTo>
                    <a:lnTo>
                      <a:pt x="14693" y="20309"/>
                    </a:lnTo>
                    <a:lnTo>
                      <a:pt x="14856" y="20065"/>
                    </a:lnTo>
                    <a:lnTo>
                      <a:pt x="14978" y="19821"/>
                    </a:lnTo>
                    <a:lnTo>
                      <a:pt x="15059" y="19577"/>
                    </a:lnTo>
                    <a:lnTo>
                      <a:pt x="15141" y="19292"/>
                    </a:lnTo>
                    <a:lnTo>
                      <a:pt x="15181" y="18966"/>
                    </a:lnTo>
                    <a:lnTo>
                      <a:pt x="15222" y="18681"/>
                    </a:lnTo>
                    <a:lnTo>
                      <a:pt x="15222" y="18356"/>
                    </a:lnTo>
                    <a:lnTo>
                      <a:pt x="15181" y="17704"/>
                    </a:lnTo>
                    <a:lnTo>
                      <a:pt x="15141" y="17135"/>
                    </a:lnTo>
                    <a:lnTo>
                      <a:pt x="15059" y="16565"/>
                    </a:lnTo>
                    <a:lnTo>
                      <a:pt x="14978" y="16077"/>
                    </a:lnTo>
                    <a:lnTo>
                      <a:pt x="14897" y="15588"/>
                    </a:lnTo>
                    <a:lnTo>
                      <a:pt x="14774" y="15140"/>
                    </a:lnTo>
                    <a:lnTo>
                      <a:pt x="14571" y="14367"/>
                    </a:lnTo>
                    <a:lnTo>
                      <a:pt x="14367" y="13757"/>
                    </a:lnTo>
                    <a:lnTo>
                      <a:pt x="14164" y="13350"/>
                    </a:lnTo>
                    <a:lnTo>
                      <a:pt x="14042" y="12983"/>
                    </a:lnTo>
                    <a:lnTo>
                      <a:pt x="14327" y="12251"/>
                    </a:lnTo>
                    <a:lnTo>
                      <a:pt x="14652" y="11518"/>
                    </a:lnTo>
                    <a:lnTo>
                      <a:pt x="14856" y="10786"/>
                    </a:lnTo>
                    <a:lnTo>
                      <a:pt x="15059" y="10094"/>
                    </a:lnTo>
                    <a:lnTo>
                      <a:pt x="15263" y="9361"/>
                    </a:lnTo>
                    <a:lnTo>
                      <a:pt x="15344" y="8629"/>
                    </a:lnTo>
                    <a:lnTo>
                      <a:pt x="15426" y="7937"/>
                    </a:lnTo>
                    <a:lnTo>
                      <a:pt x="15466" y="7286"/>
                    </a:lnTo>
                    <a:lnTo>
                      <a:pt x="15426" y="6594"/>
                    </a:lnTo>
                    <a:lnTo>
                      <a:pt x="15344" y="5902"/>
                    </a:lnTo>
                    <a:lnTo>
                      <a:pt x="15263" y="5291"/>
                    </a:lnTo>
                    <a:lnTo>
                      <a:pt x="15059" y="4681"/>
                    </a:lnTo>
                    <a:lnTo>
                      <a:pt x="14856" y="4070"/>
                    </a:lnTo>
                    <a:lnTo>
                      <a:pt x="14571" y="3460"/>
                    </a:lnTo>
                    <a:lnTo>
                      <a:pt x="14245" y="2931"/>
                    </a:lnTo>
                    <a:lnTo>
                      <a:pt x="13879" y="2361"/>
                    </a:lnTo>
                    <a:lnTo>
                      <a:pt x="13472" y="1913"/>
                    </a:lnTo>
                    <a:lnTo>
                      <a:pt x="13024" y="1425"/>
                    </a:lnTo>
                    <a:lnTo>
                      <a:pt x="12536" y="1059"/>
                    </a:lnTo>
                    <a:lnTo>
                      <a:pt x="12048" y="733"/>
                    </a:lnTo>
                    <a:lnTo>
                      <a:pt x="11559" y="448"/>
                    </a:lnTo>
                    <a:lnTo>
                      <a:pt x="11030" y="245"/>
                    </a:lnTo>
                    <a:lnTo>
                      <a:pt x="10786" y="204"/>
                    </a:lnTo>
                    <a:lnTo>
                      <a:pt x="10501" y="122"/>
                    </a:lnTo>
                    <a:lnTo>
                      <a:pt x="10257" y="41"/>
                    </a:lnTo>
                    <a:lnTo>
                      <a:pt x="9972" y="41"/>
                    </a:lnTo>
                    <a:lnTo>
                      <a:pt x="9728" y="0"/>
                    </a:lnTo>
                    <a:close/>
                  </a:path>
                </a:pathLst>
              </a:custGeom>
              <a:solidFill>
                <a:srgbClr val="FF6B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47"/>
              <p:cNvSpPr/>
              <p:nvPr/>
            </p:nvSpPr>
            <p:spPr>
              <a:xfrm>
                <a:off x="4775075" y="1884775"/>
                <a:ext cx="187225" cy="328675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13147" extrusionOk="0">
                    <a:moveTo>
                      <a:pt x="5088" y="0"/>
                    </a:moveTo>
                    <a:lnTo>
                      <a:pt x="4518" y="163"/>
                    </a:lnTo>
                    <a:lnTo>
                      <a:pt x="3989" y="367"/>
                    </a:lnTo>
                    <a:lnTo>
                      <a:pt x="3500" y="611"/>
                    </a:lnTo>
                    <a:lnTo>
                      <a:pt x="3053" y="936"/>
                    </a:lnTo>
                    <a:lnTo>
                      <a:pt x="2646" y="1221"/>
                    </a:lnTo>
                    <a:lnTo>
                      <a:pt x="2279" y="1547"/>
                    </a:lnTo>
                    <a:lnTo>
                      <a:pt x="1954" y="1954"/>
                    </a:lnTo>
                    <a:lnTo>
                      <a:pt x="1628" y="2320"/>
                    </a:lnTo>
                    <a:lnTo>
                      <a:pt x="1384" y="2727"/>
                    </a:lnTo>
                    <a:lnTo>
                      <a:pt x="1140" y="3134"/>
                    </a:lnTo>
                    <a:lnTo>
                      <a:pt x="936" y="3582"/>
                    </a:lnTo>
                    <a:lnTo>
                      <a:pt x="733" y="3989"/>
                    </a:lnTo>
                    <a:lnTo>
                      <a:pt x="611" y="4477"/>
                    </a:lnTo>
                    <a:lnTo>
                      <a:pt x="448" y="4925"/>
                    </a:lnTo>
                    <a:lnTo>
                      <a:pt x="326" y="5373"/>
                    </a:lnTo>
                    <a:lnTo>
                      <a:pt x="245" y="5820"/>
                    </a:lnTo>
                    <a:lnTo>
                      <a:pt x="163" y="6268"/>
                    </a:lnTo>
                    <a:lnTo>
                      <a:pt x="122" y="6716"/>
                    </a:lnTo>
                    <a:lnTo>
                      <a:pt x="41" y="7570"/>
                    </a:lnTo>
                    <a:lnTo>
                      <a:pt x="0" y="8303"/>
                    </a:lnTo>
                    <a:lnTo>
                      <a:pt x="41" y="8995"/>
                    </a:lnTo>
                    <a:lnTo>
                      <a:pt x="41" y="9605"/>
                    </a:lnTo>
                    <a:lnTo>
                      <a:pt x="82" y="10012"/>
                    </a:lnTo>
                    <a:lnTo>
                      <a:pt x="122" y="10419"/>
                    </a:lnTo>
                    <a:lnTo>
                      <a:pt x="407" y="10826"/>
                    </a:lnTo>
                    <a:lnTo>
                      <a:pt x="733" y="11315"/>
                    </a:lnTo>
                    <a:lnTo>
                      <a:pt x="1099" y="11803"/>
                    </a:lnTo>
                    <a:lnTo>
                      <a:pt x="1506" y="12332"/>
                    </a:lnTo>
                    <a:lnTo>
                      <a:pt x="1710" y="12536"/>
                    </a:lnTo>
                    <a:lnTo>
                      <a:pt x="1913" y="12780"/>
                    </a:lnTo>
                    <a:lnTo>
                      <a:pt x="2117" y="12943"/>
                    </a:lnTo>
                    <a:lnTo>
                      <a:pt x="2320" y="13065"/>
                    </a:lnTo>
                    <a:lnTo>
                      <a:pt x="2483" y="13146"/>
                    </a:lnTo>
                    <a:lnTo>
                      <a:pt x="2809" y="13146"/>
                    </a:lnTo>
                    <a:lnTo>
                      <a:pt x="2931" y="13105"/>
                    </a:lnTo>
                    <a:lnTo>
                      <a:pt x="3134" y="12983"/>
                    </a:lnTo>
                    <a:lnTo>
                      <a:pt x="3338" y="12820"/>
                    </a:lnTo>
                    <a:lnTo>
                      <a:pt x="3541" y="12658"/>
                    </a:lnTo>
                    <a:lnTo>
                      <a:pt x="3663" y="12495"/>
                    </a:lnTo>
                    <a:lnTo>
                      <a:pt x="3745" y="12373"/>
                    </a:lnTo>
                    <a:lnTo>
                      <a:pt x="3826" y="12210"/>
                    </a:lnTo>
                    <a:lnTo>
                      <a:pt x="3745" y="9565"/>
                    </a:lnTo>
                    <a:lnTo>
                      <a:pt x="3745" y="9565"/>
                    </a:lnTo>
                    <a:lnTo>
                      <a:pt x="4233" y="9605"/>
                    </a:lnTo>
                    <a:lnTo>
                      <a:pt x="4762" y="9605"/>
                    </a:lnTo>
                    <a:lnTo>
                      <a:pt x="5047" y="9565"/>
                    </a:lnTo>
                    <a:lnTo>
                      <a:pt x="5332" y="9524"/>
                    </a:lnTo>
                    <a:lnTo>
                      <a:pt x="5617" y="9483"/>
                    </a:lnTo>
                    <a:lnTo>
                      <a:pt x="5902" y="9402"/>
                    </a:lnTo>
                    <a:lnTo>
                      <a:pt x="6187" y="9280"/>
                    </a:lnTo>
                    <a:lnTo>
                      <a:pt x="6431" y="9158"/>
                    </a:lnTo>
                    <a:lnTo>
                      <a:pt x="6675" y="8995"/>
                    </a:lnTo>
                    <a:lnTo>
                      <a:pt x="6879" y="8791"/>
                    </a:lnTo>
                    <a:lnTo>
                      <a:pt x="7082" y="8588"/>
                    </a:lnTo>
                    <a:lnTo>
                      <a:pt x="7204" y="8303"/>
                    </a:lnTo>
                    <a:lnTo>
                      <a:pt x="7367" y="8018"/>
                    </a:lnTo>
                    <a:lnTo>
                      <a:pt x="7408" y="7652"/>
                    </a:lnTo>
                    <a:lnTo>
                      <a:pt x="7489" y="7204"/>
                    </a:lnTo>
                    <a:lnTo>
                      <a:pt x="7489" y="6797"/>
                    </a:lnTo>
                    <a:lnTo>
                      <a:pt x="7489" y="6390"/>
                    </a:lnTo>
                    <a:lnTo>
                      <a:pt x="7489" y="6024"/>
                    </a:lnTo>
                    <a:lnTo>
                      <a:pt x="7489" y="5617"/>
                    </a:lnTo>
                    <a:lnTo>
                      <a:pt x="7408" y="5250"/>
                    </a:lnTo>
                    <a:lnTo>
                      <a:pt x="7326" y="4518"/>
                    </a:lnTo>
                    <a:lnTo>
                      <a:pt x="7163" y="3867"/>
                    </a:lnTo>
                    <a:lnTo>
                      <a:pt x="6960" y="3215"/>
                    </a:lnTo>
                    <a:lnTo>
                      <a:pt x="6716" y="2646"/>
                    </a:lnTo>
                    <a:lnTo>
                      <a:pt x="6472" y="2076"/>
                    </a:lnTo>
                    <a:lnTo>
                      <a:pt x="6227" y="1628"/>
                    </a:lnTo>
                    <a:lnTo>
                      <a:pt x="5983" y="1221"/>
                    </a:lnTo>
                    <a:lnTo>
                      <a:pt x="5739" y="855"/>
                    </a:lnTo>
                    <a:lnTo>
                      <a:pt x="5535" y="529"/>
                    </a:lnTo>
                    <a:lnTo>
                      <a:pt x="5210" y="122"/>
                    </a:lnTo>
                    <a:lnTo>
                      <a:pt x="5088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7"/>
              <p:cNvSpPr/>
              <p:nvPr/>
            </p:nvSpPr>
            <p:spPr>
              <a:xfrm>
                <a:off x="4868675" y="2163550"/>
                <a:ext cx="112975" cy="3887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5548" extrusionOk="0">
                    <a:moveTo>
                      <a:pt x="408" y="1"/>
                    </a:moveTo>
                    <a:lnTo>
                      <a:pt x="286" y="41"/>
                    </a:lnTo>
                    <a:lnTo>
                      <a:pt x="82" y="82"/>
                    </a:lnTo>
                    <a:lnTo>
                      <a:pt x="1" y="164"/>
                    </a:lnTo>
                    <a:lnTo>
                      <a:pt x="2565" y="15548"/>
                    </a:lnTo>
                    <a:lnTo>
                      <a:pt x="4518" y="15548"/>
                    </a:lnTo>
                    <a:lnTo>
                      <a:pt x="4518" y="12862"/>
                    </a:lnTo>
                    <a:lnTo>
                      <a:pt x="4518" y="11559"/>
                    </a:lnTo>
                    <a:lnTo>
                      <a:pt x="4518" y="10135"/>
                    </a:lnTo>
                    <a:lnTo>
                      <a:pt x="4396" y="8466"/>
                    </a:lnTo>
                    <a:lnTo>
                      <a:pt x="4355" y="7571"/>
                    </a:lnTo>
                    <a:lnTo>
                      <a:pt x="4233" y="6635"/>
                    </a:lnTo>
                    <a:lnTo>
                      <a:pt x="4152" y="5739"/>
                    </a:lnTo>
                    <a:lnTo>
                      <a:pt x="3989" y="4844"/>
                    </a:lnTo>
                    <a:lnTo>
                      <a:pt x="3826" y="4030"/>
                    </a:lnTo>
                    <a:lnTo>
                      <a:pt x="3623" y="3257"/>
                    </a:lnTo>
                    <a:lnTo>
                      <a:pt x="3501" y="2890"/>
                    </a:lnTo>
                    <a:lnTo>
                      <a:pt x="3379" y="2565"/>
                    </a:lnTo>
                    <a:lnTo>
                      <a:pt x="3257" y="2280"/>
                    </a:lnTo>
                    <a:lnTo>
                      <a:pt x="3094" y="1995"/>
                    </a:lnTo>
                    <a:lnTo>
                      <a:pt x="2809" y="1547"/>
                    </a:lnTo>
                    <a:lnTo>
                      <a:pt x="2524" y="1181"/>
                    </a:lnTo>
                    <a:lnTo>
                      <a:pt x="2239" y="855"/>
                    </a:lnTo>
                    <a:lnTo>
                      <a:pt x="1954" y="571"/>
                    </a:lnTo>
                    <a:lnTo>
                      <a:pt x="1710" y="367"/>
                    </a:lnTo>
                    <a:lnTo>
                      <a:pt x="1425" y="204"/>
                    </a:lnTo>
                    <a:lnTo>
                      <a:pt x="1181" y="123"/>
                    </a:lnTo>
                    <a:lnTo>
                      <a:pt x="937" y="8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7"/>
              <p:cNvSpPr/>
              <p:nvPr/>
            </p:nvSpPr>
            <p:spPr>
              <a:xfrm>
                <a:off x="4908350" y="2228675"/>
                <a:ext cx="61075" cy="14655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5862" extrusionOk="0">
                    <a:moveTo>
                      <a:pt x="1792" y="1"/>
                    </a:moveTo>
                    <a:lnTo>
                      <a:pt x="1670" y="367"/>
                    </a:lnTo>
                    <a:lnTo>
                      <a:pt x="1588" y="896"/>
                    </a:lnTo>
                    <a:lnTo>
                      <a:pt x="1466" y="1588"/>
                    </a:lnTo>
                    <a:lnTo>
                      <a:pt x="1425" y="2442"/>
                    </a:lnTo>
                    <a:lnTo>
                      <a:pt x="1" y="3419"/>
                    </a:lnTo>
                    <a:lnTo>
                      <a:pt x="611" y="5861"/>
                    </a:lnTo>
                    <a:lnTo>
                      <a:pt x="815" y="5617"/>
                    </a:lnTo>
                    <a:lnTo>
                      <a:pt x="1059" y="5251"/>
                    </a:lnTo>
                    <a:lnTo>
                      <a:pt x="1344" y="4844"/>
                    </a:lnTo>
                    <a:lnTo>
                      <a:pt x="1670" y="4315"/>
                    </a:lnTo>
                    <a:lnTo>
                      <a:pt x="1955" y="3745"/>
                    </a:lnTo>
                    <a:lnTo>
                      <a:pt x="2117" y="3419"/>
                    </a:lnTo>
                    <a:lnTo>
                      <a:pt x="2239" y="3094"/>
                    </a:lnTo>
                    <a:lnTo>
                      <a:pt x="2361" y="2768"/>
                    </a:lnTo>
                    <a:lnTo>
                      <a:pt x="2443" y="2402"/>
                    </a:lnTo>
                    <a:lnTo>
                      <a:pt x="2321" y="1751"/>
                    </a:lnTo>
                    <a:lnTo>
                      <a:pt x="2158" y="1099"/>
                    </a:lnTo>
                    <a:lnTo>
                      <a:pt x="1995" y="530"/>
                    </a:lnTo>
                    <a:lnTo>
                      <a:pt x="1792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7"/>
              <p:cNvSpPr/>
              <p:nvPr/>
            </p:nvSpPr>
            <p:spPr>
              <a:xfrm>
                <a:off x="4710975" y="1865425"/>
                <a:ext cx="192325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13514" extrusionOk="0">
                    <a:moveTo>
                      <a:pt x="7611" y="1"/>
                    </a:moveTo>
                    <a:lnTo>
                      <a:pt x="6960" y="286"/>
                    </a:lnTo>
                    <a:lnTo>
                      <a:pt x="6349" y="571"/>
                    </a:lnTo>
                    <a:lnTo>
                      <a:pt x="5780" y="896"/>
                    </a:lnTo>
                    <a:lnTo>
                      <a:pt x="5250" y="1303"/>
                    </a:lnTo>
                    <a:lnTo>
                      <a:pt x="4721" y="1710"/>
                    </a:lnTo>
                    <a:lnTo>
                      <a:pt x="4274" y="2199"/>
                    </a:lnTo>
                    <a:lnTo>
                      <a:pt x="3826" y="2646"/>
                    </a:lnTo>
                    <a:lnTo>
                      <a:pt x="3419" y="3175"/>
                    </a:lnTo>
                    <a:lnTo>
                      <a:pt x="3053" y="3705"/>
                    </a:lnTo>
                    <a:lnTo>
                      <a:pt x="2686" y="4234"/>
                    </a:lnTo>
                    <a:lnTo>
                      <a:pt x="2361" y="4803"/>
                    </a:lnTo>
                    <a:lnTo>
                      <a:pt x="2076" y="5373"/>
                    </a:lnTo>
                    <a:lnTo>
                      <a:pt x="1791" y="5943"/>
                    </a:lnTo>
                    <a:lnTo>
                      <a:pt x="1547" y="6554"/>
                    </a:lnTo>
                    <a:lnTo>
                      <a:pt x="1343" y="7083"/>
                    </a:lnTo>
                    <a:lnTo>
                      <a:pt x="1140" y="7693"/>
                    </a:lnTo>
                    <a:lnTo>
                      <a:pt x="936" y="8263"/>
                    </a:lnTo>
                    <a:lnTo>
                      <a:pt x="774" y="8792"/>
                    </a:lnTo>
                    <a:lnTo>
                      <a:pt x="529" y="9891"/>
                    </a:lnTo>
                    <a:lnTo>
                      <a:pt x="326" y="10868"/>
                    </a:lnTo>
                    <a:lnTo>
                      <a:pt x="163" y="11722"/>
                    </a:lnTo>
                    <a:lnTo>
                      <a:pt x="82" y="12496"/>
                    </a:lnTo>
                    <a:lnTo>
                      <a:pt x="41" y="13025"/>
                    </a:lnTo>
                    <a:lnTo>
                      <a:pt x="0" y="13513"/>
                    </a:lnTo>
                    <a:lnTo>
                      <a:pt x="41" y="13391"/>
                    </a:lnTo>
                    <a:lnTo>
                      <a:pt x="82" y="13228"/>
                    </a:lnTo>
                    <a:lnTo>
                      <a:pt x="163" y="13025"/>
                    </a:lnTo>
                    <a:lnTo>
                      <a:pt x="285" y="12821"/>
                    </a:lnTo>
                    <a:lnTo>
                      <a:pt x="489" y="12577"/>
                    </a:lnTo>
                    <a:lnTo>
                      <a:pt x="733" y="12333"/>
                    </a:lnTo>
                    <a:lnTo>
                      <a:pt x="1058" y="12129"/>
                    </a:lnTo>
                    <a:lnTo>
                      <a:pt x="1913" y="11600"/>
                    </a:lnTo>
                    <a:lnTo>
                      <a:pt x="2402" y="11315"/>
                    </a:lnTo>
                    <a:lnTo>
                      <a:pt x="2890" y="10990"/>
                    </a:lnTo>
                    <a:lnTo>
                      <a:pt x="3134" y="10827"/>
                    </a:lnTo>
                    <a:lnTo>
                      <a:pt x="3378" y="10623"/>
                    </a:lnTo>
                    <a:lnTo>
                      <a:pt x="3582" y="10420"/>
                    </a:lnTo>
                    <a:lnTo>
                      <a:pt x="3785" y="10216"/>
                    </a:lnTo>
                    <a:lnTo>
                      <a:pt x="3989" y="9972"/>
                    </a:lnTo>
                    <a:lnTo>
                      <a:pt x="4111" y="9728"/>
                    </a:lnTo>
                    <a:lnTo>
                      <a:pt x="4274" y="9443"/>
                    </a:lnTo>
                    <a:lnTo>
                      <a:pt x="4396" y="9158"/>
                    </a:lnTo>
                    <a:lnTo>
                      <a:pt x="4477" y="8873"/>
                    </a:lnTo>
                    <a:lnTo>
                      <a:pt x="4518" y="8588"/>
                    </a:lnTo>
                    <a:lnTo>
                      <a:pt x="4518" y="8304"/>
                    </a:lnTo>
                    <a:lnTo>
                      <a:pt x="4518" y="7978"/>
                    </a:lnTo>
                    <a:lnTo>
                      <a:pt x="4477" y="7734"/>
                    </a:lnTo>
                    <a:lnTo>
                      <a:pt x="4396" y="7449"/>
                    </a:lnTo>
                    <a:lnTo>
                      <a:pt x="4274" y="6879"/>
                    </a:lnTo>
                    <a:lnTo>
                      <a:pt x="4152" y="6350"/>
                    </a:lnTo>
                    <a:lnTo>
                      <a:pt x="4070" y="5862"/>
                    </a:lnTo>
                    <a:lnTo>
                      <a:pt x="4029" y="5658"/>
                    </a:lnTo>
                    <a:lnTo>
                      <a:pt x="4029" y="5455"/>
                    </a:lnTo>
                    <a:lnTo>
                      <a:pt x="4070" y="5251"/>
                    </a:lnTo>
                    <a:lnTo>
                      <a:pt x="4111" y="5048"/>
                    </a:lnTo>
                    <a:lnTo>
                      <a:pt x="4192" y="4926"/>
                    </a:lnTo>
                    <a:lnTo>
                      <a:pt x="4314" y="4763"/>
                    </a:lnTo>
                    <a:lnTo>
                      <a:pt x="4436" y="4641"/>
                    </a:lnTo>
                    <a:lnTo>
                      <a:pt x="4559" y="4478"/>
                    </a:lnTo>
                    <a:lnTo>
                      <a:pt x="4925" y="4234"/>
                    </a:lnTo>
                    <a:lnTo>
                      <a:pt x="5291" y="3949"/>
                    </a:lnTo>
                    <a:lnTo>
                      <a:pt x="5698" y="3705"/>
                    </a:lnTo>
                    <a:lnTo>
                      <a:pt x="6146" y="3420"/>
                    </a:lnTo>
                    <a:lnTo>
                      <a:pt x="6553" y="3053"/>
                    </a:lnTo>
                    <a:lnTo>
                      <a:pt x="6756" y="2850"/>
                    </a:lnTo>
                    <a:lnTo>
                      <a:pt x="6919" y="2646"/>
                    </a:lnTo>
                    <a:lnTo>
                      <a:pt x="7123" y="2402"/>
                    </a:lnTo>
                    <a:lnTo>
                      <a:pt x="7245" y="2199"/>
                    </a:lnTo>
                    <a:lnTo>
                      <a:pt x="7367" y="1955"/>
                    </a:lnTo>
                    <a:lnTo>
                      <a:pt x="7448" y="1710"/>
                    </a:lnTo>
                    <a:lnTo>
                      <a:pt x="7530" y="1507"/>
                    </a:lnTo>
                    <a:lnTo>
                      <a:pt x="7570" y="1303"/>
                    </a:lnTo>
                    <a:lnTo>
                      <a:pt x="7652" y="896"/>
                    </a:lnTo>
                    <a:lnTo>
                      <a:pt x="7692" y="530"/>
                    </a:lnTo>
                    <a:lnTo>
                      <a:pt x="7652" y="245"/>
                    </a:lnTo>
                    <a:lnTo>
                      <a:pt x="7611" y="1"/>
                    </a:lnTo>
                    <a:close/>
                  </a:path>
                </a:pathLst>
              </a:custGeom>
              <a:solidFill>
                <a:srgbClr val="FF6B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7"/>
              <p:cNvSpPr/>
              <p:nvPr/>
            </p:nvSpPr>
            <p:spPr>
              <a:xfrm>
                <a:off x="4741500" y="2140150"/>
                <a:ext cx="207575" cy="412100"/>
              </a:xfrm>
              <a:custGeom>
                <a:avLst/>
                <a:gdLst/>
                <a:ahLst/>
                <a:cxnLst/>
                <a:rect l="l" t="t" r="r" b="b"/>
                <a:pathLst>
                  <a:path w="8303" h="16484" extrusionOk="0">
                    <a:moveTo>
                      <a:pt x="1669" y="1"/>
                    </a:moveTo>
                    <a:lnTo>
                      <a:pt x="244" y="733"/>
                    </a:lnTo>
                    <a:lnTo>
                      <a:pt x="367" y="2117"/>
                    </a:lnTo>
                    <a:lnTo>
                      <a:pt x="733" y="5251"/>
                    </a:lnTo>
                    <a:lnTo>
                      <a:pt x="1018" y="8670"/>
                    </a:lnTo>
                    <a:lnTo>
                      <a:pt x="1140" y="9972"/>
                    </a:lnTo>
                    <a:lnTo>
                      <a:pt x="1140" y="10786"/>
                    </a:lnTo>
                    <a:lnTo>
                      <a:pt x="1140" y="11071"/>
                    </a:lnTo>
                    <a:lnTo>
                      <a:pt x="1099" y="11396"/>
                    </a:lnTo>
                    <a:lnTo>
                      <a:pt x="977" y="12210"/>
                    </a:lnTo>
                    <a:lnTo>
                      <a:pt x="774" y="13146"/>
                    </a:lnTo>
                    <a:lnTo>
                      <a:pt x="570" y="14123"/>
                    </a:lnTo>
                    <a:lnTo>
                      <a:pt x="163" y="15792"/>
                    </a:lnTo>
                    <a:lnTo>
                      <a:pt x="0" y="16484"/>
                    </a:lnTo>
                    <a:lnTo>
                      <a:pt x="8303" y="16484"/>
                    </a:lnTo>
                    <a:lnTo>
                      <a:pt x="8303" y="15873"/>
                    </a:lnTo>
                    <a:lnTo>
                      <a:pt x="8262" y="15181"/>
                    </a:lnTo>
                    <a:lnTo>
                      <a:pt x="8222" y="14327"/>
                    </a:lnTo>
                    <a:lnTo>
                      <a:pt x="8140" y="13309"/>
                    </a:lnTo>
                    <a:lnTo>
                      <a:pt x="8018" y="12251"/>
                    </a:lnTo>
                    <a:lnTo>
                      <a:pt x="7815" y="11152"/>
                    </a:lnTo>
                    <a:lnTo>
                      <a:pt x="7692" y="10623"/>
                    </a:lnTo>
                    <a:lnTo>
                      <a:pt x="7570" y="10094"/>
                    </a:lnTo>
                    <a:lnTo>
                      <a:pt x="7652" y="9524"/>
                    </a:lnTo>
                    <a:lnTo>
                      <a:pt x="7733" y="8873"/>
                    </a:lnTo>
                    <a:lnTo>
                      <a:pt x="7774" y="8100"/>
                    </a:lnTo>
                    <a:lnTo>
                      <a:pt x="7774" y="7204"/>
                    </a:lnTo>
                    <a:lnTo>
                      <a:pt x="7774" y="6309"/>
                    </a:lnTo>
                    <a:lnTo>
                      <a:pt x="7733" y="5861"/>
                    </a:lnTo>
                    <a:lnTo>
                      <a:pt x="7692" y="5454"/>
                    </a:lnTo>
                    <a:lnTo>
                      <a:pt x="7611" y="5088"/>
                    </a:lnTo>
                    <a:lnTo>
                      <a:pt x="7489" y="4762"/>
                    </a:lnTo>
                    <a:lnTo>
                      <a:pt x="7367" y="4437"/>
                    </a:lnTo>
                    <a:lnTo>
                      <a:pt x="7245" y="4111"/>
                    </a:lnTo>
                    <a:lnTo>
                      <a:pt x="7082" y="3745"/>
                    </a:lnTo>
                    <a:lnTo>
                      <a:pt x="6878" y="3460"/>
                    </a:lnTo>
                    <a:lnTo>
                      <a:pt x="6512" y="2809"/>
                    </a:lnTo>
                    <a:lnTo>
                      <a:pt x="6105" y="2239"/>
                    </a:lnTo>
                    <a:lnTo>
                      <a:pt x="5739" y="1791"/>
                    </a:lnTo>
                    <a:lnTo>
                      <a:pt x="5413" y="1384"/>
                    </a:lnTo>
                    <a:lnTo>
                      <a:pt x="5169" y="1059"/>
                    </a:lnTo>
                    <a:lnTo>
                      <a:pt x="5169" y="1222"/>
                    </a:lnTo>
                    <a:lnTo>
                      <a:pt x="5169" y="1425"/>
                    </a:lnTo>
                    <a:lnTo>
                      <a:pt x="5169" y="1629"/>
                    </a:lnTo>
                    <a:lnTo>
                      <a:pt x="5088" y="1832"/>
                    </a:lnTo>
                    <a:lnTo>
                      <a:pt x="5047" y="1914"/>
                    </a:lnTo>
                    <a:lnTo>
                      <a:pt x="5006" y="2036"/>
                    </a:lnTo>
                    <a:lnTo>
                      <a:pt x="4884" y="2117"/>
                    </a:lnTo>
                    <a:lnTo>
                      <a:pt x="4803" y="2198"/>
                    </a:lnTo>
                    <a:lnTo>
                      <a:pt x="4681" y="2239"/>
                    </a:lnTo>
                    <a:lnTo>
                      <a:pt x="4355" y="2239"/>
                    </a:lnTo>
                    <a:lnTo>
                      <a:pt x="4152" y="2198"/>
                    </a:lnTo>
                    <a:lnTo>
                      <a:pt x="3907" y="2076"/>
                    </a:lnTo>
                    <a:lnTo>
                      <a:pt x="3704" y="1914"/>
                    </a:lnTo>
                    <a:lnTo>
                      <a:pt x="3460" y="1791"/>
                    </a:lnTo>
                    <a:lnTo>
                      <a:pt x="3215" y="1588"/>
                    </a:lnTo>
                    <a:lnTo>
                      <a:pt x="2768" y="1140"/>
                    </a:lnTo>
                    <a:lnTo>
                      <a:pt x="2361" y="733"/>
                    </a:lnTo>
                    <a:lnTo>
                      <a:pt x="1995" y="367"/>
                    </a:lnTo>
                    <a:lnTo>
                      <a:pt x="16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47"/>
              <p:cNvSpPr/>
              <p:nvPr/>
            </p:nvSpPr>
            <p:spPr>
              <a:xfrm>
                <a:off x="4628550" y="1796250"/>
                <a:ext cx="310350" cy="256425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0257" extrusionOk="0">
                    <a:moveTo>
                      <a:pt x="6635" y="0"/>
                    </a:moveTo>
                    <a:lnTo>
                      <a:pt x="6350" y="41"/>
                    </a:lnTo>
                    <a:lnTo>
                      <a:pt x="6024" y="82"/>
                    </a:lnTo>
                    <a:lnTo>
                      <a:pt x="5454" y="163"/>
                    </a:lnTo>
                    <a:lnTo>
                      <a:pt x="4925" y="285"/>
                    </a:lnTo>
                    <a:lnTo>
                      <a:pt x="4437" y="407"/>
                    </a:lnTo>
                    <a:lnTo>
                      <a:pt x="4030" y="570"/>
                    </a:lnTo>
                    <a:lnTo>
                      <a:pt x="3582" y="774"/>
                    </a:lnTo>
                    <a:lnTo>
                      <a:pt x="3216" y="1018"/>
                    </a:lnTo>
                    <a:lnTo>
                      <a:pt x="2850" y="1344"/>
                    </a:lnTo>
                    <a:lnTo>
                      <a:pt x="2483" y="1710"/>
                    </a:lnTo>
                    <a:lnTo>
                      <a:pt x="1751" y="2524"/>
                    </a:lnTo>
                    <a:lnTo>
                      <a:pt x="1425" y="2971"/>
                    </a:lnTo>
                    <a:lnTo>
                      <a:pt x="1059" y="3419"/>
                    </a:lnTo>
                    <a:lnTo>
                      <a:pt x="896" y="3663"/>
                    </a:lnTo>
                    <a:lnTo>
                      <a:pt x="733" y="3948"/>
                    </a:lnTo>
                    <a:lnTo>
                      <a:pt x="611" y="4192"/>
                    </a:lnTo>
                    <a:lnTo>
                      <a:pt x="448" y="4477"/>
                    </a:lnTo>
                    <a:lnTo>
                      <a:pt x="326" y="4803"/>
                    </a:lnTo>
                    <a:lnTo>
                      <a:pt x="245" y="5169"/>
                    </a:lnTo>
                    <a:lnTo>
                      <a:pt x="123" y="5495"/>
                    </a:lnTo>
                    <a:lnTo>
                      <a:pt x="41" y="5902"/>
                    </a:lnTo>
                    <a:lnTo>
                      <a:pt x="1" y="6268"/>
                    </a:lnTo>
                    <a:lnTo>
                      <a:pt x="1" y="6675"/>
                    </a:lnTo>
                    <a:lnTo>
                      <a:pt x="1" y="7001"/>
                    </a:lnTo>
                    <a:lnTo>
                      <a:pt x="1" y="7326"/>
                    </a:lnTo>
                    <a:lnTo>
                      <a:pt x="41" y="7693"/>
                    </a:lnTo>
                    <a:lnTo>
                      <a:pt x="82" y="7977"/>
                    </a:lnTo>
                    <a:lnTo>
                      <a:pt x="123" y="8262"/>
                    </a:lnTo>
                    <a:lnTo>
                      <a:pt x="245" y="8507"/>
                    </a:lnTo>
                    <a:lnTo>
                      <a:pt x="326" y="8791"/>
                    </a:lnTo>
                    <a:lnTo>
                      <a:pt x="448" y="8995"/>
                    </a:lnTo>
                    <a:lnTo>
                      <a:pt x="570" y="9158"/>
                    </a:lnTo>
                    <a:lnTo>
                      <a:pt x="693" y="9321"/>
                    </a:lnTo>
                    <a:lnTo>
                      <a:pt x="855" y="9443"/>
                    </a:lnTo>
                    <a:lnTo>
                      <a:pt x="1018" y="9524"/>
                    </a:lnTo>
                    <a:lnTo>
                      <a:pt x="1140" y="9605"/>
                    </a:lnTo>
                    <a:lnTo>
                      <a:pt x="1344" y="9646"/>
                    </a:lnTo>
                    <a:lnTo>
                      <a:pt x="1506" y="9646"/>
                    </a:lnTo>
                    <a:lnTo>
                      <a:pt x="1669" y="9605"/>
                    </a:lnTo>
                    <a:lnTo>
                      <a:pt x="1791" y="9605"/>
                    </a:lnTo>
                    <a:lnTo>
                      <a:pt x="1954" y="9524"/>
                    </a:lnTo>
                    <a:lnTo>
                      <a:pt x="2158" y="9402"/>
                    </a:lnTo>
                    <a:lnTo>
                      <a:pt x="2361" y="9239"/>
                    </a:lnTo>
                    <a:lnTo>
                      <a:pt x="2524" y="9076"/>
                    </a:lnTo>
                    <a:lnTo>
                      <a:pt x="2646" y="8914"/>
                    </a:lnTo>
                    <a:lnTo>
                      <a:pt x="2727" y="8791"/>
                    </a:lnTo>
                    <a:lnTo>
                      <a:pt x="2727" y="8914"/>
                    </a:lnTo>
                    <a:lnTo>
                      <a:pt x="2727" y="9117"/>
                    </a:lnTo>
                    <a:lnTo>
                      <a:pt x="2768" y="9321"/>
                    </a:lnTo>
                    <a:lnTo>
                      <a:pt x="2890" y="9524"/>
                    </a:lnTo>
                    <a:lnTo>
                      <a:pt x="3012" y="9809"/>
                    </a:lnTo>
                    <a:lnTo>
                      <a:pt x="3216" y="10053"/>
                    </a:lnTo>
                    <a:lnTo>
                      <a:pt x="3338" y="10175"/>
                    </a:lnTo>
                    <a:lnTo>
                      <a:pt x="3501" y="10257"/>
                    </a:lnTo>
                    <a:lnTo>
                      <a:pt x="3664" y="10175"/>
                    </a:lnTo>
                    <a:lnTo>
                      <a:pt x="3786" y="10053"/>
                    </a:lnTo>
                    <a:lnTo>
                      <a:pt x="3948" y="9890"/>
                    </a:lnTo>
                    <a:lnTo>
                      <a:pt x="4152" y="9646"/>
                    </a:lnTo>
                    <a:lnTo>
                      <a:pt x="4274" y="9361"/>
                    </a:lnTo>
                    <a:lnTo>
                      <a:pt x="4355" y="9198"/>
                    </a:lnTo>
                    <a:lnTo>
                      <a:pt x="4437" y="8995"/>
                    </a:lnTo>
                    <a:lnTo>
                      <a:pt x="4478" y="8791"/>
                    </a:lnTo>
                    <a:lnTo>
                      <a:pt x="4518" y="8588"/>
                    </a:lnTo>
                    <a:lnTo>
                      <a:pt x="4600" y="7977"/>
                    </a:lnTo>
                    <a:lnTo>
                      <a:pt x="4762" y="7326"/>
                    </a:lnTo>
                    <a:lnTo>
                      <a:pt x="4925" y="6634"/>
                    </a:lnTo>
                    <a:lnTo>
                      <a:pt x="5169" y="5902"/>
                    </a:lnTo>
                    <a:lnTo>
                      <a:pt x="5454" y="5210"/>
                    </a:lnTo>
                    <a:lnTo>
                      <a:pt x="5576" y="4884"/>
                    </a:lnTo>
                    <a:lnTo>
                      <a:pt x="5780" y="4599"/>
                    </a:lnTo>
                    <a:lnTo>
                      <a:pt x="5902" y="4315"/>
                    </a:lnTo>
                    <a:lnTo>
                      <a:pt x="6106" y="4070"/>
                    </a:lnTo>
                    <a:lnTo>
                      <a:pt x="6309" y="3785"/>
                    </a:lnTo>
                    <a:lnTo>
                      <a:pt x="6513" y="3582"/>
                    </a:lnTo>
                    <a:lnTo>
                      <a:pt x="6960" y="3216"/>
                    </a:lnTo>
                    <a:lnTo>
                      <a:pt x="7204" y="3053"/>
                    </a:lnTo>
                    <a:lnTo>
                      <a:pt x="7489" y="2849"/>
                    </a:lnTo>
                    <a:lnTo>
                      <a:pt x="7774" y="2687"/>
                    </a:lnTo>
                    <a:lnTo>
                      <a:pt x="8100" y="2483"/>
                    </a:lnTo>
                    <a:lnTo>
                      <a:pt x="8425" y="2361"/>
                    </a:lnTo>
                    <a:lnTo>
                      <a:pt x="8751" y="2239"/>
                    </a:lnTo>
                    <a:lnTo>
                      <a:pt x="9117" y="2117"/>
                    </a:lnTo>
                    <a:lnTo>
                      <a:pt x="9524" y="2035"/>
                    </a:lnTo>
                    <a:lnTo>
                      <a:pt x="9931" y="1995"/>
                    </a:lnTo>
                    <a:lnTo>
                      <a:pt x="10379" y="1954"/>
                    </a:lnTo>
                    <a:lnTo>
                      <a:pt x="10827" y="1995"/>
                    </a:lnTo>
                    <a:lnTo>
                      <a:pt x="11315" y="2035"/>
                    </a:lnTo>
                    <a:lnTo>
                      <a:pt x="11844" y="2157"/>
                    </a:lnTo>
                    <a:lnTo>
                      <a:pt x="12414" y="2320"/>
                    </a:lnTo>
                    <a:lnTo>
                      <a:pt x="12292" y="2157"/>
                    </a:lnTo>
                    <a:lnTo>
                      <a:pt x="12210" y="1954"/>
                    </a:lnTo>
                    <a:lnTo>
                      <a:pt x="12007" y="1750"/>
                    </a:lnTo>
                    <a:lnTo>
                      <a:pt x="11803" y="1466"/>
                    </a:lnTo>
                    <a:lnTo>
                      <a:pt x="11641" y="1384"/>
                    </a:lnTo>
                    <a:lnTo>
                      <a:pt x="11437" y="1262"/>
                    </a:lnTo>
                    <a:lnTo>
                      <a:pt x="11274" y="1140"/>
                    </a:lnTo>
                    <a:lnTo>
                      <a:pt x="11071" y="1059"/>
                    </a:lnTo>
                    <a:lnTo>
                      <a:pt x="10827" y="937"/>
                    </a:lnTo>
                    <a:lnTo>
                      <a:pt x="10582" y="896"/>
                    </a:lnTo>
                    <a:lnTo>
                      <a:pt x="10053" y="733"/>
                    </a:lnTo>
                    <a:lnTo>
                      <a:pt x="9484" y="570"/>
                    </a:lnTo>
                    <a:lnTo>
                      <a:pt x="8954" y="407"/>
                    </a:lnTo>
                    <a:lnTo>
                      <a:pt x="8385" y="245"/>
                    </a:lnTo>
                    <a:lnTo>
                      <a:pt x="7815" y="123"/>
                    </a:lnTo>
                    <a:lnTo>
                      <a:pt x="7204" y="41"/>
                    </a:lnTo>
                    <a:lnTo>
                      <a:pt x="69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47"/>
              <p:cNvSpPr/>
              <p:nvPr/>
            </p:nvSpPr>
            <p:spPr>
              <a:xfrm>
                <a:off x="4863600" y="1993650"/>
                <a:ext cx="15275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018" extrusionOk="0">
                    <a:moveTo>
                      <a:pt x="285" y="0"/>
                    </a:moveTo>
                    <a:lnTo>
                      <a:pt x="244" y="41"/>
                    </a:lnTo>
                    <a:lnTo>
                      <a:pt x="163" y="41"/>
                    </a:lnTo>
                    <a:lnTo>
                      <a:pt x="122" y="122"/>
                    </a:lnTo>
                    <a:lnTo>
                      <a:pt x="82" y="163"/>
                    </a:lnTo>
                    <a:lnTo>
                      <a:pt x="0" y="326"/>
                    </a:lnTo>
                    <a:lnTo>
                      <a:pt x="0" y="529"/>
                    </a:lnTo>
                    <a:lnTo>
                      <a:pt x="0" y="733"/>
                    </a:lnTo>
                    <a:lnTo>
                      <a:pt x="82" y="895"/>
                    </a:lnTo>
                    <a:lnTo>
                      <a:pt x="122" y="936"/>
                    </a:lnTo>
                    <a:lnTo>
                      <a:pt x="163" y="1018"/>
                    </a:lnTo>
                    <a:lnTo>
                      <a:pt x="407" y="1018"/>
                    </a:lnTo>
                    <a:lnTo>
                      <a:pt x="489" y="936"/>
                    </a:lnTo>
                    <a:lnTo>
                      <a:pt x="529" y="895"/>
                    </a:lnTo>
                    <a:lnTo>
                      <a:pt x="611" y="733"/>
                    </a:lnTo>
                    <a:lnTo>
                      <a:pt x="611" y="529"/>
                    </a:lnTo>
                    <a:lnTo>
                      <a:pt x="611" y="326"/>
                    </a:lnTo>
                    <a:lnTo>
                      <a:pt x="529" y="163"/>
                    </a:lnTo>
                    <a:lnTo>
                      <a:pt x="489" y="122"/>
                    </a:lnTo>
                    <a:lnTo>
                      <a:pt x="407" y="41"/>
                    </a:lnTo>
                    <a:lnTo>
                      <a:pt x="366" y="41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47"/>
              <p:cNvSpPr/>
              <p:nvPr/>
            </p:nvSpPr>
            <p:spPr>
              <a:xfrm>
                <a:off x="4929725" y="1984475"/>
                <a:ext cx="16300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019" extrusionOk="0">
                    <a:moveTo>
                      <a:pt x="204" y="1"/>
                    </a:moveTo>
                    <a:lnTo>
                      <a:pt x="163" y="82"/>
                    </a:lnTo>
                    <a:lnTo>
                      <a:pt x="123" y="123"/>
                    </a:lnTo>
                    <a:lnTo>
                      <a:pt x="41" y="286"/>
                    </a:lnTo>
                    <a:lnTo>
                      <a:pt x="1" y="489"/>
                    </a:lnTo>
                    <a:lnTo>
                      <a:pt x="41" y="693"/>
                    </a:lnTo>
                    <a:lnTo>
                      <a:pt x="123" y="855"/>
                    </a:lnTo>
                    <a:lnTo>
                      <a:pt x="163" y="896"/>
                    </a:lnTo>
                    <a:lnTo>
                      <a:pt x="204" y="978"/>
                    </a:lnTo>
                    <a:lnTo>
                      <a:pt x="286" y="978"/>
                    </a:lnTo>
                    <a:lnTo>
                      <a:pt x="367" y="1018"/>
                    </a:lnTo>
                    <a:lnTo>
                      <a:pt x="408" y="978"/>
                    </a:lnTo>
                    <a:lnTo>
                      <a:pt x="448" y="978"/>
                    </a:lnTo>
                    <a:lnTo>
                      <a:pt x="530" y="896"/>
                    </a:lnTo>
                    <a:lnTo>
                      <a:pt x="570" y="855"/>
                    </a:lnTo>
                    <a:lnTo>
                      <a:pt x="611" y="693"/>
                    </a:lnTo>
                    <a:lnTo>
                      <a:pt x="652" y="489"/>
                    </a:lnTo>
                    <a:lnTo>
                      <a:pt x="611" y="286"/>
                    </a:lnTo>
                    <a:lnTo>
                      <a:pt x="570" y="123"/>
                    </a:lnTo>
                    <a:lnTo>
                      <a:pt x="530" y="82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47"/>
              <p:cNvSpPr/>
              <p:nvPr/>
            </p:nvSpPr>
            <p:spPr>
              <a:xfrm>
                <a:off x="4893100" y="1979400"/>
                <a:ext cx="2750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2768" extrusionOk="0">
                    <a:moveTo>
                      <a:pt x="407" y="0"/>
                    </a:moveTo>
                    <a:lnTo>
                      <a:pt x="326" y="41"/>
                    </a:lnTo>
                    <a:lnTo>
                      <a:pt x="285" y="244"/>
                    </a:lnTo>
                    <a:lnTo>
                      <a:pt x="245" y="611"/>
                    </a:lnTo>
                    <a:lnTo>
                      <a:pt x="123" y="1547"/>
                    </a:lnTo>
                    <a:lnTo>
                      <a:pt x="41" y="1913"/>
                    </a:lnTo>
                    <a:lnTo>
                      <a:pt x="0" y="2239"/>
                    </a:lnTo>
                    <a:lnTo>
                      <a:pt x="0" y="2402"/>
                    </a:lnTo>
                    <a:lnTo>
                      <a:pt x="0" y="2483"/>
                    </a:lnTo>
                    <a:lnTo>
                      <a:pt x="41" y="2605"/>
                    </a:lnTo>
                    <a:lnTo>
                      <a:pt x="123" y="2686"/>
                    </a:lnTo>
                    <a:lnTo>
                      <a:pt x="163" y="2686"/>
                    </a:lnTo>
                    <a:lnTo>
                      <a:pt x="326" y="2727"/>
                    </a:lnTo>
                    <a:lnTo>
                      <a:pt x="489" y="2768"/>
                    </a:lnTo>
                    <a:lnTo>
                      <a:pt x="652" y="2768"/>
                    </a:lnTo>
                    <a:lnTo>
                      <a:pt x="814" y="2727"/>
                    </a:lnTo>
                    <a:lnTo>
                      <a:pt x="937" y="2686"/>
                    </a:lnTo>
                    <a:lnTo>
                      <a:pt x="1018" y="2605"/>
                    </a:lnTo>
                    <a:lnTo>
                      <a:pt x="1059" y="2564"/>
                    </a:lnTo>
                    <a:lnTo>
                      <a:pt x="1059" y="2483"/>
                    </a:lnTo>
                    <a:lnTo>
                      <a:pt x="1099" y="2402"/>
                    </a:lnTo>
                    <a:lnTo>
                      <a:pt x="1059" y="2076"/>
                    </a:lnTo>
                    <a:lnTo>
                      <a:pt x="1018" y="1710"/>
                    </a:lnTo>
                    <a:lnTo>
                      <a:pt x="977" y="1384"/>
                    </a:lnTo>
                    <a:lnTo>
                      <a:pt x="896" y="1018"/>
                    </a:lnTo>
                    <a:lnTo>
                      <a:pt x="692" y="407"/>
                    </a:lnTo>
                    <a:lnTo>
                      <a:pt x="611" y="163"/>
                    </a:lnTo>
                    <a:lnTo>
                      <a:pt x="530" y="41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47"/>
              <p:cNvSpPr/>
              <p:nvPr/>
            </p:nvSpPr>
            <p:spPr>
              <a:xfrm>
                <a:off x="4880900" y="2062825"/>
                <a:ext cx="559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466" extrusionOk="0">
                    <a:moveTo>
                      <a:pt x="1140" y="1"/>
                    </a:moveTo>
                    <a:lnTo>
                      <a:pt x="448" y="41"/>
                    </a:lnTo>
                    <a:lnTo>
                      <a:pt x="204" y="41"/>
                    </a:lnTo>
                    <a:lnTo>
                      <a:pt x="41" y="82"/>
                    </a:lnTo>
                    <a:lnTo>
                      <a:pt x="41" y="123"/>
                    </a:lnTo>
                    <a:lnTo>
                      <a:pt x="0" y="163"/>
                    </a:lnTo>
                    <a:lnTo>
                      <a:pt x="0" y="326"/>
                    </a:lnTo>
                    <a:lnTo>
                      <a:pt x="0" y="570"/>
                    </a:lnTo>
                    <a:lnTo>
                      <a:pt x="41" y="774"/>
                    </a:lnTo>
                    <a:lnTo>
                      <a:pt x="122" y="896"/>
                    </a:lnTo>
                    <a:lnTo>
                      <a:pt x="204" y="1059"/>
                    </a:lnTo>
                    <a:lnTo>
                      <a:pt x="326" y="1140"/>
                    </a:lnTo>
                    <a:lnTo>
                      <a:pt x="407" y="1262"/>
                    </a:lnTo>
                    <a:lnTo>
                      <a:pt x="570" y="1303"/>
                    </a:lnTo>
                    <a:lnTo>
                      <a:pt x="733" y="1384"/>
                    </a:lnTo>
                    <a:lnTo>
                      <a:pt x="895" y="1466"/>
                    </a:lnTo>
                    <a:lnTo>
                      <a:pt x="1506" y="1466"/>
                    </a:lnTo>
                    <a:lnTo>
                      <a:pt x="1669" y="1384"/>
                    </a:lnTo>
                    <a:lnTo>
                      <a:pt x="1832" y="1303"/>
                    </a:lnTo>
                    <a:lnTo>
                      <a:pt x="1913" y="1181"/>
                    </a:lnTo>
                    <a:lnTo>
                      <a:pt x="2035" y="1059"/>
                    </a:lnTo>
                    <a:lnTo>
                      <a:pt x="2116" y="937"/>
                    </a:lnTo>
                    <a:lnTo>
                      <a:pt x="2157" y="815"/>
                    </a:lnTo>
                    <a:lnTo>
                      <a:pt x="2239" y="530"/>
                    </a:lnTo>
                    <a:lnTo>
                      <a:pt x="2239" y="285"/>
                    </a:lnTo>
                    <a:lnTo>
                      <a:pt x="2239" y="82"/>
                    </a:lnTo>
                    <a:lnTo>
                      <a:pt x="2198" y="41"/>
                    </a:lnTo>
                    <a:lnTo>
                      <a:pt x="2076" y="1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47"/>
              <p:cNvSpPr/>
              <p:nvPr/>
            </p:nvSpPr>
            <p:spPr>
              <a:xfrm>
                <a:off x="4895125" y="2082150"/>
                <a:ext cx="33600" cy="17325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693" extrusionOk="0">
                    <a:moveTo>
                      <a:pt x="571" y="1"/>
                    </a:moveTo>
                    <a:lnTo>
                      <a:pt x="449" y="42"/>
                    </a:lnTo>
                    <a:lnTo>
                      <a:pt x="326" y="82"/>
                    </a:lnTo>
                    <a:lnTo>
                      <a:pt x="245" y="164"/>
                    </a:lnTo>
                    <a:lnTo>
                      <a:pt x="164" y="245"/>
                    </a:lnTo>
                    <a:lnTo>
                      <a:pt x="82" y="326"/>
                    </a:lnTo>
                    <a:lnTo>
                      <a:pt x="42" y="449"/>
                    </a:lnTo>
                    <a:lnTo>
                      <a:pt x="1" y="530"/>
                    </a:lnTo>
                    <a:lnTo>
                      <a:pt x="82" y="611"/>
                    </a:lnTo>
                    <a:lnTo>
                      <a:pt x="245" y="652"/>
                    </a:lnTo>
                    <a:lnTo>
                      <a:pt x="367" y="693"/>
                    </a:lnTo>
                    <a:lnTo>
                      <a:pt x="815" y="693"/>
                    </a:lnTo>
                    <a:lnTo>
                      <a:pt x="1018" y="652"/>
                    </a:lnTo>
                    <a:lnTo>
                      <a:pt x="1222" y="530"/>
                    </a:lnTo>
                    <a:lnTo>
                      <a:pt x="1344" y="408"/>
                    </a:lnTo>
                    <a:lnTo>
                      <a:pt x="1263" y="245"/>
                    </a:lnTo>
                    <a:lnTo>
                      <a:pt x="1100" y="123"/>
                    </a:lnTo>
                    <a:lnTo>
                      <a:pt x="937" y="1"/>
                    </a:lnTo>
                    <a:close/>
                  </a:path>
                </a:pathLst>
              </a:custGeom>
              <a:solidFill>
                <a:srgbClr val="F27089"/>
              </a:solidFill>
              <a:ln w="2025" cap="rnd" cmpd="sng">
                <a:solidFill>
                  <a:srgbClr val="F270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47"/>
              <p:cNvSpPr/>
              <p:nvPr/>
            </p:nvSpPr>
            <p:spPr>
              <a:xfrm>
                <a:off x="4845275" y="2116750"/>
                <a:ext cx="23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74" extrusionOk="0">
                    <a:moveTo>
                      <a:pt x="1" y="1"/>
                    </a:moveTo>
                    <a:lnTo>
                      <a:pt x="245" y="245"/>
                    </a:lnTo>
                    <a:lnTo>
                      <a:pt x="448" y="448"/>
                    </a:lnTo>
                    <a:lnTo>
                      <a:pt x="733" y="652"/>
                    </a:lnTo>
                    <a:lnTo>
                      <a:pt x="937" y="774"/>
                    </a:lnTo>
                    <a:lnTo>
                      <a:pt x="937" y="286"/>
                    </a:lnTo>
                    <a:lnTo>
                      <a:pt x="570" y="204"/>
                    </a:lnTo>
                    <a:lnTo>
                      <a:pt x="245" y="1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47"/>
              <p:cNvSpPr/>
              <p:nvPr/>
            </p:nvSpPr>
            <p:spPr>
              <a:xfrm>
                <a:off x="4843250" y="1963125"/>
                <a:ext cx="376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059" extrusionOk="0">
                    <a:moveTo>
                      <a:pt x="1140" y="0"/>
                    </a:moveTo>
                    <a:lnTo>
                      <a:pt x="977" y="41"/>
                    </a:lnTo>
                    <a:lnTo>
                      <a:pt x="733" y="122"/>
                    </a:lnTo>
                    <a:lnTo>
                      <a:pt x="529" y="204"/>
                    </a:lnTo>
                    <a:lnTo>
                      <a:pt x="407" y="285"/>
                    </a:lnTo>
                    <a:lnTo>
                      <a:pt x="326" y="366"/>
                    </a:lnTo>
                    <a:lnTo>
                      <a:pt x="204" y="448"/>
                    </a:lnTo>
                    <a:lnTo>
                      <a:pt x="122" y="570"/>
                    </a:lnTo>
                    <a:lnTo>
                      <a:pt x="82" y="692"/>
                    </a:lnTo>
                    <a:lnTo>
                      <a:pt x="0" y="855"/>
                    </a:lnTo>
                    <a:lnTo>
                      <a:pt x="0" y="936"/>
                    </a:lnTo>
                    <a:lnTo>
                      <a:pt x="41" y="977"/>
                    </a:lnTo>
                    <a:lnTo>
                      <a:pt x="82" y="1018"/>
                    </a:lnTo>
                    <a:lnTo>
                      <a:pt x="122" y="1058"/>
                    </a:lnTo>
                    <a:lnTo>
                      <a:pt x="204" y="1058"/>
                    </a:lnTo>
                    <a:lnTo>
                      <a:pt x="285" y="1018"/>
                    </a:lnTo>
                    <a:lnTo>
                      <a:pt x="285" y="977"/>
                    </a:lnTo>
                    <a:lnTo>
                      <a:pt x="326" y="936"/>
                    </a:lnTo>
                    <a:lnTo>
                      <a:pt x="366" y="814"/>
                    </a:lnTo>
                    <a:lnTo>
                      <a:pt x="407" y="733"/>
                    </a:lnTo>
                    <a:lnTo>
                      <a:pt x="489" y="651"/>
                    </a:lnTo>
                    <a:lnTo>
                      <a:pt x="529" y="570"/>
                    </a:lnTo>
                    <a:lnTo>
                      <a:pt x="733" y="448"/>
                    </a:lnTo>
                    <a:lnTo>
                      <a:pt x="896" y="407"/>
                    </a:lnTo>
                    <a:lnTo>
                      <a:pt x="1058" y="326"/>
                    </a:lnTo>
                    <a:lnTo>
                      <a:pt x="1425" y="326"/>
                    </a:lnTo>
                    <a:lnTo>
                      <a:pt x="1465" y="244"/>
                    </a:lnTo>
                    <a:lnTo>
                      <a:pt x="1506" y="204"/>
                    </a:lnTo>
                    <a:lnTo>
                      <a:pt x="1506" y="163"/>
                    </a:lnTo>
                    <a:lnTo>
                      <a:pt x="1506" y="122"/>
                    </a:lnTo>
                    <a:lnTo>
                      <a:pt x="1465" y="41"/>
                    </a:lnTo>
                    <a:lnTo>
                      <a:pt x="1425" y="0"/>
                    </a:lnTo>
                    <a:close/>
                  </a:path>
                </a:pathLst>
              </a:custGeom>
              <a:solidFill>
                <a:srgbClr val="4A1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47"/>
              <p:cNvSpPr/>
              <p:nvPr/>
            </p:nvSpPr>
            <p:spPr>
              <a:xfrm>
                <a:off x="4919550" y="1953950"/>
                <a:ext cx="33600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612" extrusionOk="0">
                    <a:moveTo>
                      <a:pt x="204" y="1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1" y="123"/>
                    </a:lnTo>
                    <a:lnTo>
                      <a:pt x="1" y="204"/>
                    </a:lnTo>
                    <a:lnTo>
                      <a:pt x="1" y="245"/>
                    </a:lnTo>
                    <a:lnTo>
                      <a:pt x="41" y="286"/>
                    </a:lnTo>
                    <a:lnTo>
                      <a:pt x="82" y="326"/>
                    </a:lnTo>
                    <a:lnTo>
                      <a:pt x="163" y="367"/>
                    </a:lnTo>
                    <a:lnTo>
                      <a:pt x="204" y="367"/>
                    </a:lnTo>
                    <a:lnTo>
                      <a:pt x="286" y="326"/>
                    </a:lnTo>
                    <a:lnTo>
                      <a:pt x="611" y="326"/>
                    </a:lnTo>
                    <a:lnTo>
                      <a:pt x="774" y="367"/>
                    </a:lnTo>
                    <a:lnTo>
                      <a:pt x="896" y="448"/>
                    </a:lnTo>
                    <a:lnTo>
                      <a:pt x="1100" y="571"/>
                    </a:lnTo>
                    <a:lnTo>
                      <a:pt x="1140" y="611"/>
                    </a:lnTo>
                    <a:lnTo>
                      <a:pt x="1222" y="611"/>
                    </a:lnTo>
                    <a:lnTo>
                      <a:pt x="1303" y="571"/>
                    </a:lnTo>
                    <a:lnTo>
                      <a:pt x="1344" y="489"/>
                    </a:lnTo>
                    <a:lnTo>
                      <a:pt x="1344" y="448"/>
                    </a:lnTo>
                    <a:lnTo>
                      <a:pt x="1303" y="367"/>
                    </a:lnTo>
                    <a:lnTo>
                      <a:pt x="1059" y="164"/>
                    </a:lnTo>
                    <a:lnTo>
                      <a:pt x="855" y="82"/>
                    </a:ln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4A1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47"/>
              <p:cNvSpPr/>
              <p:nvPr/>
            </p:nvSpPr>
            <p:spPr>
              <a:xfrm>
                <a:off x="4699775" y="2157450"/>
                <a:ext cx="354100" cy="318500"/>
              </a:xfrm>
              <a:custGeom>
                <a:avLst/>
                <a:gdLst/>
                <a:ahLst/>
                <a:cxnLst/>
                <a:rect l="l" t="t" r="r" b="b"/>
                <a:pathLst>
                  <a:path w="14164" h="12740" extrusionOk="0">
                    <a:moveTo>
                      <a:pt x="2076" y="1"/>
                    </a:moveTo>
                    <a:lnTo>
                      <a:pt x="1913" y="41"/>
                    </a:lnTo>
                    <a:lnTo>
                      <a:pt x="1791" y="41"/>
                    </a:lnTo>
                    <a:lnTo>
                      <a:pt x="1629" y="123"/>
                    </a:lnTo>
                    <a:lnTo>
                      <a:pt x="1466" y="204"/>
                    </a:lnTo>
                    <a:lnTo>
                      <a:pt x="1303" y="285"/>
                    </a:lnTo>
                    <a:lnTo>
                      <a:pt x="1140" y="408"/>
                    </a:lnTo>
                    <a:lnTo>
                      <a:pt x="977" y="530"/>
                    </a:lnTo>
                    <a:lnTo>
                      <a:pt x="815" y="692"/>
                    </a:lnTo>
                    <a:lnTo>
                      <a:pt x="692" y="896"/>
                    </a:lnTo>
                    <a:lnTo>
                      <a:pt x="570" y="1099"/>
                    </a:lnTo>
                    <a:lnTo>
                      <a:pt x="448" y="1344"/>
                    </a:lnTo>
                    <a:lnTo>
                      <a:pt x="326" y="1629"/>
                    </a:lnTo>
                    <a:lnTo>
                      <a:pt x="285" y="1913"/>
                    </a:lnTo>
                    <a:lnTo>
                      <a:pt x="204" y="2198"/>
                    </a:lnTo>
                    <a:lnTo>
                      <a:pt x="163" y="2565"/>
                    </a:lnTo>
                    <a:lnTo>
                      <a:pt x="82" y="3257"/>
                    </a:lnTo>
                    <a:lnTo>
                      <a:pt x="1" y="4030"/>
                    </a:lnTo>
                    <a:lnTo>
                      <a:pt x="1" y="4925"/>
                    </a:lnTo>
                    <a:lnTo>
                      <a:pt x="1" y="5454"/>
                    </a:lnTo>
                    <a:lnTo>
                      <a:pt x="1" y="5983"/>
                    </a:lnTo>
                    <a:lnTo>
                      <a:pt x="82" y="6594"/>
                    </a:lnTo>
                    <a:lnTo>
                      <a:pt x="123" y="7286"/>
                    </a:lnTo>
                    <a:lnTo>
                      <a:pt x="245" y="7978"/>
                    </a:lnTo>
                    <a:lnTo>
                      <a:pt x="367" y="8792"/>
                    </a:lnTo>
                    <a:lnTo>
                      <a:pt x="530" y="9646"/>
                    </a:lnTo>
                    <a:lnTo>
                      <a:pt x="733" y="10623"/>
                    </a:lnTo>
                    <a:lnTo>
                      <a:pt x="1018" y="11641"/>
                    </a:lnTo>
                    <a:lnTo>
                      <a:pt x="1303" y="12739"/>
                    </a:lnTo>
                    <a:lnTo>
                      <a:pt x="2198" y="12739"/>
                    </a:lnTo>
                    <a:lnTo>
                      <a:pt x="2687" y="12658"/>
                    </a:lnTo>
                    <a:lnTo>
                      <a:pt x="3216" y="12577"/>
                    </a:lnTo>
                    <a:lnTo>
                      <a:pt x="3826" y="12454"/>
                    </a:lnTo>
                    <a:lnTo>
                      <a:pt x="4518" y="12251"/>
                    </a:lnTo>
                    <a:lnTo>
                      <a:pt x="5251" y="12007"/>
                    </a:lnTo>
                    <a:lnTo>
                      <a:pt x="6024" y="11641"/>
                    </a:lnTo>
                    <a:lnTo>
                      <a:pt x="6431" y="11437"/>
                    </a:lnTo>
                    <a:lnTo>
                      <a:pt x="6797" y="11234"/>
                    </a:lnTo>
                    <a:lnTo>
                      <a:pt x="7204" y="10989"/>
                    </a:lnTo>
                    <a:lnTo>
                      <a:pt x="7611" y="10745"/>
                    </a:lnTo>
                    <a:lnTo>
                      <a:pt x="8018" y="10460"/>
                    </a:lnTo>
                    <a:lnTo>
                      <a:pt x="8425" y="10135"/>
                    </a:lnTo>
                    <a:lnTo>
                      <a:pt x="8832" y="9809"/>
                    </a:lnTo>
                    <a:lnTo>
                      <a:pt x="9280" y="9402"/>
                    </a:lnTo>
                    <a:lnTo>
                      <a:pt x="9687" y="9036"/>
                    </a:lnTo>
                    <a:lnTo>
                      <a:pt x="10053" y="8588"/>
                    </a:lnTo>
                    <a:lnTo>
                      <a:pt x="10460" y="8140"/>
                    </a:lnTo>
                    <a:lnTo>
                      <a:pt x="10867" y="7611"/>
                    </a:lnTo>
                    <a:lnTo>
                      <a:pt x="12292" y="5780"/>
                    </a:lnTo>
                    <a:lnTo>
                      <a:pt x="13350" y="4355"/>
                    </a:lnTo>
                    <a:lnTo>
                      <a:pt x="13716" y="3826"/>
                    </a:lnTo>
                    <a:lnTo>
                      <a:pt x="14001" y="3419"/>
                    </a:lnTo>
                    <a:lnTo>
                      <a:pt x="14123" y="3134"/>
                    </a:lnTo>
                    <a:lnTo>
                      <a:pt x="14164" y="3053"/>
                    </a:lnTo>
                    <a:lnTo>
                      <a:pt x="14164" y="3012"/>
                    </a:lnTo>
                    <a:lnTo>
                      <a:pt x="14083" y="3012"/>
                    </a:lnTo>
                    <a:lnTo>
                      <a:pt x="13960" y="3094"/>
                    </a:lnTo>
                    <a:lnTo>
                      <a:pt x="13838" y="3257"/>
                    </a:lnTo>
                    <a:lnTo>
                      <a:pt x="13676" y="3419"/>
                    </a:lnTo>
                    <a:lnTo>
                      <a:pt x="13391" y="3745"/>
                    </a:lnTo>
                    <a:lnTo>
                      <a:pt x="13269" y="3826"/>
                    </a:lnTo>
                    <a:lnTo>
                      <a:pt x="13228" y="3867"/>
                    </a:lnTo>
                    <a:lnTo>
                      <a:pt x="13187" y="3867"/>
                    </a:lnTo>
                    <a:lnTo>
                      <a:pt x="13187" y="3826"/>
                    </a:lnTo>
                    <a:lnTo>
                      <a:pt x="13187" y="3745"/>
                    </a:lnTo>
                    <a:lnTo>
                      <a:pt x="13269" y="3541"/>
                    </a:lnTo>
                    <a:lnTo>
                      <a:pt x="13635" y="2850"/>
                    </a:lnTo>
                    <a:lnTo>
                      <a:pt x="13798" y="2483"/>
                    </a:lnTo>
                    <a:lnTo>
                      <a:pt x="13960" y="2117"/>
                    </a:lnTo>
                    <a:lnTo>
                      <a:pt x="14042" y="1873"/>
                    </a:lnTo>
                    <a:lnTo>
                      <a:pt x="14042" y="1751"/>
                    </a:lnTo>
                    <a:lnTo>
                      <a:pt x="14001" y="1710"/>
                    </a:lnTo>
                    <a:lnTo>
                      <a:pt x="13879" y="1710"/>
                    </a:lnTo>
                    <a:lnTo>
                      <a:pt x="13798" y="1791"/>
                    </a:lnTo>
                    <a:lnTo>
                      <a:pt x="13716" y="1873"/>
                    </a:lnTo>
                    <a:lnTo>
                      <a:pt x="13513" y="2158"/>
                    </a:lnTo>
                    <a:lnTo>
                      <a:pt x="13309" y="2483"/>
                    </a:lnTo>
                    <a:lnTo>
                      <a:pt x="12902" y="3134"/>
                    </a:lnTo>
                    <a:lnTo>
                      <a:pt x="12739" y="3338"/>
                    </a:lnTo>
                    <a:lnTo>
                      <a:pt x="12699" y="3419"/>
                    </a:lnTo>
                    <a:lnTo>
                      <a:pt x="12658" y="3460"/>
                    </a:lnTo>
                    <a:lnTo>
                      <a:pt x="12617" y="3419"/>
                    </a:lnTo>
                    <a:lnTo>
                      <a:pt x="12617" y="3338"/>
                    </a:lnTo>
                    <a:lnTo>
                      <a:pt x="12699" y="3134"/>
                    </a:lnTo>
                    <a:lnTo>
                      <a:pt x="13065" y="2361"/>
                    </a:lnTo>
                    <a:lnTo>
                      <a:pt x="13228" y="1954"/>
                    </a:lnTo>
                    <a:lnTo>
                      <a:pt x="13391" y="1588"/>
                    </a:lnTo>
                    <a:lnTo>
                      <a:pt x="13431" y="1425"/>
                    </a:lnTo>
                    <a:lnTo>
                      <a:pt x="13431" y="1303"/>
                    </a:lnTo>
                    <a:lnTo>
                      <a:pt x="13431" y="1222"/>
                    </a:lnTo>
                    <a:lnTo>
                      <a:pt x="13431" y="1140"/>
                    </a:lnTo>
                    <a:lnTo>
                      <a:pt x="13350" y="1140"/>
                    </a:lnTo>
                    <a:lnTo>
                      <a:pt x="13269" y="1222"/>
                    </a:lnTo>
                    <a:lnTo>
                      <a:pt x="13187" y="1303"/>
                    </a:lnTo>
                    <a:lnTo>
                      <a:pt x="13106" y="1425"/>
                    </a:lnTo>
                    <a:lnTo>
                      <a:pt x="12902" y="1751"/>
                    </a:lnTo>
                    <a:lnTo>
                      <a:pt x="12699" y="2158"/>
                    </a:lnTo>
                    <a:lnTo>
                      <a:pt x="12332" y="2890"/>
                    </a:lnTo>
                    <a:lnTo>
                      <a:pt x="12170" y="3134"/>
                    </a:lnTo>
                    <a:lnTo>
                      <a:pt x="12129" y="3175"/>
                    </a:lnTo>
                    <a:lnTo>
                      <a:pt x="12088" y="3175"/>
                    </a:lnTo>
                    <a:lnTo>
                      <a:pt x="12088" y="3134"/>
                    </a:lnTo>
                    <a:lnTo>
                      <a:pt x="12088" y="3053"/>
                    </a:lnTo>
                    <a:lnTo>
                      <a:pt x="12129" y="2850"/>
                    </a:lnTo>
                    <a:lnTo>
                      <a:pt x="12332" y="2320"/>
                    </a:lnTo>
                    <a:lnTo>
                      <a:pt x="12455" y="1995"/>
                    </a:lnTo>
                    <a:lnTo>
                      <a:pt x="12536" y="1751"/>
                    </a:lnTo>
                    <a:lnTo>
                      <a:pt x="12536" y="1547"/>
                    </a:lnTo>
                    <a:lnTo>
                      <a:pt x="12536" y="1466"/>
                    </a:lnTo>
                    <a:lnTo>
                      <a:pt x="12536" y="1425"/>
                    </a:lnTo>
                    <a:lnTo>
                      <a:pt x="12455" y="1425"/>
                    </a:lnTo>
                    <a:lnTo>
                      <a:pt x="12373" y="1506"/>
                    </a:lnTo>
                    <a:lnTo>
                      <a:pt x="12210" y="1751"/>
                    </a:lnTo>
                    <a:lnTo>
                      <a:pt x="11966" y="2158"/>
                    </a:lnTo>
                    <a:lnTo>
                      <a:pt x="11722" y="2605"/>
                    </a:lnTo>
                    <a:lnTo>
                      <a:pt x="11274" y="3460"/>
                    </a:lnTo>
                    <a:lnTo>
                      <a:pt x="11111" y="3704"/>
                    </a:lnTo>
                    <a:lnTo>
                      <a:pt x="11071" y="3786"/>
                    </a:lnTo>
                    <a:lnTo>
                      <a:pt x="10989" y="3786"/>
                    </a:lnTo>
                    <a:lnTo>
                      <a:pt x="10989" y="3745"/>
                    </a:lnTo>
                    <a:lnTo>
                      <a:pt x="10989" y="3704"/>
                    </a:lnTo>
                    <a:lnTo>
                      <a:pt x="10989" y="3541"/>
                    </a:lnTo>
                    <a:lnTo>
                      <a:pt x="11071" y="2972"/>
                    </a:lnTo>
                    <a:lnTo>
                      <a:pt x="11111" y="2443"/>
                    </a:lnTo>
                    <a:lnTo>
                      <a:pt x="11111" y="2239"/>
                    </a:lnTo>
                    <a:lnTo>
                      <a:pt x="11071" y="2198"/>
                    </a:lnTo>
                    <a:lnTo>
                      <a:pt x="11071" y="2158"/>
                    </a:lnTo>
                    <a:lnTo>
                      <a:pt x="10989" y="2158"/>
                    </a:lnTo>
                    <a:lnTo>
                      <a:pt x="10989" y="2198"/>
                    </a:lnTo>
                    <a:lnTo>
                      <a:pt x="10867" y="2280"/>
                    </a:lnTo>
                    <a:lnTo>
                      <a:pt x="10786" y="2443"/>
                    </a:lnTo>
                    <a:lnTo>
                      <a:pt x="10664" y="2605"/>
                    </a:lnTo>
                    <a:lnTo>
                      <a:pt x="10460" y="3053"/>
                    </a:lnTo>
                    <a:lnTo>
                      <a:pt x="10338" y="3460"/>
                    </a:lnTo>
                    <a:lnTo>
                      <a:pt x="10298" y="3663"/>
                    </a:lnTo>
                    <a:lnTo>
                      <a:pt x="10257" y="3948"/>
                    </a:lnTo>
                    <a:lnTo>
                      <a:pt x="10175" y="4681"/>
                    </a:lnTo>
                    <a:lnTo>
                      <a:pt x="10135" y="5373"/>
                    </a:lnTo>
                    <a:lnTo>
                      <a:pt x="10094" y="5658"/>
                    </a:lnTo>
                    <a:lnTo>
                      <a:pt x="10053" y="5821"/>
                    </a:lnTo>
                    <a:lnTo>
                      <a:pt x="10013" y="5861"/>
                    </a:lnTo>
                    <a:lnTo>
                      <a:pt x="9891" y="5943"/>
                    </a:lnTo>
                    <a:lnTo>
                      <a:pt x="9402" y="6146"/>
                    </a:lnTo>
                    <a:lnTo>
                      <a:pt x="7815" y="6797"/>
                    </a:lnTo>
                    <a:lnTo>
                      <a:pt x="6838" y="7204"/>
                    </a:lnTo>
                    <a:lnTo>
                      <a:pt x="5821" y="7693"/>
                    </a:lnTo>
                    <a:lnTo>
                      <a:pt x="5291" y="7978"/>
                    </a:lnTo>
                    <a:lnTo>
                      <a:pt x="4803" y="8262"/>
                    </a:lnTo>
                    <a:lnTo>
                      <a:pt x="4315" y="8547"/>
                    </a:lnTo>
                    <a:lnTo>
                      <a:pt x="3826" y="8873"/>
                    </a:lnTo>
                    <a:lnTo>
                      <a:pt x="3908" y="8507"/>
                    </a:lnTo>
                    <a:lnTo>
                      <a:pt x="4030" y="7530"/>
                    </a:lnTo>
                    <a:lnTo>
                      <a:pt x="4071" y="6879"/>
                    </a:lnTo>
                    <a:lnTo>
                      <a:pt x="4111" y="6146"/>
                    </a:lnTo>
                    <a:lnTo>
                      <a:pt x="4152" y="5373"/>
                    </a:lnTo>
                    <a:lnTo>
                      <a:pt x="4152" y="4559"/>
                    </a:lnTo>
                    <a:lnTo>
                      <a:pt x="4111" y="3786"/>
                    </a:lnTo>
                    <a:lnTo>
                      <a:pt x="4030" y="2972"/>
                    </a:lnTo>
                    <a:lnTo>
                      <a:pt x="3989" y="2605"/>
                    </a:lnTo>
                    <a:lnTo>
                      <a:pt x="3908" y="2239"/>
                    </a:lnTo>
                    <a:lnTo>
                      <a:pt x="3826" y="1913"/>
                    </a:lnTo>
                    <a:lnTo>
                      <a:pt x="3745" y="1547"/>
                    </a:lnTo>
                    <a:lnTo>
                      <a:pt x="3623" y="1262"/>
                    </a:lnTo>
                    <a:lnTo>
                      <a:pt x="3501" y="977"/>
                    </a:lnTo>
                    <a:lnTo>
                      <a:pt x="3338" y="733"/>
                    </a:lnTo>
                    <a:lnTo>
                      <a:pt x="3134" y="530"/>
                    </a:lnTo>
                    <a:lnTo>
                      <a:pt x="2931" y="326"/>
                    </a:lnTo>
                    <a:lnTo>
                      <a:pt x="2727" y="204"/>
                    </a:lnTo>
                    <a:lnTo>
                      <a:pt x="2483" y="82"/>
                    </a:lnTo>
                    <a:lnTo>
                      <a:pt x="2198" y="41"/>
                    </a:lnTo>
                    <a:lnTo>
                      <a:pt x="2076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47"/>
              <p:cNvSpPr/>
              <p:nvPr/>
            </p:nvSpPr>
            <p:spPr>
              <a:xfrm>
                <a:off x="4662125" y="1865425"/>
                <a:ext cx="87525" cy="183175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7327" extrusionOk="0">
                    <a:moveTo>
                      <a:pt x="3501" y="1"/>
                    </a:moveTo>
                    <a:lnTo>
                      <a:pt x="3419" y="82"/>
                    </a:lnTo>
                    <a:lnTo>
                      <a:pt x="3216" y="204"/>
                    </a:lnTo>
                    <a:lnTo>
                      <a:pt x="2890" y="489"/>
                    </a:lnTo>
                    <a:lnTo>
                      <a:pt x="2524" y="896"/>
                    </a:lnTo>
                    <a:lnTo>
                      <a:pt x="2321" y="1100"/>
                    </a:lnTo>
                    <a:lnTo>
                      <a:pt x="2117" y="1385"/>
                    </a:lnTo>
                    <a:lnTo>
                      <a:pt x="1914" y="1670"/>
                    </a:lnTo>
                    <a:lnTo>
                      <a:pt x="1751" y="2036"/>
                    </a:lnTo>
                    <a:lnTo>
                      <a:pt x="1588" y="2402"/>
                    </a:lnTo>
                    <a:lnTo>
                      <a:pt x="1384" y="2809"/>
                    </a:lnTo>
                    <a:lnTo>
                      <a:pt x="1262" y="3216"/>
                    </a:lnTo>
                    <a:lnTo>
                      <a:pt x="1140" y="3705"/>
                    </a:lnTo>
                    <a:lnTo>
                      <a:pt x="855" y="5170"/>
                    </a:lnTo>
                    <a:lnTo>
                      <a:pt x="774" y="5617"/>
                    </a:lnTo>
                    <a:lnTo>
                      <a:pt x="693" y="5902"/>
                    </a:lnTo>
                    <a:lnTo>
                      <a:pt x="570" y="6106"/>
                    </a:lnTo>
                    <a:lnTo>
                      <a:pt x="408" y="6309"/>
                    </a:lnTo>
                    <a:lnTo>
                      <a:pt x="1" y="6879"/>
                    </a:lnTo>
                    <a:lnTo>
                      <a:pt x="163" y="6879"/>
                    </a:lnTo>
                    <a:lnTo>
                      <a:pt x="326" y="6838"/>
                    </a:lnTo>
                    <a:lnTo>
                      <a:pt x="448" y="6838"/>
                    </a:lnTo>
                    <a:lnTo>
                      <a:pt x="611" y="6757"/>
                    </a:lnTo>
                    <a:lnTo>
                      <a:pt x="815" y="6635"/>
                    </a:lnTo>
                    <a:lnTo>
                      <a:pt x="1018" y="6472"/>
                    </a:lnTo>
                    <a:lnTo>
                      <a:pt x="1181" y="6309"/>
                    </a:lnTo>
                    <a:lnTo>
                      <a:pt x="1303" y="6147"/>
                    </a:lnTo>
                    <a:lnTo>
                      <a:pt x="1384" y="6024"/>
                    </a:lnTo>
                    <a:lnTo>
                      <a:pt x="1384" y="6147"/>
                    </a:lnTo>
                    <a:lnTo>
                      <a:pt x="1384" y="6269"/>
                    </a:lnTo>
                    <a:lnTo>
                      <a:pt x="1425" y="6431"/>
                    </a:lnTo>
                    <a:lnTo>
                      <a:pt x="1507" y="6676"/>
                    </a:lnTo>
                    <a:lnTo>
                      <a:pt x="1588" y="6879"/>
                    </a:lnTo>
                    <a:lnTo>
                      <a:pt x="1751" y="7083"/>
                    </a:lnTo>
                    <a:lnTo>
                      <a:pt x="1914" y="7327"/>
                    </a:lnTo>
                    <a:lnTo>
                      <a:pt x="1954" y="7327"/>
                    </a:lnTo>
                    <a:lnTo>
                      <a:pt x="1914" y="7083"/>
                    </a:lnTo>
                    <a:lnTo>
                      <a:pt x="1832" y="6391"/>
                    </a:lnTo>
                    <a:lnTo>
                      <a:pt x="1791" y="5414"/>
                    </a:lnTo>
                    <a:lnTo>
                      <a:pt x="1751" y="4885"/>
                    </a:lnTo>
                    <a:lnTo>
                      <a:pt x="1751" y="4315"/>
                    </a:lnTo>
                    <a:lnTo>
                      <a:pt x="1791" y="3786"/>
                    </a:lnTo>
                    <a:lnTo>
                      <a:pt x="1832" y="3298"/>
                    </a:lnTo>
                    <a:lnTo>
                      <a:pt x="1914" y="2809"/>
                    </a:lnTo>
                    <a:lnTo>
                      <a:pt x="2036" y="2402"/>
                    </a:lnTo>
                    <a:lnTo>
                      <a:pt x="2158" y="2036"/>
                    </a:lnTo>
                    <a:lnTo>
                      <a:pt x="2321" y="1710"/>
                    </a:lnTo>
                    <a:lnTo>
                      <a:pt x="2443" y="1466"/>
                    </a:lnTo>
                    <a:lnTo>
                      <a:pt x="2565" y="1263"/>
                    </a:lnTo>
                    <a:lnTo>
                      <a:pt x="3175" y="489"/>
                    </a:lnTo>
                    <a:lnTo>
                      <a:pt x="3501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47"/>
              <p:cNvSpPr/>
              <p:nvPr/>
            </p:nvSpPr>
            <p:spPr>
              <a:xfrm>
                <a:off x="4760825" y="2356875"/>
                <a:ext cx="37675" cy="71250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2850" extrusionOk="0">
                    <a:moveTo>
                      <a:pt x="1506" y="1"/>
                    </a:moveTo>
                    <a:lnTo>
                      <a:pt x="1303" y="204"/>
                    </a:lnTo>
                    <a:lnTo>
                      <a:pt x="1140" y="408"/>
                    </a:lnTo>
                    <a:lnTo>
                      <a:pt x="977" y="652"/>
                    </a:lnTo>
                    <a:lnTo>
                      <a:pt x="815" y="896"/>
                    </a:lnTo>
                    <a:lnTo>
                      <a:pt x="570" y="1344"/>
                    </a:lnTo>
                    <a:lnTo>
                      <a:pt x="367" y="1832"/>
                    </a:lnTo>
                    <a:lnTo>
                      <a:pt x="163" y="2239"/>
                    </a:lnTo>
                    <a:lnTo>
                      <a:pt x="82" y="2524"/>
                    </a:lnTo>
                    <a:lnTo>
                      <a:pt x="1" y="2850"/>
                    </a:lnTo>
                    <a:lnTo>
                      <a:pt x="204" y="2361"/>
                    </a:lnTo>
                    <a:lnTo>
                      <a:pt x="448" y="1954"/>
                    </a:lnTo>
                    <a:lnTo>
                      <a:pt x="692" y="1629"/>
                    </a:lnTo>
                    <a:lnTo>
                      <a:pt x="896" y="1344"/>
                    </a:lnTo>
                    <a:lnTo>
                      <a:pt x="1099" y="1140"/>
                    </a:lnTo>
                    <a:lnTo>
                      <a:pt x="1262" y="1018"/>
                    </a:lnTo>
                    <a:lnTo>
                      <a:pt x="1384" y="896"/>
                    </a:lnTo>
                    <a:lnTo>
                      <a:pt x="1506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73" name="Google Shape;1773;p47"/>
          <p:cNvGrpSpPr/>
          <p:nvPr/>
        </p:nvGrpSpPr>
        <p:grpSpPr>
          <a:xfrm>
            <a:off x="5599276" y="2799167"/>
            <a:ext cx="1627115" cy="2446066"/>
            <a:chOff x="7353675" y="3390492"/>
            <a:chExt cx="1228939" cy="1847482"/>
          </a:xfrm>
        </p:grpSpPr>
        <p:sp>
          <p:nvSpPr>
            <p:cNvPr id="1774" name="Google Shape;1774;p47"/>
            <p:cNvSpPr/>
            <p:nvPr/>
          </p:nvSpPr>
          <p:spPr>
            <a:xfrm>
              <a:off x="7353675" y="3390497"/>
              <a:ext cx="1228939" cy="1847477"/>
            </a:xfrm>
            <a:custGeom>
              <a:avLst/>
              <a:gdLst/>
              <a:ahLst/>
              <a:cxnLst/>
              <a:rect l="l" t="t" r="r" b="b"/>
              <a:pathLst>
                <a:path w="18438" h="27717" extrusionOk="0">
                  <a:moveTo>
                    <a:pt x="5658" y="1"/>
                  </a:moveTo>
                  <a:lnTo>
                    <a:pt x="5332" y="82"/>
                  </a:lnTo>
                  <a:lnTo>
                    <a:pt x="5007" y="204"/>
                  </a:lnTo>
                  <a:lnTo>
                    <a:pt x="4640" y="408"/>
                  </a:lnTo>
                  <a:lnTo>
                    <a:pt x="4315" y="611"/>
                  </a:lnTo>
                  <a:lnTo>
                    <a:pt x="3948" y="815"/>
                  </a:lnTo>
                  <a:lnTo>
                    <a:pt x="3623" y="1059"/>
                  </a:lnTo>
                  <a:lnTo>
                    <a:pt x="3297" y="1344"/>
                  </a:lnTo>
                  <a:lnTo>
                    <a:pt x="2646" y="1954"/>
                  </a:lnTo>
                  <a:lnTo>
                    <a:pt x="2076" y="2565"/>
                  </a:lnTo>
                  <a:lnTo>
                    <a:pt x="1547" y="3135"/>
                  </a:lnTo>
                  <a:lnTo>
                    <a:pt x="1181" y="3582"/>
                  </a:lnTo>
                  <a:lnTo>
                    <a:pt x="977" y="3826"/>
                  </a:lnTo>
                  <a:lnTo>
                    <a:pt x="815" y="4071"/>
                  </a:lnTo>
                  <a:lnTo>
                    <a:pt x="692" y="4355"/>
                  </a:lnTo>
                  <a:lnTo>
                    <a:pt x="570" y="4640"/>
                  </a:lnTo>
                  <a:lnTo>
                    <a:pt x="408" y="4966"/>
                  </a:lnTo>
                  <a:lnTo>
                    <a:pt x="326" y="5292"/>
                  </a:lnTo>
                  <a:lnTo>
                    <a:pt x="204" y="5658"/>
                  </a:lnTo>
                  <a:lnTo>
                    <a:pt x="163" y="5983"/>
                  </a:lnTo>
                  <a:lnTo>
                    <a:pt x="82" y="6390"/>
                  </a:lnTo>
                  <a:lnTo>
                    <a:pt x="41" y="6838"/>
                  </a:lnTo>
                  <a:lnTo>
                    <a:pt x="1" y="7286"/>
                  </a:lnTo>
                  <a:lnTo>
                    <a:pt x="1" y="7774"/>
                  </a:lnTo>
                  <a:lnTo>
                    <a:pt x="1" y="8263"/>
                  </a:lnTo>
                  <a:lnTo>
                    <a:pt x="82" y="8792"/>
                  </a:lnTo>
                  <a:lnTo>
                    <a:pt x="123" y="9321"/>
                  </a:lnTo>
                  <a:lnTo>
                    <a:pt x="204" y="9931"/>
                  </a:lnTo>
                  <a:lnTo>
                    <a:pt x="326" y="10501"/>
                  </a:lnTo>
                  <a:lnTo>
                    <a:pt x="448" y="11030"/>
                  </a:lnTo>
                  <a:lnTo>
                    <a:pt x="570" y="11559"/>
                  </a:lnTo>
                  <a:lnTo>
                    <a:pt x="733" y="12007"/>
                  </a:lnTo>
                  <a:lnTo>
                    <a:pt x="896" y="12455"/>
                  </a:lnTo>
                  <a:lnTo>
                    <a:pt x="1018" y="12821"/>
                  </a:lnTo>
                  <a:lnTo>
                    <a:pt x="1181" y="13187"/>
                  </a:lnTo>
                  <a:lnTo>
                    <a:pt x="1344" y="13513"/>
                  </a:lnTo>
                  <a:lnTo>
                    <a:pt x="1506" y="13838"/>
                  </a:lnTo>
                  <a:lnTo>
                    <a:pt x="1669" y="14123"/>
                  </a:lnTo>
                  <a:lnTo>
                    <a:pt x="1995" y="14571"/>
                  </a:lnTo>
                  <a:lnTo>
                    <a:pt x="2320" y="14937"/>
                  </a:lnTo>
                  <a:lnTo>
                    <a:pt x="2646" y="15222"/>
                  </a:lnTo>
                  <a:lnTo>
                    <a:pt x="2931" y="15466"/>
                  </a:lnTo>
                  <a:lnTo>
                    <a:pt x="3297" y="15670"/>
                  </a:lnTo>
                  <a:lnTo>
                    <a:pt x="3623" y="15833"/>
                  </a:lnTo>
                  <a:lnTo>
                    <a:pt x="3908" y="15914"/>
                  </a:lnTo>
                  <a:lnTo>
                    <a:pt x="4193" y="15995"/>
                  </a:lnTo>
                  <a:lnTo>
                    <a:pt x="4437" y="16036"/>
                  </a:lnTo>
                  <a:lnTo>
                    <a:pt x="4640" y="16077"/>
                  </a:lnTo>
                  <a:lnTo>
                    <a:pt x="4315" y="14937"/>
                  </a:lnTo>
                  <a:lnTo>
                    <a:pt x="4070" y="13960"/>
                  </a:lnTo>
                  <a:lnTo>
                    <a:pt x="4070" y="13920"/>
                  </a:lnTo>
                  <a:lnTo>
                    <a:pt x="4111" y="13960"/>
                  </a:lnTo>
                  <a:lnTo>
                    <a:pt x="4315" y="14083"/>
                  </a:lnTo>
                  <a:lnTo>
                    <a:pt x="4477" y="14164"/>
                  </a:lnTo>
                  <a:lnTo>
                    <a:pt x="4640" y="14245"/>
                  </a:lnTo>
                  <a:lnTo>
                    <a:pt x="4762" y="14286"/>
                  </a:lnTo>
                  <a:lnTo>
                    <a:pt x="4844" y="14327"/>
                  </a:lnTo>
                  <a:lnTo>
                    <a:pt x="5047" y="14286"/>
                  </a:lnTo>
                  <a:lnTo>
                    <a:pt x="5373" y="14205"/>
                  </a:lnTo>
                  <a:lnTo>
                    <a:pt x="6105" y="14001"/>
                  </a:lnTo>
                  <a:lnTo>
                    <a:pt x="7042" y="13716"/>
                  </a:lnTo>
                  <a:lnTo>
                    <a:pt x="7245" y="14449"/>
                  </a:lnTo>
                  <a:lnTo>
                    <a:pt x="7408" y="15019"/>
                  </a:lnTo>
                  <a:lnTo>
                    <a:pt x="7449" y="15263"/>
                  </a:lnTo>
                  <a:lnTo>
                    <a:pt x="7449" y="15385"/>
                  </a:lnTo>
                  <a:lnTo>
                    <a:pt x="7449" y="15426"/>
                  </a:lnTo>
                  <a:lnTo>
                    <a:pt x="7408" y="15466"/>
                  </a:lnTo>
                  <a:lnTo>
                    <a:pt x="7286" y="15548"/>
                  </a:lnTo>
                  <a:lnTo>
                    <a:pt x="6838" y="15751"/>
                  </a:lnTo>
                  <a:lnTo>
                    <a:pt x="6146" y="16036"/>
                  </a:lnTo>
                  <a:lnTo>
                    <a:pt x="5414" y="16402"/>
                  </a:lnTo>
                  <a:lnTo>
                    <a:pt x="5007" y="16565"/>
                  </a:lnTo>
                  <a:lnTo>
                    <a:pt x="4600" y="16809"/>
                  </a:lnTo>
                  <a:lnTo>
                    <a:pt x="4193" y="17054"/>
                  </a:lnTo>
                  <a:lnTo>
                    <a:pt x="3786" y="17298"/>
                  </a:lnTo>
                  <a:lnTo>
                    <a:pt x="3419" y="17583"/>
                  </a:lnTo>
                  <a:lnTo>
                    <a:pt x="3134" y="17868"/>
                  </a:lnTo>
                  <a:lnTo>
                    <a:pt x="2890" y="18193"/>
                  </a:lnTo>
                  <a:lnTo>
                    <a:pt x="2768" y="18356"/>
                  </a:lnTo>
                  <a:lnTo>
                    <a:pt x="2687" y="18519"/>
                  </a:lnTo>
                  <a:lnTo>
                    <a:pt x="2646" y="18600"/>
                  </a:lnTo>
                  <a:lnTo>
                    <a:pt x="2605" y="18722"/>
                  </a:lnTo>
                  <a:lnTo>
                    <a:pt x="2524" y="18885"/>
                  </a:lnTo>
                  <a:lnTo>
                    <a:pt x="2524" y="18926"/>
                  </a:lnTo>
                  <a:lnTo>
                    <a:pt x="2524" y="18966"/>
                  </a:lnTo>
                  <a:lnTo>
                    <a:pt x="2483" y="19089"/>
                  </a:lnTo>
                  <a:lnTo>
                    <a:pt x="2442" y="19333"/>
                  </a:lnTo>
                  <a:lnTo>
                    <a:pt x="2402" y="19821"/>
                  </a:lnTo>
                  <a:lnTo>
                    <a:pt x="2361" y="20391"/>
                  </a:lnTo>
                  <a:lnTo>
                    <a:pt x="2361" y="20432"/>
                  </a:lnTo>
                  <a:lnTo>
                    <a:pt x="2361" y="20472"/>
                  </a:lnTo>
                  <a:lnTo>
                    <a:pt x="2402" y="21042"/>
                  </a:lnTo>
                  <a:lnTo>
                    <a:pt x="2402" y="21123"/>
                  </a:lnTo>
                  <a:lnTo>
                    <a:pt x="2402" y="21571"/>
                  </a:lnTo>
                  <a:lnTo>
                    <a:pt x="2483" y="22222"/>
                  </a:lnTo>
                  <a:lnTo>
                    <a:pt x="2605" y="22874"/>
                  </a:lnTo>
                  <a:lnTo>
                    <a:pt x="2687" y="23240"/>
                  </a:lnTo>
                  <a:lnTo>
                    <a:pt x="2727" y="23606"/>
                  </a:lnTo>
                  <a:lnTo>
                    <a:pt x="2849" y="24217"/>
                  </a:lnTo>
                  <a:lnTo>
                    <a:pt x="3012" y="24868"/>
                  </a:lnTo>
                  <a:lnTo>
                    <a:pt x="3053" y="25112"/>
                  </a:lnTo>
                  <a:lnTo>
                    <a:pt x="3134" y="25478"/>
                  </a:lnTo>
                  <a:lnTo>
                    <a:pt x="3419" y="26333"/>
                  </a:lnTo>
                  <a:lnTo>
                    <a:pt x="3501" y="26699"/>
                  </a:lnTo>
                  <a:lnTo>
                    <a:pt x="3867" y="27717"/>
                  </a:lnTo>
                  <a:lnTo>
                    <a:pt x="18356" y="27717"/>
                  </a:lnTo>
                  <a:lnTo>
                    <a:pt x="18437" y="26740"/>
                  </a:lnTo>
                  <a:lnTo>
                    <a:pt x="18437" y="25600"/>
                  </a:lnTo>
                  <a:lnTo>
                    <a:pt x="18397" y="24217"/>
                  </a:lnTo>
                  <a:lnTo>
                    <a:pt x="18356" y="23484"/>
                  </a:lnTo>
                  <a:lnTo>
                    <a:pt x="18315" y="22711"/>
                  </a:lnTo>
                  <a:lnTo>
                    <a:pt x="18234" y="21897"/>
                  </a:lnTo>
                  <a:lnTo>
                    <a:pt x="18152" y="21083"/>
                  </a:lnTo>
                  <a:lnTo>
                    <a:pt x="18030" y="20228"/>
                  </a:lnTo>
                  <a:lnTo>
                    <a:pt x="17868" y="19455"/>
                  </a:lnTo>
                  <a:lnTo>
                    <a:pt x="17705" y="18682"/>
                  </a:lnTo>
                  <a:lnTo>
                    <a:pt x="17461" y="17990"/>
                  </a:lnTo>
                  <a:lnTo>
                    <a:pt x="17176" y="17094"/>
                  </a:lnTo>
                  <a:lnTo>
                    <a:pt x="17054" y="16891"/>
                  </a:lnTo>
                  <a:lnTo>
                    <a:pt x="17013" y="16769"/>
                  </a:lnTo>
                  <a:lnTo>
                    <a:pt x="16809" y="16240"/>
                  </a:lnTo>
                  <a:lnTo>
                    <a:pt x="16565" y="15833"/>
                  </a:lnTo>
                  <a:lnTo>
                    <a:pt x="16524" y="15751"/>
                  </a:lnTo>
                  <a:lnTo>
                    <a:pt x="16443" y="15588"/>
                  </a:lnTo>
                  <a:lnTo>
                    <a:pt x="16321" y="15426"/>
                  </a:lnTo>
                  <a:lnTo>
                    <a:pt x="16280" y="15385"/>
                  </a:lnTo>
                  <a:lnTo>
                    <a:pt x="16240" y="15263"/>
                  </a:lnTo>
                  <a:lnTo>
                    <a:pt x="16240" y="15304"/>
                  </a:lnTo>
                  <a:lnTo>
                    <a:pt x="16117" y="15141"/>
                  </a:lnTo>
                  <a:lnTo>
                    <a:pt x="15873" y="14856"/>
                  </a:lnTo>
                  <a:lnTo>
                    <a:pt x="15670" y="14652"/>
                  </a:lnTo>
                  <a:lnTo>
                    <a:pt x="15426" y="14449"/>
                  </a:lnTo>
                  <a:lnTo>
                    <a:pt x="15222" y="14327"/>
                  </a:lnTo>
                  <a:lnTo>
                    <a:pt x="15019" y="14245"/>
                  </a:lnTo>
                  <a:lnTo>
                    <a:pt x="14815" y="14164"/>
                  </a:lnTo>
                  <a:lnTo>
                    <a:pt x="14612" y="14123"/>
                  </a:lnTo>
                  <a:lnTo>
                    <a:pt x="14001" y="14123"/>
                  </a:lnTo>
                  <a:lnTo>
                    <a:pt x="13594" y="14164"/>
                  </a:lnTo>
                  <a:lnTo>
                    <a:pt x="13106" y="14245"/>
                  </a:lnTo>
                  <a:lnTo>
                    <a:pt x="12129" y="14449"/>
                  </a:lnTo>
                  <a:lnTo>
                    <a:pt x="11356" y="14652"/>
                  </a:lnTo>
                  <a:lnTo>
                    <a:pt x="10989" y="14734"/>
                  </a:lnTo>
                  <a:lnTo>
                    <a:pt x="10827" y="14367"/>
                  </a:lnTo>
                  <a:lnTo>
                    <a:pt x="10786" y="14245"/>
                  </a:lnTo>
                  <a:lnTo>
                    <a:pt x="11356" y="13920"/>
                  </a:lnTo>
                  <a:lnTo>
                    <a:pt x="12007" y="13472"/>
                  </a:lnTo>
                  <a:lnTo>
                    <a:pt x="12536" y="13065"/>
                  </a:lnTo>
                  <a:lnTo>
                    <a:pt x="13024" y="12658"/>
                  </a:lnTo>
                  <a:lnTo>
                    <a:pt x="13431" y="12251"/>
                  </a:lnTo>
                  <a:lnTo>
                    <a:pt x="13798" y="11844"/>
                  </a:lnTo>
                  <a:lnTo>
                    <a:pt x="14083" y="11478"/>
                  </a:lnTo>
                  <a:lnTo>
                    <a:pt x="14327" y="11152"/>
                  </a:lnTo>
                  <a:lnTo>
                    <a:pt x="14530" y="10827"/>
                  </a:lnTo>
                  <a:lnTo>
                    <a:pt x="14734" y="10501"/>
                  </a:lnTo>
                  <a:lnTo>
                    <a:pt x="14856" y="10257"/>
                  </a:lnTo>
                  <a:lnTo>
                    <a:pt x="14937" y="10013"/>
                  </a:lnTo>
                  <a:lnTo>
                    <a:pt x="15019" y="9728"/>
                  </a:lnTo>
                  <a:lnTo>
                    <a:pt x="15100" y="9606"/>
                  </a:lnTo>
                  <a:lnTo>
                    <a:pt x="14937" y="9036"/>
                  </a:lnTo>
                  <a:lnTo>
                    <a:pt x="14815" y="8466"/>
                  </a:lnTo>
                  <a:lnTo>
                    <a:pt x="14693" y="7937"/>
                  </a:lnTo>
                  <a:lnTo>
                    <a:pt x="14530" y="7408"/>
                  </a:lnTo>
                  <a:lnTo>
                    <a:pt x="14327" y="6879"/>
                  </a:lnTo>
                  <a:lnTo>
                    <a:pt x="14123" y="6390"/>
                  </a:lnTo>
                  <a:lnTo>
                    <a:pt x="13920" y="5902"/>
                  </a:lnTo>
                  <a:lnTo>
                    <a:pt x="13676" y="5454"/>
                  </a:lnTo>
                  <a:lnTo>
                    <a:pt x="13431" y="4966"/>
                  </a:lnTo>
                  <a:lnTo>
                    <a:pt x="13187" y="4559"/>
                  </a:lnTo>
                  <a:lnTo>
                    <a:pt x="12902" y="4111"/>
                  </a:lnTo>
                  <a:lnTo>
                    <a:pt x="12617" y="3704"/>
                  </a:lnTo>
                  <a:lnTo>
                    <a:pt x="12088" y="2972"/>
                  </a:lnTo>
                  <a:lnTo>
                    <a:pt x="11478" y="2280"/>
                  </a:lnTo>
                  <a:lnTo>
                    <a:pt x="11193" y="1954"/>
                  </a:lnTo>
                  <a:lnTo>
                    <a:pt x="10867" y="1710"/>
                  </a:lnTo>
                  <a:lnTo>
                    <a:pt x="10542" y="1425"/>
                  </a:lnTo>
                  <a:lnTo>
                    <a:pt x="10216" y="1222"/>
                  </a:lnTo>
                  <a:lnTo>
                    <a:pt x="9890" y="977"/>
                  </a:lnTo>
                  <a:lnTo>
                    <a:pt x="9524" y="815"/>
                  </a:lnTo>
                  <a:lnTo>
                    <a:pt x="9158" y="611"/>
                  </a:lnTo>
                  <a:lnTo>
                    <a:pt x="8792" y="489"/>
                  </a:lnTo>
                  <a:lnTo>
                    <a:pt x="8466" y="367"/>
                  </a:lnTo>
                  <a:lnTo>
                    <a:pt x="8100" y="245"/>
                  </a:lnTo>
                  <a:lnTo>
                    <a:pt x="7733" y="163"/>
                  </a:lnTo>
                  <a:lnTo>
                    <a:pt x="7367" y="123"/>
                  </a:lnTo>
                  <a:lnTo>
                    <a:pt x="7042" y="41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5" name="Google Shape;1775;p47"/>
            <p:cNvGrpSpPr/>
            <p:nvPr/>
          </p:nvGrpSpPr>
          <p:grpSpPr>
            <a:xfrm>
              <a:off x="7355039" y="3390492"/>
              <a:ext cx="1226206" cy="1847477"/>
              <a:chOff x="4038425" y="1856275"/>
              <a:chExt cx="459925" cy="692925"/>
            </a:xfrm>
          </p:grpSpPr>
          <p:sp>
            <p:nvSpPr>
              <p:cNvPr id="1776" name="Google Shape;1776;p47"/>
              <p:cNvSpPr/>
              <p:nvPr/>
            </p:nvSpPr>
            <p:spPr>
              <a:xfrm>
                <a:off x="4038425" y="1856275"/>
                <a:ext cx="376475" cy="401925"/>
              </a:xfrm>
              <a:custGeom>
                <a:avLst/>
                <a:gdLst/>
                <a:ahLst/>
                <a:cxnLst/>
                <a:rect l="l" t="t" r="r" b="b"/>
                <a:pathLst>
                  <a:path w="15059" h="16077" extrusionOk="0">
                    <a:moveTo>
                      <a:pt x="5983" y="1"/>
                    </a:moveTo>
                    <a:lnTo>
                      <a:pt x="5657" y="41"/>
                    </a:lnTo>
                    <a:lnTo>
                      <a:pt x="5291" y="82"/>
                    </a:lnTo>
                    <a:lnTo>
                      <a:pt x="4965" y="245"/>
                    </a:lnTo>
                    <a:lnTo>
                      <a:pt x="4640" y="408"/>
                    </a:lnTo>
                    <a:lnTo>
                      <a:pt x="4273" y="611"/>
                    </a:lnTo>
                    <a:lnTo>
                      <a:pt x="3948" y="855"/>
                    </a:lnTo>
                    <a:lnTo>
                      <a:pt x="3582" y="1100"/>
                    </a:lnTo>
                    <a:lnTo>
                      <a:pt x="3256" y="1384"/>
                    </a:lnTo>
                    <a:lnTo>
                      <a:pt x="2605" y="1954"/>
                    </a:lnTo>
                    <a:lnTo>
                      <a:pt x="2035" y="2565"/>
                    </a:lnTo>
                    <a:lnTo>
                      <a:pt x="1506" y="3135"/>
                    </a:lnTo>
                    <a:lnTo>
                      <a:pt x="1140" y="3623"/>
                    </a:lnTo>
                    <a:lnTo>
                      <a:pt x="936" y="3867"/>
                    </a:lnTo>
                    <a:lnTo>
                      <a:pt x="814" y="4111"/>
                    </a:lnTo>
                    <a:lnTo>
                      <a:pt x="651" y="4355"/>
                    </a:lnTo>
                    <a:lnTo>
                      <a:pt x="529" y="4640"/>
                    </a:lnTo>
                    <a:lnTo>
                      <a:pt x="407" y="4966"/>
                    </a:lnTo>
                    <a:lnTo>
                      <a:pt x="285" y="5292"/>
                    </a:lnTo>
                    <a:lnTo>
                      <a:pt x="204" y="5658"/>
                    </a:lnTo>
                    <a:lnTo>
                      <a:pt x="122" y="6024"/>
                    </a:lnTo>
                    <a:lnTo>
                      <a:pt x="41" y="6431"/>
                    </a:lnTo>
                    <a:lnTo>
                      <a:pt x="0" y="6838"/>
                    </a:lnTo>
                    <a:lnTo>
                      <a:pt x="0" y="7327"/>
                    </a:lnTo>
                    <a:lnTo>
                      <a:pt x="0" y="7774"/>
                    </a:lnTo>
                    <a:lnTo>
                      <a:pt x="0" y="8303"/>
                    </a:lnTo>
                    <a:lnTo>
                      <a:pt x="41" y="8832"/>
                    </a:lnTo>
                    <a:lnTo>
                      <a:pt x="81" y="9361"/>
                    </a:lnTo>
                    <a:lnTo>
                      <a:pt x="204" y="9931"/>
                    </a:lnTo>
                    <a:lnTo>
                      <a:pt x="285" y="10542"/>
                    </a:lnTo>
                    <a:lnTo>
                      <a:pt x="407" y="11071"/>
                    </a:lnTo>
                    <a:lnTo>
                      <a:pt x="529" y="11559"/>
                    </a:lnTo>
                    <a:lnTo>
                      <a:pt x="692" y="12048"/>
                    </a:lnTo>
                    <a:lnTo>
                      <a:pt x="855" y="12455"/>
                    </a:lnTo>
                    <a:lnTo>
                      <a:pt x="1017" y="12862"/>
                    </a:lnTo>
                    <a:lnTo>
                      <a:pt x="1140" y="13187"/>
                    </a:lnTo>
                    <a:lnTo>
                      <a:pt x="1302" y="13553"/>
                    </a:lnTo>
                    <a:lnTo>
                      <a:pt x="1506" y="13838"/>
                    </a:lnTo>
                    <a:lnTo>
                      <a:pt x="1628" y="14123"/>
                    </a:lnTo>
                    <a:lnTo>
                      <a:pt x="1954" y="14571"/>
                    </a:lnTo>
                    <a:lnTo>
                      <a:pt x="2320" y="14978"/>
                    </a:lnTo>
                    <a:lnTo>
                      <a:pt x="2605" y="15263"/>
                    </a:lnTo>
                    <a:lnTo>
                      <a:pt x="2930" y="15507"/>
                    </a:lnTo>
                    <a:lnTo>
                      <a:pt x="3256" y="15670"/>
                    </a:lnTo>
                    <a:lnTo>
                      <a:pt x="3582" y="15833"/>
                    </a:lnTo>
                    <a:lnTo>
                      <a:pt x="3866" y="15914"/>
                    </a:lnTo>
                    <a:lnTo>
                      <a:pt x="4151" y="15995"/>
                    </a:lnTo>
                    <a:lnTo>
                      <a:pt x="4396" y="16077"/>
                    </a:lnTo>
                    <a:lnTo>
                      <a:pt x="4599" y="16077"/>
                    </a:lnTo>
                    <a:lnTo>
                      <a:pt x="4273" y="14937"/>
                    </a:lnTo>
                    <a:lnTo>
                      <a:pt x="4029" y="13960"/>
                    </a:lnTo>
                    <a:lnTo>
                      <a:pt x="3826" y="13065"/>
                    </a:lnTo>
                    <a:lnTo>
                      <a:pt x="4192" y="12984"/>
                    </a:lnTo>
                    <a:lnTo>
                      <a:pt x="4558" y="12862"/>
                    </a:lnTo>
                    <a:lnTo>
                      <a:pt x="4884" y="12780"/>
                    </a:lnTo>
                    <a:lnTo>
                      <a:pt x="5250" y="12739"/>
                    </a:lnTo>
                    <a:lnTo>
                      <a:pt x="5576" y="12699"/>
                    </a:lnTo>
                    <a:lnTo>
                      <a:pt x="5901" y="12699"/>
                    </a:lnTo>
                    <a:lnTo>
                      <a:pt x="6227" y="12658"/>
                    </a:lnTo>
                    <a:lnTo>
                      <a:pt x="6553" y="12699"/>
                    </a:lnTo>
                    <a:lnTo>
                      <a:pt x="7122" y="12739"/>
                    </a:lnTo>
                    <a:lnTo>
                      <a:pt x="7692" y="12862"/>
                    </a:lnTo>
                    <a:lnTo>
                      <a:pt x="8221" y="12984"/>
                    </a:lnTo>
                    <a:lnTo>
                      <a:pt x="8669" y="13187"/>
                    </a:lnTo>
                    <a:lnTo>
                      <a:pt x="9117" y="13391"/>
                    </a:lnTo>
                    <a:lnTo>
                      <a:pt x="9483" y="13553"/>
                    </a:lnTo>
                    <a:lnTo>
                      <a:pt x="9849" y="13757"/>
                    </a:lnTo>
                    <a:lnTo>
                      <a:pt x="10134" y="13960"/>
                    </a:lnTo>
                    <a:lnTo>
                      <a:pt x="10500" y="14205"/>
                    </a:lnTo>
                    <a:lnTo>
                      <a:pt x="10623" y="14327"/>
                    </a:lnTo>
                    <a:lnTo>
                      <a:pt x="11314" y="13920"/>
                    </a:lnTo>
                    <a:lnTo>
                      <a:pt x="11966" y="13472"/>
                    </a:lnTo>
                    <a:lnTo>
                      <a:pt x="12495" y="13065"/>
                    </a:lnTo>
                    <a:lnTo>
                      <a:pt x="12983" y="12658"/>
                    </a:lnTo>
                    <a:lnTo>
                      <a:pt x="13390" y="12251"/>
                    </a:lnTo>
                    <a:lnTo>
                      <a:pt x="13756" y="11885"/>
                    </a:lnTo>
                    <a:lnTo>
                      <a:pt x="14041" y="11478"/>
                    </a:lnTo>
                    <a:lnTo>
                      <a:pt x="14326" y="11152"/>
                    </a:lnTo>
                    <a:lnTo>
                      <a:pt x="14530" y="10827"/>
                    </a:lnTo>
                    <a:lnTo>
                      <a:pt x="14692" y="10542"/>
                    </a:lnTo>
                    <a:lnTo>
                      <a:pt x="14815" y="10257"/>
                    </a:lnTo>
                    <a:lnTo>
                      <a:pt x="14896" y="10053"/>
                    </a:lnTo>
                    <a:lnTo>
                      <a:pt x="14977" y="9728"/>
                    </a:lnTo>
                    <a:lnTo>
                      <a:pt x="15059" y="9646"/>
                    </a:lnTo>
                    <a:lnTo>
                      <a:pt x="14937" y="9036"/>
                    </a:lnTo>
                    <a:lnTo>
                      <a:pt x="14774" y="8507"/>
                    </a:lnTo>
                    <a:lnTo>
                      <a:pt x="14652" y="7937"/>
                    </a:lnTo>
                    <a:lnTo>
                      <a:pt x="14489" y="7408"/>
                    </a:lnTo>
                    <a:lnTo>
                      <a:pt x="14326" y="6920"/>
                    </a:lnTo>
                    <a:lnTo>
                      <a:pt x="14123" y="6390"/>
                    </a:lnTo>
                    <a:lnTo>
                      <a:pt x="13878" y="5902"/>
                    </a:lnTo>
                    <a:lnTo>
                      <a:pt x="13634" y="5454"/>
                    </a:lnTo>
                    <a:lnTo>
                      <a:pt x="13390" y="5007"/>
                    </a:lnTo>
                    <a:lnTo>
                      <a:pt x="13146" y="4559"/>
                    </a:lnTo>
                    <a:lnTo>
                      <a:pt x="12861" y="4111"/>
                    </a:lnTo>
                    <a:lnTo>
                      <a:pt x="12617" y="3704"/>
                    </a:lnTo>
                    <a:lnTo>
                      <a:pt x="12047" y="2972"/>
                    </a:lnTo>
                    <a:lnTo>
                      <a:pt x="11437" y="2280"/>
                    </a:lnTo>
                    <a:lnTo>
                      <a:pt x="11152" y="1995"/>
                    </a:lnTo>
                    <a:lnTo>
                      <a:pt x="10826" y="1710"/>
                    </a:lnTo>
                    <a:lnTo>
                      <a:pt x="10500" y="1466"/>
                    </a:lnTo>
                    <a:lnTo>
                      <a:pt x="10175" y="1222"/>
                    </a:lnTo>
                    <a:lnTo>
                      <a:pt x="9849" y="977"/>
                    </a:lnTo>
                    <a:lnTo>
                      <a:pt x="9483" y="815"/>
                    </a:lnTo>
                    <a:lnTo>
                      <a:pt x="9117" y="652"/>
                    </a:lnTo>
                    <a:lnTo>
                      <a:pt x="8791" y="489"/>
                    </a:lnTo>
                    <a:lnTo>
                      <a:pt x="8425" y="367"/>
                    </a:lnTo>
                    <a:lnTo>
                      <a:pt x="8058" y="286"/>
                    </a:lnTo>
                    <a:lnTo>
                      <a:pt x="7692" y="163"/>
                    </a:lnTo>
                    <a:lnTo>
                      <a:pt x="7326" y="123"/>
                    </a:lnTo>
                    <a:lnTo>
                      <a:pt x="7000" y="41"/>
                    </a:lnTo>
                    <a:lnTo>
                      <a:pt x="6634" y="41"/>
                    </a:lnTo>
                    <a:lnTo>
                      <a:pt x="5983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7"/>
              <p:cNvSpPr/>
              <p:nvPr/>
            </p:nvSpPr>
            <p:spPr>
              <a:xfrm>
                <a:off x="4090300" y="1935650"/>
                <a:ext cx="408050" cy="613550"/>
              </a:xfrm>
              <a:custGeom>
                <a:avLst/>
                <a:gdLst/>
                <a:ahLst/>
                <a:cxnLst/>
                <a:rect l="l" t="t" r="r" b="b"/>
                <a:pathLst>
                  <a:path w="16322" h="24542" extrusionOk="0">
                    <a:moveTo>
                      <a:pt x="1669" y="0"/>
                    </a:moveTo>
                    <a:lnTo>
                      <a:pt x="1588" y="122"/>
                    </a:lnTo>
                    <a:lnTo>
                      <a:pt x="1384" y="448"/>
                    </a:lnTo>
                    <a:lnTo>
                      <a:pt x="1059" y="1018"/>
                    </a:lnTo>
                    <a:lnTo>
                      <a:pt x="896" y="1343"/>
                    </a:lnTo>
                    <a:lnTo>
                      <a:pt x="733" y="1750"/>
                    </a:lnTo>
                    <a:lnTo>
                      <a:pt x="570" y="2157"/>
                    </a:lnTo>
                    <a:lnTo>
                      <a:pt x="408" y="2646"/>
                    </a:lnTo>
                    <a:lnTo>
                      <a:pt x="286" y="3175"/>
                    </a:lnTo>
                    <a:lnTo>
                      <a:pt x="163" y="3745"/>
                    </a:lnTo>
                    <a:lnTo>
                      <a:pt x="82" y="4314"/>
                    </a:lnTo>
                    <a:lnTo>
                      <a:pt x="1" y="4965"/>
                    </a:lnTo>
                    <a:lnTo>
                      <a:pt x="1" y="5617"/>
                    </a:lnTo>
                    <a:lnTo>
                      <a:pt x="41" y="6309"/>
                    </a:lnTo>
                    <a:lnTo>
                      <a:pt x="82" y="6960"/>
                    </a:lnTo>
                    <a:lnTo>
                      <a:pt x="204" y="7570"/>
                    </a:lnTo>
                    <a:lnTo>
                      <a:pt x="367" y="8140"/>
                    </a:lnTo>
                    <a:lnTo>
                      <a:pt x="530" y="8628"/>
                    </a:lnTo>
                    <a:lnTo>
                      <a:pt x="693" y="9076"/>
                    </a:lnTo>
                    <a:lnTo>
                      <a:pt x="896" y="9483"/>
                    </a:lnTo>
                    <a:lnTo>
                      <a:pt x="1100" y="9809"/>
                    </a:lnTo>
                    <a:lnTo>
                      <a:pt x="1344" y="10134"/>
                    </a:lnTo>
                    <a:lnTo>
                      <a:pt x="1547" y="10378"/>
                    </a:lnTo>
                    <a:lnTo>
                      <a:pt x="1791" y="10623"/>
                    </a:lnTo>
                    <a:lnTo>
                      <a:pt x="1995" y="10785"/>
                    </a:lnTo>
                    <a:lnTo>
                      <a:pt x="2198" y="10908"/>
                    </a:lnTo>
                    <a:lnTo>
                      <a:pt x="2361" y="11030"/>
                    </a:lnTo>
                    <a:lnTo>
                      <a:pt x="2524" y="11111"/>
                    </a:lnTo>
                    <a:lnTo>
                      <a:pt x="2646" y="11111"/>
                    </a:lnTo>
                    <a:lnTo>
                      <a:pt x="2768" y="11152"/>
                    </a:lnTo>
                    <a:lnTo>
                      <a:pt x="2972" y="11111"/>
                    </a:lnTo>
                    <a:lnTo>
                      <a:pt x="3257" y="11030"/>
                    </a:lnTo>
                    <a:lnTo>
                      <a:pt x="3989" y="10826"/>
                    </a:lnTo>
                    <a:lnTo>
                      <a:pt x="4925" y="10541"/>
                    </a:lnTo>
                    <a:lnTo>
                      <a:pt x="5129" y="11274"/>
                    </a:lnTo>
                    <a:lnTo>
                      <a:pt x="5292" y="11844"/>
                    </a:lnTo>
                    <a:lnTo>
                      <a:pt x="5332" y="12088"/>
                    </a:lnTo>
                    <a:lnTo>
                      <a:pt x="5332" y="12251"/>
                    </a:lnTo>
                    <a:lnTo>
                      <a:pt x="5332" y="12291"/>
                    </a:lnTo>
                    <a:lnTo>
                      <a:pt x="5292" y="12332"/>
                    </a:lnTo>
                    <a:lnTo>
                      <a:pt x="5169" y="12413"/>
                    </a:lnTo>
                    <a:lnTo>
                      <a:pt x="4722" y="12617"/>
                    </a:lnTo>
                    <a:lnTo>
                      <a:pt x="4071" y="12902"/>
                    </a:lnTo>
                    <a:lnTo>
                      <a:pt x="3297" y="13227"/>
                    </a:lnTo>
                    <a:lnTo>
                      <a:pt x="2890" y="13431"/>
                    </a:lnTo>
                    <a:lnTo>
                      <a:pt x="2483" y="13634"/>
                    </a:lnTo>
                    <a:lnTo>
                      <a:pt x="2076" y="13879"/>
                    </a:lnTo>
                    <a:lnTo>
                      <a:pt x="1669" y="14123"/>
                    </a:lnTo>
                    <a:lnTo>
                      <a:pt x="1303" y="14408"/>
                    </a:lnTo>
                    <a:lnTo>
                      <a:pt x="1018" y="14733"/>
                    </a:lnTo>
                    <a:lnTo>
                      <a:pt x="774" y="15018"/>
                    </a:lnTo>
                    <a:lnTo>
                      <a:pt x="652" y="15181"/>
                    </a:lnTo>
                    <a:lnTo>
                      <a:pt x="570" y="15344"/>
                    </a:lnTo>
                    <a:lnTo>
                      <a:pt x="489" y="15547"/>
                    </a:lnTo>
                    <a:lnTo>
                      <a:pt x="448" y="15751"/>
                    </a:lnTo>
                    <a:lnTo>
                      <a:pt x="326" y="16158"/>
                    </a:lnTo>
                    <a:lnTo>
                      <a:pt x="286" y="16687"/>
                    </a:lnTo>
                    <a:lnTo>
                      <a:pt x="245" y="17216"/>
                    </a:lnTo>
                    <a:lnTo>
                      <a:pt x="286" y="17786"/>
                    </a:lnTo>
                    <a:lnTo>
                      <a:pt x="286" y="18396"/>
                    </a:lnTo>
                    <a:lnTo>
                      <a:pt x="367" y="19047"/>
                    </a:lnTo>
                    <a:lnTo>
                      <a:pt x="489" y="19699"/>
                    </a:lnTo>
                    <a:lnTo>
                      <a:pt x="611" y="20350"/>
                    </a:lnTo>
                    <a:lnTo>
                      <a:pt x="733" y="21001"/>
                    </a:lnTo>
                    <a:lnTo>
                      <a:pt x="896" y="21693"/>
                    </a:lnTo>
                    <a:lnTo>
                      <a:pt x="1059" y="22303"/>
                    </a:lnTo>
                    <a:lnTo>
                      <a:pt x="1384" y="23524"/>
                    </a:lnTo>
                    <a:lnTo>
                      <a:pt x="1751" y="24542"/>
                    </a:lnTo>
                    <a:lnTo>
                      <a:pt x="16280" y="24542"/>
                    </a:lnTo>
                    <a:lnTo>
                      <a:pt x="16321" y="23565"/>
                    </a:lnTo>
                    <a:lnTo>
                      <a:pt x="16321" y="22425"/>
                    </a:lnTo>
                    <a:lnTo>
                      <a:pt x="16280" y="21082"/>
                    </a:lnTo>
                    <a:lnTo>
                      <a:pt x="16280" y="20309"/>
                    </a:lnTo>
                    <a:lnTo>
                      <a:pt x="16199" y="19536"/>
                    </a:lnTo>
                    <a:lnTo>
                      <a:pt x="16118" y="18722"/>
                    </a:lnTo>
                    <a:lnTo>
                      <a:pt x="16077" y="17908"/>
                    </a:lnTo>
                    <a:lnTo>
                      <a:pt x="15914" y="17094"/>
                    </a:lnTo>
                    <a:lnTo>
                      <a:pt x="15792" y="16280"/>
                    </a:lnTo>
                    <a:lnTo>
                      <a:pt x="15589" y="15547"/>
                    </a:lnTo>
                    <a:lnTo>
                      <a:pt x="15385" y="14815"/>
                    </a:lnTo>
                    <a:lnTo>
                      <a:pt x="15141" y="14163"/>
                    </a:lnTo>
                    <a:lnTo>
                      <a:pt x="14897" y="13594"/>
                    </a:lnTo>
                    <a:lnTo>
                      <a:pt x="14693" y="13105"/>
                    </a:lnTo>
                    <a:lnTo>
                      <a:pt x="14449" y="12658"/>
                    </a:lnTo>
                    <a:lnTo>
                      <a:pt x="14205" y="12291"/>
                    </a:lnTo>
                    <a:lnTo>
                      <a:pt x="14001" y="11966"/>
                    </a:lnTo>
                    <a:lnTo>
                      <a:pt x="13757" y="11681"/>
                    </a:lnTo>
                    <a:lnTo>
                      <a:pt x="13554" y="11477"/>
                    </a:lnTo>
                    <a:lnTo>
                      <a:pt x="13350" y="11315"/>
                    </a:lnTo>
                    <a:lnTo>
                      <a:pt x="13106" y="11192"/>
                    </a:lnTo>
                    <a:lnTo>
                      <a:pt x="12902" y="11070"/>
                    </a:lnTo>
                    <a:lnTo>
                      <a:pt x="12699" y="10989"/>
                    </a:lnTo>
                    <a:lnTo>
                      <a:pt x="12495" y="10989"/>
                    </a:lnTo>
                    <a:lnTo>
                      <a:pt x="12292" y="10948"/>
                    </a:lnTo>
                    <a:lnTo>
                      <a:pt x="11885" y="10948"/>
                    </a:lnTo>
                    <a:lnTo>
                      <a:pt x="11478" y="10989"/>
                    </a:lnTo>
                    <a:lnTo>
                      <a:pt x="11030" y="11070"/>
                    </a:lnTo>
                    <a:lnTo>
                      <a:pt x="10013" y="11274"/>
                    </a:lnTo>
                    <a:lnTo>
                      <a:pt x="9239" y="11477"/>
                    </a:lnTo>
                    <a:lnTo>
                      <a:pt x="8914" y="11599"/>
                    </a:lnTo>
                    <a:lnTo>
                      <a:pt x="8710" y="11192"/>
                    </a:lnTo>
                    <a:lnTo>
                      <a:pt x="8548" y="10745"/>
                    </a:lnTo>
                    <a:lnTo>
                      <a:pt x="8344" y="10134"/>
                    </a:lnTo>
                    <a:lnTo>
                      <a:pt x="8141" y="9361"/>
                    </a:lnTo>
                    <a:lnTo>
                      <a:pt x="7937" y="8506"/>
                    </a:lnTo>
                    <a:lnTo>
                      <a:pt x="7856" y="8018"/>
                    </a:lnTo>
                    <a:lnTo>
                      <a:pt x="7774" y="7489"/>
                    </a:lnTo>
                    <a:lnTo>
                      <a:pt x="7734" y="6960"/>
                    </a:lnTo>
                    <a:lnTo>
                      <a:pt x="7693" y="6431"/>
                    </a:lnTo>
                    <a:lnTo>
                      <a:pt x="7856" y="6349"/>
                    </a:lnTo>
                    <a:lnTo>
                      <a:pt x="8018" y="6268"/>
                    </a:lnTo>
                    <a:lnTo>
                      <a:pt x="8222" y="6146"/>
                    </a:lnTo>
                    <a:lnTo>
                      <a:pt x="8425" y="5983"/>
                    </a:lnTo>
                    <a:lnTo>
                      <a:pt x="8670" y="5779"/>
                    </a:lnTo>
                    <a:lnTo>
                      <a:pt x="8873" y="5535"/>
                    </a:lnTo>
                    <a:lnTo>
                      <a:pt x="8955" y="5372"/>
                    </a:lnTo>
                    <a:lnTo>
                      <a:pt x="9036" y="5210"/>
                    </a:lnTo>
                    <a:lnTo>
                      <a:pt x="9117" y="4925"/>
                    </a:lnTo>
                    <a:lnTo>
                      <a:pt x="9158" y="4640"/>
                    </a:lnTo>
                    <a:lnTo>
                      <a:pt x="9117" y="4396"/>
                    </a:lnTo>
                    <a:lnTo>
                      <a:pt x="9077" y="4192"/>
                    </a:lnTo>
                    <a:lnTo>
                      <a:pt x="8955" y="4029"/>
                    </a:lnTo>
                    <a:lnTo>
                      <a:pt x="8873" y="3948"/>
                    </a:lnTo>
                    <a:lnTo>
                      <a:pt x="8751" y="3867"/>
                    </a:lnTo>
                    <a:lnTo>
                      <a:pt x="8629" y="3826"/>
                    </a:lnTo>
                    <a:lnTo>
                      <a:pt x="8507" y="3867"/>
                    </a:lnTo>
                    <a:lnTo>
                      <a:pt x="8385" y="3867"/>
                    </a:lnTo>
                    <a:lnTo>
                      <a:pt x="8263" y="3948"/>
                    </a:lnTo>
                    <a:lnTo>
                      <a:pt x="8181" y="4029"/>
                    </a:lnTo>
                    <a:lnTo>
                      <a:pt x="8059" y="4152"/>
                    </a:lnTo>
                    <a:lnTo>
                      <a:pt x="7978" y="4233"/>
                    </a:lnTo>
                    <a:lnTo>
                      <a:pt x="7896" y="4396"/>
                    </a:lnTo>
                    <a:lnTo>
                      <a:pt x="7815" y="4558"/>
                    </a:lnTo>
                    <a:lnTo>
                      <a:pt x="7652" y="4803"/>
                    </a:lnTo>
                    <a:lnTo>
                      <a:pt x="7530" y="4965"/>
                    </a:lnTo>
                    <a:lnTo>
                      <a:pt x="7449" y="5047"/>
                    </a:lnTo>
                    <a:lnTo>
                      <a:pt x="7245" y="5047"/>
                    </a:lnTo>
                    <a:lnTo>
                      <a:pt x="7204" y="4925"/>
                    </a:lnTo>
                    <a:lnTo>
                      <a:pt x="7042" y="4762"/>
                    </a:lnTo>
                    <a:lnTo>
                      <a:pt x="6920" y="4518"/>
                    </a:lnTo>
                    <a:lnTo>
                      <a:pt x="6797" y="4192"/>
                    </a:lnTo>
                    <a:lnTo>
                      <a:pt x="6594" y="3826"/>
                    </a:lnTo>
                    <a:lnTo>
                      <a:pt x="6472" y="3419"/>
                    </a:lnTo>
                    <a:lnTo>
                      <a:pt x="6350" y="3012"/>
                    </a:lnTo>
                    <a:lnTo>
                      <a:pt x="6268" y="2524"/>
                    </a:lnTo>
                    <a:lnTo>
                      <a:pt x="6187" y="2605"/>
                    </a:lnTo>
                    <a:lnTo>
                      <a:pt x="5902" y="2646"/>
                    </a:lnTo>
                    <a:lnTo>
                      <a:pt x="5699" y="2686"/>
                    </a:lnTo>
                    <a:lnTo>
                      <a:pt x="5169" y="2686"/>
                    </a:lnTo>
                    <a:lnTo>
                      <a:pt x="4885" y="2646"/>
                    </a:lnTo>
                    <a:lnTo>
                      <a:pt x="4518" y="2524"/>
                    </a:lnTo>
                    <a:lnTo>
                      <a:pt x="4193" y="2401"/>
                    </a:lnTo>
                    <a:lnTo>
                      <a:pt x="3786" y="2198"/>
                    </a:lnTo>
                    <a:lnTo>
                      <a:pt x="3379" y="1913"/>
                    </a:lnTo>
                    <a:lnTo>
                      <a:pt x="2972" y="1587"/>
                    </a:lnTo>
                    <a:lnTo>
                      <a:pt x="2565" y="1140"/>
                    </a:lnTo>
                    <a:lnTo>
                      <a:pt x="2117" y="611"/>
                    </a:lnTo>
                    <a:lnTo>
                      <a:pt x="1669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7"/>
              <p:cNvSpPr/>
              <p:nvPr/>
            </p:nvSpPr>
            <p:spPr>
              <a:xfrm>
                <a:off x="4194100" y="2041450"/>
                <a:ext cx="1832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1304" extrusionOk="0">
                    <a:moveTo>
                      <a:pt x="285" y="1"/>
                    </a:moveTo>
                    <a:lnTo>
                      <a:pt x="244" y="42"/>
                    </a:lnTo>
                    <a:lnTo>
                      <a:pt x="163" y="82"/>
                    </a:lnTo>
                    <a:lnTo>
                      <a:pt x="122" y="164"/>
                    </a:lnTo>
                    <a:lnTo>
                      <a:pt x="41" y="408"/>
                    </a:lnTo>
                    <a:lnTo>
                      <a:pt x="0" y="611"/>
                    </a:lnTo>
                    <a:lnTo>
                      <a:pt x="41" y="896"/>
                    </a:lnTo>
                    <a:lnTo>
                      <a:pt x="122" y="1100"/>
                    </a:lnTo>
                    <a:lnTo>
                      <a:pt x="163" y="1181"/>
                    </a:lnTo>
                    <a:lnTo>
                      <a:pt x="244" y="1222"/>
                    </a:lnTo>
                    <a:lnTo>
                      <a:pt x="285" y="1263"/>
                    </a:lnTo>
                    <a:lnTo>
                      <a:pt x="366" y="1303"/>
                    </a:lnTo>
                    <a:lnTo>
                      <a:pt x="448" y="1263"/>
                    </a:lnTo>
                    <a:lnTo>
                      <a:pt x="529" y="1222"/>
                    </a:lnTo>
                    <a:lnTo>
                      <a:pt x="570" y="1181"/>
                    </a:lnTo>
                    <a:lnTo>
                      <a:pt x="610" y="1100"/>
                    </a:lnTo>
                    <a:lnTo>
                      <a:pt x="692" y="896"/>
                    </a:lnTo>
                    <a:lnTo>
                      <a:pt x="733" y="611"/>
                    </a:lnTo>
                    <a:lnTo>
                      <a:pt x="692" y="408"/>
                    </a:lnTo>
                    <a:lnTo>
                      <a:pt x="610" y="164"/>
                    </a:lnTo>
                    <a:lnTo>
                      <a:pt x="570" y="82"/>
                    </a:lnTo>
                    <a:lnTo>
                      <a:pt x="529" y="42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1D1D1B"/>
              </a:solidFill>
              <a:ln w="3050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7"/>
              <p:cNvSpPr/>
              <p:nvPr/>
            </p:nvSpPr>
            <p:spPr>
              <a:xfrm>
                <a:off x="4109625" y="2047575"/>
                <a:ext cx="17325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303" extrusionOk="0">
                    <a:moveTo>
                      <a:pt x="327" y="0"/>
                    </a:moveTo>
                    <a:lnTo>
                      <a:pt x="286" y="41"/>
                    </a:lnTo>
                    <a:lnTo>
                      <a:pt x="204" y="81"/>
                    </a:lnTo>
                    <a:lnTo>
                      <a:pt x="164" y="163"/>
                    </a:lnTo>
                    <a:lnTo>
                      <a:pt x="82" y="204"/>
                    </a:lnTo>
                    <a:lnTo>
                      <a:pt x="1" y="448"/>
                    </a:lnTo>
                    <a:lnTo>
                      <a:pt x="1" y="692"/>
                    </a:lnTo>
                    <a:lnTo>
                      <a:pt x="1" y="936"/>
                    </a:lnTo>
                    <a:lnTo>
                      <a:pt x="82" y="1140"/>
                    </a:lnTo>
                    <a:lnTo>
                      <a:pt x="164" y="1221"/>
                    </a:lnTo>
                    <a:lnTo>
                      <a:pt x="204" y="1262"/>
                    </a:lnTo>
                    <a:lnTo>
                      <a:pt x="286" y="1302"/>
                    </a:lnTo>
                    <a:lnTo>
                      <a:pt x="408" y="1302"/>
                    </a:lnTo>
                    <a:lnTo>
                      <a:pt x="489" y="1262"/>
                    </a:lnTo>
                    <a:lnTo>
                      <a:pt x="530" y="1221"/>
                    </a:lnTo>
                    <a:lnTo>
                      <a:pt x="611" y="1140"/>
                    </a:lnTo>
                    <a:lnTo>
                      <a:pt x="693" y="936"/>
                    </a:lnTo>
                    <a:lnTo>
                      <a:pt x="693" y="692"/>
                    </a:lnTo>
                    <a:lnTo>
                      <a:pt x="693" y="448"/>
                    </a:lnTo>
                    <a:lnTo>
                      <a:pt x="611" y="204"/>
                    </a:lnTo>
                    <a:lnTo>
                      <a:pt x="530" y="163"/>
                    </a:lnTo>
                    <a:lnTo>
                      <a:pt x="489" y="81"/>
                    </a:lnTo>
                    <a:lnTo>
                      <a:pt x="408" y="41"/>
                    </a:lnTo>
                    <a:lnTo>
                      <a:pt x="327" y="0"/>
                    </a:lnTo>
                    <a:close/>
                  </a:path>
                </a:pathLst>
              </a:custGeom>
              <a:solidFill>
                <a:srgbClr val="1D1D1B"/>
              </a:solidFill>
              <a:ln w="3050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7"/>
              <p:cNvSpPr/>
              <p:nvPr/>
            </p:nvSpPr>
            <p:spPr>
              <a:xfrm>
                <a:off x="4147275" y="2030275"/>
                <a:ext cx="35650" cy="94650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3786" extrusionOk="0">
                    <a:moveTo>
                      <a:pt x="571" y="0"/>
                    </a:moveTo>
                    <a:lnTo>
                      <a:pt x="530" y="41"/>
                    </a:lnTo>
                    <a:lnTo>
                      <a:pt x="449" y="82"/>
                    </a:lnTo>
                    <a:lnTo>
                      <a:pt x="408" y="204"/>
                    </a:lnTo>
                    <a:lnTo>
                      <a:pt x="326" y="367"/>
                    </a:lnTo>
                    <a:lnTo>
                      <a:pt x="204" y="896"/>
                    </a:lnTo>
                    <a:lnTo>
                      <a:pt x="123" y="1262"/>
                    </a:lnTo>
                    <a:lnTo>
                      <a:pt x="82" y="1669"/>
                    </a:lnTo>
                    <a:lnTo>
                      <a:pt x="1" y="2117"/>
                    </a:lnTo>
                    <a:lnTo>
                      <a:pt x="42" y="2564"/>
                    </a:lnTo>
                    <a:lnTo>
                      <a:pt x="82" y="2971"/>
                    </a:lnTo>
                    <a:lnTo>
                      <a:pt x="123" y="3215"/>
                    </a:lnTo>
                    <a:lnTo>
                      <a:pt x="204" y="3460"/>
                    </a:lnTo>
                    <a:lnTo>
                      <a:pt x="286" y="3582"/>
                    </a:lnTo>
                    <a:lnTo>
                      <a:pt x="326" y="3663"/>
                    </a:lnTo>
                    <a:lnTo>
                      <a:pt x="449" y="3704"/>
                    </a:lnTo>
                    <a:lnTo>
                      <a:pt x="611" y="3785"/>
                    </a:lnTo>
                    <a:lnTo>
                      <a:pt x="815" y="3785"/>
                    </a:lnTo>
                    <a:lnTo>
                      <a:pt x="1100" y="3745"/>
                    </a:lnTo>
                    <a:lnTo>
                      <a:pt x="1222" y="3704"/>
                    </a:lnTo>
                    <a:lnTo>
                      <a:pt x="1344" y="3663"/>
                    </a:lnTo>
                    <a:lnTo>
                      <a:pt x="1425" y="3582"/>
                    </a:lnTo>
                    <a:lnTo>
                      <a:pt x="1425" y="3500"/>
                    </a:lnTo>
                    <a:lnTo>
                      <a:pt x="1425" y="3378"/>
                    </a:lnTo>
                    <a:lnTo>
                      <a:pt x="1425" y="3175"/>
                    </a:lnTo>
                    <a:lnTo>
                      <a:pt x="1303" y="2605"/>
                    </a:lnTo>
                    <a:lnTo>
                      <a:pt x="1140" y="1994"/>
                    </a:lnTo>
                    <a:lnTo>
                      <a:pt x="1018" y="1384"/>
                    </a:lnTo>
                    <a:lnTo>
                      <a:pt x="937" y="773"/>
                    </a:lnTo>
                    <a:lnTo>
                      <a:pt x="896" y="489"/>
                    </a:lnTo>
                    <a:lnTo>
                      <a:pt x="815" y="285"/>
                    </a:lnTo>
                    <a:lnTo>
                      <a:pt x="693" y="82"/>
                    </a:lnTo>
                    <a:lnTo>
                      <a:pt x="693" y="41"/>
                    </a:ln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47"/>
              <p:cNvSpPr/>
              <p:nvPr/>
            </p:nvSpPr>
            <p:spPr>
              <a:xfrm>
                <a:off x="4145250" y="2134050"/>
                <a:ext cx="60050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670" extrusionOk="0">
                    <a:moveTo>
                      <a:pt x="1669" y="1"/>
                    </a:moveTo>
                    <a:lnTo>
                      <a:pt x="977" y="41"/>
                    </a:lnTo>
                    <a:lnTo>
                      <a:pt x="652" y="123"/>
                    </a:lnTo>
                    <a:lnTo>
                      <a:pt x="367" y="163"/>
                    </a:lnTo>
                    <a:lnTo>
                      <a:pt x="163" y="245"/>
                    </a:lnTo>
                    <a:lnTo>
                      <a:pt x="82" y="285"/>
                    </a:lnTo>
                    <a:lnTo>
                      <a:pt x="41" y="326"/>
                    </a:lnTo>
                    <a:lnTo>
                      <a:pt x="0" y="367"/>
                    </a:lnTo>
                    <a:lnTo>
                      <a:pt x="0" y="489"/>
                    </a:lnTo>
                    <a:lnTo>
                      <a:pt x="41" y="692"/>
                    </a:lnTo>
                    <a:lnTo>
                      <a:pt x="123" y="937"/>
                    </a:lnTo>
                    <a:lnTo>
                      <a:pt x="245" y="1181"/>
                    </a:lnTo>
                    <a:lnTo>
                      <a:pt x="326" y="1303"/>
                    </a:lnTo>
                    <a:lnTo>
                      <a:pt x="407" y="1384"/>
                    </a:lnTo>
                    <a:lnTo>
                      <a:pt x="530" y="1506"/>
                    </a:lnTo>
                    <a:lnTo>
                      <a:pt x="652" y="1588"/>
                    </a:lnTo>
                    <a:lnTo>
                      <a:pt x="814" y="1628"/>
                    </a:lnTo>
                    <a:lnTo>
                      <a:pt x="977" y="1669"/>
                    </a:lnTo>
                    <a:lnTo>
                      <a:pt x="1506" y="1669"/>
                    </a:lnTo>
                    <a:lnTo>
                      <a:pt x="1669" y="1588"/>
                    </a:lnTo>
                    <a:lnTo>
                      <a:pt x="1832" y="1506"/>
                    </a:lnTo>
                    <a:lnTo>
                      <a:pt x="1995" y="1384"/>
                    </a:lnTo>
                    <a:lnTo>
                      <a:pt x="2076" y="1262"/>
                    </a:lnTo>
                    <a:lnTo>
                      <a:pt x="2198" y="1140"/>
                    </a:lnTo>
                    <a:lnTo>
                      <a:pt x="2280" y="977"/>
                    </a:lnTo>
                    <a:lnTo>
                      <a:pt x="2320" y="855"/>
                    </a:lnTo>
                    <a:lnTo>
                      <a:pt x="2402" y="692"/>
                    </a:lnTo>
                    <a:lnTo>
                      <a:pt x="2402" y="530"/>
                    </a:lnTo>
                    <a:lnTo>
                      <a:pt x="2402" y="408"/>
                    </a:lnTo>
                    <a:lnTo>
                      <a:pt x="2402" y="285"/>
                    </a:lnTo>
                    <a:lnTo>
                      <a:pt x="2402" y="163"/>
                    </a:lnTo>
                    <a:lnTo>
                      <a:pt x="2320" y="123"/>
                    </a:lnTo>
                    <a:lnTo>
                      <a:pt x="2280" y="41"/>
                    </a:lnTo>
                    <a:lnTo>
                      <a:pt x="2198" y="41"/>
                    </a:ln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1D1D1B"/>
              </a:solidFill>
              <a:ln w="3050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47"/>
              <p:cNvSpPr/>
              <p:nvPr/>
            </p:nvSpPr>
            <p:spPr>
              <a:xfrm>
                <a:off x="4157450" y="2154400"/>
                <a:ext cx="3972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856" extrusionOk="0">
                    <a:moveTo>
                      <a:pt x="693" y="0"/>
                    </a:moveTo>
                    <a:lnTo>
                      <a:pt x="530" y="41"/>
                    </a:lnTo>
                    <a:lnTo>
                      <a:pt x="408" y="123"/>
                    </a:lnTo>
                    <a:lnTo>
                      <a:pt x="286" y="163"/>
                    </a:lnTo>
                    <a:lnTo>
                      <a:pt x="204" y="285"/>
                    </a:lnTo>
                    <a:lnTo>
                      <a:pt x="123" y="367"/>
                    </a:lnTo>
                    <a:lnTo>
                      <a:pt x="42" y="530"/>
                    </a:lnTo>
                    <a:lnTo>
                      <a:pt x="1" y="652"/>
                    </a:lnTo>
                    <a:lnTo>
                      <a:pt x="164" y="733"/>
                    </a:lnTo>
                    <a:lnTo>
                      <a:pt x="367" y="855"/>
                    </a:lnTo>
                    <a:lnTo>
                      <a:pt x="815" y="855"/>
                    </a:lnTo>
                    <a:lnTo>
                      <a:pt x="1059" y="814"/>
                    </a:lnTo>
                    <a:lnTo>
                      <a:pt x="1263" y="733"/>
                    </a:lnTo>
                    <a:lnTo>
                      <a:pt x="1425" y="570"/>
                    </a:lnTo>
                    <a:lnTo>
                      <a:pt x="1588" y="448"/>
                    </a:lnTo>
                    <a:lnTo>
                      <a:pt x="1466" y="245"/>
                    </a:lnTo>
                    <a:lnTo>
                      <a:pt x="1303" y="123"/>
                    </a:lnTo>
                    <a:lnTo>
                      <a:pt x="1181" y="82"/>
                    </a:lnTo>
                    <a:lnTo>
                      <a:pt x="1100" y="41"/>
                    </a:lnTo>
                    <a:lnTo>
                      <a:pt x="937" y="0"/>
                    </a:lnTo>
                    <a:close/>
                  </a:path>
                </a:pathLst>
              </a:custGeom>
              <a:solidFill>
                <a:srgbClr val="F27089"/>
              </a:solidFill>
              <a:ln w="3050" cap="rnd" cmpd="sng">
                <a:solidFill>
                  <a:srgbClr val="F270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47"/>
              <p:cNvSpPr/>
              <p:nvPr/>
            </p:nvSpPr>
            <p:spPr>
              <a:xfrm>
                <a:off x="4213425" y="2181875"/>
                <a:ext cx="39700" cy="336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344" extrusionOk="0">
                    <a:moveTo>
                      <a:pt x="1588" y="0"/>
                    </a:moveTo>
                    <a:lnTo>
                      <a:pt x="0" y="692"/>
                    </a:lnTo>
                    <a:lnTo>
                      <a:pt x="204" y="1343"/>
                    </a:lnTo>
                    <a:lnTo>
                      <a:pt x="367" y="1181"/>
                    </a:lnTo>
                    <a:lnTo>
                      <a:pt x="733" y="936"/>
                    </a:lnTo>
                    <a:lnTo>
                      <a:pt x="977" y="733"/>
                    </a:lnTo>
                    <a:lnTo>
                      <a:pt x="1181" y="489"/>
                    </a:lnTo>
                    <a:lnTo>
                      <a:pt x="1384" y="245"/>
                    </a:lnTo>
                    <a:lnTo>
                      <a:pt x="1588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47"/>
              <p:cNvSpPr/>
              <p:nvPr/>
            </p:nvSpPr>
            <p:spPr>
              <a:xfrm>
                <a:off x="4096400" y="2238850"/>
                <a:ext cx="401950" cy="310350"/>
              </a:xfrm>
              <a:custGeom>
                <a:avLst/>
                <a:gdLst/>
                <a:ahLst/>
                <a:cxnLst/>
                <a:rect l="l" t="t" r="r" b="b"/>
                <a:pathLst>
                  <a:path w="16078" h="12414" extrusionOk="0">
                    <a:moveTo>
                      <a:pt x="13879" y="1"/>
                    </a:moveTo>
                    <a:lnTo>
                      <a:pt x="13472" y="489"/>
                    </a:lnTo>
                    <a:lnTo>
                      <a:pt x="12943" y="1018"/>
                    </a:lnTo>
                    <a:lnTo>
                      <a:pt x="12618" y="1344"/>
                    </a:lnTo>
                    <a:lnTo>
                      <a:pt x="12251" y="1669"/>
                    </a:lnTo>
                    <a:lnTo>
                      <a:pt x="11885" y="1995"/>
                    </a:lnTo>
                    <a:lnTo>
                      <a:pt x="11478" y="2320"/>
                    </a:lnTo>
                    <a:lnTo>
                      <a:pt x="11030" y="2646"/>
                    </a:lnTo>
                    <a:lnTo>
                      <a:pt x="10583" y="2931"/>
                    </a:lnTo>
                    <a:lnTo>
                      <a:pt x="10094" y="3256"/>
                    </a:lnTo>
                    <a:lnTo>
                      <a:pt x="9606" y="3501"/>
                    </a:lnTo>
                    <a:lnTo>
                      <a:pt x="9077" y="3745"/>
                    </a:lnTo>
                    <a:lnTo>
                      <a:pt x="8507" y="3948"/>
                    </a:lnTo>
                    <a:lnTo>
                      <a:pt x="7897" y="4152"/>
                    </a:lnTo>
                    <a:lnTo>
                      <a:pt x="7327" y="4274"/>
                    </a:lnTo>
                    <a:lnTo>
                      <a:pt x="6757" y="4355"/>
                    </a:lnTo>
                    <a:lnTo>
                      <a:pt x="6146" y="4396"/>
                    </a:lnTo>
                    <a:lnTo>
                      <a:pt x="5577" y="4437"/>
                    </a:lnTo>
                    <a:lnTo>
                      <a:pt x="5048" y="4437"/>
                    </a:lnTo>
                    <a:lnTo>
                      <a:pt x="4518" y="4396"/>
                    </a:lnTo>
                    <a:lnTo>
                      <a:pt x="4030" y="4355"/>
                    </a:lnTo>
                    <a:lnTo>
                      <a:pt x="3501" y="4274"/>
                    </a:lnTo>
                    <a:lnTo>
                      <a:pt x="3053" y="4193"/>
                    </a:lnTo>
                    <a:lnTo>
                      <a:pt x="2606" y="4111"/>
                    </a:lnTo>
                    <a:lnTo>
                      <a:pt x="2158" y="3989"/>
                    </a:lnTo>
                    <a:lnTo>
                      <a:pt x="1425" y="3745"/>
                    </a:lnTo>
                    <a:lnTo>
                      <a:pt x="815" y="3501"/>
                    </a:lnTo>
                    <a:lnTo>
                      <a:pt x="286" y="3297"/>
                    </a:lnTo>
                    <a:lnTo>
                      <a:pt x="245" y="3501"/>
                    </a:lnTo>
                    <a:lnTo>
                      <a:pt x="164" y="3704"/>
                    </a:lnTo>
                    <a:lnTo>
                      <a:pt x="82" y="4152"/>
                    </a:lnTo>
                    <a:lnTo>
                      <a:pt x="42" y="4640"/>
                    </a:lnTo>
                    <a:lnTo>
                      <a:pt x="1" y="5169"/>
                    </a:lnTo>
                    <a:lnTo>
                      <a:pt x="42" y="5739"/>
                    </a:lnTo>
                    <a:lnTo>
                      <a:pt x="82" y="6350"/>
                    </a:lnTo>
                    <a:lnTo>
                      <a:pt x="164" y="7001"/>
                    </a:lnTo>
                    <a:lnTo>
                      <a:pt x="245" y="7652"/>
                    </a:lnTo>
                    <a:lnTo>
                      <a:pt x="367" y="8303"/>
                    </a:lnTo>
                    <a:lnTo>
                      <a:pt x="489" y="8954"/>
                    </a:lnTo>
                    <a:lnTo>
                      <a:pt x="652" y="9605"/>
                    </a:lnTo>
                    <a:lnTo>
                      <a:pt x="815" y="10216"/>
                    </a:lnTo>
                    <a:lnTo>
                      <a:pt x="1140" y="11396"/>
                    </a:lnTo>
                    <a:lnTo>
                      <a:pt x="1507" y="12414"/>
                    </a:lnTo>
                    <a:lnTo>
                      <a:pt x="16036" y="12414"/>
                    </a:lnTo>
                    <a:lnTo>
                      <a:pt x="16077" y="11437"/>
                    </a:lnTo>
                    <a:lnTo>
                      <a:pt x="16077" y="10297"/>
                    </a:lnTo>
                    <a:lnTo>
                      <a:pt x="16036" y="8954"/>
                    </a:lnTo>
                    <a:lnTo>
                      <a:pt x="16036" y="8181"/>
                    </a:lnTo>
                    <a:lnTo>
                      <a:pt x="15955" y="7408"/>
                    </a:lnTo>
                    <a:lnTo>
                      <a:pt x="15874" y="6594"/>
                    </a:lnTo>
                    <a:lnTo>
                      <a:pt x="15833" y="5780"/>
                    </a:lnTo>
                    <a:lnTo>
                      <a:pt x="15670" y="4966"/>
                    </a:lnTo>
                    <a:lnTo>
                      <a:pt x="15548" y="4152"/>
                    </a:lnTo>
                    <a:lnTo>
                      <a:pt x="15345" y="3419"/>
                    </a:lnTo>
                    <a:lnTo>
                      <a:pt x="15141" y="2687"/>
                    </a:lnTo>
                    <a:lnTo>
                      <a:pt x="14815" y="1832"/>
                    </a:lnTo>
                    <a:lnTo>
                      <a:pt x="14490" y="1099"/>
                    </a:lnTo>
                    <a:lnTo>
                      <a:pt x="14164" y="489"/>
                    </a:lnTo>
                    <a:lnTo>
                      <a:pt x="138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7"/>
              <p:cNvSpPr/>
              <p:nvPr/>
            </p:nvSpPr>
            <p:spPr>
              <a:xfrm>
                <a:off x="4434225" y="2337550"/>
                <a:ext cx="1832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8466" extrusionOk="0">
                    <a:moveTo>
                      <a:pt x="122" y="0"/>
                    </a:moveTo>
                    <a:lnTo>
                      <a:pt x="244" y="570"/>
                    </a:lnTo>
                    <a:lnTo>
                      <a:pt x="326" y="1099"/>
                    </a:lnTo>
                    <a:lnTo>
                      <a:pt x="366" y="1710"/>
                    </a:lnTo>
                    <a:lnTo>
                      <a:pt x="407" y="2320"/>
                    </a:lnTo>
                    <a:lnTo>
                      <a:pt x="407" y="2890"/>
                    </a:lnTo>
                    <a:lnTo>
                      <a:pt x="407" y="3500"/>
                    </a:lnTo>
                    <a:lnTo>
                      <a:pt x="407" y="4721"/>
                    </a:lnTo>
                    <a:lnTo>
                      <a:pt x="326" y="5820"/>
                    </a:lnTo>
                    <a:lnTo>
                      <a:pt x="204" y="6878"/>
                    </a:lnTo>
                    <a:lnTo>
                      <a:pt x="122" y="7774"/>
                    </a:lnTo>
                    <a:lnTo>
                      <a:pt x="0" y="8466"/>
                    </a:lnTo>
                    <a:lnTo>
                      <a:pt x="529" y="8466"/>
                    </a:lnTo>
                    <a:lnTo>
                      <a:pt x="651" y="7530"/>
                    </a:lnTo>
                    <a:lnTo>
                      <a:pt x="692" y="6634"/>
                    </a:lnTo>
                    <a:lnTo>
                      <a:pt x="733" y="5820"/>
                    </a:lnTo>
                    <a:lnTo>
                      <a:pt x="733" y="5006"/>
                    </a:lnTo>
                    <a:lnTo>
                      <a:pt x="733" y="4233"/>
                    </a:lnTo>
                    <a:lnTo>
                      <a:pt x="692" y="3582"/>
                    </a:lnTo>
                    <a:lnTo>
                      <a:pt x="651" y="2931"/>
                    </a:lnTo>
                    <a:lnTo>
                      <a:pt x="611" y="2320"/>
                    </a:lnTo>
                    <a:lnTo>
                      <a:pt x="448" y="1343"/>
                    </a:lnTo>
                    <a:lnTo>
                      <a:pt x="285" y="611"/>
                    </a:lnTo>
                    <a:lnTo>
                      <a:pt x="204" y="163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7"/>
              <p:cNvSpPr/>
              <p:nvPr/>
            </p:nvSpPr>
            <p:spPr>
              <a:xfrm>
                <a:off x="4165600" y="2395550"/>
                <a:ext cx="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" extrusionOk="0">
                    <a:moveTo>
                      <a:pt x="0" y="41"/>
                    </a:moveTo>
                    <a:lnTo>
                      <a:pt x="0" y="4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7"/>
              <p:cNvSpPr/>
              <p:nvPr/>
            </p:nvSpPr>
            <p:spPr>
              <a:xfrm>
                <a:off x="4163575" y="2396550"/>
                <a:ext cx="67175" cy="152650"/>
              </a:xfrm>
              <a:custGeom>
                <a:avLst/>
                <a:gdLst/>
                <a:ahLst/>
                <a:cxnLst/>
                <a:rect l="l" t="t" r="r" b="b"/>
                <a:pathLst>
                  <a:path w="2687" h="6106" extrusionOk="0">
                    <a:moveTo>
                      <a:pt x="81" y="1"/>
                    </a:moveTo>
                    <a:lnTo>
                      <a:pt x="41" y="164"/>
                    </a:lnTo>
                    <a:lnTo>
                      <a:pt x="41" y="326"/>
                    </a:lnTo>
                    <a:lnTo>
                      <a:pt x="81" y="1"/>
                    </a:lnTo>
                    <a:close/>
                    <a:moveTo>
                      <a:pt x="41" y="326"/>
                    </a:moveTo>
                    <a:lnTo>
                      <a:pt x="0" y="611"/>
                    </a:lnTo>
                    <a:lnTo>
                      <a:pt x="0" y="1222"/>
                    </a:lnTo>
                    <a:lnTo>
                      <a:pt x="41" y="1751"/>
                    </a:lnTo>
                    <a:lnTo>
                      <a:pt x="122" y="2199"/>
                    </a:lnTo>
                    <a:lnTo>
                      <a:pt x="244" y="2646"/>
                    </a:lnTo>
                    <a:lnTo>
                      <a:pt x="448" y="3013"/>
                    </a:lnTo>
                    <a:lnTo>
                      <a:pt x="611" y="3338"/>
                    </a:lnTo>
                    <a:lnTo>
                      <a:pt x="814" y="3664"/>
                    </a:lnTo>
                    <a:lnTo>
                      <a:pt x="1058" y="3949"/>
                    </a:lnTo>
                    <a:lnTo>
                      <a:pt x="1262" y="4152"/>
                    </a:lnTo>
                    <a:lnTo>
                      <a:pt x="1669" y="4559"/>
                    </a:lnTo>
                    <a:lnTo>
                      <a:pt x="1994" y="4803"/>
                    </a:lnTo>
                    <a:lnTo>
                      <a:pt x="2076" y="4885"/>
                    </a:lnTo>
                    <a:lnTo>
                      <a:pt x="2157" y="4966"/>
                    </a:lnTo>
                    <a:lnTo>
                      <a:pt x="2157" y="5088"/>
                    </a:lnTo>
                    <a:lnTo>
                      <a:pt x="2198" y="5210"/>
                    </a:lnTo>
                    <a:lnTo>
                      <a:pt x="2198" y="5495"/>
                    </a:lnTo>
                    <a:lnTo>
                      <a:pt x="2157" y="5821"/>
                    </a:lnTo>
                    <a:lnTo>
                      <a:pt x="2157" y="6106"/>
                    </a:lnTo>
                    <a:lnTo>
                      <a:pt x="2686" y="6106"/>
                    </a:lnTo>
                    <a:lnTo>
                      <a:pt x="2686" y="5658"/>
                    </a:lnTo>
                    <a:lnTo>
                      <a:pt x="2686" y="5292"/>
                    </a:lnTo>
                    <a:lnTo>
                      <a:pt x="2645" y="5007"/>
                    </a:lnTo>
                    <a:lnTo>
                      <a:pt x="2605" y="4803"/>
                    </a:lnTo>
                    <a:lnTo>
                      <a:pt x="2564" y="4681"/>
                    </a:lnTo>
                    <a:lnTo>
                      <a:pt x="2564" y="4559"/>
                    </a:lnTo>
                    <a:lnTo>
                      <a:pt x="2483" y="4518"/>
                    </a:lnTo>
                    <a:lnTo>
                      <a:pt x="1994" y="4152"/>
                    </a:lnTo>
                    <a:lnTo>
                      <a:pt x="1587" y="3786"/>
                    </a:lnTo>
                    <a:lnTo>
                      <a:pt x="1262" y="3460"/>
                    </a:lnTo>
                    <a:lnTo>
                      <a:pt x="936" y="3094"/>
                    </a:lnTo>
                    <a:lnTo>
                      <a:pt x="692" y="2728"/>
                    </a:lnTo>
                    <a:lnTo>
                      <a:pt x="488" y="2361"/>
                    </a:lnTo>
                    <a:lnTo>
                      <a:pt x="366" y="2036"/>
                    </a:lnTo>
                    <a:lnTo>
                      <a:pt x="244" y="1670"/>
                    </a:lnTo>
                    <a:lnTo>
                      <a:pt x="163" y="1344"/>
                    </a:lnTo>
                    <a:lnTo>
                      <a:pt x="81" y="1059"/>
                    </a:lnTo>
                    <a:lnTo>
                      <a:pt x="81" y="815"/>
                    </a:lnTo>
                    <a:lnTo>
                      <a:pt x="41" y="571"/>
                    </a:lnTo>
                    <a:lnTo>
                      <a:pt x="41" y="326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792" name="Google Shape;179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27397">
            <a:off x="8165599" y="4205575"/>
            <a:ext cx="530352" cy="530376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pic>
        <p:nvPicPr>
          <p:cNvPr id="1793" name="Google Shape;179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27397" flipH="1">
            <a:off x="561361" y="4245987"/>
            <a:ext cx="530352" cy="530376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grpSp>
        <p:nvGrpSpPr>
          <p:cNvPr id="1794" name="Google Shape;1794;p47"/>
          <p:cNvGrpSpPr/>
          <p:nvPr/>
        </p:nvGrpSpPr>
        <p:grpSpPr>
          <a:xfrm rot="-1299594">
            <a:off x="504168" y="315330"/>
            <a:ext cx="475705" cy="570052"/>
            <a:chOff x="1241695" y="1217822"/>
            <a:chExt cx="475700" cy="570047"/>
          </a:xfrm>
        </p:grpSpPr>
        <p:sp>
          <p:nvSpPr>
            <p:cNvPr id="1795" name="Google Shape;1795;p47"/>
            <p:cNvSpPr/>
            <p:nvPr/>
          </p:nvSpPr>
          <p:spPr>
            <a:xfrm>
              <a:off x="1241725" y="1217822"/>
              <a:ext cx="475670" cy="570047"/>
            </a:xfrm>
            <a:custGeom>
              <a:avLst/>
              <a:gdLst/>
              <a:ahLst/>
              <a:cxnLst/>
              <a:rect l="l" t="t" r="r" b="b"/>
              <a:pathLst>
                <a:path w="7913" h="9483" extrusionOk="0">
                  <a:moveTo>
                    <a:pt x="59" y="5062"/>
                  </a:moveTo>
                  <a:lnTo>
                    <a:pt x="59" y="5062"/>
                  </a:lnTo>
                  <a:lnTo>
                    <a:pt x="175" y="5760"/>
                  </a:lnTo>
                  <a:lnTo>
                    <a:pt x="408" y="6458"/>
                  </a:lnTo>
                  <a:lnTo>
                    <a:pt x="640" y="7098"/>
                  </a:lnTo>
                  <a:lnTo>
                    <a:pt x="931" y="7679"/>
                  </a:lnTo>
                  <a:lnTo>
                    <a:pt x="1280" y="8261"/>
                  </a:lnTo>
                  <a:lnTo>
                    <a:pt x="1688" y="8727"/>
                  </a:lnTo>
                  <a:lnTo>
                    <a:pt x="2095" y="9134"/>
                  </a:lnTo>
                  <a:lnTo>
                    <a:pt x="2560" y="9483"/>
                  </a:lnTo>
                  <a:lnTo>
                    <a:pt x="2968" y="9425"/>
                  </a:lnTo>
                  <a:lnTo>
                    <a:pt x="3317" y="9367"/>
                  </a:lnTo>
                  <a:lnTo>
                    <a:pt x="4480" y="9192"/>
                  </a:lnTo>
                  <a:lnTo>
                    <a:pt x="4771" y="9192"/>
                  </a:lnTo>
                  <a:lnTo>
                    <a:pt x="5934" y="9017"/>
                  </a:lnTo>
                  <a:lnTo>
                    <a:pt x="6284" y="8959"/>
                  </a:lnTo>
                  <a:lnTo>
                    <a:pt x="6574" y="8959"/>
                  </a:lnTo>
                  <a:lnTo>
                    <a:pt x="6574" y="8959"/>
                  </a:lnTo>
                  <a:lnTo>
                    <a:pt x="6923" y="8494"/>
                  </a:lnTo>
                  <a:lnTo>
                    <a:pt x="7214" y="8028"/>
                  </a:lnTo>
                  <a:lnTo>
                    <a:pt x="7447" y="7447"/>
                  </a:lnTo>
                  <a:lnTo>
                    <a:pt x="7680" y="6865"/>
                  </a:lnTo>
                  <a:lnTo>
                    <a:pt x="7796" y="6167"/>
                  </a:lnTo>
                  <a:lnTo>
                    <a:pt x="7912" y="5527"/>
                  </a:lnTo>
                  <a:lnTo>
                    <a:pt x="7912" y="4829"/>
                  </a:lnTo>
                  <a:lnTo>
                    <a:pt x="7854" y="4073"/>
                  </a:lnTo>
                  <a:lnTo>
                    <a:pt x="7854" y="4073"/>
                  </a:lnTo>
                  <a:lnTo>
                    <a:pt x="7680" y="3258"/>
                  </a:lnTo>
                  <a:lnTo>
                    <a:pt x="7447" y="2444"/>
                  </a:lnTo>
                  <a:lnTo>
                    <a:pt x="7447" y="2444"/>
                  </a:lnTo>
                  <a:lnTo>
                    <a:pt x="7447" y="2444"/>
                  </a:lnTo>
                  <a:lnTo>
                    <a:pt x="7214" y="1920"/>
                  </a:lnTo>
                  <a:lnTo>
                    <a:pt x="6982" y="1396"/>
                  </a:lnTo>
                  <a:lnTo>
                    <a:pt x="6982" y="1396"/>
                  </a:lnTo>
                  <a:lnTo>
                    <a:pt x="6982" y="1396"/>
                  </a:lnTo>
                  <a:lnTo>
                    <a:pt x="6691" y="989"/>
                  </a:lnTo>
                  <a:lnTo>
                    <a:pt x="6400" y="640"/>
                  </a:lnTo>
                  <a:lnTo>
                    <a:pt x="6109" y="291"/>
                  </a:lnTo>
                  <a:lnTo>
                    <a:pt x="5818" y="0"/>
                  </a:lnTo>
                  <a:lnTo>
                    <a:pt x="5004" y="117"/>
                  </a:lnTo>
                  <a:lnTo>
                    <a:pt x="4596" y="175"/>
                  </a:lnTo>
                  <a:lnTo>
                    <a:pt x="3666" y="291"/>
                  </a:lnTo>
                  <a:lnTo>
                    <a:pt x="3317" y="349"/>
                  </a:lnTo>
                  <a:lnTo>
                    <a:pt x="2386" y="466"/>
                  </a:lnTo>
                  <a:lnTo>
                    <a:pt x="2037" y="524"/>
                  </a:lnTo>
                  <a:lnTo>
                    <a:pt x="1048" y="640"/>
                  </a:lnTo>
                  <a:lnTo>
                    <a:pt x="1048" y="640"/>
                  </a:lnTo>
                  <a:lnTo>
                    <a:pt x="815" y="989"/>
                  </a:lnTo>
                  <a:lnTo>
                    <a:pt x="582" y="1396"/>
                  </a:lnTo>
                  <a:lnTo>
                    <a:pt x="408" y="1804"/>
                  </a:lnTo>
                  <a:lnTo>
                    <a:pt x="291" y="2211"/>
                  </a:lnTo>
                  <a:lnTo>
                    <a:pt x="291" y="2211"/>
                  </a:lnTo>
                  <a:lnTo>
                    <a:pt x="291" y="2211"/>
                  </a:lnTo>
                  <a:lnTo>
                    <a:pt x="117" y="2909"/>
                  </a:lnTo>
                  <a:lnTo>
                    <a:pt x="117" y="2909"/>
                  </a:lnTo>
                  <a:lnTo>
                    <a:pt x="117" y="2909"/>
                  </a:lnTo>
                  <a:lnTo>
                    <a:pt x="59" y="3142"/>
                  </a:lnTo>
                  <a:lnTo>
                    <a:pt x="59" y="3142"/>
                  </a:lnTo>
                  <a:lnTo>
                    <a:pt x="59" y="3258"/>
                  </a:lnTo>
                  <a:lnTo>
                    <a:pt x="59" y="3258"/>
                  </a:lnTo>
                  <a:lnTo>
                    <a:pt x="59" y="3433"/>
                  </a:lnTo>
                  <a:lnTo>
                    <a:pt x="59" y="3433"/>
                  </a:lnTo>
                  <a:lnTo>
                    <a:pt x="59" y="3433"/>
                  </a:lnTo>
                  <a:lnTo>
                    <a:pt x="1" y="4247"/>
                  </a:lnTo>
                  <a:lnTo>
                    <a:pt x="59" y="5062"/>
                  </a:lnTo>
                  <a:lnTo>
                    <a:pt x="59" y="5062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6" name="Google Shape;1796;p47"/>
            <p:cNvGrpSpPr/>
            <p:nvPr/>
          </p:nvGrpSpPr>
          <p:grpSpPr>
            <a:xfrm>
              <a:off x="1241695" y="1219537"/>
              <a:ext cx="475670" cy="566560"/>
              <a:chOff x="1241725" y="1191800"/>
              <a:chExt cx="197825" cy="235625"/>
            </a:xfrm>
          </p:grpSpPr>
          <p:sp>
            <p:nvSpPr>
              <p:cNvPr id="1797" name="Google Shape;1797;p47"/>
              <p:cNvSpPr/>
              <p:nvPr/>
            </p:nvSpPr>
            <p:spPr>
              <a:xfrm>
                <a:off x="1241725" y="1203425"/>
                <a:ext cx="74200" cy="224000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8960" extrusionOk="0">
                    <a:moveTo>
                      <a:pt x="2037" y="1"/>
                    </a:moveTo>
                    <a:lnTo>
                      <a:pt x="1048" y="117"/>
                    </a:lnTo>
                    <a:lnTo>
                      <a:pt x="757" y="582"/>
                    </a:lnTo>
                    <a:lnTo>
                      <a:pt x="524" y="1048"/>
                    </a:lnTo>
                    <a:lnTo>
                      <a:pt x="291" y="1571"/>
                    </a:lnTo>
                    <a:lnTo>
                      <a:pt x="175" y="2153"/>
                    </a:lnTo>
                    <a:lnTo>
                      <a:pt x="59" y="2735"/>
                    </a:lnTo>
                    <a:lnTo>
                      <a:pt x="1" y="3317"/>
                    </a:lnTo>
                    <a:lnTo>
                      <a:pt x="1" y="3957"/>
                    </a:lnTo>
                    <a:lnTo>
                      <a:pt x="59" y="4597"/>
                    </a:lnTo>
                    <a:lnTo>
                      <a:pt x="175" y="5295"/>
                    </a:lnTo>
                    <a:lnTo>
                      <a:pt x="408" y="5993"/>
                    </a:lnTo>
                    <a:lnTo>
                      <a:pt x="640" y="6633"/>
                    </a:lnTo>
                    <a:lnTo>
                      <a:pt x="931" y="7214"/>
                    </a:lnTo>
                    <a:lnTo>
                      <a:pt x="1280" y="7738"/>
                    </a:lnTo>
                    <a:lnTo>
                      <a:pt x="1688" y="8203"/>
                    </a:lnTo>
                    <a:lnTo>
                      <a:pt x="2095" y="8611"/>
                    </a:lnTo>
                    <a:lnTo>
                      <a:pt x="2560" y="8960"/>
                    </a:lnTo>
                    <a:lnTo>
                      <a:pt x="2968" y="8902"/>
                    </a:lnTo>
                    <a:lnTo>
                      <a:pt x="2560" y="7971"/>
                    </a:lnTo>
                    <a:lnTo>
                      <a:pt x="2211" y="7040"/>
                    </a:lnTo>
                    <a:lnTo>
                      <a:pt x="1920" y="6109"/>
                    </a:lnTo>
                    <a:lnTo>
                      <a:pt x="1746" y="5295"/>
                    </a:lnTo>
                    <a:lnTo>
                      <a:pt x="1629" y="4480"/>
                    </a:lnTo>
                    <a:lnTo>
                      <a:pt x="1571" y="3724"/>
                    </a:lnTo>
                    <a:lnTo>
                      <a:pt x="1571" y="3084"/>
                    </a:lnTo>
                    <a:lnTo>
                      <a:pt x="1571" y="2444"/>
                    </a:lnTo>
                    <a:lnTo>
                      <a:pt x="1629" y="1688"/>
                    </a:lnTo>
                    <a:lnTo>
                      <a:pt x="1746" y="1048"/>
                    </a:lnTo>
                    <a:lnTo>
                      <a:pt x="203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47"/>
              <p:cNvSpPr/>
              <p:nvPr/>
            </p:nvSpPr>
            <p:spPr>
              <a:xfrm>
                <a:off x="1333350" y="1194700"/>
                <a:ext cx="65475" cy="2254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9018" extrusionOk="0">
                    <a:moveTo>
                      <a:pt x="931" y="1"/>
                    </a:moveTo>
                    <a:lnTo>
                      <a:pt x="1" y="175"/>
                    </a:lnTo>
                    <a:lnTo>
                      <a:pt x="1106" y="9018"/>
                    </a:lnTo>
                    <a:lnTo>
                      <a:pt x="2269" y="8901"/>
                    </a:lnTo>
                    <a:lnTo>
                      <a:pt x="2444" y="8029"/>
                    </a:lnTo>
                    <a:lnTo>
                      <a:pt x="2560" y="7214"/>
                    </a:lnTo>
                    <a:lnTo>
                      <a:pt x="2619" y="6458"/>
                    </a:lnTo>
                    <a:lnTo>
                      <a:pt x="2619" y="5702"/>
                    </a:lnTo>
                    <a:lnTo>
                      <a:pt x="2560" y="5004"/>
                    </a:lnTo>
                    <a:lnTo>
                      <a:pt x="2502" y="4364"/>
                    </a:lnTo>
                    <a:lnTo>
                      <a:pt x="2269" y="3142"/>
                    </a:lnTo>
                    <a:lnTo>
                      <a:pt x="1979" y="2095"/>
                    </a:lnTo>
                    <a:lnTo>
                      <a:pt x="1630" y="1222"/>
                    </a:lnTo>
                    <a:lnTo>
                      <a:pt x="1280" y="524"/>
                    </a:lnTo>
                    <a:lnTo>
                      <a:pt x="93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47"/>
              <p:cNvSpPr/>
              <p:nvPr/>
            </p:nvSpPr>
            <p:spPr>
              <a:xfrm>
                <a:off x="1288275" y="1199075"/>
                <a:ext cx="65475" cy="2269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9076" extrusionOk="0">
                    <a:moveTo>
                      <a:pt x="1455" y="0"/>
                    </a:moveTo>
                    <a:lnTo>
                      <a:pt x="524" y="116"/>
                    </a:lnTo>
                    <a:lnTo>
                      <a:pt x="349" y="698"/>
                    </a:lnTo>
                    <a:lnTo>
                      <a:pt x="175" y="1454"/>
                    </a:lnTo>
                    <a:lnTo>
                      <a:pt x="58" y="2443"/>
                    </a:lnTo>
                    <a:lnTo>
                      <a:pt x="0" y="3491"/>
                    </a:lnTo>
                    <a:lnTo>
                      <a:pt x="117" y="4712"/>
                    </a:lnTo>
                    <a:lnTo>
                      <a:pt x="175" y="5410"/>
                    </a:lnTo>
                    <a:lnTo>
                      <a:pt x="349" y="6050"/>
                    </a:lnTo>
                    <a:lnTo>
                      <a:pt x="524" y="6807"/>
                    </a:lnTo>
                    <a:lnTo>
                      <a:pt x="815" y="7505"/>
                    </a:lnTo>
                    <a:lnTo>
                      <a:pt x="1106" y="8261"/>
                    </a:lnTo>
                    <a:lnTo>
                      <a:pt x="1455" y="9076"/>
                    </a:lnTo>
                    <a:lnTo>
                      <a:pt x="2618" y="8901"/>
                    </a:lnTo>
                    <a:lnTo>
                      <a:pt x="14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47"/>
              <p:cNvSpPr/>
              <p:nvPr/>
            </p:nvSpPr>
            <p:spPr>
              <a:xfrm>
                <a:off x="1366800" y="1191800"/>
                <a:ext cx="72750" cy="22400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8960" extrusionOk="0">
                    <a:moveTo>
                      <a:pt x="815" y="0"/>
                    </a:moveTo>
                    <a:lnTo>
                      <a:pt x="1" y="117"/>
                    </a:lnTo>
                    <a:lnTo>
                      <a:pt x="466" y="1047"/>
                    </a:lnTo>
                    <a:lnTo>
                      <a:pt x="757" y="1629"/>
                    </a:lnTo>
                    <a:lnTo>
                      <a:pt x="1048" y="2327"/>
                    </a:lnTo>
                    <a:lnTo>
                      <a:pt x="1222" y="2909"/>
                    </a:lnTo>
                    <a:lnTo>
                      <a:pt x="1339" y="3607"/>
                    </a:lnTo>
                    <a:lnTo>
                      <a:pt x="1455" y="4305"/>
                    </a:lnTo>
                    <a:lnTo>
                      <a:pt x="1571" y="5120"/>
                    </a:lnTo>
                    <a:lnTo>
                      <a:pt x="1571" y="5992"/>
                    </a:lnTo>
                    <a:lnTo>
                      <a:pt x="1571" y="6923"/>
                    </a:lnTo>
                    <a:lnTo>
                      <a:pt x="1455" y="7912"/>
                    </a:lnTo>
                    <a:lnTo>
                      <a:pt x="1281" y="8959"/>
                    </a:lnTo>
                    <a:lnTo>
                      <a:pt x="1571" y="8901"/>
                    </a:lnTo>
                    <a:lnTo>
                      <a:pt x="1920" y="8494"/>
                    </a:lnTo>
                    <a:lnTo>
                      <a:pt x="2211" y="7970"/>
                    </a:lnTo>
                    <a:lnTo>
                      <a:pt x="2444" y="7447"/>
                    </a:lnTo>
                    <a:lnTo>
                      <a:pt x="2677" y="6807"/>
                    </a:lnTo>
                    <a:lnTo>
                      <a:pt x="2793" y="6167"/>
                    </a:lnTo>
                    <a:lnTo>
                      <a:pt x="2909" y="5469"/>
                    </a:lnTo>
                    <a:lnTo>
                      <a:pt x="2909" y="4771"/>
                    </a:lnTo>
                    <a:lnTo>
                      <a:pt x="2851" y="4073"/>
                    </a:lnTo>
                    <a:lnTo>
                      <a:pt x="2735" y="3433"/>
                    </a:lnTo>
                    <a:lnTo>
                      <a:pt x="2560" y="2793"/>
                    </a:lnTo>
                    <a:lnTo>
                      <a:pt x="2386" y="2211"/>
                    </a:lnTo>
                    <a:lnTo>
                      <a:pt x="2153" y="1687"/>
                    </a:lnTo>
                    <a:lnTo>
                      <a:pt x="1862" y="1222"/>
                    </a:lnTo>
                    <a:lnTo>
                      <a:pt x="1513" y="756"/>
                    </a:lnTo>
                    <a:lnTo>
                      <a:pt x="1164" y="349"/>
                    </a:lnTo>
                    <a:lnTo>
                      <a:pt x="8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47"/>
              <p:cNvSpPr/>
              <p:nvPr/>
            </p:nvSpPr>
            <p:spPr>
              <a:xfrm>
                <a:off x="1281000" y="1201975"/>
                <a:ext cx="43650" cy="2240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8960" extrusionOk="0">
                    <a:moveTo>
                      <a:pt x="815" y="0"/>
                    </a:moveTo>
                    <a:lnTo>
                      <a:pt x="466" y="59"/>
                    </a:lnTo>
                    <a:lnTo>
                      <a:pt x="175" y="1106"/>
                    </a:lnTo>
                    <a:lnTo>
                      <a:pt x="58" y="1746"/>
                    </a:lnTo>
                    <a:lnTo>
                      <a:pt x="0" y="2502"/>
                    </a:lnTo>
                    <a:lnTo>
                      <a:pt x="0" y="3142"/>
                    </a:lnTo>
                    <a:lnTo>
                      <a:pt x="0" y="3782"/>
                    </a:lnTo>
                    <a:lnTo>
                      <a:pt x="58" y="4538"/>
                    </a:lnTo>
                    <a:lnTo>
                      <a:pt x="175" y="5353"/>
                    </a:lnTo>
                    <a:lnTo>
                      <a:pt x="349" y="6167"/>
                    </a:lnTo>
                    <a:lnTo>
                      <a:pt x="640" y="7098"/>
                    </a:lnTo>
                    <a:lnTo>
                      <a:pt x="989" y="8029"/>
                    </a:lnTo>
                    <a:lnTo>
                      <a:pt x="1397" y="8960"/>
                    </a:lnTo>
                    <a:lnTo>
                      <a:pt x="1746" y="8960"/>
                    </a:lnTo>
                    <a:lnTo>
                      <a:pt x="1397" y="8145"/>
                    </a:lnTo>
                    <a:lnTo>
                      <a:pt x="1106" y="7389"/>
                    </a:lnTo>
                    <a:lnTo>
                      <a:pt x="815" y="6691"/>
                    </a:lnTo>
                    <a:lnTo>
                      <a:pt x="640" y="5934"/>
                    </a:lnTo>
                    <a:lnTo>
                      <a:pt x="466" y="5294"/>
                    </a:lnTo>
                    <a:lnTo>
                      <a:pt x="408" y="4596"/>
                    </a:lnTo>
                    <a:lnTo>
                      <a:pt x="291" y="3375"/>
                    </a:lnTo>
                    <a:lnTo>
                      <a:pt x="349" y="2327"/>
                    </a:lnTo>
                    <a:lnTo>
                      <a:pt x="466" y="1338"/>
                    </a:lnTo>
                    <a:lnTo>
                      <a:pt x="640" y="582"/>
                    </a:lnTo>
                    <a:lnTo>
                      <a:pt x="81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47"/>
              <p:cNvSpPr/>
              <p:nvPr/>
            </p:nvSpPr>
            <p:spPr>
              <a:xfrm>
                <a:off x="1356625" y="1194700"/>
                <a:ext cx="49475" cy="22255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8902" extrusionOk="0">
                    <a:moveTo>
                      <a:pt x="0" y="1"/>
                    </a:moveTo>
                    <a:lnTo>
                      <a:pt x="349" y="524"/>
                    </a:lnTo>
                    <a:lnTo>
                      <a:pt x="699" y="1222"/>
                    </a:lnTo>
                    <a:lnTo>
                      <a:pt x="1048" y="2095"/>
                    </a:lnTo>
                    <a:lnTo>
                      <a:pt x="1338" y="3142"/>
                    </a:lnTo>
                    <a:lnTo>
                      <a:pt x="1571" y="4364"/>
                    </a:lnTo>
                    <a:lnTo>
                      <a:pt x="1629" y="5004"/>
                    </a:lnTo>
                    <a:lnTo>
                      <a:pt x="1688" y="5702"/>
                    </a:lnTo>
                    <a:lnTo>
                      <a:pt x="1688" y="6458"/>
                    </a:lnTo>
                    <a:lnTo>
                      <a:pt x="1629" y="7214"/>
                    </a:lnTo>
                    <a:lnTo>
                      <a:pt x="1513" y="8029"/>
                    </a:lnTo>
                    <a:lnTo>
                      <a:pt x="1338" y="8901"/>
                    </a:lnTo>
                    <a:lnTo>
                      <a:pt x="1338" y="8901"/>
                    </a:lnTo>
                    <a:lnTo>
                      <a:pt x="1688" y="8843"/>
                    </a:lnTo>
                    <a:lnTo>
                      <a:pt x="1862" y="7796"/>
                    </a:lnTo>
                    <a:lnTo>
                      <a:pt x="1978" y="6807"/>
                    </a:lnTo>
                    <a:lnTo>
                      <a:pt x="1978" y="5876"/>
                    </a:lnTo>
                    <a:lnTo>
                      <a:pt x="1978" y="5004"/>
                    </a:lnTo>
                    <a:lnTo>
                      <a:pt x="1862" y="4189"/>
                    </a:lnTo>
                    <a:lnTo>
                      <a:pt x="1746" y="3491"/>
                    </a:lnTo>
                    <a:lnTo>
                      <a:pt x="1629" y="2793"/>
                    </a:lnTo>
                    <a:lnTo>
                      <a:pt x="1455" y="2211"/>
                    </a:lnTo>
                    <a:lnTo>
                      <a:pt x="1164" y="1513"/>
                    </a:lnTo>
                    <a:lnTo>
                      <a:pt x="873" y="9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47"/>
              <p:cNvSpPr/>
              <p:nvPr/>
            </p:nvSpPr>
            <p:spPr>
              <a:xfrm>
                <a:off x="1324625" y="1199075"/>
                <a:ext cx="36375" cy="22255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8902" extrusionOk="0">
                    <a:moveTo>
                      <a:pt x="1" y="0"/>
                    </a:moveTo>
                    <a:lnTo>
                      <a:pt x="1164" y="8901"/>
                    </a:lnTo>
                    <a:lnTo>
                      <a:pt x="1455" y="8843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47"/>
              <p:cNvSpPr/>
              <p:nvPr/>
            </p:nvSpPr>
            <p:spPr>
              <a:xfrm>
                <a:off x="1243175" y="1225250"/>
                <a:ext cx="184750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7390" h="2037" extrusionOk="0">
                    <a:moveTo>
                      <a:pt x="6924" y="0"/>
                    </a:moveTo>
                    <a:lnTo>
                      <a:pt x="233" y="873"/>
                    </a:lnTo>
                    <a:lnTo>
                      <a:pt x="59" y="1455"/>
                    </a:lnTo>
                    <a:lnTo>
                      <a:pt x="1" y="2036"/>
                    </a:lnTo>
                    <a:lnTo>
                      <a:pt x="1" y="2036"/>
                    </a:lnTo>
                    <a:lnTo>
                      <a:pt x="7389" y="1106"/>
                    </a:lnTo>
                    <a:lnTo>
                      <a:pt x="7156" y="524"/>
                    </a:lnTo>
                    <a:lnTo>
                      <a:pt x="69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47"/>
              <p:cNvSpPr/>
              <p:nvPr/>
            </p:nvSpPr>
            <p:spPr>
              <a:xfrm>
                <a:off x="1256275" y="1343050"/>
                <a:ext cx="181825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2037" extrusionOk="0">
                    <a:moveTo>
                      <a:pt x="7272" y="1"/>
                    </a:moveTo>
                    <a:lnTo>
                      <a:pt x="0" y="931"/>
                    </a:lnTo>
                    <a:lnTo>
                      <a:pt x="291" y="1513"/>
                    </a:lnTo>
                    <a:lnTo>
                      <a:pt x="582" y="2037"/>
                    </a:lnTo>
                    <a:lnTo>
                      <a:pt x="6923" y="1222"/>
                    </a:lnTo>
                    <a:lnTo>
                      <a:pt x="7156" y="640"/>
                    </a:lnTo>
                    <a:lnTo>
                      <a:pt x="727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p56"/>
          <p:cNvSpPr/>
          <p:nvPr/>
        </p:nvSpPr>
        <p:spPr>
          <a:xfrm>
            <a:off x="1818250" y="1740125"/>
            <a:ext cx="5281200" cy="1151700"/>
          </a:xfrm>
          <a:prstGeom prst="wedgeRectCallout">
            <a:avLst>
              <a:gd name="adj1" fmla="val 33472"/>
              <a:gd name="adj2" fmla="val 64100"/>
            </a:avLst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rPr>
              <a:t>Thank you!</a:t>
            </a:r>
            <a:endParaRPr sz="4800" dirty="0">
              <a:solidFill>
                <a:schemeClr val="accent4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grpSp>
        <p:nvGrpSpPr>
          <p:cNvPr id="2794" name="Google Shape;2794;p56"/>
          <p:cNvGrpSpPr/>
          <p:nvPr/>
        </p:nvGrpSpPr>
        <p:grpSpPr>
          <a:xfrm>
            <a:off x="5875625" y="3120304"/>
            <a:ext cx="1413648" cy="2125158"/>
            <a:chOff x="7353675" y="3390492"/>
            <a:chExt cx="1228939" cy="1847482"/>
          </a:xfrm>
        </p:grpSpPr>
        <p:sp>
          <p:nvSpPr>
            <p:cNvPr id="2795" name="Google Shape;2795;p56"/>
            <p:cNvSpPr/>
            <p:nvPr/>
          </p:nvSpPr>
          <p:spPr>
            <a:xfrm>
              <a:off x="7353675" y="3390497"/>
              <a:ext cx="1228939" cy="1847477"/>
            </a:xfrm>
            <a:custGeom>
              <a:avLst/>
              <a:gdLst/>
              <a:ahLst/>
              <a:cxnLst/>
              <a:rect l="l" t="t" r="r" b="b"/>
              <a:pathLst>
                <a:path w="18438" h="27717" extrusionOk="0">
                  <a:moveTo>
                    <a:pt x="5658" y="1"/>
                  </a:moveTo>
                  <a:lnTo>
                    <a:pt x="5332" y="82"/>
                  </a:lnTo>
                  <a:lnTo>
                    <a:pt x="5007" y="204"/>
                  </a:lnTo>
                  <a:lnTo>
                    <a:pt x="4640" y="408"/>
                  </a:lnTo>
                  <a:lnTo>
                    <a:pt x="4315" y="611"/>
                  </a:lnTo>
                  <a:lnTo>
                    <a:pt x="3948" y="815"/>
                  </a:lnTo>
                  <a:lnTo>
                    <a:pt x="3623" y="1059"/>
                  </a:lnTo>
                  <a:lnTo>
                    <a:pt x="3297" y="1344"/>
                  </a:lnTo>
                  <a:lnTo>
                    <a:pt x="2646" y="1954"/>
                  </a:lnTo>
                  <a:lnTo>
                    <a:pt x="2076" y="2565"/>
                  </a:lnTo>
                  <a:lnTo>
                    <a:pt x="1547" y="3135"/>
                  </a:lnTo>
                  <a:lnTo>
                    <a:pt x="1181" y="3582"/>
                  </a:lnTo>
                  <a:lnTo>
                    <a:pt x="977" y="3826"/>
                  </a:lnTo>
                  <a:lnTo>
                    <a:pt x="815" y="4071"/>
                  </a:lnTo>
                  <a:lnTo>
                    <a:pt x="692" y="4355"/>
                  </a:lnTo>
                  <a:lnTo>
                    <a:pt x="570" y="4640"/>
                  </a:lnTo>
                  <a:lnTo>
                    <a:pt x="408" y="4966"/>
                  </a:lnTo>
                  <a:lnTo>
                    <a:pt x="326" y="5292"/>
                  </a:lnTo>
                  <a:lnTo>
                    <a:pt x="204" y="5658"/>
                  </a:lnTo>
                  <a:lnTo>
                    <a:pt x="163" y="5983"/>
                  </a:lnTo>
                  <a:lnTo>
                    <a:pt x="82" y="6390"/>
                  </a:lnTo>
                  <a:lnTo>
                    <a:pt x="41" y="6838"/>
                  </a:lnTo>
                  <a:lnTo>
                    <a:pt x="1" y="7286"/>
                  </a:lnTo>
                  <a:lnTo>
                    <a:pt x="1" y="7774"/>
                  </a:lnTo>
                  <a:lnTo>
                    <a:pt x="1" y="8263"/>
                  </a:lnTo>
                  <a:lnTo>
                    <a:pt x="82" y="8792"/>
                  </a:lnTo>
                  <a:lnTo>
                    <a:pt x="123" y="9321"/>
                  </a:lnTo>
                  <a:lnTo>
                    <a:pt x="204" y="9931"/>
                  </a:lnTo>
                  <a:lnTo>
                    <a:pt x="326" y="10501"/>
                  </a:lnTo>
                  <a:lnTo>
                    <a:pt x="448" y="11030"/>
                  </a:lnTo>
                  <a:lnTo>
                    <a:pt x="570" y="11559"/>
                  </a:lnTo>
                  <a:lnTo>
                    <a:pt x="733" y="12007"/>
                  </a:lnTo>
                  <a:lnTo>
                    <a:pt x="896" y="12455"/>
                  </a:lnTo>
                  <a:lnTo>
                    <a:pt x="1018" y="12821"/>
                  </a:lnTo>
                  <a:lnTo>
                    <a:pt x="1181" y="13187"/>
                  </a:lnTo>
                  <a:lnTo>
                    <a:pt x="1344" y="13513"/>
                  </a:lnTo>
                  <a:lnTo>
                    <a:pt x="1506" y="13838"/>
                  </a:lnTo>
                  <a:lnTo>
                    <a:pt x="1669" y="14123"/>
                  </a:lnTo>
                  <a:lnTo>
                    <a:pt x="1995" y="14571"/>
                  </a:lnTo>
                  <a:lnTo>
                    <a:pt x="2320" y="14937"/>
                  </a:lnTo>
                  <a:lnTo>
                    <a:pt x="2646" y="15222"/>
                  </a:lnTo>
                  <a:lnTo>
                    <a:pt x="2931" y="15466"/>
                  </a:lnTo>
                  <a:lnTo>
                    <a:pt x="3297" y="15670"/>
                  </a:lnTo>
                  <a:lnTo>
                    <a:pt x="3623" y="15833"/>
                  </a:lnTo>
                  <a:lnTo>
                    <a:pt x="3908" y="15914"/>
                  </a:lnTo>
                  <a:lnTo>
                    <a:pt x="4193" y="15995"/>
                  </a:lnTo>
                  <a:lnTo>
                    <a:pt x="4437" y="16036"/>
                  </a:lnTo>
                  <a:lnTo>
                    <a:pt x="4640" y="16077"/>
                  </a:lnTo>
                  <a:lnTo>
                    <a:pt x="4315" y="14937"/>
                  </a:lnTo>
                  <a:lnTo>
                    <a:pt x="4070" y="13960"/>
                  </a:lnTo>
                  <a:lnTo>
                    <a:pt x="4070" y="13920"/>
                  </a:lnTo>
                  <a:lnTo>
                    <a:pt x="4111" y="13960"/>
                  </a:lnTo>
                  <a:lnTo>
                    <a:pt x="4315" y="14083"/>
                  </a:lnTo>
                  <a:lnTo>
                    <a:pt x="4477" y="14164"/>
                  </a:lnTo>
                  <a:lnTo>
                    <a:pt x="4640" y="14245"/>
                  </a:lnTo>
                  <a:lnTo>
                    <a:pt x="4762" y="14286"/>
                  </a:lnTo>
                  <a:lnTo>
                    <a:pt x="4844" y="14327"/>
                  </a:lnTo>
                  <a:lnTo>
                    <a:pt x="5047" y="14286"/>
                  </a:lnTo>
                  <a:lnTo>
                    <a:pt x="5373" y="14205"/>
                  </a:lnTo>
                  <a:lnTo>
                    <a:pt x="6105" y="14001"/>
                  </a:lnTo>
                  <a:lnTo>
                    <a:pt x="7042" y="13716"/>
                  </a:lnTo>
                  <a:lnTo>
                    <a:pt x="7245" y="14449"/>
                  </a:lnTo>
                  <a:lnTo>
                    <a:pt x="7408" y="15019"/>
                  </a:lnTo>
                  <a:lnTo>
                    <a:pt x="7449" y="15263"/>
                  </a:lnTo>
                  <a:lnTo>
                    <a:pt x="7449" y="15385"/>
                  </a:lnTo>
                  <a:lnTo>
                    <a:pt x="7449" y="15426"/>
                  </a:lnTo>
                  <a:lnTo>
                    <a:pt x="7408" y="15466"/>
                  </a:lnTo>
                  <a:lnTo>
                    <a:pt x="7286" y="15548"/>
                  </a:lnTo>
                  <a:lnTo>
                    <a:pt x="6838" y="15751"/>
                  </a:lnTo>
                  <a:lnTo>
                    <a:pt x="6146" y="16036"/>
                  </a:lnTo>
                  <a:lnTo>
                    <a:pt x="5414" y="16402"/>
                  </a:lnTo>
                  <a:lnTo>
                    <a:pt x="5007" y="16565"/>
                  </a:lnTo>
                  <a:lnTo>
                    <a:pt x="4600" y="16809"/>
                  </a:lnTo>
                  <a:lnTo>
                    <a:pt x="4193" y="17054"/>
                  </a:lnTo>
                  <a:lnTo>
                    <a:pt x="3786" y="17298"/>
                  </a:lnTo>
                  <a:lnTo>
                    <a:pt x="3419" y="17583"/>
                  </a:lnTo>
                  <a:lnTo>
                    <a:pt x="3134" y="17868"/>
                  </a:lnTo>
                  <a:lnTo>
                    <a:pt x="2890" y="18193"/>
                  </a:lnTo>
                  <a:lnTo>
                    <a:pt x="2768" y="18356"/>
                  </a:lnTo>
                  <a:lnTo>
                    <a:pt x="2687" y="18519"/>
                  </a:lnTo>
                  <a:lnTo>
                    <a:pt x="2646" y="18600"/>
                  </a:lnTo>
                  <a:lnTo>
                    <a:pt x="2605" y="18722"/>
                  </a:lnTo>
                  <a:lnTo>
                    <a:pt x="2524" y="18885"/>
                  </a:lnTo>
                  <a:lnTo>
                    <a:pt x="2524" y="18926"/>
                  </a:lnTo>
                  <a:lnTo>
                    <a:pt x="2524" y="18966"/>
                  </a:lnTo>
                  <a:lnTo>
                    <a:pt x="2483" y="19089"/>
                  </a:lnTo>
                  <a:lnTo>
                    <a:pt x="2442" y="19333"/>
                  </a:lnTo>
                  <a:lnTo>
                    <a:pt x="2402" y="19821"/>
                  </a:lnTo>
                  <a:lnTo>
                    <a:pt x="2361" y="20391"/>
                  </a:lnTo>
                  <a:lnTo>
                    <a:pt x="2361" y="20432"/>
                  </a:lnTo>
                  <a:lnTo>
                    <a:pt x="2361" y="20472"/>
                  </a:lnTo>
                  <a:lnTo>
                    <a:pt x="2402" y="21042"/>
                  </a:lnTo>
                  <a:lnTo>
                    <a:pt x="2402" y="21123"/>
                  </a:lnTo>
                  <a:lnTo>
                    <a:pt x="2402" y="21571"/>
                  </a:lnTo>
                  <a:lnTo>
                    <a:pt x="2483" y="22222"/>
                  </a:lnTo>
                  <a:lnTo>
                    <a:pt x="2605" y="22874"/>
                  </a:lnTo>
                  <a:lnTo>
                    <a:pt x="2687" y="23240"/>
                  </a:lnTo>
                  <a:lnTo>
                    <a:pt x="2727" y="23606"/>
                  </a:lnTo>
                  <a:lnTo>
                    <a:pt x="2849" y="24217"/>
                  </a:lnTo>
                  <a:lnTo>
                    <a:pt x="3012" y="24868"/>
                  </a:lnTo>
                  <a:lnTo>
                    <a:pt x="3053" y="25112"/>
                  </a:lnTo>
                  <a:lnTo>
                    <a:pt x="3134" y="25478"/>
                  </a:lnTo>
                  <a:lnTo>
                    <a:pt x="3419" y="26333"/>
                  </a:lnTo>
                  <a:lnTo>
                    <a:pt x="3501" y="26699"/>
                  </a:lnTo>
                  <a:lnTo>
                    <a:pt x="3867" y="27717"/>
                  </a:lnTo>
                  <a:lnTo>
                    <a:pt x="18356" y="27717"/>
                  </a:lnTo>
                  <a:lnTo>
                    <a:pt x="18437" y="26740"/>
                  </a:lnTo>
                  <a:lnTo>
                    <a:pt x="18437" y="25600"/>
                  </a:lnTo>
                  <a:lnTo>
                    <a:pt x="18397" y="24217"/>
                  </a:lnTo>
                  <a:lnTo>
                    <a:pt x="18356" y="23484"/>
                  </a:lnTo>
                  <a:lnTo>
                    <a:pt x="18315" y="22711"/>
                  </a:lnTo>
                  <a:lnTo>
                    <a:pt x="18234" y="21897"/>
                  </a:lnTo>
                  <a:lnTo>
                    <a:pt x="18152" y="21083"/>
                  </a:lnTo>
                  <a:lnTo>
                    <a:pt x="18030" y="20228"/>
                  </a:lnTo>
                  <a:lnTo>
                    <a:pt x="17868" y="19455"/>
                  </a:lnTo>
                  <a:lnTo>
                    <a:pt x="17705" y="18682"/>
                  </a:lnTo>
                  <a:lnTo>
                    <a:pt x="17461" y="17990"/>
                  </a:lnTo>
                  <a:lnTo>
                    <a:pt x="17176" y="17094"/>
                  </a:lnTo>
                  <a:lnTo>
                    <a:pt x="17054" y="16891"/>
                  </a:lnTo>
                  <a:lnTo>
                    <a:pt x="17013" y="16769"/>
                  </a:lnTo>
                  <a:lnTo>
                    <a:pt x="16809" y="16240"/>
                  </a:lnTo>
                  <a:lnTo>
                    <a:pt x="16565" y="15833"/>
                  </a:lnTo>
                  <a:lnTo>
                    <a:pt x="16524" y="15751"/>
                  </a:lnTo>
                  <a:lnTo>
                    <a:pt x="16443" y="15588"/>
                  </a:lnTo>
                  <a:lnTo>
                    <a:pt x="16321" y="15426"/>
                  </a:lnTo>
                  <a:lnTo>
                    <a:pt x="16280" y="15385"/>
                  </a:lnTo>
                  <a:lnTo>
                    <a:pt x="16240" y="15263"/>
                  </a:lnTo>
                  <a:lnTo>
                    <a:pt x="16240" y="15304"/>
                  </a:lnTo>
                  <a:lnTo>
                    <a:pt x="16117" y="15141"/>
                  </a:lnTo>
                  <a:lnTo>
                    <a:pt x="15873" y="14856"/>
                  </a:lnTo>
                  <a:lnTo>
                    <a:pt x="15670" y="14652"/>
                  </a:lnTo>
                  <a:lnTo>
                    <a:pt x="15426" y="14449"/>
                  </a:lnTo>
                  <a:lnTo>
                    <a:pt x="15222" y="14327"/>
                  </a:lnTo>
                  <a:lnTo>
                    <a:pt x="15019" y="14245"/>
                  </a:lnTo>
                  <a:lnTo>
                    <a:pt x="14815" y="14164"/>
                  </a:lnTo>
                  <a:lnTo>
                    <a:pt x="14612" y="14123"/>
                  </a:lnTo>
                  <a:lnTo>
                    <a:pt x="14001" y="14123"/>
                  </a:lnTo>
                  <a:lnTo>
                    <a:pt x="13594" y="14164"/>
                  </a:lnTo>
                  <a:lnTo>
                    <a:pt x="13106" y="14245"/>
                  </a:lnTo>
                  <a:lnTo>
                    <a:pt x="12129" y="14449"/>
                  </a:lnTo>
                  <a:lnTo>
                    <a:pt x="11356" y="14652"/>
                  </a:lnTo>
                  <a:lnTo>
                    <a:pt x="10989" y="14734"/>
                  </a:lnTo>
                  <a:lnTo>
                    <a:pt x="10827" y="14367"/>
                  </a:lnTo>
                  <a:lnTo>
                    <a:pt x="10786" y="14245"/>
                  </a:lnTo>
                  <a:lnTo>
                    <a:pt x="11356" y="13920"/>
                  </a:lnTo>
                  <a:lnTo>
                    <a:pt x="12007" y="13472"/>
                  </a:lnTo>
                  <a:lnTo>
                    <a:pt x="12536" y="13065"/>
                  </a:lnTo>
                  <a:lnTo>
                    <a:pt x="13024" y="12658"/>
                  </a:lnTo>
                  <a:lnTo>
                    <a:pt x="13431" y="12251"/>
                  </a:lnTo>
                  <a:lnTo>
                    <a:pt x="13798" y="11844"/>
                  </a:lnTo>
                  <a:lnTo>
                    <a:pt x="14083" y="11478"/>
                  </a:lnTo>
                  <a:lnTo>
                    <a:pt x="14327" y="11152"/>
                  </a:lnTo>
                  <a:lnTo>
                    <a:pt x="14530" y="10827"/>
                  </a:lnTo>
                  <a:lnTo>
                    <a:pt x="14734" y="10501"/>
                  </a:lnTo>
                  <a:lnTo>
                    <a:pt x="14856" y="10257"/>
                  </a:lnTo>
                  <a:lnTo>
                    <a:pt x="14937" y="10013"/>
                  </a:lnTo>
                  <a:lnTo>
                    <a:pt x="15019" y="9728"/>
                  </a:lnTo>
                  <a:lnTo>
                    <a:pt x="15100" y="9606"/>
                  </a:lnTo>
                  <a:lnTo>
                    <a:pt x="14937" y="9036"/>
                  </a:lnTo>
                  <a:lnTo>
                    <a:pt x="14815" y="8466"/>
                  </a:lnTo>
                  <a:lnTo>
                    <a:pt x="14693" y="7937"/>
                  </a:lnTo>
                  <a:lnTo>
                    <a:pt x="14530" y="7408"/>
                  </a:lnTo>
                  <a:lnTo>
                    <a:pt x="14327" y="6879"/>
                  </a:lnTo>
                  <a:lnTo>
                    <a:pt x="14123" y="6390"/>
                  </a:lnTo>
                  <a:lnTo>
                    <a:pt x="13920" y="5902"/>
                  </a:lnTo>
                  <a:lnTo>
                    <a:pt x="13676" y="5454"/>
                  </a:lnTo>
                  <a:lnTo>
                    <a:pt x="13431" y="4966"/>
                  </a:lnTo>
                  <a:lnTo>
                    <a:pt x="13187" y="4559"/>
                  </a:lnTo>
                  <a:lnTo>
                    <a:pt x="12902" y="4111"/>
                  </a:lnTo>
                  <a:lnTo>
                    <a:pt x="12617" y="3704"/>
                  </a:lnTo>
                  <a:lnTo>
                    <a:pt x="12088" y="2972"/>
                  </a:lnTo>
                  <a:lnTo>
                    <a:pt x="11478" y="2280"/>
                  </a:lnTo>
                  <a:lnTo>
                    <a:pt x="11193" y="1954"/>
                  </a:lnTo>
                  <a:lnTo>
                    <a:pt x="10867" y="1710"/>
                  </a:lnTo>
                  <a:lnTo>
                    <a:pt x="10542" y="1425"/>
                  </a:lnTo>
                  <a:lnTo>
                    <a:pt x="10216" y="1222"/>
                  </a:lnTo>
                  <a:lnTo>
                    <a:pt x="9890" y="977"/>
                  </a:lnTo>
                  <a:lnTo>
                    <a:pt x="9524" y="815"/>
                  </a:lnTo>
                  <a:lnTo>
                    <a:pt x="9158" y="611"/>
                  </a:lnTo>
                  <a:lnTo>
                    <a:pt x="8792" y="489"/>
                  </a:lnTo>
                  <a:lnTo>
                    <a:pt x="8466" y="367"/>
                  </a:lnTo>
                  <a:lnTo>
                    <a:pt x="8100" y="245"/>
                  </a:lnTo>
                  <a:lnTo>
                    <a:pt x="7733" y="163"/>
                  </a:lnTo>
                  <a:lnTo>
                    <a:pt x="7367" y="123"/>
                  </a:lnTo>
                  <a:lnTo>
                    <a:pt x="7042" y="41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6" name="Google Shape;2796;p56"/>
            <p:cNvGrpSpPr/>
            <p:nvPr/>
          </p:nvGrpSpPr>
          <p:grpSpPr>
            <a:xfrm>
              <a:off x="7355039" y="3390492"/>
              <a:ext cx="1226206" cy="1847477"/>
              <a:chOff x="4038425" y="1856275"/>
              <a:chExt cx="459925" cy="692925"/>
            </a:xfrm>
          </p:grpSpPr>
          <p:sp>
            <p:nvSpPr>
              <p:cNvPr id="2797" name="Google Shape;2797;p56"/>
              <p:cNvSpPr/>
              <p:nvPr/>
            </p:nvSpPr>
            <p:spPr>
              <a:xfrm>
                <a:off x="4038425" y="1856275"/>
                <a:ext cx="376475" cy="401925"/>
              </a:xfrm>
              <a:custGeom>
                <a:avLst/>
                <a:gdLst/>
                <a:ahLst/>
                <a:cxnLst/>
                <a:rect l="l" t="t" r="r" b="b"/>
                <a:pathLst>
                  <a:path w="15059" h="16077" extrusionOk="0">
                    <a:moveTo>
                      <a:pt x="5983" y="1"/>
                    </a:moveTo>
                    <a:lnTo>
                      <a:pt x="5657" y="41"/>
                    </a:lnTo>
                    <a:lnTo>
                      <a:pt x="5291" y="82"/>
                    </a:lnTo>
                    <a:lnTo>
                      <a:pt x="4965" y="245"/>
                    </a:lnTo>
                    <a:lnTo>
                      <a:pt x="4640" y="408"/>
                    </a:lnTo>
                    <a:lnTo>
                      <a:pt x="4273" y="611"/>
                    </a:lnTo>
                    <a:lnTo>
                      <a:pt x="3948" y="855"/>
                    </a:lnTo>
                    <a:lnTo>
                      <a:pt x="3582" y="1100"/>
                    </a:lnTo>
                    <a:lnTo>
                      <a:pt x="3256" y="1384"/>
                    </a:lnTo>
                    <a:lnTo>
                      <a:pt x="2605" y="1954"/>
                    </a:lnTo>
                    <a:lnTo>
                      <a:pt x="2035" y="2565"/>
                    </a:lnTo>
                    <a:lnTo>
                      <a:pt x="1506" y="3135"/>
                    </a:lnTo>
                    <a:lnTo>
                      <a:pt x="1140" y="3623"/>
                    </a:lnTo>
                    <a:lnTo>
                      <a:pt x="936" y="3867"/>
                    </a:lnTo>
                    <a:lnTo>
                      <a:pt x="814" y="4111"/>
                    </a:lnTo>
                    <a:lnTo>
                      <a:pt x="651" y="4355"/>
                    </a:lnTo>
                    <a:lnTo>
                      <a:pt x="529" y="4640"/>
                    </a:lnTo>
                    <a:lnTo>
                      <a:pt x="407" y="4966"/>
                    </a:lnTo>
                    <a:lnTo>
                      <a:pt x="285" y="5292"/>
                    </a:lnTo>
                    <a:lnTo>
                      <a:pt x="204" y="5658"/>
                    </a:lnTo>
                    <a:lnTo>
                      <a:pt x="122" y="6024"/>
                    </a:lnTo>
                    <a:lnTo>
                      <a:pt x="41" y="6431"/>
                    </a:lnTo>
                    <a:lnTo>
                      <a:pt x="0" y="6838"/>
                    </a:lnTo>
                    <a:lnTo>
                      <a:pt x="0" y="7327"/>
                    </a:lnTo>
                    <a:lnTo>
                      <a:pt x="0" y="7774"/>
                    </a:lnTo>
                    <a:lnTo>
                      <a:pt x="0" y="8303"/>
                    </a:lnTo>
                    <a:lnTo>
                      <a:pt x="41" y="8832"/>
                    </a:lnTo>
                    <a:lnTo>
                      <a:pt x="81" y="9361"/>
                    </a:lnTo>
                    <a:lnTo>
                      <a:pt x="204" y="9931"/>
                    </a:lnTo>
                    <a:lnTo>
                      <a:pt x="285" y="10542"/>
                    </a:lnTo>
                    <a:lnTo>
                      <a:pt x="407" y="11071"/>
                    </a:lnTo>
                    <a:lnTo>
                      <a:pt x="529" y="11559"/>
                    </a:lnTo>
                    <a:lnTo>
                      <a:pt x="692" y="12048"/>
                    </a:lnTo>
                    <a:lnTo>
                      <a:pt x="855" y="12455"/>
                    </a:lnTo>
                    <a:lnTo>
                      <a:pt x="1017" y="12862"/>
                    </a:lnTo>
                    <a:lnTo>
                      <a:pt x="1140" y="13187"/>
                    </a:lnTo>
                    <a:lnTo>
                      <a:pt x="1302" y="13553"/>
                    </a:lnTo>
                    <a:lnTo>
                      <a:pt x="1506" y="13838"/>
                    </a:lnTo>
                    <a:lnTo>
                      <a:pt x="1628" y="14123"/>
                    </a:lnTo>
                    <a:lnTo>
                      <a:pt x="1954" y="14571"/>
                    </a:lnTo>
                    <a:lnTo>
                      <a:pt x="2320" y="14978"/>
                    </a:lnTo>
                    <a:lnTo>
                      <a:pt x="2605" y="15263"/>
                    </a:lnTo>
                    <a:lnTo>
                      <a:pt x="2930" y="15507"/>
                    </a:lnTo>
                    <a:lnTo>
                      <a:pt x="3256" y="15670"/>
                    </a:lnTo>
                    <a:lnTo>
                      <a:pt x="3582" y="15833"/>
                    </a:lnTo>
                    <a:lnTo>
                      <a:pt x="3866" y="15914"/>
                    </a:lnTo>
                    <a:lnTo>
                      <a:pt x="4151" y="15995"/>
                    </a:lnTo>
                    <a:lnTo>
                      <a:pt x="4396" y="16077"/>
                    </a:lnTo>
                    <a:lnTo>
                      <a:pt x="4599" y="16077"/>
                    </a:lnTo>
                    <a:lnTo>
                      <a:pt x="4273" y="14937"/>
                    </a:lnTo>
                    <a:lnTo>
                      <a:pt x="4029" y="13960"/>
                    </a:lnTo>
                    <a:lnTo>
                      <a:pt x="3826" y="13065"/>
                    </a:lnTo>
                    <a:lnTo>
                      <a:pt x="4192" y="12984"/>
                    </a:lnTo>
                    <a:lnTo>
                      <a:pt x="4558" y="12862"/>
                    </a:lnTo>
                    <a:lnTo>
                      <a:pt x="4884" y="12780"/>
                    </a:lnTo>
                    <a:lnTo>
                      <a:pt x="5250" y="12739"/>
                    </a:lnTo>
                    <a:lnTo>
                      <a:pt x="5576" y="12699"/>
                    </a:lnTo>
                    <a:lnTo>
                      <a:pt x="5901" y="12699"/>
                    </a:lnTo>
                    <a:lnTo>
                      <a:pt x="6227" y="12658"/>
                    </a:lnTo>
                    <a:lnTo>
                      <a:pt x="6553" y="12699"/>
                    </a:lnTo>
                    <a:lnTo>
                      <a:pt x="7122" y="12739"/>
                    </a:lnTo>
                    <a:lnTo>
                      <a:pt x="7692" y="12862"/>
                    </a:lnTo>
                    <a:lnTo>
                      <a:pt x="8221" y="12984"/>
                    </a:lnTo>
                    <a:lnTo>
                      <a:pt x="8669" y="13187"/>
                    </a:lnTo>
                    <a:lnTo>
                      <a:pt x="9117" y="13391"/>
                    </a:lnTo>
                    <a:lnTo>
                      <a:pt x="9483" y="13553"/>
                    </a:lnTo>
                    <a:lnTo>
                      <a:pt x="9849" y="13757"/>
                    </a:lnTo>
                    <a:lnTo>
                      <a:pt x="10134" y="13960"/>
                    </a:lnTo>
                    <a:lnTo>
                      <a:pt x="10500" y="14205"/>
                    </a:lnTo>
                    <a:lnTo>
                      <a:pt x="10623" y="14327"/>
                    </a:lnTo>
                    <a:lnTo>
                      <a:pt x="11314" y="13920"/>
                    </a:lnTo>
                    <a:lnTo>
                      <a:pt x="11966" y="13472"/>
                    </a:lnTo>
                    <a:lnTo>
                      <a:pt x="12495" y="13065"/>
                    </a:lnTo>
                    <a:lnTo>
                      <a:pt x="12983" y="12658"/>
                    </a:lnTo>
                    <a:lnTo>
                      <a:pt x="13390" y="12251"/>
                    </a:lnTo>
                    <a:lnTo>
                      <a:pt x="13756" y="11885"/>
                    </a:lnTo>
                    <a:lnTo>
                      <a:pt x="14041" y="11478"/>
                    </a:lnTo>
                    <a:lnTo>
                      <a:pt x="14326" y="11152"/>
                    </a:lnTo>
                    <a:lnTo>
                      <a:pt x="14530" y="10827"/>
                    </a:lnTo>
                    <a:lnTo>
                      <a:pt x="14692" y="10542"/>
                    </a:lnTo>
                    <a:lnTo>
                      <a:pt x="14815" y="10257"/>
                    </a:lnTo>
                    <a:lnTo>
                      <a:pt x="14896" y="10053"/>
                    </a:lnTo>
                    <a:lnTo>
                      <a:pt x="14977" y="9728"/>
                    </a:lnTo>
                    <a:lnTo>
                      <a:pt x="15059" y="9646"/>
                    </a:lnTo>
                    <a:lnTo>
                      <a:pt x="14937" y="9036"/>
                    </a:lnTo>
                    <a:lnTo>
                      <a:pt x="14774" y="8507"/>
                    </a:lnTo>
                    <a:lnTo>
                      <a:pt x="14652" y="7937"/>
                    </a:lnTo>
                    <a:lnTo>
                      <a:pt x="14489" y="7408"/>
                    </a:lnTo>
                    <a:lnTo>
                      <a:pt x="14326" y="6920"/>
                    </a:lnTo>
                    <a:lnTo>
                      <a:pt x="14123" y="6390"/>
                    </a:lnTo>
                    <a:lnTo>
                      <a:pt x="13878" y="5902"/>
                    </a:lnTo>
                    <a:lnTo>
                      <a:pt x="13634" y="5454"/>
                    </a:lnTo>
                    <a:lnTo>
                      <a:pt x="13390" y="5007"/>
                    </a:lnTo>
                    <a:lnTo>
                      <a:pt x="13146" y="4559"/>
                    </a:lnTo>
                    <a:lnTo>
                      <a:pt x="12861" y="4111"/>
                    </a:lnTo>
                    <a:lnTo>
                      <a:pt x="12617" y="3704"/>
                    </a:lnTo>
                    <a:lnTo>
                      <a:pt x="12047" y="2972"/>
                    </a:lnTo>
                    <a:lnTo>
                      <a:pt x="11437" y="2280"/>
                    </a:lnTo>
                    <a:lnTo>
                      <a:pt x="11152" y="1995"/>
                    </a:lnTo>
                    <a:lnTo>
                      <a:pt x="10826" y="1710"/>
                    </a:lnTo>
                    <a:lnTo>
                      <a:pt x="10500" y="1466"/>
                    </a:lnTo>
                    <a:lnTo>
                      <a:pt x="10175" y="1222"/>
                    </a:lnTo>
                    <a:lnTo>
                      <a:pt x="9849" y="977"/>
                    </a:lnTo>
                    <a:lnTo>
                      <a:pt x="9483" y="815"/>
                    </a:lnTo>
                    <a:lnTo>
                      <a:pt x="9117" y="652"/>
                    </a:lnTo>
                    <a:lnTo>
                      <a:pt x="8791" y="489"/>
                    </a:lnTo>
                    <a:lnTo>
                      <a:pt x="8425" y="367"/>
                    </a:lnTo>
                    <a:lnTo>
                      <a:pt x="8058" y="286"/>
                    </a:lnTo>
                    <a:lnTo>
                      <a:pt x="7692" y="163"/>
                    </a:lnTo>
                    <a:lnTo>
                      <a:pt x="7326" y="123"/>
                    </a:lnTo>
                    <a:lnTo>
                      <a:pt x="7000" y="41"/>
                    </a:lnTo>
                    <a:lnTo>
                      <a:pt x="6634" y="41"/>
                    </a:lnTo>
                    <a:lnTo>
                      <a:pt x="5983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56"/>
              <p:cNvSpPr/>
              <p:nvPr/>
            </p:nvSpPr>
            <p:spPr>
              <a:xfrm>
                <a:off x="4090300" y="1935650"/>
                <a:ext cx="408050" cy="613550"/>
              </a:xfrm>
              <a:custGeom>
                <a:avLst/>
                <a:gdLst/>
                <a:ahLst/>
                <a:cxnLst/>
                <a:rect l="l" t="t" r="r" b="b"/>
                <a:pathLst>
                  <a:path w="16322" h="24542" extrusionOk="0">
                    <a:moveTo>
                      <a:pt x="1669" y="0"/>
                    </a:moveTo>
                    <a:lnTo>
                      <a:pt x="1588" y="122"/>
                    </a:lnTo>
                    <a:lnTo>
                      <a:pt x="1384" y="448"/>
                    </a:lnTo>
                    <a:lnTo>
                      <a:pt x="1059" y="1018"/>
                    </a:lnTo>
                    <a:lnTo>
                      <a:pt x="896" y="1343"/>
                    </a:lnTo>
                    <a:lnTo>
                      <a:pt x="733" y="1750"/>
                    </a:lnTo>
                    <a:lnTo>
                      <a:pt x="570" y="2157"/>
                    </a:lnTo>
                    <a:lnTo>
                      <a:pt x="408" y="2646"/>
                    </a:lnTo>
                    <a:lnTo>
                      <a:pt x="286" y="3175"/>
                    </a:lnTo>
                    <a:lnTo>
                      <a:pt x="163" y="3745"/>
                    </a:lnTo>
                    <a:lnTo>
                      <a:pt x="82" y="4314"/>
                    </a:lnTo>
                    <a:lnTo>
                      <a:pt x="1" y="4965"/>
                    </a:lnTo>
                    <a:lnTo>
                      <a:pt x="1" y="5617"/>
                    </a:lnTo>
                    <a:lnTo>
                      <a:pt x="41" y="6309"/>
                    </a:lnTo>
                    <a:lnTo>
                      <a:pt x="82" y="6960"/>
                    </a:lnTo>
                    <a:lnTo>
                      <a:pt x="204" y="7570"/>
                    </a:lnTo>
                    <a:lnTo>
                      <a:pt x="367" y="8140"/>
                    </a:lnTo>
                    <a:lnTo>
                      <a:pt x="530" y="8628"/>
                    </a:lnTo>
                    <a:lnTo>
                      <a:pt x="693" y="9076"/>
                    </a:lnTo>
                    <a:lnTo>
                      <a:pt x="896" y="9483"/>
                    </a:lnTo>
                    <a:lnTo>
                      <a:pt x="1100" y="9809"/>
                    </a:lnTo>
                    <a:lnTo>
                      <a:pt x="1344" y="10134"/>
                    </a:lnTo>
                    <a:lnTo>
                      <a:pt x="1547" y="10378"/>
                    </a:lnTo>
                    <a:lnTo>
                      <a:pt x="1791" y="10623"/>
                    </a:lnTo>
                    <a:lnTo>
                      <a:pt x="1995" y="10785"/>
                    </a:lnTo>
                    <a:lnTo>
                      <a:pt x="2198" y="10908"/>
                    </a:lnTo>
                    <a:lnTo>
                      <a:pt x="2361" y="11030"/>
                    </a:lnTo>
                    <a:lnTo>
                      <a:pt x="2524" y="11111"/>
                    </a:lnTo>
                    <a:lnTo>
                      <a:pt x="2646" y="11111"/>
                    </a:lnTo>
                    <a:lnTo>
                      <a:pt x="2768" y="11152"/>
                    </a:lnTo>
                    <a:lnTo>
                      <a:pt x="2972" y="11111"/>
                    </a:lnTo>
                    <a:lnTo>
                      <a:pt x="3257" y="11030"/>
                    </a:lnTo>
                    <a:lnTo>
                      <a:pt x="3989" y="10826"/>
                    </a:lnTo>
                    <a:lnTo>
                      <a:pt x="4925" y="10541"/>
                    </a:lnTo>
                    <a:lnTo>
                      <a:pt x="5129" y="11274"/>
                    </a:lnTo>
                    <a:lnTo>
                      <a:pt x="5292" y="11844"/>
                    </a:lnTo>
                    <a:lnTo>
                      <a:pt x="5332" y="12088"/>
                    </a:lnTo>
                    <a:lnTo>
                      <a:pt x="5332" y="12251"/>
                    </a:lnTo>
                    <a:lnTo>
                      <a:pt x="5332" y="12291"/>
                    </a:lnTo>
                    <a:lnTo>
                      <a:pt x="5292" y="12332"/>
                    </a:lnTo>
                    <a:lnTo>
                      <a:pt x="5169" y="12413"/>
                    </a:lnTo>
                    <a:lnTo>
                      <a:pt x="4722" y="12617"/>
                    </a:lnTo>
                    <a:lnTo>
                      <a:pt x="4071" y="12902"/>
                    </a:lnTo>
                    <a:lnTo>
                      <a:pt x="3297" y="13227"/>
                    </a:lnTo>
                    <a:lnTo>
                      <a:pt x="2890" y="13431"/>
                    </a:lnTo>
                    <a:lnTo>
                      <a:pt x="2483" y="13634"/>
                    </a:lnTo>
                    <a:lnTo>
                      <a:pt x="2076" y="13879"/>
                    </a:lnTo>
                    <a:lnTo>
                      <a:pt x="1669" y="14123"/>
                    </a:lnTo>
                    <a:lnTo>
                      <a:pt x="1303" y="14408"/>
                    </a:lnTo>
                    <a:lnTo>
                      <a:pt x="1018" y="14733"/>
                    </a:lnTo>
                    <a:lnTo>
                      <a:pt x="774" y="15018"/>
                    </a:lnTo>
                    <a:lnTo>
                      <a:pt x="652" y="15181"/>
                    </a:lnTo>
                    <a:lnTo>
                      <a:pt x="570" y="15344"/>
                    </a:lnTo>
                    <a:lnTo>
                      <a:pt x="489" y="15547"/>
                    </a:lnTo>
                    <a:lnTo>
                      <a:pt x="448" y="15751"/>
                    </a:lnTo>
                    <a:lnTo>
                      <a:pt x="326" y="16158"/>
                    </a:lnTo>
                    <a:lnTo>
                      <a:pt x="286" y="16687"/>
                    </a:lnTo>
                    <a:lnTo>
                      <a:pt x="245" y="17216"/>
                    </a:lnTo>
                    <a:lnTo>
                      <a:pt x="286" y="17786"/>
                    </a:lnTo>
                    <a:lnTo>
                      <a:pt x="286" y="18396"/>
                    </a:lnTo>
                    <a:lnTo>
                      <a:pt x="367" y="19047"/>
                    </a:lnTo>
                    <a:lnTo>
                      <a:pt x="489" y="19699"/>
                    </a:lnTo>
                    <a:lnTo>
                      <a:pt x="611" y="20350"/>
                    </a:lnTo>
                    <a:lnTo>
                      <a:pt x="733" y="21001"/>
                    </a:lnTo>
                    <a:lnTo>
                      <a:pt x="896" y="21693"/>
                    </a:lnTo>
                    <a:lnTo>
                      <a:pt x="1059" y="22303"/>
                    </a:lnTo>
                    <a:lnTo>
                      <a:pt x="1384" y="23524"/>
                    </a:lnTo>
                    <a:lnTo>
                      <a:pt x="1751" y="24542"/>
                    </a:lnTo>
                    <a:lnTo>
                      <a:pt x="16280" y="24542"/>
                    </a:lnTo>
                    <a:lnTo>
                      <a:pt x="16321" y="23565"/>
                    </a:lnTo>
                    <a:lnTo>
                      <a:pt x="16321" y="22425"/>
                    </a:lnTo>
                    <a:lnTo>
                      <a:pt x="16280" y="21082"/>
                    </a:lnTo>
                    <a:lnTo>
                      <a:pt x="16280" y="20309"/>
                    </a:lnTo>
                    <a:lnTo>
                      <a:pt x="16199" y="19536"/>
                    </a:lnTo>
                    <a:lnTo>
                      <a:pt x="16118" y="18722"/>
                    </a:lnTo>
                    <a:lnTo>
                      <a:pt x="16077" y="17908"/>
                    </a:lnTo>
                    <a:lnTo>
                      <a:pt x="15914" y="17094"/>
                    </a:lnTo>
                    <a:lnTo>
                      <a:pt x="15792" y="16280"/>
                    </a:lnTo>
                    <a:lnTo>
                      <a:pt x="15589" y="15547"/>
                    </a:lnTo>
                    <a:lnTo>
                      <a:pt x="15385" y="14815"/>
                    </a:lnTo>
                    <a:lnTo>
                      <a:pt x="15141" y="14163"/>
                    </a:lnTo>
                    <a:lnTo>
                      <a:pt x="14897" y="13594"/>
                    </a:lnTo>
                    <a:lnTo>
                      <a:pt x="14693" y="13105"/>
                    </a:lnTo>
                    <a:lnTo>
                      <a:pt x="14449" y="12658"/>
                    </a:lnTo>
                    <a:lnTo>
                      <a:pt x="14205" y="12291"/>
                    </a:lnTo>
                    <a:lnTo>
                      <a:pt x="14001" y="11966"/>
                    </a:lnTo>
                    <a:lnTo>
                      <a:pt x="13757" y="11681"/>
                    </a:lnTo>
                    <a:lnTo>
                      <a:pt x="13554" y="11477"/>
                    </a:lnTo>
                    <a:lnTo>
                      <a:pt x="13350" y="11315"/>
                    </a:lnTo>
                    <a:lnTo>
                      <a:pt x="13106" y="11192"/>
                    </a:lnTo>
                    <a:lnTo>
                      <a:pt x="12902" y="11070"/>
                    </a:lnTo>
                    <a:lnTo>
                      <a:pt x="12699" y="10989"/>
                    </a:lnTo>
                    <a:lnTo>
                      <a:pt x="12495" y="10989"/>
                    </a:lnTo>
                    <a:lnTo>
                      <a:pt x="12292" y="10948"/>
                    </a:lnTo>
                    <a:lnTo>
                      <a:pt x="11885" y="10948"/>
                    </a:lnTo>
                    <a:lnTo>
                      <a:pt x="11478" y="10989"/>
                    </a:lnTo>
                    <a:lnTo>
                      <a:pt x="11030" y="11070"/>
                    </a:lnTo>
                    <a:lnTo>
                      <a:pt x="10013" y="11274"/>
                    </a:lnTo>
                    <a:lnTo>
                      <a:pt x="9239" y="11477"/>
                    </a:lnTo>
                    <a:lnTo>
                      <a:pt x="8914" y="11599"/>
                    </a:lnTo>
                    <a:lnTo>
                      <a:pt x="8710" y="11192"/>
                    </a:lnTo>
                    <a:lnTo>
                      <a:pt x="8548" y="10745"/>
                    </a:lnTo>
                    <a:lnTo>
                      <a:pt x="8344" y="10134"/>
                    </a:lnTo>
                    <a:lnTo>
                      <a:pt x="8141" y="9361"/>
                    </a:lnTo>
                    <a:lnTo>
                      <a:pt x="7937" y="8506"/>
                    </a:lnTo>
                    <a:lnTo>
                      <a:pt x="7856" y="8018"/>
                    </a:lnTo>
                    <a:lnTo>
                      <a:pt x="7774" y="7489"/>
                    </a:lnTo>
                    <a:lnTo>
                      <a:pt x="7734" y="6960"/>
                    </a:lnTo>
                    <a:lnTo>
                      <a:pt x="7693" y="6431"/>
                    </a:lnTo>
                    <a:lnTo>
                      <a:pt x="7856" y="6349"/>
                    </a:lnTo>
                    <a:lnTo>
                      <a:pt x="8018" y="6268"/>
                    </a:lnTo>
                    <a:lnTo>
                      <a:pt x="8222" y="6146"/>
                    </a:lnTo>
                    <a:lnTo>
                      <a:pt x="8425" y="5983"/>
                    </a:lnTo>
                    <a:lnTo>
                      <a:pt x="8670" y="5779"/>
                    </a:lnTo>
                    <a:lnTo>
                      <a:pt x="8873" y="5535"/>
                    </a:lnTo>
                    <a:lnTo>
                      <a:pt x="8955" y="5372"/>
                    </a:lnTo>
                    <a:lnTo>
                      <a:pt x="9036" y="5210"/>
                    </a:lnTo>
                    <a:lnTo>
                      <a:pt x="9117" y="4925"/>
                    </a:lnTo>
                    <a:lnTo>
                      <a:pt x="9158" y="4640"/>
                    </a:lnTo>
                    <a:lnTo>
                      <a:pt x="9117" y="4396"/>
                    </a:lnTo>
                    <a:lnTo>
                      <a:pt x="9077" y="4192"/>
                    </a:lnTo>
                    <a:lnTo>
                      <a:pt x="8955" y="4029"/>
                    </a:lnTo>
                    <a:lnTo>
                      <a:pt x="8873" y="3948"/>
                    </a:lnTo>
                    <a:lnTo>
                      <a:pt x="8751" y="3867"/>
                    </a:lnTo>
                    <a:lnTo>
                      <a:pt x="8629" y="3826"/>
                    </a:lnTo>
                    <a:lnTo>
                      <a:pt x="8507" y="3867"/>
                    </a:lnTo>
                    <a:lnTo>
                      <a:pt x="8385" y="3867"/>
                    </a:lnTo>
                    <a:lnTo>
                      <a:pt x="8263" y="3948"/>
                    </a:lnTo>
                    <a:lnTo>
                      <a:pt x="8181" y="4029"/>
                    </a:lnTo>
                    <a:lnTo>
                      <a:pt x="8059" y="4152"/>
                    </a:lnTo>
                    <a:lnTo>
                      <a:pt x="7978" y="4233"/>
                    </a:lnTo>
                    <a:lnTo>
                      <a:pt x="7896" y="4396"/>
                    </a:lnTo>
                    <a:lnTo>
                      <a:pt x="7815" y="4558"/>
                    </a:lnTo>
                    <a:lnTo>
                      <a:pt x="7652" y="4803"/>
                    </a:lnTo>
                    <a:lnTo>
                      <a:pt x="7530" y="4965"/>
                    </a:lnTo>
                    <a:lnTo>
                      <a:pt x="7449" y="5047"/>
                    </a:lnTo>
                    <a:lnTo>
                      <a:pt x="7245" y="5047"/>
                    </a:lnTo>
                    <a:lnTo>
                      <a:pt x="7204" y="4925"/>
                    </a:lnTo>
                    <a:lnTo>
                      <a:pt x="7042" y="4762"/>
                    </a:lnTo>
                    <a:lnTo>
                      <a:pt x="6920" y="4518"/>
                    </a:lnTo>
                    <a:lnTo>
                      <a:pt x="6797" y="4192"/>
                    </a:lnTo>
                    <a:lnTo>
                      <a:pt x="6594" y="3826"/>
                    </a:lnTo>
                    <a:lnTo>
                      <a:pt x="6472" y="3419"/>
                    </a:lnTo>
                    <a:lnTo>
                      <a:pt x="6350" y="3012"/>
                    </a:lnTo>
                    <a:lnTo>
                      <a:pt x="6268" y="2524"/>
                    </a:lnTo>
                    <a:lnTo>
                      <a:pt x="6187" y="2605"/>
                    </a:lnTo>
                    <a:lnTo>
                      <a:pt x="5902" y="2646"/>
                    </a:lnTo>
                    <a:lnTo>
                      <a:pt x="5699" y="2686"/>
                    </a:lnTo>
                    <a:lnTo>
                      <a:pt x="5169" y="2686"/>
                    </a:lnTo>
                    <a:lnTo>
                      <a:pt x="4885" y="2646"/>
                    </a:lnTo>
                    <a:lnTo>
                      <a:pt x="4518" y="2524"/>
                    </a:lnTo>
                    <a:lnTo>
                      <a:pt x="4193" y="2401"/>
                    </a:lnTo>
                    <a:lnTo>
                      <a:pt x="3786" y="2198"/>
                    </a:lnTo>
                    <a:lnTo>
                      <a:pt x="3379" y="1913"/>
                    </a:lnTo>
                    <a:lnTo>
                      <a:pt x="2972" y="1587"/>
                    </a:lnTo>
                    <a:lnTo>
                      <a:pt x="2565" y="1140"/>
                    </a:lnTo>
                    <a:lnTo>
                      <a:pt x="2117" y="611"/>
                    </a:lnTo>
                    <a:lnTo>
                      <a:pt x="1669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56"/>
              <p:cNvSpPr/>
              <p:nvPr/>
            </p:nvSpPr>
            <p:spPr>
              <a:xfrm>
                <a:off x="4194100" y="2041450"/>
                <a:ext cx="1832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1304" extrusionOk="0">
                    <a:moveTo>
                      <a:pt x="285" y="1"/>
                    </a:moveTo>
                    <a:lnTo>
                      <a:pt x="244" y="42"/>
                    </a:lnTo>
                    <a:lnTo>
                      <a:pt x="163" y="82"/>
                    </a:lnTo>
                    <a:lnTo>
                      <a:pt x="122" y="164"/>
                    </a:lnTo>
                    <a:lnTo>
                      <a:pt x="41" y="408"/>
                    </a:lnTo>
                    <a:lnTo>
                      <a:pt x="0" y="611"/>
                    </a:lnTo>
                    <a:lnTo>
                      <a:pt x="41" y="896"/>
                    </a:lnTo>
                    <a:lnTo>
                      <a:pt x="122" y="1100"/>
                    </a:lnTo>
                    <a:lnTo>
                      <a:pt x="163" y="1181"/>
                    </a:lnTo>
                    <a:lnTo>
                      <a:pt x="244" y="1222"/>
                    </a:lnTo>
                    <a:lnTo>
                      <a:pt x="285" y="1263"/>
                    </a:lnTo>
                    <a:lnTo>
                      <a:pt x="366" y="1303"/>
                    </a:lnTo>
                    <a:lnTo>
                      <a:pt x="448" y="1263"/>
                    </a:lnTo>
                    <a:lnTo>
                      <a:pt x="529" y="1222"/>
                    </a:lnTo>
                    <a:lnTo>
                      <a:pt x="570" y="1181"/>
                    </a:lnTo>
                    <a:lnTo>
                      <a:pt x="610" y="1100"/>
                    </a:lnTo>
                    <a:lnTo>
                      <a:pt x="692" y="896"/>
                    </a:lnTo>
                    <a:lnTo>
                      <a:pt x="733" y="611"/>
                    </a:lnTo>
                    <a:lnTo>
                      <a:pt x="692" y="408"/>
                    </a:lnTo>
                    <a:lnTo>
                      <a:pt x="610" y="164"/>
                    </a:lnTo>
                    <a:lnTo>
                      <a:pt x="570" y="82"/>
                    </a:lnTo>
                    <a:lnTo>
                      <a:pt x="529" y="42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1D1D1B"/>
              </a:solidFill>
              <a:ln w="3050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56"/>
              <p:cNvSpPr/>
              <p:nvPr/>
            </p:nvSpPr>
            <p:spPr>
              <a:xfrm>
                <a:off x="4109625" y="2047575"/>
                <a:ext cx="17325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303" extrusionOk="0">
                    <a:moveTo>
                      <a:pt x="327" y="0"/>
                    </a:moveTo>
                    <a:lnTo>
                      <a:pt x="286" y="41"/>
                    </a:lnTo>
                    <a:lnTo>
                      <a:pt x="204" y="81"/>
                    </a:lnTo>
                    <a:lnTo>
                      <a:pt x="164" y="163"/>
                    </a:lnTo>
                    <a:lnTo>
                      <a:pt x="82" y="204"/>
                    </a:lnTo>
                    <a:lnTo>
                      <a:pt x="1" y="448"/>
                    </a:lnTo>
                    <a:lnTo>
                      <a:pt x="1" y="692"/>
                    </a:lnTo>
                    <a:lnTo>
                      <a:pt x="1" y="936"/>
                    </a:lnTo>
                    <a:lnTo>
                      <a:pt x="82" y="1140"/>
                    </a:lnTo>
                    <a:lnTo>
                      <a:pt x="164" y="1221"/>
                    </a:lnTo>
                    <a:lnTo>
                      <a:pt x="204" y="1262"/>
                    </a:lnTo>
                    <a:lnTo>
                      <a:pt x="286" y="1302"/>
                    </a:lnTo>
                    <a:lnTo>
                      <a:pt x="408" y="1302"/>
                    </a:lnTo>
                    <a:lnTo>
                      <a:pt x="489" y="1262"/>
                    </a:lnTo>
                    <a:lnTo>
                      <a:pt x="530" y="1221"/>
                    </a:lnTo>
                    <a:lnTo>
                      <a:pt x="611" y="1140"/>
                    </a:lnTo>
                    <a:lnTo>
                      <a:pt x="693" y="936"/>
                    </a:lnTo>
                    <a:lnTo>
                      <a:pt x="693" y="692"/>
                    </a:lnTo>
                    <a:lnTo>
                      <a:pt x="693" y="448"/>
                    </a:lnTo>
                    <a:lnTo>
                      <a:pt x="611" y="204"/>
                    </a:lnTo>
                    <a:lnTo>
                      <a:pt x="530" y="163"/>
                    </a:lnTo>
                    <a:lnTo>
                      <a:pt x="489" y="81"/>
                    </a:lnTo>
                    <a:lnTo>
                      <a:pt x="408" y="41"/>
                    </a:lnTo>
                    <a:lnTo>
                      <a:pt x="327" y="0"/>
                    </a:lnTo>
                    <a:close/>
                  </a:path>
                </a:pathLst>
              </a:custGeom>
              <a:solidFill>
                <a:srgbClr val="1D1D1B"/>
              </a:solidFill>
              <a:ln w="3050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56"/>
              <p:cNvSpPr/>
              <p:nvPr/>
            </p:nvSpPr>
            <p:spPr>
              <a:xfrm>
                <a:off x="4147275" y="2030275"/>
                <a:ext cx="35650" cy="94650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3786" extrusionOk="0">
                    <a:moveTo>
                      <a:pt x="571" y="0"/>
                    </a:moveTo>
                    <a:lnTo>
                      <a:pt x="530" y="41"/>
                    </a:lnTo>
                    <a:lnTo>
                      <a:pt x="449" y="82"/>
                    </a:lnTo>
                    <a:lnTo>
                      <a:pt x="408" y="204"/>
                    </a:lnTo>
                    <a:lnTo>
                      <a:pt x="326" y="367"/>
                    </a:lnTo>
                    <a:lnTo>
                      <a:pt x="204" y="896"/>
                    </a:lnTo>
                    <a:lnTo>
                      <a:pt x="123" y="1262"/>
                    </a:lnTo>
                    <a:lnTo>
                      <a:pt x="82" y="1669"/>
                    </a:lnTo>
                    <a:lnTo>
                      <a:pt x="1" y="2117"/>
                    </a:lnTo>
                    <a:lnTo>
                      <a:pt x="42" y="2564"/>
                    </a:lnTo>
                    <a:lnTo>
                      <a:pt x="82" y="2971"/>
                    </a:lnTo>
                    <a:lnTo>
                      <a:pt x="123" y="3215"/>
                    </a:lnTo>
                    <a:lnTo>
                      <a:pt x="204" y="3460"/>
                    </a:lnTo>
                    <a:lnTo>
                      <a:pt x="286" y="3582"/>
                    </a:lnTo>
                    <a:lnTo>
                      <a:pt x="326" y="3663"/>
                    </a:lnTo>
                    <a:lnTo>
                      <a:pt x="449" y="3704"/>
                    </a:lnTo>
                    <a:lnTo>
                      <a:pt x="611" y="3785"/>
                    </a:lnTo>
                    <a:lnTo>
                      <a:pt x="815" y="3785"/>
                    </a:lnTo>
                    <a:lnTo>
                      <a:pt x="1100" y="3745"/>
                    </a:lnTo>
                    <a:lnTo>
                      <a:pt x="1222" y="3704"/>
                    </a:lnTo>
                    <a:lnTo>
                      <a:pt x="1344" y="3663"/>
                    </a:lnTo>
                    <a:lnTo>
                      <a:pt x="1425" y="3582"/>
                    </a:lnTo>
                    <a:lnTo>
                      <a:pt x="1425" y="3500"/>
                    </a:lnTo>
                    <a:lnTo>
                      <a:pt x="1425" y="3378"/>
                    </a:lnTo>
                    <a:lnTo>
                      <a:pt x="1425" y="3175"/>
                    </a:lnTo>
                    <a:lnTo>
                      <a:pt x="1303" y="2605"/>
                    </a:lnTo>
                    <a:lnTo>
                      <a:pt x="1140" y="1994"/>
                    </a:lnTo>
                    <a:lnTo>
                      <a:pt x="1018" y="1384"/>
                    </a:lnTo>
                    <a:lnTo>
                      <a:pt x="937" y="773"/>
                    </a:lnTo>
                    <a:lnTo>
                      <a:pt x="896" y="489"/>
                    </a:lnTo>
                    <a:lnTo>
                      <a:pt x="815" y="285"/>
                    </a:lnTo>
                    <a:lnTo>
                      <a:pt x="693" y="82"/>
                    </a:lnTo>
                    <a:lnTo>
                      <a:pt x="693" y="41"/>
                    </a:ln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56"/>
              <p:cNvSpPr/>
              <p:nvPr/>
            </p:nvSpPr>
            <p:spPr>
              <a:xfrm>
                <a:off x="4145250" y="2134050"/>
                <a:ext cx="60050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670" extrusionOk="0">
                    <a:moveTo>
                      <a:pt x="1669" y="1"/>
                    </a:moveTo>
                    <a:lnTo>
                      <a:pt x="977" y="41"/>
                    </a:lnTo>
                    <a:lnTo>
                      <a:pt x="652" y="123"/>
                    </a:lnTo>
                    <a:lnTo>
                      <a:pt x="367" y="163"/>
                    </a:lnTo>
                    <a:lnTo>
                      <a:pt x="163" y="245"/>
                    </a:lnTo>
                    <a:lnTo>
                      <a:pt x="82" y="285"/>
                    </a:lnTo>
                    <a:lnTo>
                      <a:pt x="41" y="326"/>
                    </a:lnTo>
                    <a:lnTo>
                      <a:pt x="0" y="367"/>
                    </a:lnTo>
                    <a:lnTo>
                      <a:pt x="0" y="489"/>
                    </a:lnTo>
                    <a:lnTo>
                      <a:pt x="41" y="692"/>
                    </a:lnTo>
                    <a:lnTo>
                      <a:pt x="123" y="937"/>
                    </a:lnTo>
                    <a:lnTo>
                      <a:pt x="245" y="1181"/>
                    </a:lnTo>
                    <a:lnTo>
                      <a:pt x="326" y="1303"/>
                    </a:lnTo>
                    <a:lnTo>
                      <a:pt x="407" y="1384"/>
                    </a:lnTo>
                    <a:lnTo>
                      <a:pt x="530" y="1506"/>
                    </a:lnTo>
                    <a:lnTo>
                      <a:pt x="652" y="1588"/>
                    </a:lnTo>
                    <a:lnTo>
                      <a:pt x="814" y="1628"/>
                    </a:lnTo>
                    <a:lnTo>
                      <a:pt x="977" y="1669"/>
                    </a:lnTo>
                    <a:lnTo>
                      <a:pt x="1506" y="1669"/>
                    </a:lnTo>
                    <a:lnTo>
                      <a:pt x="1669" y="1588"/>
                    </a:lnTo>
                    <a:lnTo>
                      <a:pt x="1832" y="1506"/>
                    </a:lnTo>
                    <a:lnTo>
                      <a:pt x="1995" y="1384"/>
                    </a:lnTo>
                    <a:lnTo>
                      <a:pt x="2076" y="1262"/>
                    </a:lnTo>
                    <a:lnTo>
                      <a:pt x="2198" y="1140"/>
                    </a:lnTo>
                    <a:lnTo>
                      <a:pt x="2280" y="977"/>
                    </a:lnTo>
                    <a:lnTo>
                      <a:pt x="2320" y="855"/>
                    </a:lnTo>
                    <a:lnTo>
                      <a:pt x="2402" y="692"/>
                    </a:lnTo>
                    <a:lnTo>
                      <a:pt x="2402" y="530"/>
                    </a:lnTo>
                    <a:lnTo>
                      <a:pt x="2402" y="408"/>
                    </a:lnTo>
                    <a:lnTo>
                      <a:pt x="2402" y="285"/>
                    </a:lnTo>
                    <a:lnTo>
                      <a:pt x="2402" y="163"/>
                    </a:lnTo>
                    <a:lnTo>
                      <a:pt x="2320" y="123"/>
                    </a:lnTo>
                    <a:lnTo>
                      <a:pt x="2280" y="41"/>
                    </a:lnTo>
                    <a:lnTo>
                      <a:pt x="2198" y="41"/>
                    </a:ln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1D1D1B"/>
              </a:solidFill>
              <a:ln w="3050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56"/>
              <p:cNvSpPr/>
              <p:nvPr/>
            </p:nvSpPr>
            <p:spPr>
              <a:xfrm>
                <a:off x="4157450" y="2154400"/>
                <a:ext cx="3972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856" extrusionOk="0">
                    <a:moveTo>
                      <a:pt x="693" y="0"/>
                    </a:moveTo>
                    <a:lnTo>
                      <a:pt x="530" y="41"/>
                    </a:lnTo>
                    <a:lnTo>
                      <a:pt x="408" y="123"/>
                    </a:lnTo>
                    <a:lnTo>
                      <a:pt x="286" y="163"/>
                    </a:lnTo>
                    <a:lnTo>
                      <a:pt x="204" y="285"/>
                    </a:lnTo>
                    <a:lnTo>
                      <a:pt x="123" y="367"/>
                    </a:lnTo>
                    <a:lnTo>
                      <a:pt x="42" y="530"/>
                    </a:lnTo>
                    <a:lnTo>
                      <a:pt x="1" y="652"/>
                    </a:lnTo>
                    <a:lnTo>
                      <a:pt x="164" y="733"/>
                    </a:lnTo>
                    <a:lnTo>
                      <a:pt x="367" y="855"/>
                    </a:lnTo>
                    <a:lnTo>
                      <a:pt x="815" y="855"/>
                    </a:lnTo>
                    <a:lnTo>
                      <a:pt x="1059" y="814"/>
                    </a:lnTo>
                    <a:lnTo>
                      <a:pt x="1263" y="733"/>
                    </a:lnTo>
                    <a:lnTo>
                      <a:pt x="1425" y="570"/>
                    </a:lnTo>
                    <a:lnTo>
                      <a:pt x="1588" y="448"/>
                    </a:lnTo>
                    <a:lnTo>
                      <a:pt x="1466" y="245"/>
                    </a:lnTo>
                    <a:lnTo>
                      <a:pt x="1303" y="123"/>
                    </a:lnTo>
                    <a:lnTo>
                      <a:pt x="1181" y="82"/>
                    </a:lnTo>
                    <a:lnTo>
                      <a:pt x="1100" y="41"/>
                    </a:lnTo>
                    <a:lnTo>
                      <a:pt x="937" y="0"/>
                    </a:lnTo>
                    <a:close/>
                  </a:path>
                </a:pathLst>
              </a:custGeom>
              <a:solidFill>
                <a:srgbClr val="F27089"/>
              </a:solidFill>
              <a:ln w="3050" cap="rnd" cmpd="sng">
                <a:solidFill>
                  <a:srgbClr val="F270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56"/>
              <p:cNvSpPr/>
              <p:nvPr/>
            </p:nvSpPr>
            <p:spPr>
              <a:xfrm>
                <a:off x="4213425" y="2181875"/>
                <a:ext cx="39700" cy="336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344" extrusionOk="0">
                    <a:moveTo>
                      <a:pt x="1588" y="0"/>
                    </a:moveTo>
                    <a:lnTo>
                      <a:pt x="0" y="692"/>
                    </a:lnTo>
                    <a:lnTo>
                      <a:pt x="204" y="1343"/>
                    </a:lnTo>
                    <a:lnTo>
                      <a:pt x="367" y="1181"/>
                    </a:lnTo>
                    <a:lnTo>
                      <a:pt x="733" y="936"/>
                    </a:lnTo>
                    <a:lnTo>
                      <a:pt x="977" y="733"/>
                    </a:lnTo>
                    <a:lnTo>
                      <a:pt x="1181" y="489"/>
                    </a:lnTo>
                    <a:lnTo>
                      <a:pt x="1384" y="245"/>
                    </a:lnTo>
                    <a:lnTo>
                      <a:pt x="1588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56"/>
              <p:cNvSpPr/>
              <p:nvPr/>
            </p:nvSpPr>
            <p:spPr>
              <a:xfrm>
                <a:off x="4096400" y="2238850"/>
                <a:ext cx="401950" cy="310350"/>
              </a:xfrm>
              <a:custGeom>
                <a:avLst/>
                <a:gdLst/>
                <a:ahLst/>
                <a:cxnLst/>
                <a:rect l="l" t="t" r="r" b="b"/>
                <a:pathLst>
                  <a:path w="16078" h="12414" extrusionOk="0">
                    <a:moveTo>
                      <a:pt x="13879" y="1"/>
                    </a:moveTo>
                    <a:lnTo>
                      <a:pt x="13472" y="489"/>
                    </a:lnTo>
                    <a:lnTo>
                      <a:pt x="12943" y="1018"/>
                    </a:lnTo>
                    <a:lnTo>
                      <a:pt x="12618" y="1344"/>
                    </a:lnTo>
                    <a:lnTo>
                      <a:pt x="12251" y="1669"/>
                    </a:lnTo>
                    <a:lnTo>
                      <a:pt x="11885" y="1995"/>
                    </a:lnTo>
                    <a:lnTo>
                      <a:pt x="11478" y="2320"/>
                    </a:lnTo>
                    <a:lnTo>
                      <a:pt x="11030" y="2646"/>
                    </a:lnTo>
                    <a:lnTo>
                      <a:pt x="10583" y="2931"/>
                    </a:lnTo>
                    <a:lnTo>
                      <a:pt x="10094" y="3256"/>
                    </a:lnTo>
                    <a:lnTo>
                      <a:pt x="9606" y="3501"/>
                    </a:lnTo>
                    <a:lnTo>
                      <a:pt x="9077" y="3745"/>
                    </a:lnTo>
                    <a:lnTo>
                      <a:pt x="8507" y="3948"/>
                    </a:lnTo>
                    <a:lnTo>
                      <a:pt x="7897" y="4152"/>
                    </a:lnTo>
                    <a:lnTo>
                      <a:pt x="7327" y="4274"/>
                    </a:lnTo>
                    <a:lnTo>
                      <a:pt x="6757" y="4355"/>
                    </a:lnTo>
                    <a:lnTo>
                      <a:pt x="6146" y="4396"/>
                    </a:lnTo>
                    <a:lnTo>
                      <a:pt x="5577" y="4437"/>
                    </a:lnTo>
                    <a:lnTo>
                      <a:pt x="5048" y="4437"/>
                    </a:lnTo>
                    <a:lnTo>
                      <a:pt x="4518" y="4396"/>
                    </a:lnTo>
                    <a:lnTo>
                      <a:pt x="4030" y="4355"/>
                    </a:lnTo>
                    <a:lnTo>
                      <a:pt x="3501" y="4274"/>
                    </a:lnTo>
                    <a:lnTo>
                      <a:pt x="3053" y="4193"/>
                    </a:lnTo>
                    <a:lnTo>
                      <a:pt x="2606" y="4111"/>
                    </a:lnTo>
                    <a:lnTo>
                      <a:pt x="2158" y="3989"/>
                    </a:lnTo>
                    <a:lnTo>
                      <a:pt x="1425" y="3745"/>
                    </a:lnTo>
                    <a:lnTo>
                      <a:pt x="815" y="3501"/>
                    </a:lnTo>
                    <a:lnTo>
                      <a:pt x="286" y="3297"/>
                    </a:lnTo>
                    <a:lnTo>
                      <a:pt x="245" y="3501"/>
                    </a:lnTo>
                    <a:lnTo>
                      <a:pt x="164" y="3704"/>
                    </a:lnTo>
                    <a:lnTo>
                      <a:pt x="82" y="4152"/>
                    </a:lnTo>
                    <a:lnTo>
                      <a:pt x="42" y="4640"/>
                    </a:lnTo>
                    <a:lnTo>
                      <a:pt x="1" y="5169"/>
                    </a:lnTo>
                    <a:lnTo>
                      <a:pt x="42" y="5739"/>
                    </a:lnTo>
                    <a:lnTo>
                      <a:pt x="82" y="6350"/>
                    </a:lnTo>
                    <a:lnTo>
                      <a:pt x="164" y="7001"/>
                    </a:lnTo>
                    <a:lnTo>
                      <a:pt x="245" y="7652"/>
                    </a:lnTo>
                    <a:lnTo>
                      <a:pt x="367" y="8303"/>
                    </a:lnTo>
                    <a:lnTo>
                      <a:pt x="489" y="8954"/>
                    </a:lnTo>
                    <a:lnTo>
                      <a:pt x="652" y="9605"/>
                    </a:lnTo>
                    <a:lnTo>
                      <a:pt x="815" y="10216"/>
                    </a:lnTo>
                    <a:lnTo>
                      <a:pt x="1140" y="11396"/>
                    </a:lnTo>
                    <a:lnTo>
                      <a:pt x="1507" y="12414"/>
                    </a:lnTo>
                    <a:lnTo>
                      <a:pt x="16036" y="12414"/>
                    </a:lnTo>
                    <a:lnTo>
                      <a:pt x="16077" y="11437"/>
                    </a:lnTo>
                    <a:lnTo>
                      <a:pt x="16077" y="10297"/>
                    </a:lnTo>
                    <a:lnTo>
                      <a:pt x="16036" y="8954"/>
                    </a:lnTo>
                    <a:lnTo>
                      <a:pt x="16036" y="8181"/>
                    </a:lnTo>
                    <a:lnTo>
                      <a:pt x="15955" y="7408"/>
                    </a:lnTo>
                    <a:lnTo>
                      <a:pt x="15874" y="6594"/>
                    </a:lnTo>
                    <a:lnTo>
                      <a:pt x="15833" y="5780"/>
                    </a:lnTo>
                    <a:lnTo>
                      <a:pt x="15670" y="4966"/>
                    </a:lnTo>
                    <a:lnTo>
                      <a:pt x="15548" y="4152"/>
                    </a:lnTo>
                    <a:lnTo>
                      <a:pt x="15345" y="3419"/>
                    </a:lnTo>
                    <a:lnTo>
                      <a:pt x="15141" y="2687"/>
                    </a:lnTo>
                    <a:lnTo>
                      <a:pt x="14815" y="1832"/>
                    </a:lnTo>
                    <a:lnTo>
                      <a:pt x="14490" y="1099"/>
                    </a:lnTo>
                    <a:lnTo>
                      <a:pt x="14164" y="489"/>
                    </a:lnTo>
                    <a:lnTo>
                      <a:pt x="138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56"/>
              <p:cNvSpPr/>
              <p:nvPr/>
            </p:nvSpPr>
            <p:spPr>
              <a:xfrm>
                <a:off x="4434225" y="2337550"/>
                <a:ext cx="1832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8466" extrusionOk="0">
                    <a:moveTo>
                      <a:pt x="122" y="0"/>
                    </a:moveTo>
                    <a:lnTo>
                      <a:pt x="244" y="570"/>
                    </a:lnTo>
                    <a:lnTo>
                      <a:pt x="326" y="1099"/>
                    </a:lnTo>
                    <a:lnTo>
                      <a:pt x="366" y="1710"/>
                    </a:lnTo>
                    <a:lnTo>
                      <a:pt x="407" y="2320"/>
                    </a:lnTo>
                    <a:lnTo>
                      <a:pt x="407" y="2890"/>
                    </a:lnTo>
                    <a:lnTo>
                      <a:pt x="407" y="3500"/>
                    </a:lnTo>
                    <a:lnTo>
                      <a:pt x="407" y="4721"/>
                    </a:lnTo>
                    <a:lnTo>
                      <a:pt x="326" y="5820"/>
                    </a:lnTo>
                    <a:lnTo>
                      <a:pt x="204" y="6878"/>
                    </a:lnTo>
                    <a:lnTo>
                      <a:pt x="122" y="7774"/>
                    </a:lnTo>
                    <a:lnTo>
                      <a:pt x="0" y="8466"/>
                    </a:lnTo>
                    <a:lnTo>
                      <a:pt x="529" y="8466"/>
                    </a:lnTo>
                    <a:lnTo>
                      <a:pt x="651" y="7530"/>
                    </a:lnTo>
                    <a:lnTo>
                      <a:pt x="692" y="6634"/>
                    </a:lnTo>
                    <a:lnTo>
                      <a:pt x="733" y="5820"/>
                    </a:lnTo>
                    <a:lnTo>
                      <a:pt x="733" y="5006"/>
                    </a:lnTo>
                    <a:lnTo>
                      <a:pt x="733" y="4233"/>
                    </a:lnTo>
                    <a:lnTo>
                      <a:pt x="692" y="3582"/>
                    </a:lnTo>
                    <a:lnTo>
                      <a:pt x="651" y="2931"/>
                    </a:lnTo>
                    <a:lnTo>
                      <a:pt x="611" y="2320"/>
                    </a:lnTo>
                    <a:lnTo>
                      <a:pt x="448" y="1343"/>
                    </a:lnTo>
                    <a:lnTo>
                      <a:pt x="285" y="611"/>
                    </a:lnTo>
                    <a:lnTo>
                      <a:pt x="204" y="163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56"/>
              <p:cNvSpPr/>
              <p:nvPr/>
            </p:nvSpPr>
            <p:spPr>
              <a:xfrm>
                <a:off x="4165600" y="2395550"/>
                <a:ext cx="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" extrusionOk="0">
                    <a:moveTo>
                      <a:pt x="0" y="41"/>
                    </a:moveTo>
                    <a:lnTo>
                      <a:pt x="0" y="4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56"/>
              <p:cNvSpPr/>
              <p:nvPr/>
            </p:nvSpPr>
            <p:spPr>
              <a:xfrm>
                <a:off x="4163575" y="2396550"/>
                <a:ext cx="67175" cy="152650"/>
              </a:xfrm>
              <a:custGeom>
                <a:avLst/>
                <a:gdLst/>
                <a:ahLst/>
                <a:cxnLst/>
                <a:rect l="l" t="t" r="r" b="b"/>
                <a:pathLst>
                  <a:path w="2687" h="6106" extrusionOk="0">
                    <a:moveTo>
                      <a:pt x="81" y="1"/>
                    </a:moveTo>
                    <a:lnTo>
                      <a:pt x="41" y="164"/>
                    </a:lnTo>
                    <a:lnTo>
                      <a:pt x="41" y="326"/>
                    </a:lnTo>
                    <a:lnTo>
                      <a:pt x="81" y="1"/>
                    </a:lnTo>
                    <a:close/>
                    <a:moveTo>
                      <a:pt x="41" y="326"/>
                    </a:moveTo>
                    <a:lnTo>
                      <a:pt x="0" y="611"/>
                    </a:lnTo>
                    <a:lnTo>
                      <a:pt x="0" y="1222"/>
                    </a:lnTo>
                    <a:lnTo>
                      <a:pt x="41" y="1751"/>
                    </a:lnTo>
                    <a:lnTo>
                      <a:pt x="122" y="2199"/>
                    </a:lnTo>
                    <a:lnTo>
                      <a:pt x="244" y="2646"/>
                    </a:lnTo>
                    <a:lnTo>
                      <a:pt x="448" y="3013"/>
                    </a:lnTo>
                    <a:lnTo>
                      <a:pt x="611" y="3338"/>
                    </a:lnTo>
                    <a:lnTo>
                      <a:pt x="814" y="3664"/>
                    </a:lnTo>
                    <a:lnTo>
                      <a:pt x="1058" y="3949"/>
                    </a:lnTo>
                    <a:lnTo>
                      <a:pt x="1262" y="4152"/>
                    </a:lnTo>
                    <a:lnTo>
                      <a:pt x="1669" y="4559"/>
                    </a:lnTo>
                    <a:lnTo>
                      <a:pt x="1994" y="4803"/>
                    </a:lnTo>
                    <a:lnTo>
                      <a:pt x="2076" y="4885"/>
                    </a:lnTo>
                    <a:lnTo>
                      <a:pt x="2157" y="4966"/>
                    </a:lnTo>
                    <a:lnTo>
                      <a:pt x="2157" y="5088"/>
                    </a:lnTo>
                    <a:lnTo>
                      <a:pt x="2198" y="5210"/>
                    </a:lnTo>
                    <a:lnTo>
                      <a:pt x="2198" y="5495"/>
                    </a:lnTo>
                    <a:lnTo>
                      <a:pt x="2157" y="5821"/>
                    </a:lnTo>
                    <a:lnTo>
                      <a:pt x="2157" y="6106"/>
                    </a:lnTo>
                    <a:lnTo>
                      <a:pt x="2686" y="6106"/>
                    </a:lnTo>
                    <a:lnTo>
                      <a:pt x="2686" y="5658"/>
                    </a:lnTo>
                    <a:lnTo>
                      <a:pt x="2686" y="5292"/>
                    </a:lnTo>
                    <a:lnTo>
                      <a:pt x="2645" y="5007"/>
                    </a:lnTo>
                    <a:lnTo>
                      <a:pt x="2605" y="4803"/>
                    </a:lnTo>
                    <a:lnTo>
                      <a:pt x="2564" y="4681"/>
                    </a:lnTo>
                    <a:lnTo>
                      <a:pt x="2564" y="4559"/>
                    </a:lnTo>
                    <a:lnTo>
                      <a:pt x="2483" y="4518"/>
                    </a:lnTo>
                    <a:lnTo>
                      <a:pt x="1994" y="4152"/>
                    </a:lnTo>
                    <a:lnTo>
                      <a:pt x="1587" y="3786"/>
                    </a:lnTo>
                    <a:lnTo>
                      <a:pt x="1262" y="3460"/>
                    </a:lnTo>
                    <a:lnTo>
                      <a:pt x="936" y="3094"/>
                    </a:lnTo>
                    <a:lnTo>
                      <a:pt x="692" y="2728"/>
                    </a:lnTo>
                    <a:lnTo>
                      <a:pt x="488" y="2361"/>
                    </a:lnTo>
                    <a:lnTo>
                      <a:pt x="366" y="2036"/>
                    </a:lnTo>
                    <a:lnTo>
                      <a:pt x="244" y="1670"/>
                    </a:lnTo>
                    <a:lnTo>
                      <a:pt x="163" y="1344"/>
                    </a:lnTo>
                    <a:lnTo>
                      <a:pt x="81" y="1059"/>
                    </a:lnTo>
                    <a:lnTo>
                      <a:pt x="81" y="815"/>
                    </a:lnTo>
                    <a:lnTo>
                      <a:pt x="41" y="571"/>
                    </a:lnTo>
                    <a:lnTo>
                      <a:pt x="41" y="326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810" name="Google Shape;2810;p56"/>
          <p:cNvPicPr preferRelativeResize="0"/>
          <p:nvPr/>
        </p:nvPicPr>
        <p:blipFill rotWithShape="1">
          <a:blip r:embed="rId3">
            <a:alphaModFix/>
          </a:blip>
          <a:srcRect l="16549" r="16556"/>
          <a:stretch/>
        </p:blipFill>
        <p:spPr>
          <a:xfrm rot="634065">
            <a:off x="8149238" y="694717"/>
            <a:ext cx="467835" cy="467835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pic>
        <p:nvPicPr>
          <p:cNvPr id="2811" name="Google Shape;2811;p56"/>
          <p:cNvPicPr preferRelativeResize="0"/>
          <p:nvPr/>
        </p:nvPicPr>
        <p:blipFill rotWithShape="1">
          <a:blip r:embed="rId3">
            <a:alphaModFix/>
          </a:blip>
          <a:srcRect l="16549" r="16556"/>
          <a:stretch/>
        </p:blipFill>
        <p:spPr>
          <a:xfrm rot="-582228">
            <a:off x="479171" y="4369963"/>
            <a:ext cx="468097" cy="468097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grpSp>
        <p:nvGrpSpPr>
          <p:cNvPr id="2814" name="Google Shape;2814;p56"/>
          <p:cNvGrpSpPr/>
          <p:nvPr/>
        </p:nvGrpSpPr>
        <p:grpSpPr>
          <a:xfrm flipH="1">
            <a:off x="172300" y="2741588"/>
            <a:ext cx="1081838" cy="634575"/>
            <a:chOff x="3435625" y="1615475"/>
            <a:chExt cx="1081838" cy="634575"/>
          </a:xfrm>
        </p:grpSpPr>
        <p:sp>
          <p:nvSpPr>
            <p:cNvPr id="2815" name="Google Shape;2815;p56"/>
            <p:cNvSpPr/>
            <p:nvPr/>
          </p:nvSpPr>
          <p:spPr>
            <a:xfrm>
              <a:off x="3453038" y="1615475"/>
              <a:ext cx="1064425" cy="634575"/>
            </a:xfrm>
            <a:custGeom>
              <a:avLst/>
              <a:gdLst/>
              <a:ahLst/>
              <a:cxnLst/>
              <a:rect l="l" t="t" r="r" b="b"/>
              <a:pathLst>
                <a:path w="42577" h="25383" extrusionOk="0">
                  <a:moveTo>
                    <a:pt x="6428" y="1"/>
                  </a:moveTo>
                  <a:lnTo>
                    <a:pt x="6346" y="42"/>
                  </a:lnTo>
                  <a:lnTo>
                    <a:pt x="6141" y="164"/>
                  </a:lnTo>
                  <a:lnTo>
                    <a:pt x="5936" y="369"/>
                  </a:lnTo>
                  <a:lnTo>
                    <a:pt x="5732" y="656"/>
                  </a:lnTo>
                  <a:lnTo>
                    <a:pt x="5527" y="983"/>
                  </a:lnTo>
                  <a:lnTo>
                    <a:pt x="5118" y="1843"/>
                  </a:lnTo>
                  <a:lnTo>
                    <a:pt x="4667" y="2825"/>
                  </a:lnTo>
                  <a:lnTo>
                    <a:pt x="4299" y="3849"/>
                  </a:lnTo>
                  <a:lnTo>
                    <a:pt x="3644" y="5691"/>
                  </a:lnTo>
                  <a:lnTo>
                    <a:pt x="3398" y="5814"/>
                  </a:lnTo>
                  <a:lnTo>
                    <a:pt x="3153" y="5978"/>
                  </a:lnTo>
                  <a:lnTo>
                    <a:pt x="2948" y="6182"/>
                  </a:lnTo>
                  <a:lnTo>
                    <a:pt x="2784" y="6428"/>
                  </a:lnTo>
                  <a:lnTo>
                    <a:pt x="2498" y="6960"/>
                  </a:lnTo>
                  <a:lnTo>
                    <a:pt x="2375" y="7451"/>
                  </a:lnTo>
                  <a:lnTo>
                    <a:pt x="2293" y="7861"/>
                  </a:lnTo>
                  <a:lnTo>
                    <a:pt x="2334" y="8270"/>
                  </a:lnTo>
                  <a:lnTo>
                    <a:pt x="1392" y="9867"/>
                  </a:lnTo>
                  <a:lnTo>
                    <a:pt x="942" y="10686"/>
                  </a:lnTo>
                  <a:lnTo>
                    <a:pt x="533" y="11504"/>
                  </a:lnTo>
                  <a:lnTo>
                    <a:pt x="205" y="12200"/>
                  </a:lnTo>
                  <a:lnTo>
                    <a:pt x="41" y="12773"/>
                  </a:lnTo>
                  <a:lnTo>
                    <a:pt x="0" y="13019"/>
                  </a:lnTo>
                  <a:lnTo>
                    <a:pt x="41" y="13183"/>
                  </a:lnTo>
                  <a:lnTo>
                    <a:pt x="82" y="13306"/>
                  </a:lnTo>
                  <a:lnTo>
                    <a:pt x="205" y="13388"/>
                  </a:lnTo>
                  <a:lnTo>
                    <a:pt x="369" y="13347"/>
                  </a:lnTo>
                  <a:lnTo>
                    <a:pt x="492" y="13306"/>
                  </a:lnTo>
                  <a:lnTo>
                    <a:pt x="655" y="13183"/>
                  </a:lnTo>
                  <a:lnTo>
                    <a:pt x="819" y="12978"/>
                  </a:lnTo>
                  <a:lnTo>
                    <a:pt x="1106" y="12528"/>
                  </a:lnTo>
                  <a:lnTo>
                    <a:pt x="1433" y="11914"/>
                  </a:lnTo>
                  <a:lnTo>
                    <a:pt x="1761" y="11218"/>
                  </a:lnTo>
                  <a:lnTo>
                    <a:pt x="2088" y="10440"/>
                  </a:lnTo>
                  <a:lnTo>
                    <a:pt x="2620" y="8884"/>
                  </a:lnTo>
                  <a:lnTo>
                    <a:pt x="2907" y="9212"/>
                  </a:lnTo>
                  <a:lnTo>
                    <a:pt x="2948" y="9417"/>
                  </a:lnTo>
                  <a:lnTo>
                    <a:pt x="3030" y="9621"/>
                  </a:lnTo>
                  <a:lnTo>
                    <a:pt x="3153" y="9908"/>
                  </a:lnTo>
                  <a:lnTo>
                    <a:pt x="3398" y="10276"/>
                  </a:lnTo>
                  <a:lnTo>
                    <a:pt x="3685" y="10686"/>
                  </a:lnTo>
                  <a:lnTo>
                    <a:pt x="4094" y="11177"/>
                  </a:lnTo>
                  <a:lnTo>
                    <a:pt x="4667" y="11668"/>
                  </a:lnTo>
                  <a:lnTo>
                    <a:pt x="5322" y="12241"/>
                  </a:lnTo>
                  <a:lnTo>
                    <a:pt x="6141" y="12814"/>
                  </a:lnTo>
                  <a:lnTo>
                    <a:pt x="7165" y="13428"/>
                  </a:lnTo>
                  <a:lnTo>
                    <a:pt x="8352" y="14083"/>
                  </a:lnTo>
                  <a:lnTo>
                    <a:pt x="9744" y="14698"/>
                  </a:lnTo>
                  <a:lnTo>
                    <a:pt x="11340" y="15353"/>
                  </a:lnTo>
                  <a:lnTo>
                    <a:pt x="13223" y="15967"/>
                  </a:lnTo>
                  <a:lnTo>
                    <a:pt x="15311" y="16581"/>
                  </a:lnTo>
                  <a:lnTo>
                    <a:pt x="17195" y="17113"/>
                  </a:lnTo>
                  <a:lnTo>
                    <a:pt x="23663" y="22148"/>
                  </a:lnTo>
                  <a:lnTo>
                    <a:pt x="29189" y="23335"/>
                  </a:lnTo>
                  <a:lnTo>
                    <a:pt x="29189" y="23335"/>
                  </a:lnTo>
                  <a:lnTo>
                    <a:pt x="26242" y="19405"/>
                  </a:lnTo>
                  <a:lnTo>
                    <a:pt x="29435" y="20183"/>
                  </a:lnTo>
                  <a:lnTo>
                    <a:pt x="32342" y="20838"/>
                  </a:lnTo>
                  <a:lnTo>
                    <a:pt x="35003" y="21411"/>
                  </a:lnTo>
                  <a:lnTo>
                    <a:pt x="37213" y="21862"/>
                  </a:lnTo>
                  <a:lnTo>
                    <a:pt x="41062" y="25178"/>
                  </a:lnTo>
                  <a:lnTo>
                    <a:pt x="42208" y="25382"/>
                  </a:lnTo>
                  <a:lnTo>
                    <a:pt x="39915" y="22271"/>
                  </a:lnTo>
                  <a:lnTo>
                    <a:pt x="40611" y="22312"/>
                  </a:lnTo>
                  <a:lnTo>
                    <a:pt x="40857" y="22271"/>
                  </a:lnTo>
                  <a:lnTo>
                    <a:pt x="40980" y="22230"/>
                  </a:lnTo>
                  <a:lnTo>
                    <a:pt x="41062" y="22148"/>
                  </a:lnTo>
                  <a:lnTo>
                    <a:pt x="41062" y="22025"/>
                  </a:lnTo>
                  <a:lnTo>
                    <a:pt x="40980" y="21862"/>
                  </a:lnTo>
                  <a:lnTo>
                    <a:pt x="40898" y="21698"/>
                  </a:lnTo>
                  <a:lnTo>
                    <a:pt x="40529" y="21289"/>
                  </a:lnTo>
                  <a:lnTo>
                    <a:pt x="39956" y="20797"/>
                  </a:lnTo>
                  <a:lnTo>
                    <a:pt x="42576" y="12978"/>
                  </a:lnTo>
                  <a:lnTo>
                    <a:pt x="42576" y="12978"/>
                  </a:lnTo>
                  <a:lnTo>
                    <a:pt x="39383" y="13551"/>
                  </a:lnTo>
                  <a:lnTo>
                    <a:pt x="34757" y="17195"/>
                  </a:lnTo>
                  <a:lnTo>
                    <a:pt x="22844" y="10072"/>
                  </a:lnTo>
                  <a:lnTo>
                    <a:pt x="22721" y="9457"/>
                  </a:lnTo>
                  <a:lnTo>
                    <a:pt x="22557" y="8884"/>
                  </a:lnTo>
                  <a:lnTo>
                    <a:pt x="22312" y="8352"/>
                  </a:lnTo>
                  <a:lnTo>
                    <a:pt x="22107" y="7861"/>
                  </a:lnTo>
                  <a:lnTo>
                    <a:pt x="21821" y="7451"/>
                  </a:lnTo>
                  <a:lnTo>
                    <a:pt x="21534" y="7042"/>
                  </a:lnTo>
                  <a:lnTo>
                    <a:pt x="21247" y="6715"/>
                  </a:lnTo>
                  <a:lnTo>
                    <a:pt x="20920" y="6387"/>
                  </a:lnTo>
                  <a:lnTo>
                    <a:pt x="20551" y="6141"/>
                  </a:lnTo>
                  <a:lnTo>
                    <a:pt x="20183" y="5896"/>
                  </a:lnTo>
                  <a:lnTo>
                    <a:pt x="19815" y="5691"/>
                  </a:lnTo>
                  <a:lnTo>
                    <a:pt x="19446" y="5527"/>
                  </a:lnTo>
                  <a:lnTo>
                    <a:pt x="19037" y="5364"/>
                  </a:lnTo>
                  <a:lnTo>
                    <a:pt x="18668" y="5282"/>
                  </a:lnTo>
                  <a:lnTo>
                    <a:pt x="17850" y="5118"/>
                  </a:lnTo>
                  <a:lnTo>
                    <a:pt x="17031" y="5077"/>
                  </a:lnTo>
                  <a:lnTo>
                    <a:pt x="16253" y="5077"/>
                  </a:lnTo>
                  <a:lnTo>
                    <a:pt x="15516" y="5159"/>
                  </a:lnTo>
                  <a:lnTo>
                    <a:pt x="14820" y="5241"/>
                  </a:lnTo>
                  <a:lnTo>
                    <a:pt x="14206" y="5364"/>
                  </a:lnTo>
                  <a:lnTo>
                    <a:pt x="13674" y="5486"/>
                  </a:lnTo>
                  <a:lnTo>
                    <a:pt x="12978" y="5732"/>
                  </a:lnTo>
                  <a:lnTo>
                    <a:pt x="12487" y="5609"/>
                  </a:lnTo>
                  <a:lnTo>
                    <a:pt x="11709" y="5405"/>
                  </a:lnTo>
                  <a:lnTo>
                    <a:pt x="10726" y="5241"/>
                  </a:lnTo>
                  <a:lnTo>
                    <a:pt x="9621" y="5077"/>
                  </a:lnTo>
                  <a:lnTo>
                    <a:pt x="9048" y="4995"/>
                  </a:lnTo>
                  <a:lnTo>
                    <a:pt x="7861" y="4995"/>
                  </a:lnTo>
                  <a:lnTo>
                    <a:pt x="7328" y="5036"/>
                  </a:lnTo>
                  <a:lnTo>
                    <a:pt x="6755" y="5077"/>
                  </a:lnTo>
                  <a:lnTo>
                    <a:pt x="6264" y="5200"/>
                  </a:lnTo>
                  <a:lnTo>
                    <a:pt x="5814" y="5364"/>
                  </a:lnTo>
                  <a:lnTo>
                    <a:pt x="5404" y="5609"/>
                  </a:lnTo>
                  <a:lnTo>
                    <a:pt x="5036" y="5527"/>
                  </a:lnTo>
                  <a:lnTo>
                    <a:pt x="4176" y="5527"/>
                  </a:lnTo>
                  <a:lnTo>
                    <a:pt x="5200" y="4054"/>
                  </a:lnTo>
                  <a:lnTo>
                    <a:pt x="5691" y="3235"/>
                  </a:lnTo>
                  <a:lnTo>
                    <a:pt x="6141" y="2416"/>
                  </a:lnTo>
                  <a:lnTo>
                    <a:pt x="6510" y="1638"/>
                  </a:lnTo>
                  <a:lnTo>
                    <a:pt x="6673" y="1311"/>
                  </a:lnTo>
                  <a:lnTo>
                    <a:pt x="6755" y="983"/>
                  </a:lnTo>
                  <a:lnTo>
                    <a:pt x="6837" y="697"/>
                  </a:lnTo>
                  <a:lnTo>
                    <a:pt x="6837" y="451"/>
                  </a:lnTo>
                  <a:lnTo>
                    <a:pt x="6796" y="246"/>
                  </a:lnTo>
                  <a:lnTo>
                    <a:pt x="6673" y="83"/>
                  </a:lnTo>
                  <a:lnTo>
                    <a:pt x="6591" y="42"/>
                  </a:lnTo>
                  <a:lnTo>
                    <a:pt x="6510" y="1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56"/>
            <p:cNvSpPr/>
            <p:nvPr/>
          </p:nvSpPr>
          <p:spPr>
            <a:xfrm>
              <a:off x="4304550" y="1939925"/>
              <a:ext cx="195500" cy="195500"/>
            </a:xfrm>
            <a:custGeom>
              <a:avLst/>
              <a:gdLst/>
              <a:ahLst/>
              <a:cxnLst/>
              <a:rect l="l" t="t" r="r" b="b"/>
              <a:pathLst>
                <a:path w="7820" h="7820" extrusionOk="0">
                  <a:moveTo>
                    <a:pt x="7820" y="0"/>
                  </a:moveTo>
                  <a:lnTo>
                    <a:pt x="4627" y="573"/>
                  </a:lnTo>
                  <a:lnTo>
                    <a:pt x="1" y="4217"/>
                  </a:lnTo>
                  <a:lnTo>
                    <a:pt x="5200" y="7819"/>
                  </a:lnTo>
                  <a:lnTo>
                    <a:pt x="78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56"/>
            <p:cNvSpPr/>
            <p:nvPr/>
          </p:nvSpPr>
          <p:spPr>
            <a:xfrm>
              <a:off x="3492950" y="1753650"/>
              <a:ext cx="99300" cy="98275"/>
            </a:xfrm>
            <a:custGeom>
              <a:avLst/>
              <a:gdLst/>
              <a:ahLst/>
              <a:cxnLst/>
              <a:rect l="l" t="t" r="r" b="b"/>
              <a:pathLst>
                <a:path w="3972" h="3931" extrusionOk="0">
                  <a:moveTo>
                    <a:pt x="2088" y="0"/>
                  </a:moveTo>
                  <a:lnTo>
                    <a:pt x="1679" y="82"/>
                  </a:lnTo>
                  <a:lnTo>
                    <a:pt x="1433" y="123"/>
                  </a:lnTo>
                  <a:lnTo>
                    <a:pt x="1229" y="205"/>
                  </a:lnTo>
                  <a:lnTo>
                    <a:pt x="1024" y="328"/>
                  </a:lnTo>
                  <a:lnTo>
                    <a:pt x="819" y="492"/>
                  </a:lnTo>
                  <a:lnTo>
                    <a:pt x="656" y="696"/>
                  </a:lnTo>
                  <a:lnTo>
                    <a:pt x="492" y="901"/>
                  </a:lnTo>
                  <a:lnTo>
                    <a:pt x="246" y="1392"/>
                  </a:lnTo>
                  <a:lnTo>
                    <a:pt x="82" y="1802"/>
                  </a:lnTo>
                  <a:lnTo>
                    <a:pt x="1" y="2211"/>
                  </a:lnTo>
                  <a:lnTo>
                    <a:pt x="1" y="2579"/>
                  </a:lnTo>
                  <a:lnTo>
                    <a:pt x="82" y="2907"/>
                  </a:lnTo>
                  <a:lnTo>
                    <a:pt x="205" y="3194"/>
                  </a:lnTo>
                  <a:lnTo>
                    <a:pt x="410" y="3439"/>
                  </a:lnTo>
                  <a:lnTo>
                    <a:pt x="615" y="3685"/>
                  </a:lnTo>
                  <a:lnTo>
                    <a:pt x="737" y="3767"/>
                  </a:lnTo>
                  <a:lnTo>
                    <a:pt x="901" y="3849"/>
                  </a:lnTo>
                  <a:lnTo>
                    <a:pt x="1311" y="3930"/>
                  </a:lnTo>
                  <a:lnTo>
                    <a:pt x="1720" y="3930"/>
                  </a:lnTo>
                  <a:lnTo>
                    <a:pt x="2170" y="3890"/>
                  </a:lnTo>
                  <a:lnTo>
                    <a:pt x="2621" y="3808"/>
                  </a:lnTo>
                  <a:lnTo>
                    <a:pt x="2948" y="3685"/>
                  </a:lnTo>
                  <a:lnTo>
                    <a:pt x="3194" y="3603"/>
                  </a:lnTo>
                  <a:lnTo>
                    <a:pt x="3276" y="3562"/>
                  </a:lnTo>
                  <a:lnTo>
                    <a:pt x="3276" y="3439"/>
                  </a:lnTo>
                  <a:lnTo>
                    <a:pt x="3357" y="3194"/>
                  </a:lnTo>
                  <a:lnTo>
                    <a:pt x="3644" y="2416"/>
                  </a:lnTo>
                  <a:lnTo>
                    <a:pt x="3890" y="1679"/>
                  </a:lnTo>
                  <a:lnTo>
                    <a:pt x="3972" y="1392"/>
                  </a:lnTo>
                  <a:lnTo>
                    <a:pt x="3972" y="1269"/>
                  </a:lnTo>
                  <a:lnTo>
                    <a:pt x="3112" y="82"/>
                  </a:lnTo>
                  <a:lnTo>
                    <a:pt x="2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56"/>
            <p:cNvSpPr/>
            <p:nvPr/>
          </p:nvSpPr>
          <p:spPr>
            <a:xfrm>
              <a:off x="3518525" y="1615475"/>
              <a:ext cx="88050" cy="167875"/>
            </a:xfrm>
            <a:custGeom>
              <a:avLst/>
              <a:gdLst/>
              <a:ahLst/>
              <a:cxnLst/>
              <a:rect l="l" t="t" r="r" b="b"/>
              <a:pathLst>
                <a:path w="3522" h="6715" extrusionOk="0">
                  <a:moveTo>
                    <a:pt x="3153" y="1"/>
                  </a:moveTo>
                  <a:lnTo>
                    <a:pt x="3030" y="42"/>
                  </a:lnTo>
                  <a:lnTo>
                    <a:pt x="2908" y="83"/>
                  </a:lnTo>
                  <a:lnTo>
                    <a:pt x="2662" y="328"/>
                  </a:lnTo>
                  <a:lnTo>
                    <a:pt x="2375" y="697"/>
                  </a:lnTo>
                  <a:lnTo>
                    <a:pt x="2130" y="1188"/>
                  </a:lnTo>
                  <a:lnTo>
                    <a:pt x="1843" y="1761"/>
                  </a:lnTo>
                  <a:lnTo>
                    <a:pt x="1270" y="3030"/>
                  </a:lnTo>
                  <a:lnTo>
                    <a:pt x="779" y="4381"/>
                  </a:lnTo>
                  <a:lnTo>
                    <a:pt x="369" y="5527"/>
                  </a:lnTo>
                  <a:lnTo>
                    <a:pt x="1" y="6715"/>
                  </a:lnTo>
                  <a:lnTo>
                    <a:pt x="656" y="5814"/>
                  </a:lnTo>
                  <a:lnTo>
                    <a:pt x="1311" y="4872"/>
                  </a:lnTo>
                  <a:lnTo>
                    <a:pt x="2048" y="3767"/>
                  </a:lnTo>
                  <a:lnTo>
                    <a:pt x="2744" y="2580"/>
                  </a:lnTo>
                  <a:lnTo>
                    <a:pt x="3030" y="2048"/>
                  </a:lnTo>
                  <a:lnTo>
                    <a:pt x="3276" y="1515"/>
                  </a:lnTo>
                  <a:lnTo>
                    <a:pt x="3440" y="1024"/>
                  </a:lnTo>
                  <a:lnTo>
                    <a:pt x="3522" y="656"/>
                  </a:lnTo>
                  <a:lnTo>
                    <a:pt x="3522" y="451"/>
                  </a:lnTo>
                  <a:lnTo>
                    <a:pt x="3481" y="328"/>
                  </a:lnTo>
                  <a:lnTo>
                    <a:pt x="3440" y="164"/>
                  </a:lnTo>
                  <a:lnTo>
                    <a:pt x="3358" y="83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56"/>
            <p:cNvSpPr/>
            <p:nvPr/>
          </p:nvSpPr>
          <p:spPr>
            <a:xfrm>
              <a:off x="3435625" y="1783325"/>
              <a:ext cx="82925" cy="166850"/>
            </a:xfrm>
            <a:custGeom>
              <a:avLst/>
              <a:gdLst/>
              <a:ahLst/>
              <a:cxnLst/>
              <a:rect l="l" t="t" r="r" b="b"/>
              <a:pathLst>
                <a:path w="3317" h="6674" extrusionOk="0">
                  <a:moveTo>
                    <a:pt x="3317" y="1"/>
                  </a:moveTo>
                  <a:lnTo>
                    <a:pt x="2662" y="1024"/>
                  </a:lnTo>
                  <a:lnTo>
                    <a:pt x="2007" y="2047"/>
                  </a:lnTo>
                  <a:lnTo>
                    <a:pt x="1311" y="3276"/>
                  </a:lnTo>
                  <a:lnTo>
                    <a:pt x="697" y="4463"/>
                  </a:lnTo>
                  <a:lnTo>
                    <a:pt x="410" y="5036"/>
                  </a:lnTo>
                  <a:lnTo>
                    <a:pt x="206" y="5527"/>
                  </a:lnTo>
                  <a:lnTo>
                    <a:pt x="83" y="5978"/>
                  </a:lnTo>
                  <a:lnTo>
                    <a:pt x="1" y="6305"/>
                  </a:lnTo>
                  <a:lnTo>
                    <a:pt x="42" y="6469"/>
                  </a:lnTo>
                  <a:lnTo>
                    <a:pt x="42" y="6551"/>
                  </a:lnTo>
                  <a:lnTo>
                    <a:pt x="124" y="6633"/>
                  </a:lnTo>
                  <a:lnTo>
                    <a:pt x="206" y="6674"/>
                  </a:lnTo>
                  <a:lnTo>
                    <a:pt x="328" y="6633"/>
                  </a:lnTo>
                  <a:lnTo>
                    <a:pt x="451" y="6592"/>
                  </a:lnTo>
                  <a:lnTo>
                    <a:pt x="574" y="6510"/>
                  </a:lnTo>
                  <a:lnTo>
                    <a:pt x="697" y="6428"/>
                  </a:lnTo>
                  <a:lnTo>
                    <a:pt x="943" y="6100"/>
                  </a:lnTo>
                  <a:lnTo>
                    <a:pt x="1188" y="5691"/>
                  </a:lnTo>
                  <a:lnTo>
                    <a:pt x="1434" y="5200"/>
                  </a:lnTo>
                  <a:lnTo>
                    <a:pt x="1720" y="4627"/>
                  </a:lnTo>
                  <a:lnTo>
                    <a:pt x="2212" y="3398"/>
                  </a:lnTo>
                  <a:lnTo>
                    <a:pt x="2621" y="2170"/>
                  </a:lnTo>
                  <a:lnTo>
                    <a:pt x="2989" y="1065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56"/>
            <p:cNvSpPr/>
            <p:nvPr/>
          </p:nvSpPr>
          <p:spPr>
            <a:xfrm>
              <a:off x="3508300" y="1740350"/>
              <a:ext cx="953900" cy="432950"/>
            </a:xfrm>
            <a:custGeom>
              <a:avLst/>
              <a:gdLst/>
              <a:ahLst/>
              <a:cxnLst/>
              <a:rect l="l" t="t" r="r" b="b"/>
              <a:pathLst>
                <a:path w="38156" h="17318" extrusionOk="0">
                  <a:moveTo>
                    <a:pt x="4627" y="0"/>
                  </a:moveTo>
                  <a:lnTo>
                    <a:pt x="4053" y="82"/>
                  </a:lnTo>
                  <a:lnTo>
                    <a:pt x="3480" y="164"/>
                  </a:lnTo>
                  <a:lnTo>
                    <a:pt x="2948" y="369"/>
                  </a:lnTo>
                  <a:lnTo>
                    <a:pt x="2498" y="614"/>
                  </a:lnTo>
                  <a:lnTo>
                    <a:pt x="2498" y="737"/>
                  </a:lnTo>
                  <a:lnTo>
                    <a:pt x="2539" y="1065"/>
                  </a:lnTo>
                  <a:lnTo>
                    <a:pt x="2498" y="1597"/>
                  </a:lnTo>
                  <a:lnTo>
                    <a:pt x="2457" y="1883"/>
                  </a:lnTo>
                  <a:lnTo>
                    <a:pt x="2375" y="2211"/>
                  </a:lnTo>
                  <a:lnTo>
                    <a:pt x="2293" y="2497"/>
                  </a:lnTo>
                  <a:lnTo>
                    <a:pt x="2129" y="2825"/>
                  </a:lnTo>
                  <a:lnTo>
                    <a:pt x="1925" y="3111"/>
                  </a:lnTo>
                  <a:lnTo>
                    <a:pt x="1679" y="3398"/>
                  </a:lnTo>
                  <a:lnTo>
                    <a:pt x="1352" y="3685"/>
                  </a:lnTo>
                  <a:lnTo>
                    <a:pt x="983" y="3889"/>
                  </a:lnTo>
                  <a:lnTo>
                    <a:pt x="533" y="4094"/>
                  </a:lnTo>
                  <a:lnTo>
                    <a:pt x="1" y="4217"/>
                  </a:lnTo>
                  <a:lnTo>
                    <a:pt x="42" y="4422"/>
                  </a:lnTo>
                  <a:lnTo>
                    <a:pt x="123" y="4626"/>
                  </a:lnTo>
                  <a:lnTo>
                    <a:pt x="246" y="4913"/>
                  </a:lnTo>
                  <a:lnTo>
                    <a:pt x="492" y="5281"/>
                  </a:lnTo>
                  <a:lnTo>
                    <a:pt x="778" y="5691"/>
                  </a:lnTo>
                  <a:lnTo>
                    <a:pt x="1188" y="6182"/>
                  </a:lnTo>
                  <a:lnTo>
                    <a:pt x="1761" y="6673"/>
                  </a:lnTo>
                  <a:lnTo>
                    <a:pt x="2416" y="7246"/>
                  </a:lnTo>
                  <a:lnTo>
                    <a:pt x="3235" y="7819"/>
                  </a:lnTo>
                  <a:lnTo>
                    <a:pt x="4258" y="8433"/>
                  </a:lnTo>
                  <a:lnTo>
                    <a:pt x="5445" y="9088"/>
                  </a:lnTo>
                  <a:lnTo>
                    <a:pt x="6837" y="9703"/>
                  </a:lnTo>
                  <a:lnTo>
                    <a:pt x="8434" y="10358"/>
                  </a:lnTo>
                  <a:lnTo>
                    <a:pt x="10317" y="10972"/>
                  </a:lnTo>
                  <a:lnTo>
                    <a:pt x="12405" y="11586"/>
                  </a:lnTo>
                  <a:lnTo>
                    <a:pt x="16867" y="12773"/>
                  </a:lnTo>
                  <a:lnTo>
                    <a:pt x="21289" y="13919"/>
                  </a:lnTo>
                  <a:lnTo>
                    <a:pt x="25546" y="14943"/>
                  </a:lnTo>
                  <a:lnTo>
                    <a:pt x="29394" y="15843"/>
                  </a:lnTo>
                  <a:lnTo>
                    <a:pt x="32751" y="16539"/>
                  </a:lnTo>
                  <a:lnTo>
                    <a:pt x="35412" y="17030"/>
                  </a:lnTo>
                  <a:lnTo>
                    <a:pt x="36436" y="17194"/>
                  </a:lnTo>
                  <a:lnTo>
                    <a:pt x="37255" y="17276"/>
                  </a:lnTo>
                  <a:lnTo>
                    <a:pt x="37787" y="17317"/>
                  </a:lnTo>
                  <a:lnTo>
                    <a:pt x="37950" y="17276"/>
                  </a:lnTo>
                  <a:lnTo>
                    <a:pt x="38073" y="17235"/>
                  </a:lnTo>
                  <a:lnTo>
                    <a:pt x="38114" y="17194"/>
                  </a:lnTo>
                  <a:lnTo>
                    <a:pt x="38155" y="17112"/>
                  </a:lnTo>
                  <a:lnTo>
                    <a:pt x="38155" y="17030"/>
                  </a:lnTo>
                  <a:lnTo>
                    <a:pt x="38114" y="16908"/>
                  </a:lnTo>
                  <a:lnTo>
                    <a:pt x="37991" y="16703"/>
                  </a:lnTo>
                  <a:lnTo>
                    <a:pt x="37746" y="16416"/>
                  </a:lnTo>
                  <a:lnTo>
                    <a:pt x="37459" y="16130"/>
                  </a:lnTo>
                  <a:lnTo>
                    <a:pt x="37091" y="15802"/>
                  </a:lnTo>
                  <a:lnTo>
                    <a:pt x="36149" y="15065"/>
                  </a:lnTo>
                  <a:lnTo>
                    <a:pt x="35085" y="14288"/>
                  </a:lnTo>
                  <a:lnTo>
                    <a:pt x="33979" y="13551"/>
                  </a:lnTo>
                  <a:lnTo>
                    <a:pt x="32833" y="12814"/>
                  </a:lnTo>
                  <a:lnTo>
                    <a:pt x="31851" y="12200"/>
                  </a:lnTo>
                  <a:lnTo>
                    <a:pt x="19733" y="4954"/>
                  </a:lnTo>
                  <a:lnTo>
                    <a:pt x="19242" y="5117"/>
                  </a:lnTo>
                  <a:lnTo>
                    <a:pt x="18709" y="5199"/>
                  </a:lnTo>
                  <a:lnTo>
                    <a:pt x="17973" y="5281"/>
                  </a:lnTo>
                  <a:lnTo>
                    <a:pt x="17563" y="5322"/>
                  </a:lnTo>
                  <a:lnTo>
                    <a:pt x="17113" y="5281"/>
                  </a:lnTo>
                  <a:lnTo>
                    <a:pt x="16622" y="5240"/>
                  </a:lnTo>
                  <a:lnTo>
                    <a:pt x="16089" y="5199"/>
                  </a:lnTo>
                  <a:lnTo>
                    <a:pt x="15516" y="5077"/>
                  </a:lnTo>
                  <a:lnTo>
                    <a:pt x="14943" y="4913"/>
                  </a:lnTo>
                  <a:lnTo>
                    <a:pt x="14329" y="4708"/>
                  </a:lnTo>
                  <a:lnTo>
                    <a:pt x="13674" y="4462"/>
                  </a:lnTo>
                  <a:lnTo>
                    <a:pt x="13101" y="4176"/>
                  </a:lnTo>
                  <a:lnTo>
                    <a:pt x="12610" y="3889"/>
                  </a:lnTo>
                  <a:lnTo>
                    <a:pt x="12200" y="3603"/>
                  </a:lnTo>
                  <a:lnTo>
                    <a:pt x="11791" y="3275"/>
                  </a:lnTo>
                  <a:lnTo>
                    <a:pt x="11463" y="2989"/>
                  </a:lnTo>
                  <a:lnTo>
                    <a:pt x="11177" y="2661"/>
                  </a:lnTo>
                  <a:lnTo>
                    <a:pt x="10931" y="2375"/>
                  </a:lnTo>
                  <a:lnTo>
                    <a:pt x="10767" y="2088"/>
                  </a:lnTo>
                  <a:lnTo>
                    <a:pt x="10481" y="1556"/>
                  </a:lnTo>
                  <a:lnTo>
                    <a:pt x="10317" y="1146"/>
                  </a:lnTo>
                  <a:lnTo>
                    <a:pt x="10235" y="860"/>
                  </a:lnTo>
                  <a:lnTo>
                    <a:pt x="10194" y="778"/>
                  </a:lnTo>
                  <a:lnTo>
                    <a:pt x="9294" y="532"/>
                  </a:lnTo>
                  <a:lnTo>
                    <a:pt x="8352" y="328"/>
                  </a:lnTo>
                  <a:lnTo>
                    <a:pt x="7206" y="123"/>
                  </a:lnTo>
                  <a:lnTo>
                    <a:pt x="6551" y="41"/>
                  </a:lnTo>
                  <a:lnTo>
                    <a:pt x="59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56"/>
            <p:cNvSpPr/>
            <p:nvPr/>
          </p:nvSpPr>
          <p:spPr>
            <a:xfrm>
              <a:off x="4286125" y="2092400"/>
              <a:ext cx="204725" cy="157650"/>
            </a:xfrm>
            <a:custGeom>
              <a:avLst/>
              <a:gdLst/>
              <a:ahLst/>
              <a:cxnLst/>
              <a:rect l="l" t="t" r="r" b="b"/>
              <a:pathLst>
                <a:path w="8189" h="6306" extrusionOk="0">
                  <a:moveTo>
                    <a:pt x="1" y="1"/>
                  </a:moveTo>
                  <a:lnTo>
                    <a:pt x="7042" y="6101"/>
                  </a:lnTo>
                  <a:lnTo>
                    <a:pt x="8188" y="6305"/>
                  </a:lnTo>
                  <a:lnTo>
                    <a:pt x="4832" y="17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56"/>
            <p:cNvSpPr/>
            <p:nvPr/>
          </p:nvSpPr>
          <p:spPr>
            <a:xfrm>
              <a:off x="3676150" y="1894875"/>
              <a:ext cx="489250" cy="304000"/>
            </a:xfrm>
            <a:custGeom>
              <a:avLst/>
              <a:gdLst/>
              <a:ahLst/>
              <a:cxnLst/>
              <a:rect l="l" t="t" r="r" b="b"/>
              <a:pathLst>
                <a:path w="19570" h="12160" extrusionOk="0">
                  <a:moveTo>
                    <a:pt x="0" y="1"/>
                  </a:moveTo>
                  <a:lnTo>
                    <a:pt x="14042" y="10972"/>
                  </a:lnTo>
                  <a:lnTo>
                    <a:pt x="19569" y="12159"/>
                  </a:lnTo>
                  <a:lnTo>
                    <a:pt x="19569" y="12159"/>
                  </a:lnTo>
                  <a:lnTo>
                    <a:pt x="13960" y="47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56"/>
            <p:cNvSpPr/>
            <p:nvPr/>
          </p:nvSpPr>
          <p:spPr>
            <a:xfrm>
              <a:off x="3755975" y="1742400"/>
              <a:ext cx="250775" cy="134075"/>
            </a:xfrm>
            <a:custGeom>
              <a:avLst/>
              <a:gdLst/>
              <a:ahLst/>
              <a:cxnLst/>
              <a:rect l="l" t="t" r="r" b="b"/>
              <a:pathLst>
                <a:path w="10031" h="5363" extrusionOk="0">
                  <a:moveTo>
                    <a:pt x="3603" y="0"/>
                  </a:moveTo>
                  <a:lnTo>
                    <a:pt x="2784" y="41"/>
                  </a:lnTo>
                  <a:lnTo>
                    <a:pt x="2048" y="164"/>
                  </a:lnTo>
                  <a:lnTo>
                    <a:pt x="1352" y="287"/>
                  </a:lnTo>
                  <a:lnTo>
                    <a:pt x="779" y="450"/>
                  </a:lnTo>
                  <a:lnTo>
                    <a:pt x="369" y="573"/>
                  </a:lnTo>
                  <a:lnTo>
                    <a:pt x="1" y="696"/>
                  </a:lnTo>
                  <a:lnTo>
                    <a:pt x="246" y="1310"/>
                  </a:lnTo>
                  <a:lnTo>
                    <a:pt x="492" y="1842"/>
                  </a:lnTo>
                  <a:lnTo>
                    <a:pt x="779" y="2334"/>
                  </a:lnTo>
                  <a:lnTo>
                    <a:pt x="1106" y="2784"/>
                  </a:lnTo>
                  <a:lnTo>
                    <a:pt x="1434" y="3193"/>
                  </a:lnTo>
                  <a:lnTo>
                    <a:pt x="1802" y="3562"/>
                  </a:lnTo>
                  <a:lnTo>
                    <a:pt x="2170" y="3848"/>
                  </a:lnTo>
                  <a:lnTo>
                    <a:pt x="2539" y="4135"/>
                  </a:lnTo>
                  <a:lnTo>
                    <a:pt x="2948" y="4421"/>
                  </a:lnTo>
                  <a:lnTo>
                    <a:pt x="3358" y="4626"/>
                  </a:lnTo>
                  <a:lnTo>
                    <a:pt x="3767" y="4790"/>
                  </a:lnTo>
                  <a:lnTo>
                    <a:pt x="4217" y="4954"/>
                  </a:lnTo>
                  <a:lnTo>
                    <a:pt x="4627" y="5076"/>
                  </a:lnTo>
                  <a:lnTo>
                    <a:pt x="5036" y="5199"/>
                  </a:lnTo>
                  <a:lnTo>
                    <a:pt x="5896" y="5322"/>
                  </a:lnTo>
                  <a:lnTo>
                    <a:pt x="6715" y="5363"/>
                  </a:lnTo>
                  <a:lnTo>
                    <a:pt x="7492" y="5363"/>
                  </a:lnTo>
                  <a:lnTo>
                    <a:pt x="8188" y="5322"/>
                  </a:lnTo>
                  <a:lnTo>
                    <a:pt x="8802" y="5240"/>
                  </a:lnTo>
                  <a:lnTo>
                    <a:pt x="9703" y="5076"/>
                  </a:lnTo>
                  <a:lnTo>
                    <a:pt x="10031" y="4995"/>
                  </a:lnTo>
                  <a:lnTo>
                    <a:pt x="9908" y="4340"/>
                  </a:lnTo>
                  <a:lnTo>
                    <a:pt x="9703" y="3684"/>
                  </a:lnTo>
                  <a:lnTo>
                    <a:pt x="9457" y="3152"/>
                  </a:lnTo>
                  <a:lnTo>
                    <a:pt x="9212" y="2620"/>
                  </a:lnTo>
                  <a:lnTo>
                    <a:pt x="8884" y="2170"/>
                  </a:lnTo>
                  <a:lnTo>
                    <a:pt x="8557" y="1760"/>
                  </a:lnTo>
                  <a:lnTo>
                    <a:pt x="8229" y="1433"/>
                  </a:lnTo>
                  <a:lnTo>
                    <a:pt x="7861" y="1105"/>
                  </a:lnTo>
                  <a:lnTo>
                    <a:pt x="7451" y="860"/>
                  </a:lnTo>
                  <a:lnTo>
                    <a:pt x="7042" y="655"/>
                  </a:lnTo>
                  <a:lnTo>
                    <a:pt x="6633" y="450"/>
                  </a:lnTo>
                  <a:lnTo>
                    <a:pt x="6223" y="287"/>
                  </a:lnTo>
                  <a:lnTo>
                    <a:pt x="5773" y="164"/>
                  </a:lnTo>
                  <a:lnTo>
                    <a:pt x="5364" y="82"/>
                  </a:lnTo>
                  <a:lnTo>
                    <a:pt x="4913" y="41"/>
                  </a:lnTo>
                  <a:lnTo>
                    <a:pt x="44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4" name="Google Shape;2824;p56"/>
          <p:cNvGrpSpPr/>
          <p:nvPr/>
        </p:nvGrpSpPr>
        <p:grpSpPr>
          <a:xfrm rot="-1820385">
            <a:off x="7894500" y="4234464"/>
            <a:ext cx="1072544" cy="1034696"/>
            <a:chOff x="1192225" y="1945025"/>
            <a:chExt cx="1072600" cy="1034750"/>
          </a:xfrm>
        </p:grpSpPr>
        <p:sp>
          <p:nvSpPr>
            <p:cNvPr id="2825" name="Google Shape;2825;p56"/>
            <p:cNvSpPr/>
            <p:nvPr/>
          </p:nvSpPr>
          <p:spPr>
            <a:xfrm>
              <a:off x="1192225" y="1945025"/>
              <a:ext cx="1072600" cy="1034750"/>
            </a:xfrm>
            <a:custGeom>
              <a:avLst/>
              <a:gdLst/>
              <a:ahLst/>
              <a:cxnLst/>
              <a:rect l="l" t="t" r="r" b="b"/>
              <a:pathLst>
                <a:path w="42904" h="41390" extrusionOk="0">
                  <a:moveTo>
                    <a:pt x="13469" y="1"/>
                  </a:moveTo>
                  <a:lnTo>
                    <a:pt x="12773" y="328"/>
                  </a:lnTo>
                  <a:lnTo>
                    <a:pt x="12036" y="656"/>
                  </a:lnTo>
                  <a:lnTo>
                    <a:pt x="11340" y="1024"/>
                  </a:lnTo>
                  <a:lnTo>
                    <a:pt x="10644" y="1393"/>
                  </a:lnTo>
                  <a:lnTo>
                    <a:pt x="9948" y="1802"/>
                  </a:lnTo>
                  <a:lnTo>
                    <a:pt x="9293" y="2252"/>
                  </a:lnTo>
                  <a:lnTo>
                    <a:pt x="8679" y="2703"/>
                  </a:lnTo>
                  <a:lnTo>
                    <a:pt x="8065" y="3194"/>
                  </a:lnTo>
                  <a:lnTo>
                    <a:pt x="7451" y="3685"/>
                  </a:lnTo>
                  <a:lnTo>
                    <a:pt x="6837" y="4217"/>
                  </a:lnTo>
                  <a:lnTo>
                    <a:pt x="6305" y="4750"/>
                  </a:lnTo>
                  <a:lnTo>
                    <a:pt x="5732" y="5323"/>
                  </a:lnTo>
                  <a:lnTo>
                    <a:pt x="5241" y="5896"/>
                  </a:lnTo>
                  <a:lnTo>
                    <a:pt x="4708" y="6510"/>
                  </a:lnTo>
                  <a:lnTo>
                    <a:pt x="4258" y="7124"/>
                  </a:lnTo>
                  <a:lnTo>
                    <a:pt x="3767" y="7779"/>
                  </a:lnTo>
                  <a:lnTo>
                    <a:pt x="3357" y="8434"/>
                  </a:lnTo>
                  <a:lnTo>
                    <a:pt x="2948" y="9089"/>
                  </a:lnTo>
                  <a:lnTo>
                    <a:pt x="2539" y="9785"/>
                  </a:lnTo>
                  <a:lnTo>
                    <a:pt x="2170" y="10481"/>
                  </a:lnTo>
                  <a:lnTo>
                    <a:pt x="1843" y="11218"/>
                  </a:lnTo>
                  <a:lnTo>
                    <a:pt x="1556" y="11955"/>
                  </a:lnTo>
                  <a:lnTo>
                    <a:pt x="1270" y="12692"/>
                  </a:lnTo>
                  <a:lnTo>
                    <a:pt x="983" y="13469"/>
                  </a:lnTo>
                  <a:lnTo>
                    <a:pt x="778" y="14247"/>
                  </a:lnTo>
                  <a:lnTo>
                    <a:pt x="574" y="15025"/>
                  </a:lnTo>
                  <a:lnTo>
                    <a:pt x="410" y="15803"/>
                  </a:lnTo>
                  <a:lnTo>
                    <a:pt x="246" y="16622"/>
                  </a:lnTo>
                  <a:lnTo>
                    <a:pt x="164" y="17440"/>
                  </a:lnTo>
                  <a:lnTo>
                    <a:pt x="82" y="18259"/>
                  </a:lnTo>
                  <a:lnTo>
                    <a:pt x="0" y="19078"/>
                  </a:lnTo>
                  <a:lnTo>
                    <a:pt x="0" y="19938"/>
                  </a:lnTo>
                  <a:lnTo>
                    <a:pt x="41" y="21043"/>
                  </a:lnTo>
                  <a:lnTo>
                    <a:pt x="123" y="22148"/>
                  </a:lnTo>
                  <a:lnTo>
                    <a:pt x="246" y="23213"/>
                  </a:lnTo>
                  <a:lnTo>
                    <a:pt x="451" y="24277"/>
                  </a:lnTo>
                  <a:lnTo>
                    <a:pt x="696" y="25301"/>
                  </a:lnTo>
                  <a:lnTo>
                    <a:pt x="983" y="26324"/>
                  </a:lnTo>
                  <a:lnTo>
                    <a:pt x="1310" y="27307"/>
                  </a:lnTo>
                  <a:lnTo>
                    <a:pt x="1679" y="28289"/>
                  </a:lnTo>
                  <a:lnTo>
                    <a:pt x="2129" y="29231"/>
                  </a:lnTo>
                  <a:lnTo>
                    <a:pt x="2580" y="30172"/>
                  </a:lnTo>
                  <a:lnTo>
                    <a:pt x="3112" y="31073"/>
                  </a:lnTo>
                  <a:lnTo>
                    <a:pt x="3685" y="31933"/>
                  </a:lnTo>
                  <a:lnTo>
                    <a:pt x="4258" y="32792"/>
                  </a:lnTo>
                  <a:lnTo>
                    <a:pt x="4913" y="33611"/>
                  </a:lnTo>
                  <a:lnTo>
                    <a:pt x="5568" y="34389"/>
                  </a:lnTo>
                  <a:lnTo>
                    <a:pt x="6305" y="35126"/>
                  </a:lnTo>
                  <a:lnTo>
                    <a:pt x="7042" y="35822"/>
                  </a:lnTo>
                  <a:lnTo>
                    <a:pt x="7820" y="36518"/>
                  </a:lnTo>
                  <a:lnTo>
                    <a:pt x="8638" y="37132"/>
                  </a:lnTo>
                  <a:lnTo>
                    <a:pt x="9457" y="37746"/>
                  </a:lnTo>
                  <a:lnTo>
                    <a:pt x="10317" y="38278"/>
                  </a:lnTo>
                  <a:lnTo>
                    <a:pt x="11218" y="38810"/>
                  </a:lnTo>
                  <a:lnTo>
                    <a:pt x="12159" y="39301"/>
                  </a:lnTo>
                  <a:lnTo>
                    <a:pt x="13101" y="39711"/>
                  </a:lnTo>
                  <a:lnTo>
                    <a:pt x="14083" y="40079"/>
                  </a:lnTo>
                  <a:lnTo>
                    <a:pt x="15066" y="40448"/>
                  </a:lnTo>
                  <a:lnTo>
                    <a:pt x="16089" y="40734"/>
                  </a:lnTo>
                  <a:lnTo>
                    <a:pt x="17154" y="40980"/>
                  </a:lnTo>
                  <a:lnTo>
                    <a:pt x="18177" y="41144"/>
                  </a:lnTo>
                  <a:lnTo>
                    <a:pt x="19282" y="41307"/>
                  </a:lnTo>
                  <a:lnTo>
                    <a:pt x="20347" y="41389"/>
                  </a:lnTo>
                  <a:lnTo>
                    <a:pt x="22557" y="41389"/>
                  </a:lnTo>
                  <a:lnTo>
                    <a:pt x="23663" y="41307"/>
                  </a:lnTo>
                  <a:lnTo>
                    <a:pt x="24727" y="41144"/>
                  </a:lnTo>
                  <a:lnTo>
                    <a:pt x="25792" y="40980"/>
                  </a:lnTo>
                  <a:lnTo>
                    <a:pt x="26815" y="40734"/>
                  </a:lnTo>
                  <a:lnTo>
                    <a:pt x="27839" y="40448"/>
                  </a:lnTo>
                  <a:lnTo>
                    <a:pt x="28821" y="40079"/>
                  </a:lnTo>
                  <a:lnTo>
                    <a:pt x="29804" y="39711"/>
                  </a:lnTo>
                  <a:lnTo>
                    <a:pt x="30745" y="39301"/>
                  </a:lnTo>
                  <a:lnTo>
                    <a:pt x="31687" y="38810"/>
                  </a:lnTo>
                  <a:lnTo>
                    <a:pt x="32587" y="38278"/>
                  </a:lnTo>
                  <a:lnTo>
                    <a:pt x="33447" y="37746"/>
                  </a:lnTo>
                  <a:lnTo>
                    <a:pt x="34307" y="37132"/>
                  </a:lnTo>
                  <a:lnTo>
                    <a:pt x="35126" y="36518"/>
                  </a:lnTo>
                  <a:lnTo>
                    <a:pt x="35903" y="35822"/>
                  </a:lnTo>
                  <a:lnTo>
                    <a:pt x="36640" y="35126"/>
                  </a:lnTo>
                  <a:lnTo>
                    <a:pt x="37336" y="34389"/>
                  </a:lnTo>
                  <a:lnTo>
                    <a:pt x="38032" y="33611"/>
                  </a:lnTo>
                  <a:lnTo>
                    <a:pt x="38646" y="32792"/>
                  </a:lnTo>
                  <a:lnTo>
                    <a:pt x="39260" y="31933"/>
                  </a:lnTo>
                  <a:lnTo>
                    <a:pt x="39793" y="31073"/>
                  </a:lnTo>
                  <a:lnTo>
                    <a:pt x="40325" y="30172"/>
                  </a:lnTo>
                  <a:lnTo>
                    <a:pt x="40816" y="29231"/>
                  </a:lnTo>
                  <a:lnTo>
                    <a:pt x="41225" y="28289"/>
                  </a:lnTo>
                  <a:lnTo>
                    <a:pt x="41635" y="27307"/>
                  </a:lnTo>
                  <a:lnTo>
                    <a:pt x="41962" y="26324"/>
                  </a:lnTo>
                  <a:lnTo>
                    <a:pt x="42249" y="25301"/>
                  </a:lnTo>
                  <a:lnTo>
                    <a:pt x="42494" y="24277"/>
                  </a:lnTo>
                  <a:lnTo>
                    <a:pt x="42658" y="23213"/>
                  </a:lnTo>
                  <a:lnTo>
                    <a:pt x="42822" y="22148"/>
                  </a:lnTo>
                  <a:lnTo>
                    <a:pt x="42904" y="21043"/>
                  </a:lnTo>
                  <a:lnTo>
                    <a:pt x="42904" y="19938"/>
                  </a:lnTo>
                  <a:lnTo>
                    <a:pt x="42904" y="19119"/>
                  </a:lnTo>
                  <a:lnTo>
                    <a:pt x="42863" y="18300"/>
                  </a:lnTo>
                  <a:lnTo>
                    <a:pt x="42781" y="17481"/>
                  </a:lnTo>
                  <a:lnTo>
                    <a:pt x="42658" y="16663"/>
                  </a:lnTo>
                  <a:lnTo>
                    <a:pt x="42535" y="15885"/>
                  </a:lnTo>
                  <a:lnTo>
                    <a:pt x="42372" y="15066"/>
                  </a:lnTo>
                  <a:lnTo>
                    <a:pt x="42167" y="14288"/>
                  </a:lnTo>
                  <a:lnTo>
                    <a:pt x="41962" y="13551"/>
                  </a:lnTo>
                  <a:lnTo>
                    <a:pt x="41676" y="12774"/>
                  </a:lnTo>
                  <a:lnTo>
                    <a:pt x="41430" y="12037"/>
                  </a:lnTo>
                  <a:lnTo>
                    <a:pt x="41103" y="11341"/>
                  </a:lnTo>
                  <a:lnTo>
                    <a:pt x="40775" y="10604"/>
                  </a:lnTo>
                  <a:lnTo>
                    <a:pt x="40448" y="9908"/>
                  </a:lnTo>
                  <a:lnTo>
                    <a:pt x="40038" y="9212"/>
                  </a:lnTo>
                  <a:lnTo>
                    <a:pt x="39670" y="8557"/>
                  </a:lnTo>
                  <a:lnTo>
                    <a:pt x="39219" y="7902"/>
                  </a:lnTo>
                  <a:lnTo>
                    <a:pt x="38769" y="7288"/>
                  </a:lnTo>
                  <a:lnTo>
                    <a:pt x="38319" y="6674"/>
                  </a:lnTo>
                  <a:lnTo>
                    <a:pt x="37827" y="6060"/>
                  </a:lnTo>
                  <a:lnTo>
                    <a:pt x="37295" y="5487"/>
                  </a:lnTo>
                  <a:lnTo>
                    <a:pt x="36763" y="4913"/>
                  </a:lnTo>
                  <a:lnTo>
                    <a:pt x="36231" y="4381"/>
                  </a:lnTo>
                  <a:lnTo>
                    <a:pt x="35658" y="3849"/>
                  </a:lnTo>
                  <a:lnTo>
                    <a:pt x="35044" y="3358"/>
                  </a:lnTo>
                  <a:lnTo>
                    <a:pt x="34430" y="2866"/>
                  </a:lnTo>
                  <a:lnTo>
                    <a:pt x="33816" y="2416"/>
                  </a:lnTo>
                  <a:lnTo>
                    <a:pt x="33161" y="1966"/>
                  </a:lnTo>
                  <a:lnTo>
                    <a:pt x="32506" y="1556"/>
                  </a:lnTo>
                  <a:lnTo>
                    <a:pt x="31850" y="1147"/>
                  </a:lnTo>
                  <a:lnTo>
                    <a:pt x="31155" y="779"/>
                  </a:lnTo>
                  <a:lnTo>
                    <a:pt x="30459" y="451"/>
                  </a:lnTo>
                  <a:lnTo>
                    <a:pt x="29722" y="124"/>
                  </a:lnTo>
                  <a:lnTo>
                    <a:pt x="29026" y="1884"/>
                  </a:lnTo>
                  <a:lnTo>
                    <a:pt x="28944" y="2048"/>
                  </a:lnTo>
                  <a:lnTo>
                    <a:pt x="28903" y="2130"/>
                  </a:lnTo>
                  <a:lnTo>
                    <a:pt x="28575" y="2907"/>
                  </a:lnTo>
                  <a:lnTo>
                    <a:pt x="28330" y="3522"/>
                  </a:lnTo>
                  <a:lnTo>
                    <a:pt x="25996" y="9130"/>
                  </a:lnTo>
                  <a:lnTo>
                    <a:pt x="21575" y="19692"/>
                  </a:lnTo>
                  <a:lnTo>
                    <a:pt x="17195" y="9048"/>
                  </a:lnTo>
                  <a:lnTo>
                    <a:pt x="15107" y="3931"/>
                  </a:lnTo>
                  <a:lnTo>
                    <a:pt x="14247" y="1884"/>
                  </a:lnTo>
                  <a:lnTo>
                    <a:pt x="14206" y="1761"/>
                  </a:lnTo>
                  <a:lnTo>
                    <a:pt x="14165" y="1720"/>
                  </a:lnTo>
                  <a:lnTo>
                    <a:pt x="14124" y="1556"/>
                  </a:lnTo>
                  <a:lnTo>
                    <a:pt x="13469" y="1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6" name="Google Shape;2826;p56"/>
            <p:cNvGrpSpPr/>
            <p:nvPr/>
          </p:nvGrpSpPr>
          <p:grpSpPr>
            <a:xfrm>
              <a:off x="1192225" y="1945025"/>
              <a:ext cx="1072600" cy="1034750"/>
              <a:chOff x="1192225" y="1945025"/>
              <a:chExt cx="1072600" cy="1034750"/>
            </a:xfrm>
          </p:grpSpPr>
          <p:sp>
            <p:nvSpPr>
              <p:cNvPr id="2827" name="Google Shape;2827;p56"/>
              <p:cNvSpPr/>
              <p:nvPr/>
            </p:nvSpPr>
            <p:spPr>
              <a:xfrm>
                <a:off x="1272050" y="2018725"/>
                <a:ext cx="912950" cy="881225"/>
              </a:xfrm>
              <a:custGeom>
                <a:avLst/>
                <a:gdLst/>
                <a:ahLst/>
                <a:cxnLst/>
                <a:rect l="l" t="t" r="r" b="b"/>
                <a:pathLst>
                  <a:path w="36518" h="35249" extrusionOk="0">
                    <a:moveTo>
                      <a:pt x="11504" y="0"/>
                    </a:moveTo>
                    <a:lnTo>
                      <a:pt x="10890" y="287"/>
                    </a:lnTo>
                    <a:lnTo>
                      <a:pt x="10276" y="574"/>
                    </a:lnTo>
                    <a:lnTo>
                      <a:pt x="9662" y="860"/>
                    </a:lnTo>
                    <a:lnTo>
                      <a:pt x="9089" y="1188"/>
                    </a:lnTo>
                    <a:lnTo>
                      <a:pt x="8515" y="1556"/>
                    </a:lnTo>
                    <a:lnTo>
                      <a:pt x="7942" y="1924"/>
                    </a:lnTo>
                    <a:lnTo>
                      <a:pt x="6878" y="2702"/>
                    </a:lnTo>
                    <a:lnTo>
                      <a:pt x="5854" y="3603"/>
                    </a:lnTo>
                    <a:lnTo>
                      <a:pt x="4913" y="4545"/>
                    </a:lnTo>
                    <a:lnTo>
                      <a:pt x="4012" y="5568"/>
                    </a:lnTo>
                    <a:lnTo>
                      <a:pt x="3234" y="6632"/>
                    </a:lnTo>
                    <a:lnTo>
                      <a:pt x="2866" y="7165"/>
                    </a:lnTo>
                    <a:lnTo>
                      <a:pt x="2497" y="7779"/>
                    </a:lnTo>
                    <a:lnTo>
                      <a:pt x="2170" y="8352"/>
                    </a:lnTo>
                    <a:lnTo>
                      <a:pt x="1842" y="8966"/>
                    </a:lnTo>
                    <a:lnTo>
                      <a:pt x="1556" y="9580"/>
                    </a:lnTo>
                    <a:lnTo>
                      <a:pt x="1310" y="10194"/>
                    </a:lnTo>
                    <a:lnTo>
                      <a:pt x="1065" y="10808"/>
                    </a:lnTo>
                    <a:lnTo>
                      <a:pt x="860" y="11463"/>
                    </a:lnTo>
                    <a:lnTo>
                      <a:pt x="655" y="12118"/>
                    </a:lnTo>
                    <a:lnTo>
                      <a:pt x="491" y="12814"/>
                    </a:lnTo>
                    <a:lnTo>
                      <a:pt x="328" y="13469"/>
                    </a:lnTo>
                    <a:lnTo>
                      <a:pt x="205" y="14165"/>
                    </a:lnTo>
                    <a:lnTo>
                      <a:pt x="123" y="14861"/>
                    </a:lnTo>
                    <a:lnTo>
                      <a:pt x="41" y="15557"/>
                    </a:lnTo>
                    <a:lnTo>
                      <a:pt x="0" y="16294"/>
                    </a:lnTo>
                    <a:lnTo>
                      <a:pt x="0" y="16990"/>
                    </a:lnTo>
                    <a:lnTo>
                      <a:pt x="41" y="17931"/>
                    </a:lnTo>
                    <a:lnTo>
                      <a:pt x="82" y="18873"/>
                    </a:lnTo>
                    <a:lnTo>
                      <a:pt x="205" y="19774"/>
                    </a:lnTo>
                    <a:lnTo>
                      <a:pt x="369" y="20674"/>
                    </a:lnTo>
                    <a:lnTo>
                      <a:pt x="573" y="21575"/>
                    </a:lnTo>
                    <a:lnTo>
                      <a:pt x="819" y="22434"/>
                    </a:lnTo>
                    <a:lnTo>
                      <a:pt x="1106" y="23294"/>
                    </a:lnTo>
                    <a:lnTo>
                      <a:pt x="1433" y="24113"/>
                    </a:lnTo>
                    <a:lnTo>
                      <a:pt x="1801" y="24932"/>
                    </a:lnTo>
                    <a:lnTo>
                      <a:pt x="2211" y="25710"/>
                    </a:lnTo>
                    <a:lnTo>
                      <a:pt x="2661" y="26446"/>
                    </a:lnTo>
                    <a:lnTo>
                      <a:pt x="3112" y="27224"/>
                    </a:lnTo>
                    <a:lnTo>
                      <a:pt x="3644" y="27920"/>
                    </a:lnTo>
                    <a:lnTo>
                      <a:pt x="4176" y="28616"/>
                    </a:lnTo>
                    <a:lnTo>
                      <a:pt x="4749" y="29271"/>
                    </a:lnTo>
                    <a:lnTo>
                      <a:pt x="5363" y="29926"/>
                    </a:lnTo>
                    <a:lnTo>
                      <a:pt x="5977" y="30499"/>
                    </a:lnTo>
                    <a:lnTo>
                      <a:pt x="6632" y="31072"/>
                    </a:lnTo>
                    <a:lnTo>
                      <a:pt x="7328" y="31646"/>
                    </a:lnTo>
                    <a:lnTo>
                      <a:pt x="8065" y="32137"/>
                    </a:lnTo>
                    <a:lnTo>
                      <a:pt x="8802" y="32628"/>
                    </a:lnTo>
                    <a:lnTo>
                      <a:pt x="9539" y="33037"/>
                    </a:lnTo>
                    <a:lnTo>
                      <a:pt x="10358" y="33447"/>
                    </a:lnTo>
                    <a:lnTo>
                      <a:pt x="11135" y="33815"/>
                    </a:lnTo>
                    <a:lnTo>
                      <a:pt x="11995" y="34143"/>
                    </a:lnTo>
                    <a:lnTo>
                      <a:pt x="12814" y="34429"/>
                    </a:lnTo>
                    <a:lnTo>
                      <a:pt x="13715" y="34675"/>
                    </a:lnTo>
                    <a:lnTo>
                      <a:pt x="14574" y="34880"/>
                    </a:lnTo>
                    <a:lnTo>
                      <a:pt x="15475" y="35043"/>
                    </a:lnTo>
                    <a:lnTo>
                      <a:pt x="16416" y="35166"/>
                    </a:lnTo>
                    <a:lnTo>
                      <a:pt x="17317" y="35248"/>
                    </a:lnTo>
                    <a:lnTo>
                      <a:pt x="19200" y="35248"/>
                    </a:lnTo>
                    <a:lnTo>
                      <a:pt x="20142" y="35166"/>
                    </a:lnTo>
                    <a:lnTo>
                      <a:pt x="21043" y="35043"/>
                    </a:lnTo>
                    <a:lnTo>
                      <a:pt x="21943" y="34880"/>
                    </a:lnTo>
                    <a:lnTo>
                      <a:pt x="22844" y="34675"/>
                    </a:lnTo>
                    <a:lnTo>
                      <a:pt x="23704" y="34429"/>
                    </a:lnTo>
                    <a:lnTo>
                      <a:pt x="24563" y="34143"/>
                    </a:lnTo>
                    <a:lnTo>
                      <a:pt x="25382" y="33815"/>
                    </a:lnTo>
                    <a:lnTo>
                      <a:pt x="26201" y="33447"/>
                    </a:lnTo>
                    <a:lnTo>
                      <a:pt x="26979" y="33037"/>
                    </a:lnTo>
                    <a:lnTo>
                      <a:pt x="27756" y="32628"/>
                    </a:lnTo>
                    <a:lnTo>
                      <a:pt x="28493" y="32137"/>
                    </a:lnTo>
                    <a:lnTo>
                      <a:pt x="29189" y="31646"/>
                    </a:lnTo>
                    <a:lnTo>
                      <a:pt x="29885" y="31072"/>
                    </a:lnTo>
                    <a:lnTo>
                      <a:pt x="30540" y="30499"/>
                    </a:lnTo>
                    <a:lnTo>
                      <a:pt x="31195" y="29926"/>
                    </a:lnTo>
                    <a:lnTo>
                      <a:pt x="31768" y="29271"/>
                    </a:lnTo>
                    <a:lnTo>
                      <a:pt x="32342" y="28616"/>
                    </a:lnTo>
                    <a:lnTo>
                      <a:pt x="32915" y="27920"/>
                    </a:lnTo>
                    <a:lnTo>
                      <a:pt x="33406" y="27224"/>
                    </a:lnTo>
                    <a:lnTo>
                      <a:pt x="33897" y="26446"/>
                    </a:lnTo>
                    <a:lnTo>
                      <a:pt x="34307" y="25710"/>
                    </a:lnTo>
                    <a:lnTo>
                      <a:pt x="34716" y="24932"/>
                    </a:lnTo>
                    <a:lnTo>
                      <a:pt x="35084" y="24113"/>
                    </a:lnTo>
                    <a:lnTo>
                      <a:pt x="35412" y="23294"/>
                    </a:lnTo>
                    <a:lnTo>
                      <a:pt x="35698" y="22434"/>
                    </a:lnTo>
                    <a:lnTo>
                      <a:pt x="35944" y="21575"/>
                    </a:lnTo>
                    <a:lnTo>
                      <a:pt x="36149" y="20674"/>
                    </a:lnTo>
                    <a:lnTo>
                      <a:pt x="36313" y="19774"/>
                    </a:lnTo>
                    <a:lnTo>
                      <a:pt x="36435" y="18873"/>
                    </a:lnTo>
                    <a:lnTo>
                      <a:pt x="36517" y="17931"/>
                    </a:lnTo>
                    <a:lnTo>
                      <a:pt x="36517" y="16990"/>
                    </a:lnTo>
                    <a:lnTo>
                      <a:pt x="36517" y="16294"/>
                    </a:lnTo>
                    <a:lnTo>
                      <a:pt x="36476" y="15598"/>
                    </a:lnTo>
                    <a:lnTo>
                      <a:pt x="36394" y="14902"/>
                    </a:lnTo>
                    <a:lnTo>
                      <a:pt x="36313" y="14206"/>
                    </a:lnTo>
                    <a:lnTo>
                      <a:pt x="36190" y="13510"/>
                    </a:lnTo>
                    <a:lnTo>
                      <a:pt x="36067" y="12855"/>
                    </a:lnTo>
                    <a:lnTo>
                      <a:pt x="35903" y="12200"/>
                    </a:lnTo>
                    <a:lnTo>
                      <a:pt x="35698" y="11545"/>
                    </a:lnTo>
                    <a:lnTo>
                      <a:pt x="35494" y="10890"/>
                    </a:lnTo>
                    <a:lnTo>
                      <a:pt x="35248" y="10276"/>
                    </a:lnTo>
                    <a:lnTo>
                      <a:pt x="35003" y="9662"/>
                    </a:lnTo>
                    <a:lnTo>
                      <a:pt x="34716" y="9048"/>
                    </a:lnTo>
                    <a:lnTo>
                      <a:pt x="34102" y="7860"/>
                    </a:lnTo>
                    <a:lnTo>
                      <a:pt x="33406" y="6755"/>
                    </a:lnTo>
                    <a:lnTo>
                      <a:pt x="32628" y="5691"/>
                    </a:lnTo>
                    <a:lnTo>
                      <a:pt x="31768" y="4667"/>
                    </a:lnTo>
                    <a:lnTo>
                      <a:pt x="30827" y="3726"/>
                    </a:lnTo>
                    <a:lnTo>
                      <a:pt x="29844" y="2866"/>
                    </a:lnTo>
                    <a:lnTo>
                      <a:pt x="28780" y="2047"/>
                    </a:lnTo>
                    <a:lnTo>
                      <a:pt x="27675" y="1351"/>
                    </a:lnTo>
                    <a:lnTo>
                      <a:pt x="26528" y="696"/>
                    </a:lnTo>
                    <a:lnTo>
                      <a:pt x="25914" y="410"/>
                    </a:lnTo>
                    <a:lnTo>
                      <a:pt x="25300" y="123"/>
                    </a:lnTo>
                    <a:lnTo>
                      <a:pt x="18382" y="16744"/>
                    </a:lnTo>
                    <a:lnTo>
                      <a:pt x="115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56"/>
              <p:cNvSpPr/>
              <p:nvPr/>
            </p:nvSpPr>
            <p:spPr>
              <a:xfrm>
                <a:off x="1435800" y="2171225"/>
                <a:ext cx="585450" cy="564975"/>
              </a:xfrm>
              <a:custGeom>
                <a:avLst/>
                <a:gdLst/>
                <a:ahLst/>
                <a:cxnLst/>
                <a:rect l="l" t="t" r="r" b="b"/>
                <a:pathLst>
                  <a:path w="23418" h="22599" extrusionOk="0">
                    <a:moveTo>
                      <a:pt x="7451" y="0"/>
                    </a:moveTo>
                    <a:lnTo>
                      <a:pt x="6632" y="328"/>
                    </a:lnTo>
                    <a:lnTo>
                      <a:pt x="5895" y="737"/>
                    </a:lnTo>
                    <a:lnTo>
                      <a:pt x="5159" y="1187"/>
                    </a:lnTo>
                    <a:lnTo>
                      <a:pt x="4463" y="1720"/>
                    </a:lnTo>
                    <a:lnTo>
                      <a:pt x="3808" y="2252"/>
                    </a:lnTo>
                    <a:lnTo>
                      <a:pt x="3194" y="2866"/>
                    </a:lnTo>
                    <a:lnTo>
                      <a:pt x="2620" y="3521"/>
                    </a:lnTo>
                    <a:lnTo>
                      <a:pt x="2088" y="4217"/>
                    </a:lnTo>
                    <a:lnTo>
                      <a:pt x="1638" y="4954"/>
                    </a:lnTo>
                    <a:lnTo>
                      <a:pt x="1228" y="5691"/>
                    </a:lnTo>
                    <a:lnTo>
                      <a:pt x="860" y="6509"/>
                    </a:lnTo>
                    <a:lnTo>
                      <a:pt x="573" y="7328"/>
                    </a:lnTo>
                    <a:lnTo>
                      <a:pt x="328" y="8188"/>
                    </a:lnTo>
                    <a:lnTo>
                      <a:pt x="164" y="9088"/>
                    </a:lnTo>
                    <a:lnTo>
                      <a:pt x="41" y="9989"/>
                    </a:lnTo>
                    <a:lnTo>
                      <a:pt x="0" y="10890"/>
                    </a:lnTo>
                    <a:lnTo>
                      <a:pt x="0" y="11504"/>
                    </a:lnTo>
                    <a:lnTo>
                      <a:pt x="82" y="12077"/>
                    </a:lnTo>
                    <a:lnTo>
                      <a:pt x="123" y="12691"/>
                    </a:lnTo>
                    <a:lnTo>
                      <a:pt x="246" y="13264"/>
                    </a:lnTo>
                    <a:lnTo>
                      <a:pt x="369" y="13837"/>
                    </a:lnTo>
                    <a:lnTo>
                      <a:pt x="533" y="14369"/>
                    </a:lnTo>
                    <a:lnTo>
                      <a:pt x="696" y="14902"/>
                    </a:lnTo>
                    <a:lnTo>
                      <a:pt x="942" y="15434"/>
                    </a:lnTo>
                    <a:lnTo>
                      <a:pt x="1147" y="15966"/>
                    </a:lnTo>
                    <a:lnTo>
                      <a:pt x="1433" y="16457"/>
                    </a:lnTo>
                    <a:lnTo>
                      <a:pt x="1679" y="16949"/>
                    </a:lnTo>
                    <a:lnTo>
                      <a:pt x="2006" y="17440"/>
                    </a:lnTo>
                    <a:lnTo>
                      <a:pt x="2334" y="17890"/>
                    </a:lnTo>
                    <a:lnTo>
                      <a:pt x="2661" y="18340"/>
                    </a:lnTo>
                    <a:lnTo>
                      <a:pt x="3030" y="18750"/>
                    </a:lnTo>
                    <a:lnTo>
                      <a:pt x="3439" y="19159"/>
                    </a:lnTo>
                    <a:lnTo>
                      <a:pt x="3849" y="19569"/>
                    </a:lnTo>
                    <a:lnTo>
                      <a:pt x="4258" y="19937"/>
                    </a:lnTo>
                    <a:lnTo>
                      <a:pt x="4708" y="20265"/>
                    </a:lnTo>
                    <a:lnTo>
                      <a:pt x="5159" y="20592"/>
                    </a:lnTo>
                    <a:lnTo>
                      <a:pt x="5650" y="20920"/>
                    </a:lnTo>
                    <a:lnTo>
                      <a:pt x="6141" y="21206"/>
                    </a:lnTo>
                    <a:lnTo>
                      <a:pt x="6632" y="21452"/>
                    </a:lnTo>
                    <a:lnTo>
                      <a:pt x="7165" y="21697"/>
                    </a:lnTo>
                    <a:lnTo>
                      <a:pt x="7697" y="21902"/>
                    </a:lnTo>
                    <a:lnTo>
                      <a:pt x="8229" y="22066"/>
                    </a:lnTo>
                    <a:lnTo>
                      <a:pt x="8802" y="22230"/>
                    </a:lnTo>
                    <a:lnTo>
                      <a:pt x="9334" y="22352"/>
                    </a:lnTo>
                    <a:lnTo>
                      <a:pt x="9948" y="22475"/>
                    </a:lnTo>
                    <a:lnTo>
                      <a:pt x="10522" y="22557"/>
                    </a:lnTo>
                    <a:lnTo>
                      <a:pt x="11095" y="22598"/>
                    </a:lnTo>
                    <a:lnTo>
                      <a:pt x="12323" y="22598"/>
                    </a:lnTo>
                    <a:lnTo>
                      <a:pt x="12896" y="22557"/>
                    </a:lnTo>
                    <a:lnTo>
                      <a:pt x="13510" y="22475"/>
                    </a:lnTo>
                    <a:lnTo>
                      <a:pt x="14083" y="22352"/>
                    </a:lnTo>
                    <a:lnTo>
                      <a:pt x="14656" y="22230"/>
                    </a:lnTo>
                    <a:lnTo>
                      <a:pt x="15188" y="22066"/>
                    </a:lnTo>
                    <a:lnTo>
                      <a:pt x="15762" y="21902"/>
                    </a:lnTo>
                    <a:lnTo>
                      <a:pt x="16294" y="21697"/>
                    </a:lnTo>
                    <a:lnTo>
                      <a:pt x="16785" y="21452"/>
                    </a:lnTo>
                    <a:lnTo>
                      <a:pt x="17317" y="21206"/>
                    </a:lnTo>
                    <a:lnTo>
                      <a:pt x="17809" y="20920"/>
                    </a:lnTo>
                    <a:lnTo>
                      <a:pt x="18259" y="20592"/>
                    </a:lnTo>
                    <a:lnTo>
                      <a:pt x="18709" y="20265"/>
                    </a:lnTo>
                    <a:lnTo>
                      <a:pt x="19160" y="19937"/>
                    </a:lnTo>
                    <a:lnTo>
                      <a:pt x="19610" y="19569"/>
                    </a:lnTo>
                    <a:lnTo>
                      <a:pt x="19978" y="19159"/>
                    </a:lnTo>
                    <a:lnTo>
                      <a:pt x="20388" y="18750"/>
                    </a:lnTo>
                    <a:lnTo>
                      <a:pt x="20756" y="18340"/>
                    </a:lnTo>
                    <a:lnTo>
                      <a:pt x="21084" y="17890"/>
                    </a:lnTo>
                    <a:lnTo>
                      <a:pt x="21411" y="17440"/>
                    </a:lnTo>
                    <a:lnTo>
                      <a:pt x="21739" y="16949"/>
                    </a:lnTo>
                    <a:lnTo>
                      <a:pt x="22025" y="16457"/>
                    </a:lnTo>
                    <a:lnTo>
                      <a:pt x="22271" y="15966"/>
                    </a:lnTo>
                    <a:lnTo>
                      <a:pt x="22516" y="15434"/>
                    </a:lnTo>
                    <a:lnTo>
                      <a:pt x="22721" y="14902"/>
                    </a:lnTo>
                    <a:lnTo>
                      <a:pt x="22885" y="14369"/>
                    </a:lnTo>
                    <a:lnTo>
                      <a:pt x="23049" y="13837"/>
                    </a:lnTo>
                    <a:lnTo>
                      <a:pt x="23171" y="13264"/>
                    </a:lnTo>
                    <a:lnTo>
                      <a:pt x="23294" y="12691"/>
                    </a:lnTo>
                    <a:lnTo>
                      <a:pt x="23376" y="12077"/>
                    </a:lnTo>
                    <a:lnTo>
                      <a:pt x="23417" y="11504"/>
                    </a:lnTo>
                    <a:lnTo>
                      <a:pt x="23417" y="10890"/>
                    </a:lnTo>
                    <a:lnTo>
                      <a:pt x="23376" y="9989"/>
                    </a:lnTo>
                    <a:lnTo>
                      <a:pt x="23294" y="9088"/>
                    </a:lnTo>
                    <a:lnTo>
                      <a:pt x="23131" y="8229"/>
                    </a:lnTo>
                    <a:lnTo>
                      <a:pt x="22885" y="7410"/>
                    </a:lnTo>
                    <a:lnTo>
                      <a:pt x="22598" y="6591"/>
                    </a:lnTo>
                    <a:lnTo>
                      <a:pt x="22271" y="5813"/>
                    </a:lnTo>
                    <a:lnTo>
                      <a:pt x="21861" y="5036"/>
                    </a:lnTo>
                    <a:lnTo>
                      <a:pt x="21411" y="4340"/>
                    </a:lnTo>
                    <a:lnTo>
                      <a:pt x="20920" y="3644"/>
                    </a:lnTo>
                    <a:lnTo>
                      <a:pt x="20388" y="2989"/>
                    </a:lnTo>
                    <a:lnTo>
                      <a:pt x="19774" y="2416"/>
                    </a:lnTo>
                    <a:lnTo>
                      <a:pt x="19160" y="1842"/>
                    </a:lnTo>
                    <a:lnTo>
                      <a:pt x="18464" y="1310"/>
                    </a:lnTo>
                    <a:lnTo>
                      <a:pt x="17768" y="860"/>
                    </a:lnTo>
                    <a:lnTo>
                      <a:pt x="17031" y="450"/>
                    </a:lnTo>
                    <a:lnTo>
                      <a:pt x="16253" y="82"/>
                    </a:lnTo>
                    <a:lnTo>
                      <a:pt x="11832" y="10644"/>
                    </a:lnTo>
                    <a:lnTo>
                      <a:pt x="7451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56"/>
              <p:cNvSpPr/>
              <p:nvPr/>
            </p:nvSpPr>
            <p:spPr>
              <a:xfrm>
                <a:off x="1682450" y="2373850"/>
                <a:ext cx="535300" cy="557825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22313" extrusionOk="0">
                    <a:moveTo>
                      <a:pt x="21125" y="1"/>
                    </a:moveTo>
                    <a:lnTo>
                      <a:pt x="21125" y="369"/>
                    </a:lnTo>
                    <a:lnTo>
                      <a:pt x="21166" y="779"/>
                    </a:lnTo>
                    <a:lnTo>
                      <a:pt x="21166" y="1065"/>
                    </a:lnTo>
                    <a:lnTo>
                      <a:pt x="21207" y="1393"/>
                    </a:lnTo>
                    <a:lnTo>
                      <a:pt x="21207" y="2130"/>
                    </a:lnTo>
                    <a:lnTo>
                      <a:pt x="21166" y="2989"/>
                    </a:lnTo>
                    <a:lnTo>
                      <a:pt x="21166" y="3481"/>
                    </a:lnTo>
                    <a:lnTo>
                      <a:pt x="21125" y="4013"/>
                    </a:lnTo>
                    <a:lnTo>
                      <a:pt x="21084" y="4258"/>
                    </a:lnTo>
                    <a:lnTo>
                      <a:pt x="21084" y="4422"/>
                    </a:lnTo>
                    <a:lnTo>
                      <a:pt x="21043" y="4545"/>
                    </a:lnTo>
                    <a:lnTo>
                      <a:pt x="20961" y="5118"/>
                    </a:lnTo>
                    <a:lnTo>
                      <a:pt x="20879" y="5732"/>
                    </a:lnTo>
                    <a:lnTo>
                      <a:pt x="20756" y="6346"/>
                    </a:lnTo>
                    <a:lnTo>
                      <a:pt x="20593" y="6960"/>
                    </a:lnTo>
                    <a:lnTo>
                      <a:pt x="20429" y="7656"/>
                    </a:lnTo>
                    <a:lnTo>
                      <a:pt x="20224" y="8311"/>
                    </a:lnTo>
                    <a:lnTo>
                      <a:pt x="20142" y="8639"/>
                    </a:lnTo>
                    <a:lnTo>
                      <a:pt x="19978" y="9007"/>
                    </a:lnTo>
                    <a:lnTo>
                      <a:pt x="19733" y="9703"/>
                    </a:lnTo>
                    <a:lnTo>
                      <a:pt x="19405" y="10399"/>
                    </a:lnTo>
                    <a:lnTo>
                      <a:pt x="19282" y="10768"/>
                    </a:lnTo>
                    <a:lnTo>
                      <a:pt x="19078" y="11095"/>
                    </a:lnTo>
                    <a:lnTo>
                      <a:pt x="18914" y="11464"/>
                    </a:lnTo>
                    <a:lnTo>
                      <a:pt x="18709" y="11832"/>
                    </a:lnTo>
                    <a:lnTo>
                      <a:pt x="18300" y="12528"/>
                    </a:lnTo>
                    <a:lnTo>
                      <a:pt x="18177" y="12733"/>
                    </a:lnTo>
                    <a:lnTo>
                      <a:pt x="18095" y="12896"/>
                    </a:lnTo>
                    <a:lnTo>
                      <a:pt x="17850" y="13224"/>
                    </a:lnTo>
                    <a:lnTo>
                      <a:pt x="17604" y="13592"/>
                    </a:lnTo>
                    <a:lnTo>
                      <a:pt x="17358" y="13920"/>
                    </a:lnTo>
                    <a:lnTo>
                      <a:pt x="16826" y="14616"/>
                    </a:lnTo>
                    <a:lnTo>
                      <a:pt x="16253" y="15312"/>
                    </a:lnTo>
                    <a:lnTo>
                      <a:pt x="16130" y="15476"/>
                    </a:lnTo>
                    <a:lnTo>
                      <a:pt x="15966" y="15639"/>
                    </a:lnTo>
                    <a:lnTo>
                      <a:pt x="15680" y="15967"/>
                    </a:lnTo>
                    <a:lnTo>
                      <a:pt x="15025" y="16581"/>
                    </a:lnTo>
                    <a:lnTo>
                      <a:pt x="14411" y="17195"/>
                    </a:lnTo>
                    <a:lnTo>
                      <a:pt x="13756" y="17727"/>
                    </a:lnTo>
                    <a:lnTo>
                      <a:pt x="13060" y="18259"/>
                    </a:lnTo>
                    <a:lnTo>
                      <a:pt x="12364" y="18751"/>
                    </a:lnTo>
                    <a:lnTo>
                      <a:pt x="11668" y="19201"/>
                    </a:lnTo>
                    <a:lnTo>
                      <a:pt x="11013" y="19610"/>
                    </a:lnTo>
                    <a:lnTo>
                      <a:pt x="10317" y="19979"/>
                    </a:lnTo>
                    <a:lnTo>
                      <a:pt x="10112" y="20061"/>
                    </a:lnTo>
                    <a:lnTo>
                      <a:pt x="9949" y="20142"/>
                    </a:lnTo>
                    <a:lnTo>
                      <a:pt x="9621" y="20306"/>
                    </a:lnTo>
                    <a:lnTo>
                      <a:pt x="8925" y="20634"/>
                    </a:lnTo>
                    <a:lnTo>
                      <a:pt x="8270" y="20879"/>
                    </a:lnTo>
                    <a:lnTo>
                      <a:pt x="7574" y="21125"/>
                    </a:lnTo>
                    <a:lnTo>
                      <a:pt x="7247" y="21248"/>
                    </a:lnTo>
                    <a:lnTo>
                      <a:pt x="6919" y="21330"/>
                    </a:lnTo>
                    <a:lnTo>
                      <a:pt x="6305" y="21493"/>
                    </a:lnTo>
                    <a:lnTo>
                      <a:pt x="5691" y="21657"/>
                    </a:lnTo>
                    <a:lnTo>
                      <a:pt x="5077" y="21780"/>
                    </a:lnTo>
                    <a:lnTo>
                      <a:pt x="4545" y="21903"/>
                    </a:lnTo>
                    <a:lnTo>
                      <a:pt x="3972" y="21985"/>
                    </a:lnTo>
                    <a:lnTo>
                      <a:pt x="3480" y="22026"/>
                    </a:lnTo>
                    <a:lnTo>
                      <a:pt x="2989" y="22108"/>
                    </a:lnTo>
                    <a:lnTo>
                      <a:pt x="2088" y="22148"/>
                    </a:lnTo>
                    <a:lnTo>
                      <a:pt x="1351" y="22189"/>
                    </a:lnTo>
                    <a:lnTo>
                      <a:pt x="778" y="22189"/>
                    </a:lnTo>
                    <a:lnTo>
                      <a:pt x="328" y="22148"/>
                    </a:lnTo>
                    <a:lnTo>
                      <a:pt x="0" y="22148"/>
                    </a:lnTo>
                    <a:lnTo>
                      <a:pt x="328" y="22189"/>
                    </a:lnTo>
                    <a:lnTo>
                      <a:pt x="778" y="22230"/>
                    </a:lnTo>
                    <a:lnTo>
                      <a:pt x="1065" y="22271"/>
                    </a:lnTo>
                    <a:lnTo>
                      <a:pt x="1351" y="22271"/>
                    </a:lnTo>
                    <a:lnTo>
                      <a:pt x="2129" y="22312"/>
                    </a:lnTo>
                    <a:lnTo>
                      <a:pt x="3480" y="22312"/>
                    </a:lnTo>
                    <a:lnTo>
                      <a:pt x="4012" y="22271"/>
                    </a:lnTo>
                    <a:lnTo>
                      <a:pt x="4586" y="22230"/>
                    </a:lnTo>
                    <a:lnTo>
                      <a:pt x="5159" y="22148"/>
                    </a:lnTo>
                    <a:lnTo>
                      <a:pt x="5773" y="22026"/>
                    </a:lnTo>
                    <a:lnTo>
                      <a:pt x="6387" y="21944"/>
                    </a:lnTo>
                    <a:lnTo>
                      <a:pt x="7042" y="21780"/>
                    </a:lnTo>
                    <a:lnTo>
                      <a:pt x="7410" y="21698"/>
                    </a:lnTo>
                    <a:lnTo>
                      <a:pt x="7738" y="21575"/>
                    </a:lnTo>
                    <a:lnTo>
                      <a:pt x="8434" y="21371"/>
                    </a:lnTo>
                    <a:lnTo>
                      <a:pt x="9130" y="21125"/>
                    </a:lnTo>
                    <a:lnTo>
                      <a:pt x="9826" y="20838"/>
                    </a:lnTo>
                    <a:lnTo>
                      <a:pt x="10194" y="20675"/>
                    </a:lnTo>
                    <a:lnTo>
                      <a:pt x="10399" y="20593"/>
                    </a:lnTo>
                    <a:lnTo>
                      <a:pt x="10563" y="20511"/>
                    </a:lnTo>
                    <a:lnTo>
                      <a:pt x="11299" y="20142"/>
                    </a:lnTo>
                    <a:lnTo>
                      <a:pt x="12036" y="19733"/>
                    </a:lnTo>
                    <a:lnTo>
                      <a:pt x="12405" y="19528"/>
                    </a:lnTo>
                    <a:lnTo>
                      <a:pt x="12732" y="19324"/>
                    </a:lnTo>
                    <a:lnTo>
                      <a:pt x="13101" y="19078"/>
                    </a:lnTo>
                    <a:lnTo>
                      <a:pt x="13469" y="18832"/>
                    </a:lnTo>
                    <a:lnTo>
                      <a:pt x="14165" y="18300"/>
                    </a:lnTo>
                    <a:lnTo>
                      <a:pt x="14861" y="17727"/>
                    </a:lnTo>
                    <a:lnTo>
                      <a:pt x="15025" y="17563"/>
                    </a:lnTo>
                    <a:lnTo>
                      <a:pt x="15189" y="17400"/>
                    </a:lnTo>
                    <a:lnTo>
                      <a:pt x="15557" y="17113"/>
                    </a:lnTo>
                    <a:lnTo>
                      <a:pt x="15885" y="16786"/>
                    </a:lnTo>
                    <a:lnTo>
                      <a:pt x="16171" y="16458"/>
                    </a:lnTo>
                    <a:lnTo>
                      <a:pt x="16499" y="16131"/>
                    </a:lnTo>
                    <a:lnTo>
                      <a:pt x="16662" y="15967"/>
                    </a:lnTo>
                    <a:lnTo>
                      <a:pt x="16826" y="15762"/>
                    </a:lnTo>
                    <a:lnTo>
                      <a:pt x="17399" y="15066"/>
                    </a:lnTo>
                    <a:lnTo>
                      <a:pt x="17932" y="14370"/>
                    </a:lnTo>
                    <a:lnTo>
                      <a:pt x="18177" y="14002"/>
                    </a:lnTo>
                    <a:lnTo>
                      <a:pt x="18423" y="13633"/>
                    </a:lnTo>
                    <a:lnTo>
                      <a:pt x="18668" y="13265"/>
                    </a:lnTo>
                    <a:lnTo>
                      <a:pt x="18791" y="13060"/>
                    </a:lnTo>
                    <a:lnTo>
                      <a:pt x="18873" y="12896"/>
                    </a:lnTo>
                    <a:lnTo>
                      <a:pt x="19282" y="12119"/>
                    </a:lnTo>
                    <a:lnTo>
                      <a:pt x="19487" y="11750"/>
                    </a:lnTo>
                    <a:lnTo>
                      <a:pt x="19651" y="11382"/>
                    </a:lnTo>
                    <a:lnTo>
                      <a:pt x="19815" y="11013"/>
                    </a:lnTo>
                    <a:lnTo>
                      <a:pt x="19978" y="10645"/>
                    </a:lnTo>
                    <a:lnTo>
                      <a:pt x="20265" y="9908"/>
                    </a:lnTo>
                    <a:lnTo>
                      <a:pt x="20511" y="9171"/>
                    </a:lnTo>
                    <a:lnTo>
                      <a:pt x="20633" y="8803"/>
                    </a:lnTo>
                    <a:lnTo>
                      <a:pt x="20715" y="8475"/>
                    </a:lnTo>
                    <a:lnTo>
                      <a:pt x="20920" y="7779"/>
                    </a:lnTo>
                    <a:lnTo>
                      <a:pt x="21043" y="7083"/>
                    </a:lnTo>
                    <a:lnTo>
                      <a:pt x="21166" y="6428"/>
                    </a:lnTo>
                    <a:lnTo>
                      <a:pt x="21288" y="5773"/>
                    </a:lnTo>
                    <a:lnTo>
                      <a:pt x="21329" y="5159"/>
                    </a:lnTo>
                    <a:lnTo>
                      <a:pt x="21370" y="4586"/>
                    </a:lnTo>
                    <a:lnTo>
                      <a:pt x="21411" y="4422"/>
                    </a:lnTo>
                    <a:lnTo>
                      <a:pt x="21411" y="4299"/>
                    </a:lnTo>
                    <a:lnTo>
                      <a:pt x="21411" y="4013"/>
                    </a:lnTo>
                    <a:lnTo>
                      <a:pt x="21411" y="3481"/>
                    </a:lnTo>
                    <a:lnTo>
                      <a:pt x="21411" y="2989"/>
                    </a:lnTo>
                    <a:lnTo>
                      <a:pt x="21370" y="2089"/>
                    </a:lnTo>
                    <a:lnTo>
                      <a:pt x="21288" y="1352"/>
                    </a:lnTo>
                    <a:lnTo>
                      <a:pt x="21288" y="1065"/>
                    </a:lnTo>
                    <a:lnTo>
                      <a:pt x="21248" y="779"/>
                    </a:lnTo>
                    <a:lnTo>
                      <a:pt x="21166" y="328"/>
                    </a:lnTo>
                    <a:lnTo>
                      <a:pt x="21125" y="1"/>
                    </a:lnTo>
                    <a:close/>
                  </a:path>
                </a:pathLst>
              </a:custGeom>
              <a:solidFill>
                <a:srgbClr val="FAB2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56"/>
              <p:cNvSpPr/>
              <p:nvPr/>
            </p:nvSpPr>
            <p:spPr>
              <a:xfrm>
                <a:off x="1489025" y="2593900"/>
                <a:ext cx="167875" cy="167875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5" extrusionOk="0">
                    <a:moveTo>
                      <a:pt x="3030" y="1"/>
                    </a:moveTo>
                    <a:lnTo>
                      <a:pt x="2702" y="82"/>
                    </a:lnTo>
                    <a:lnTo>
                      <a:pt x="2375" y="164"/>
                    </a:lnTo>
                    <a:lnTo>
                      <a:pt x="2047" y="287"/>
                    </a:lnTo>
                    <a:lnTo>
                      <a:pt x="1760" y="410"/>
                    </a:lnTo>
                    <a:lnTo>
                      <a:pt x="1474" y="574"/>
                    </a:lnTo>
                    <a:lnTo>
                      <a:pt x="1228" y="778"/>
                    </a:lnTo>
                    <a:lnTo>
                      <a:pt x="983" y="983"/>
                    </a:lnTo>
                    <a:lnTo>
                      <a:pt x="778" y="1229"/>
                    </a:lnTo>
                    <a:lnTo>
                      <a:pt x="573" y="1474"/>
                    </a:lnTo>
                    <a:lnTo>
                      <a:pt x="410" y="1761"/>
                    </a:lnTo>
                    <a:lnTo>
                      <a:pt x="246" y="2048"/>
                    </a:lnTo>
                    <a:lnTo>
                      <a:pt x="164" y="2375"/>
                    </a:lnTo>
                    <a:lnTo>
                      <a:pt x="82" y="2703"/>
                    </a:lnTo>
                    <a:lnTo>
                      <a:pt x="0" y="3030"/>
                    </a:lnTo>
                    <a:lnTo>
                      <a:pt x="0" y="3358"/>
                    </a:lnTo>
                    <a:lnTo>
                      <a:pt x="0" y="3726"/>
                    </a:lnTo>
                    <a:lnTo>
                      <a:pt x="82" y="4053"/>
                    </a:lnTo>
                    <a:lnTo>
                      <a:pt x="164" y="4381"/>
                    </a:lnTo>
                    <a:lnTo>
                      <a:pt x="246" y="4668"/>
                    </a:lnTo>
                    <a:lnTo>
                      <a:pt x="410" y="4954"/>
                    </a:lnTo>
                    <a:lnTo>
                      <a:pt x="573" y="5241"/>
                    </a:lnTo>
                    <a:lnTo>
                      <a:pt x="778" y="5527"/>
                    </a:lnTo>
                    <a:lnTo>
                      <a:pt x="983" y="5732"/>
                    </a:lnTo>
                    <a:lnTo>
                      <a:pt x="1228" y="5978"/>
                    </a:lnTo>
                    <a:lnTo>
                      <a:pt x="1474" y="6141"/>
                    </a:lnTo>
                    <a:lnTo>
                      <a:pt x="1760" y="6346"/>
                    </a:lnTo>
                    <a:lnTo>
                      <a:pt x="2047" y="6469"/>
                    </a:lnTo>
                    <a:lnTo>
                      <a:pt x="2375" y="6592"/>
                    </a:lnTo>
                    <a:lnTo>
                      <a:pt x="2702" y="6674"/>
                    </a:lnTo>
                    <a:lnTo>
                      <a:pt x="3030" y="6714"/>
                    </a:lnTo>
                    <a:lnTo>
                      <a:pt x="3726" y="6714"/>
                    </a:lnTo>
                    <a:lnTo>
                      <a:pt x="4053" y="6674"/>
                    </a:lnTo>
                    <a:lnTo>
                      <a:pt x="4381" y="6592"/>
                    </a:lnTo>
                    <a:lnTo>
                      <a:pt x="4667" y="6469"/>
                    </a:lnTo>
                    <a:lnTo>
                      <a:pt x="4954" y="6346"/>
                    </a:lnTo>
                    <a:lnTo>
                      <a:pt x="5240" y="6141"/>
                    </a:lnTo>
                    <a:lnTo>
                      <a:pt x="5527" y="5978"/>
                    </a:lnTo>
                    <a:lnTo>
                      <a:pt x="5732" y="5732"/>
                    </a:lnTo>
                    <a:lnTo>
                      <a:pt x="5977" y="5527"/>
                    </a:lnTo>
                    <a:lnTo>
                      <a:pt x="6141" y="5241"/>
                    </a:lnTo>
                    <a:lnTo>
                      <a:pt x="6346" y="4954"/>
                    </a:lnTo>
                    <a:lnTo>
                      <a:pt x="6468" y="4668"/>
                    </a:lnTo>
                    <a:lnTo>
                      <a:pt x="6591" y="4381"/>
                    </a:lnTo>
                    <a:lnTo>
                      <a:pt x="6673" y="4053"/>
                    </a:lnTo>
                    <a:lnTo>
                      <a:pt x="6714" y="3726"/>
                    </a:lnTo>
                    <a:lnTo>
                      <a:pt x="6714" y="3358"/>
                    </a:lnTo>
                    <a:lnTo>
                      <a:pt x="6714" y="3030"/>
                    </a:lnTo>
                    <a:lnTo>
                      <a:pt x="6673" y="2703"/>
                    </a:lnTo>
                    <a:lnTo>
                      <a:pt x="6591" y="2375"/>
                    </a:lnTo>
                    <a:lnTo>
                      <a:pt x="6468" y="2048"/>
                    </a:lnTo>
                    <a:lnTo>
                      <a:pt x="6346" y="1761"/>
                    </a:lnTo>
                    <a:lnTo>
                      <a:pt x="6141" y="1474"/>
                    </a:lnTo>
                    <a:lnTo>
                      <a:pt x="5977" y="1229"/>
                    </a:lnTo>
                    <a:lnTo>
                      <a:pt x="5732" y="983"/>
                    </a:lnTo>
                    <a:lnTo>
                      <a:pt x="5527" y="778"/>
                    </a:lnTo>
                    <a:lnTo>
                      <a:pt x="5240" y="574"/>
                    </a:lnTo>
                    <a:lnTo>
                      <a:pt x="4954" y="410"/>
                    </a:lnTo>
                    <a:lnTo>
                      <a:pt x="4667" y="287"/>
                    </a:lnTo>
                    <a:lnTo>
                      <a:pt x="4381" y="164"/>
                    </a:lnTo>
                    <a:lnTo>
                      <a:pt x="4053" y="82"/>
                    </a:lnTo>
                    <a:lnTo>
                      <a:pt x="37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56"/>
              <p:cNvSpPr/>
              <p:nvPr/>
            </p:nvSpPr>
            <p:spPr>
              <a:xfrm>
                <a:off x="1502325" y="2607200"/>
                <a:ext cx="142275" cy="142300"/>
              </a:xfrm>
              <a:custGeom>
                <a:avLst/>
                <a:gdLst/>
                <a:ahLst/>
                <a:cxnLst/>
                <a:rect l="l" t="t" r="r" b="b"/>
                <a:pathLst>
                  <a:path w="5691" h="5692" extrusionOk="0">
                    <a:moveTo>
                      <a:pt x="2539" y="1"/>
                    </a:moveTo>
                    <a:lnTo>
                      <a:pt x="2252" y="42"/>
                    </a:lnTo>
                    <a:lnTo>
                      <a:pt x="1965" y="124"/>
                    </a:lnTo>
                    <a:lnTo>
                      <a:pt x="1720" y="206"/>
                    </a:lnTo>
                    <a:lnTo>
                      <a:pt x="1474" y="328"/>
                    </a:lnTo>
                    <a:lnTo>
                      <a:pt x="1228" y="451"/>
                    </a:lnTo>
                    <a:lnTo>
                      <a:pt x="1024" y="615"/>
                    </a:lnTo>
                    <a:lnTo>
                      <a:pt x="819" y="820"/>
                    </a:lnTo>
                    <a:lnTo>
                      <a:pt x="614" y="1024"/>
                    </a:lnTo>
                    <a:lnTo>
                      <a:pt x="451" y="1229"/>
                    </a:lnTo>
                    <a:lnTo>
                      <a:pt x="328" y="1475"/>
                    </a:lnTo>
                    <a:lnTo>
                      <a:pt x="205" y="1720"/>
                    </a:lnTo>
                    <a:lnTo>
                      <a:pt x="123" y="2007"/>
                    </a:lnTo>
                    <a:lnTo>
                      <a:pt x="41" y="2252"/>
                    </a:lnTo>
                    <a:lnTo>
                      <a:pt x="0" y="2539"/>
                    </a:lnTo>
                    <a:lnTo>
                      <a:pt x="0" y="2826"/>
                    </a:lnTo>
                    <a:lnTo>
                      <a:pt x="0" y="3112"/>
                    </a:lnTo>
                    <a:lnTo>
                      <a:pt x="41" y="3399"/>
                    </a:lnTo>
                    <a:lnTo>
                      <a:pt x="123" y="3685"/>
                    </a:lnTo>
                    <a:lnTo>
                      <a:pt x="205" y="3931"/>
                    </a:lnTo>
                    <a:lnTo>
                      <a:pt x="328" y="4177"/>
                    </a:lnTo>
                    <a:lnTo>
                      <a:pt x="451" y="4422"/>
                    </a:lnTo>
                    <a:lnTo>
                      <a:pt x="614" y="4668"/>
                    </a:lnTo>
                    <a:lnTo>
                      <a:pt x="819" y="4872"/>
                    </a:lnTo>
                    <a:lnTo>
                      <a:pt x="1024" y="5036"/>
                    </a:lnTo>
                    <a:lnTo>
                      <a:pt x="1228" y="5200"/>
                    </a:lnTo>
                    <a:lnTo>
                      <a:pt x="1474" y="5364"/>
                    </a:lnTo>
                    <a:lnTo>
                      <a:pt x="1720" y="5446"/>
                    </a:lnTo>
                    <a:lnTo>
                      <a:pt x="1965" y="5568"/>
                    </a:lnTo>
                    <a:lnTo>
                      <a:pt x="2252" y="5650"/>
                    </a:lnTo>
                    <a:lnTo>
                      <a:pt x="2539" y="5691"/>
                    </a:lnTo>
                    <a:lnTo>
                      <a:pt x="3112" y="5691"/>
                    </a:lnTo>
                    <a:lnTo>
                      <a:pt x="3398" y="5650"/>
                    </a:lnTo>
                    <a:lnTo>
                      <a:pt x="3685" y="5568"/>
                    </a:lnTo>
                    <a:lnTo>
                      <a:pt x="3930" y="5446"/>
                    </a:lnTo>
                    <a:lnTo>
                      <a:pt x="4176" y="5364"/>
                    </a:lnTo>
                    <a:lnTo>
                      <a:pt x="4422" y="5200"/>
                    </a:lnTo>
                    <a:lnTo>
                      <a:pt x="4667" y="5036"/>
                    </a:lnTo>
                    <a:lnTo>
                      <a:pt x="4872" y="4872"/>
                    </a:lnTo>
                    <a:lnTo>
                      <a:pt x="5036" y="4668"/>
                    </a:lnTo>
                    <a:lnTo>
                      <a:pt x="5200" y="4422"/>
                    </a:lnTo>
                    <a:lnTo>
                      <a:pt x="5363" y="4177"/>
                    </a:lnTo>
                    <a:lnTo>
                      <a:pt x="5445" y="3931"/>
                    </a:lnTo>
                    <a:lnTo>
                      <a:pt x="5568" y="3685"/>
                    </a:lnTo>
                    <a:lnTo>
                      <a:pt x="5609" y="3399"/>
                    </a:lnTo>
                    <a:lnTo>
                      <a:pt x="5691" y="3112"/>
                    </a:lnTo>
                    <a:lnTo>
                      <a:pt x="5691" y="2826"/>
                    </a:lnTo>
                    <a:lnTo>
                      <a:pt x="5691" y="2539"/>
                    </a:lnTo>
                    <a:lnTo>
                      <a:pt x="5609" y="2252"/>
                    </a:lnTo>
                    <a:lnTo>
                      <a:pt x="5568" y="2007"/>
                    </a:lnTo>
                    <a:lnTo>
                      <a:pt x="5445" y="1720"/>
                    </a:lnTo>
                    <a:lnTo>
                      <a:pt x="5363" y="1475"/>
                    </a:lnTo>
                    <a:lnTo>
                      <a:pt x="5200" y="1229"/>
                    </a:lnTo>
                    <a:lnTo>
                      <a:pt x="5036" y="1024"/>
                    </a:lnTo>
                    <a:lnTo>
                      <a:pt x="4872" y="820"/>
                    </a:lnTo>
                    <a:lnTo>
                      <a:pt x="4667" y="615"/>
                    </a:lnTo>
                    <a:lnTo>
                      <a:pt x="4422" y="451"/>
                    </a:lnTo>
                    <a:lnTo>
                      <a:pt x="4176" y="328"/>
                    </a:lnTo>
                    <a:lnTo>
                      <a:pt x="3930" y="206"/>
                    </a:lnTo>
                    <a:lnTo>
                      <a:pt x="3685" y="124"/>
                    </a:lnTo>
                    <a:lnTo>
                      <a:pt x="3398" y="42"/>
                    </a:lnTo>
                    <a:lnTo>
                      <a:pt x="311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56"/>
              <p:cNvSpPr/>
              <p:nvPr/>
            </p:nvSpPr>
            <p:spPr>
              <a:xfrm>
                <a:off x="1518700" y="2623575"/>
                <a:ext cx="77800" cy="77825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3113" extrusionOk="0">
                    <a:moveTo>
                      <a:pt x="1924" y="1"/>
                    </a:moveTo>
                    <a:lnTo>
                      <a:pt x="1638" y="42"/>
                    </a:lnTo>
                    <a:lnTo>
                      <a:pt x="1392" y="124"/>
                    </a:lnTo>
                    <a:lnTo>
                      <a:pt x="1106" y="246"/>
                    </a:lnTo>
                    <a:lnTo>
                      <a:pt x="860" y="410"/>
                    </a:lnTo>
                    <a:lnTo>
                      <a:pt x="614" y="615"/>
                    </a:lnTo>
                    <a:lnTo>
                      <a:pt x="410" y="861"/>
                    </a:lnTo>
                    <a:lnTo>
                      <a:pt x="246" y="1106"/>
                    </a:lnTo>
                    <a:lnTo>
                      <a:pt x="123" y="1393"/>
                    </a:lnTo>
                    <a:lnTo>
                      <a:pt x="41" y="1638"/>
                    </a:lnTo>
                    <a:lnTo>
                      <a:pt x="0" y="1925"/>
                    </a:lnTo>
                    <a:lnTo>
                      <a:pt x="0" y="2252"/>
                    </a:lnTo>
                    <a:lnTo>
                      <a:pt x="0" y="2539"/>
                    </a:lnTo>
                    <a:lnTo>
                      <a:pt x="82" y="2826"/>
                    </a:lnTo>
                    <a:lnTo>
                      <a:pt x="123" y="2907"/>
                    </a:lnTo>
                    <a:lnTo>
                      <a:pt x="205" y="2989"/>
                    </a:lnTo>
                    <a:lnTo>
                      <a:pt x="287" y="3071"/>
                    </a:lnTo>
                    <a:lnTo>
                      <a:pt x="369" y="3112"/>
                    </a:lnTo>
                    <a:lnTo>
                      <a:pt x="614" y="3112"/>
                    </a:lnTo>
                    <a:lnTo>
                      <a:pt x="696" y="3071"/>
                    </a:lnTo>
                    <a:lnTo>
                      <a:pt x="819" y="2989"/>
                    </a:lnTo>
                    <a:lnTo>
                      <a:pt x="2989" y="820"/>
                    </a:lnTo>
                    <a:lnTo>
                      <a:pt x="3071" y="697"/>
                    </a:lnTo>
                    <a:lnTo>
                      <a:pt x="3112" y="615"/>
                    </a:lnTo>
                    <a:lnTo>
                      <a:pt x="3112" y="492"/>
                    </a:lnTo>
                    <a:lnTo>
                      <a:pt x="3112" y="369"/>
                    </a:lnTo>
                    <a:lnTo>
                      <a:pt x="3071" y="287"/>
                    </a:lnTo>
                    <a:lnTo>
                      <a:pt x="2989" y="206"/>
                    </a:lnTo>
                    <a:lnTo>
                      <a:pt x="2907" y="124"/>
                    </a:lnTo>
                    <a:lnTo>
                      <a:pt x="2825" y="83"/>
                    </a:ln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56"/>
              <p:cNvSpPr/>
              <p:nvPr/>
            </p:nvSpPr>
            <p:spPr>
              <a:xfrm>
                <a:off x="1549400" y="2654275"/>
                <a:ext cx="788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3154" extrusionOk="0">
                    <a:moveTo>
                      <a:pt x="2621" y="1"/>
                    </a:moveTo>
                    <a:lnTo>
                      <a:pt x="2539" y="42"/>
                    </a:lnTo>
                    <a:lnTo>
                      <a:pt x="2416" y="83"/>
                    </a:lnTo>
                    <a:lnTo>
                      <a:pt x="2334" y="124"/>
                    </a:lnTo>
                    <a:lnTo>
                      <a:pt x="123" y="2334"/>
                    </a:lnTo>
                    <a:lnTo>
                      <a:pt x="82" y="2416"/>
                    </a:lnTo>
                    <a:lnTo>
                      <a:pt x="41" y="2539"/>
                    </a:lnTo>
                    <a:lnTo>
                      <a:pt x="1" y="2621"/>
                    </a:lnTo>
                    <a:lnTo>
                      <a:pt x="41" y="2744"/>
                    </a:lnTo>
                    <a:lnTo>
                      <a:pt x="82" y="2867"/>
                    </a:lnTo>
                    <a:lnTo>
                      <a:pt x="123" y="2949"/>
                    </a:lnTo>
                    <a:lnTo>
                      <a:pt x="205" y="3030"/>
                    </a:lnTo>
                    <a:lnTo>
                      <a:pt x="328" y="3071"/>
                    </a:lnTo>
                    <a:lnTo>
                      <a:pt x="615" y="3112"/>
                    </a:lnTo>
                    <a:lnTo>
                      <a:pt x="901" y="3153"/>
                    </a:lnTo>
                    <a:lnTo>
                      <a:pt x="1188" y="3153"/>
                    </a:lnTo>
                    <a:lnTo>
                      <a:pt x="1474" y="3071"/>
                    </a:lnTo>
                    <a:lnTo>
                      <a:pt x="1761" y="2989"/>
                    </a:lnTo>
                    <a:lnTo>
                      <a:pt x="2006" y="2867"/>
                    </a:lnTo>
                    <a:lnTo>
                      <a:pt x="2293" y="2703"/>
                    </a:lnTo>
                    <a:lnTo>
                      <a:pt x="2498" y="2498"/>
                    </a:lnTo>
                    <a:lnTo>
                      <a:pt x="2702" y="2294"/>
                    </a:lnTo>
                    <a:lnTo>
                      <a:pt x="2866" y="2007"/>
                    </a:lnTo>
                    <a:lnTo>
                      <a:pt x="2989" y="1761"/>
                    </a:lnTo>
                    <a:lnTo>
                      <a:pt x="3071" y="1475"/>
                    </a:lnTo>
                    <a:lnTo>
                      <a:pt x="3153" y="1188"/>
                    </a:lnTo>
                    <a:lnTo>
                      <a:pt x="3153" y="902"/>
                    </a:lnTo>
                    <a:lnTo>
                      <a:pt x="3112" y="615"/>
                    </a:lnTo>
                    <a:lnTo>
                      <a:pt x="3071" y="328"/>
                    </a:lnTo>
                    <a:lnTo>
                      <a:pt x="3030" y="206"/>
                    </a:lnTo>
                    <a:lnTo>
                      <a:pt x="2948" y="124"/>
                    </a:lnTo>
                    <a:lnTo>
                      <a:pt x="2866" y="83"/>
                    </a:lnTo>
                    <a:lnTo>
                      <a:pt x="2743" y="42"/>
                    </a:lnTo>
                    <a:lnTo>
                      <a:pt x="262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56"/>
              <p:cNvSpPr/>
              <p:nvPr/>
            </p:nvSpPr>
            <p:spPr>
              <a:xfrm>
                <a:off x="1585225" y="2688050"/>
                <a:ext cx="1332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93" extrusionOk="0">
                    <a:moveTo>
                      <a:pt x="41" y="1"/>
                    </a:moveTo>
                    <a:lnTo>
                      <a:pt x="0" y="42"/>
                    </a:lnTo>
                    <a:lnTo>
                      <a:pt x="82" y="206"/>
                    </a:lnTo>
                    <a:lnTo>
                      <a:pt x="164" y="328"/>
                    </a:lnTo>
                    <a:lnTo>
                      <a:pt x="287" y="451"/>
                    </a:lnTo>
                    <a:lnTo>
                      <a:pt x="369" y="492"/>
                    </a:lnTo>
                    <a:lnTo>
                      <a:pt x="492" y="492"/>
                    </a:lnTo>
                    <a:lnTo>
                      <a:pt x="533" y="410"/>
                    </a:lnTo>
                    <a:lnTo>
                      <a:pt x="533" y="328"/>
                    </a:lnTo>
                    <a:lnTo>
                      <a:pt x="492" y="247"/>
                    </a:lnTo>
                    <a:lnTo>
                      <a:pt x="369" y="165"/>
                    </a:lnTo>
                    <a:lnTo>
                      <a:pt x="246" y="42"/>
                    </a:lnTo>
                    <a:lnTo>
                      <a:pt x="8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56"/>
              <p:cNvSpPr/>
              <p:nvPr/>
            </p:nvSpPr>
            <p:spPr>
              <a:xfrm>
                <a:off x="1581125" y="2692150"/>
                <a:ext cx="72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656" extrusionOk="0">
                    <a:moveTo>
                      <a:pt x="42" y="1"/>
                    </a:moveTo>
                    <a:lnTo>
                      <a:pt x="1" y="164"/>
                    </a:lnTo>
                    <a:lnTo>
                      <a:pt x="1" y="328"/>
                    </a:lnTo>
                    <a:lnTo>
                      <a:pt x="42" y="492"/>
                    </a:lnTo>
                    <a:lnTo>
                      <a:pt x="82" y="574"/>
                    </a:lnTo>
                    <a:lnTo>
                      <a:pt x="123" y="615"/>
                    </a:lnTo>
                    <a:lnTo>
                      <a:pt x="205" y="656"/>
                    </a:lnTo>
                    <a:lnTo>
                      <a:pt x="246" y="615"/>
                    </a:lnTo>
                    <a:lnTo>
                      <a:pt x="287" y="533"/>
                    </a:lnTo>
                    <a:lnTo>
                      <a:pt x="287" y="451"/>
                    </a:lnTo>
                    <a:lnTo>
                      <a:pt x="246" y="287"/>
                    </a:lnTo>
                    <a:lnTo>
                      <a:pt x="205" y="123"/>
                    </a:lnTo>
                    <a:lnTo>
                      <a:pt x="8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56"/>
              <p:cNvSpPr/>
              <p:nvPr/>
            </p:nvSpPr>
            <p:spPr>
              <a:xfrm>
                <a:off x="1589325" y="2682950"/>
                <a:ext cx="16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287" extrusionOk="0">
                    <a:moveTo>
                      <a:pt x="205" y="0"/>
                    </a:moveTo>
                    <a:lnTo>
                      <a:pt x="41" y="41"/>
                    </a:lnTo>
                    <a:lnTo>
                      <a:pt x="0" y="82"/>
                    </a:lnTo>
                    <a:lnTo>
                      <a:pt x="41" y="123"/>
                    </a:lnTo>
                    <a:lnTo>
                      <a:pt x="164" y="205"/>
                    </a:lnTo>
                    <a:lnTo>
                      <a:pt x="328" y="246"/>
                    </a:lnTo>
                    <a:lnTo>
                      <a:pt x="491" y="287"/>
                    </a:lnTo>
                    <a:lnTo>
                      <a:pt x="532" y="287"/>
                    </a:lnTo>
                    <a:lnTo>
                      <a:pt x="614" y="246"/>
                    </a:lnTo>
                    <a:lnTo>
                      <a:pt x="655" y="205"/>
                    </a:lnTo>
                    <a:lnTo>
                      <a:pt x="655" y="123"/>
                    </a:lnTo>
                    <a:lnTo>
                      <a:pt x="614" y="82"/>
                    </a:lnTo>
                    <a:lnTo>
                      <a:pt x="532" y="41"/>
                    </a:lnTo>
                    <a:lnTo>
                      <a:pt x="369" y="41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56"/>
              <p:cNvSpPr/>
              <p:nvPr/>
            </p:nvSpPr>
            <p:spPr>
              <a:xfrm>
                <a:off x="1550425" y="2653275"/>
                <a:ext cx="1332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92" extrusionOk="0">
                    <a:moveTo>
                      <a:pt x="41" y="0"/>
                    </a:moveTo>
                    <a:lnTo>
                      <a:pt x="0" y="82"/>
                    </a:lnTo>
                    <a:lnTo>
                      <a:pt x="41" y="164"/>
                    </a:lnTo>
                    <a:lnTo>
                      <a:pt x="82" y="205"/>
                    </a:lnTo>
                    <a:lnTo>
                      <a:pt x="205" y="328"/>
                    </a:lnTo>
                    <a:lnTo>
                      <a:pt x="328" y="450"/>
                    </a:lnTo>
                    <a:lnTo>
                      <a:pt x="451" y="491"/>
                    </a:lnTo>
                    <a:lnTo>
                      <a:pt x="492" y="491"/>
                    </a:lnTo>
                    <a:lnTo>
                      <a:pt x="533" y="450"/>
                    </a:lnTo>
                    <a:lnTo>
                      <a:pt x="451" y="287"/>
                    </a:lnTo>
                    <a:lnTo>
                      <a:pt x="369" y="164"/>
                    </a:lnTo>
                    <a:lnTo>
                      <a:pt x="246" y="41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56"/>
              <p:cNvSpPr/>
              <p:nvPr/>
            </p:nvSpPr>
            <p:spPr>
              <a:xfrm>
                <a:off x="1543250" y="2663500"/>
                <a:ext cx="16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287" extrusionOk="0">
                    <a:moveTo>
                      <a:pt x="42" y="0"/>
                    </a:moveTo>
                    <a:lnTo>
                      <a:pt x="1" y="82"/>
                    </a:lnTo>
                    <a:lnTo>
                      <a:pt x="1" y="123"/>
                    </a:lnTo>
                    <a:lnTo>
                      <a:pt x="83" y="205"/>
                    </a:lnTo>
                    <a:lnTo>
                      <a:pt x="124" y="246"/>
                    </a:lnTo>
                    <a:lnTo>
                      <a:pt x="287" y="246"/>
                    </a:lnTo>
                    <a:lnTo>
                      <a:pt x="492" y="287"/>
                    </a:lnTo>
                    <a:lnTo>
                      <a:pt x="615" y="246"/>
                    </a:lnTo>
                    <a:lnTo>
                      <a:pt x="656" y="205"/>
                    </a:lnTo>
                    <a:lnTo>
                      <a:pt x="615" y="164"/>
                    </a:lnTo>
                    <a:lnTo>
                      <a:pt x="492" y="82"/>
                    </a:lnTo>
                    <a:lnTo>
                      <a:pt x="328" y="41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56"/>
              <p:cNvSpPr/>
              <p:nvPr/>
            </p:nvSpPr>
            <p:spPr>
              <a:xfrm>
                <a:off x="1560650" y="2645075"/>
                <a:ext cx="72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656" extrusionOk="0">
                    <a:moveTo>
                      <a:pt x="83" y="1"/>
                    </a:moveTo>
                    <a:lnTo>
                      <a:pt x="42" y="41"/>
                    </a:lnTo>
                    <a:lnTo>
                      <a:pt x="1" y="123"/>
                    </a:lnTo>
                    <a:lnTo>
                      <a:pt x="1" y="205"/>
                    </a:lnTo>
                    <a:lnTo>
                      <a:pt x="42" y="369"/>
                    </a:lnTo>
                    <a:lnTo>
                      <a:pt x="83" y="492"/>
                    </a:lnTo>
                    <a:lnTo>
                      <a:pt x="206" y="656"/>
                    </a:lnTo>
                    <a:lnTo>
                      <a:pt x="246" y="656"/>
                    </a:lnTo>
                    <a:lnTo>
                      <a:pt x="287" y="492"/>
                    </a:lnTo>
                    <a:lnTo>
                      <a:pt x="287" y="328"/>
                    </a:lnTo>
                    <a:lnTo>
                      <a:pt x="246" y="164"/>
                    </a:lnTo>
                    <a:lnTo>
                      <a:pt x="206" y="82"/>
                    </a:lnTo>
                    <a:lnTo>
                      <a:pt x="165" y="41"/>
                    </a:lnTo>
                    <a:lnTo>
                      <a:pt x="8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56"/>
              <p:cNvSpPr/>
              <p:nvPr/>
            </p:nvSpPr>
            <p:spPr>
              <a:xfrm>
                <a:off x="1918875" y="2256175"/>
                <a:ext cx="167875" cy="168875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55" extrusionOk="0">
                    <a:moveTo>
                      <a:pt x="3357" y="0"/>
                    </a:moveTo>
                    <a:lnTo>
                      <a:pt x="3030" y="41"/>
                    </a:lnTo>
                    <a:lnTo>
                      <a:pt x="2743" y="82"/>
                    </a:lnTo>
                    <a:lnTo>
                      <a:pt x="2416" y="164"/>
                    </a:lnTo>
                    <a:lnTo>
                      <a:pt x="2088" y="246"/>
                    </a:lnTo>
                    <a:lnTo>
                      <a:pt x="1802" y="368"/>
                    </a:lnTo>
                    <a:lnTo>
                      <a:pt x="1515" y="532"/>
                    </a:lnTo>
                    <a:lnTo>
                      <a:pt x="1269" y="737"/>
                    </a:lnTo>
                    <a:lnTo>
                      <a:pt x="1024" y="942"/>
                    </a:lnTo>
                    <a:lnTo>
                      <a:pt x="819" y="1187"/>
                    </a:lnTo>
                    <a:lnTo>
                      <a:pt x="614" y="1433"/>
                    </a:lnTo>
                    <a:lnTo>
                      <a:pt x="410" y="1719"/>
                    </a:lnTo>
                    <a:lnTo>
                      <a:pt x="287" y="2047"/>
                    </a:lnTo>
                    <a:lnTo>
                      <a:pt x="164" y="2374"/>
                    </a:lnTo>
                    <a:lnTo>
                      <a:pt x="82" y="2702"/>
                    </a:lnTo>
                    <a:lnTo>
                      <a:pt x="0" y="3029"/>
                    </a:lnTo>
                    <a:lnTo>
                      <a:pt x="0" y="3357"/>
                    </a:lnTo>
                    <a:lnTo>
                      <a:pt x="0" y="3684"/>
                    </a:lnTo>
                    <a:lnTo>
                      <a:pt x="41" y="4012"/>
                    </a:lnTo>
                    <a:lnTo>
                      <a:pt x="123" y="4339"/>
                    </a:lnTo>
                    <a:lnTo>
                      <a:pt x="246" y="4626"/>
                    </a:lnTo>
                    <a:lnTo>
                      <a:pt x="369" y="4913"/>
                    </a:lnTo>
                    <a:lnTo>
                      <a:pt x="532" y="5199"/>
                    </a:lnTo>
                    <a:lnTo>
                      <a:pt x="737" y="5486"/>
                    </a:lnTo>
                    <a:lnTo>
                      <a:pt x="942" y="5690"/>
                    </a:lnTo>
                    <a:lnTo>
                      <a:pt x="1187" y="5936"/>
                    </a:lnTo>
                    <a:lnTo>
                      <a:pt x="1433" y="6141"/>
                    </a:lnTo>
                    <a:lnTo>
                      <a:pt x="1720" y="6305"/>
                    </a:lnTo>
                    <a:lnTo>
                      <a:pt x="2006" y="6468"/>
                    </a:lnTo>
                    <a:lnTo>
                      <a:pt x="2334" y="6591"/>
                    </a:lnTo>
                    <a:lnTo>
                      <a:pt x="2661" y="6673"/>
                    </a:lnTo>
                    <a:lnTo>
                      <a:pt x="2989" y="6714"/>
                    </a:lnTo>
                    <a:lnTo>
                      <a:pt x="3357" y="6755"/>
                    </a:lnTo>
                    <a:lnTo>
                      <a:pt x="3685" y="6714"/>
                    </a:lnTo>
                    <a:lnTo>
                      <a:pt x="3971" y="6673"/>
                    </a:lnTo>
                    <a:lnTo>
                      <a:pt x="4299" y="6591"/>
                    </a:lnTo>
                    <a:lnTo>
                      <a:pt x="4626" y="6509"/>
                    </a:lnTo>
                    <a:lnTo>
                      <a:pt x="4913" y="6345"/>
                    </a:lnTo>
                    <a:lnTo>
                      <a:pt x="5199" y="6223"/>
                    </a:lnTo>
                    <a:lnTo>
                      <a:pt x="5445" y="6018"/>
                    </a:lnTo>
                    <a:lnTo>
                      <a:pt x="5691" y="5813"/>
                    </a:lnTo>
                    <a:lnTo>
                      <a:pt x="5936" y="5568"/>
                    </a:lnTo>
                    <a:lnTo>
                      <a:pt x="6100" y="5322"/>
                    </a:lnTo>
                    <a:lnTo>
                      <a:pt x="6305" y="5035"/>
                    </a:lnTo>
                    <a:lnTo>
                      <a:pt x="6428" y="4708"/>
                    </a:lnTo>
                    <a:lnTo>
                      <a:pt x="6550" y="4380"/>
                    </a:lnTo>
                    <a:lnTo>
                      <a:pt x="6632" y="4053"/>
                    </a:lnTo>
                    <a:lnTo>
                      <a:pt x="6714" y="3725"/>
                    </a:lnTo>
                    <a:lnTo>
                      <a:pt x="6714" y="3398"/>
                    </a:lnTo>
                    <a:lnTo>
                      <a:pt x="6714" y="3070"/>
                    </a:lnTo>
                    <a:lnTo>
                      <a:pt x="6673" y="2743"/>
                    </a:lnTo>
                    <a:lnTo>
                      <a:pt x="6591" y="2415"/>
                    </a:lnTo>
                    <a:lnTo>
                      <a:pt x="6469" y="2129"/>
                    </a:lnTo>
                    <a:lnTo>
                      <a:pt x="6346" y="1842"/>
                    </a:lnTo>
                    <a:lnTo>
                      <a:pt x="6182" y="1556"/>
                    </a:lnTo>
                    <a:lnTo>
                      <a:pt x="5977" y="1269"/>
                    </a:lnTo>
                    <a:lnTo>
                      <a:pt x="5773" y="1023"/>
                    </a:lnTo>
                    <a:lnTo>
                      <a:pt x="5527" y="819"/>
                    </a:lnTo>
                    <a:lnTo>
                      <a:pt x="5281" y="614"/>
                    </a:lnTo>
                    <a:lnTo>
                      <a:pt x="4995" y="450"/>
                    </a:lnTo>
                    <a:lnTo>
                      <a:pt x="4708" y="287"/>
                    </a:lnTo>
                    <a:lnTo>
                      <a:pt x="4381" y="164"/>
                    </a:lnTo>
                    <a:lnTo>
                      <a:pt x="4053" y="82"/>
                    </a:lnTo>
                    <a:lnTo>
                      <a:pt x="3726" y="41"/>
                    </a:lnTo>
                    <a:lnTo>
                      <a:pt x="335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56"/>
              <p:cNvSpPr/>
              <p:nvPr/>
            </p:nvSpPr>
            <p:spPr>
              <a:xfrm>
                <a:off x="1931150" y="2269475"/>
                <a:ext cx="14330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5732" h="5691" extrusionOk="0">
                    <a:moveTo>
                      <a:pt x="2621" y="0"/>
                    </a:moveTo>
                    <a:lnTo>
                      <a:pt x="2334" y="41"/>
                    </a:lnTo>
                    <a:lnTo>
                      <a:pt x="2047" y="123"/>
                    </a:lnTo>
                    <a:lnTo>
                      <a:pt x="1802" y="205"/>
                    </a:lnTo>
                    <a:lnTo>
                      <a:pt x="1556" y="328"/>
                    </a:lnTo>
                    <a:lnTo>
                      <a:pt x="1311" y="451"/>
                    </a:lnTo>
                    <a:lnTo>
                      <a:pt x="1106" y="614"/>
                    </a:lnTo>
                    <a:lnTo>
                      <a:pt x="901" y="778"/>
                    </a:lnTo>
                    <a:lnTo>
                      <a:pt x="696" y="983"/>
                    </a:lnTo>
                    <a:lnTo>
                      <a:pt x="533" y="1228"/>
                    </a:lnTo>
                    <a:lnTo>
                      <a:pt x="369" y="1433"/>
                    </a:lnTo>
                    <a:lnTo>
                      <a:pt x="246" y="1720"/>
                    </a:lnTo>
                    <a:lnTo>
                      <a:pt x="164" y="1965"/>
                    </a:lnTo>
                    <a:lnTo>
                      <a:pt x="82" y="2252"/>
                    </a:lnTo>
                    <a:lnTo>
                      <a:pt x="41" y="2538"/>
                    </a:lnTo>
                    <a:lnTo>
                      <a:pt x="1" y="2825"/>
                    </a:lnTo>
                    <a:lnTo>
                      <a:pt x="41" y="3112"/>
                    </a:lnTo>
                    <a:lnTo>
                      <a:pt x="82" y="3398"/>
                    </a:lnTo>
                    <a:lnTo>
                      <a:pt x="123" y="3644"/>
                    </a:lnTo>
                    <a:lnTo>
                      <a:pt x="205" y="3889"/>
                    </a:lnTo>
                    <a:lnTo>
                      <a:pt x="328" y="4176"/>
                    </a:lnTo>
                    <a:lnTo>
                      <a:pt x="451" y="4381"/>
                    </a:lnTo>
                    <a:lnTo>
                      <a:pt x="615" y="4626"/>
                    </a:lnTo>
                    <a:lnTo>
                      <a:pt x="819" y="4831"/>
                    </a:lnTo>
                    <a:lnTo>
                      <a:pt x="1024" y="4995"/>
                    </a:lnTo>
                    <a:lnTo>
                      <a:pt x="1229" y="5199"/>
                    </a:lnTo>
                    <a:lnTo>
                      <a:pt x="1474" y="5322"/>
                    </a:lnTo>
                    <a:lnTo>
                      <a:pt x="1720" y="5445"/>
                    </a:lnTo>
                    <a:lnTo>
                      <a:pt x="2007" y="5568"/>
                    </a:lnTo>
                    <a:lnTo>
                      <a:pt x="2293" y="5650"/>
                    </a:lnTo>
                    <a:lnTo>
                      <a:pt x="2580" y="5691"/>
                    </a:lnTo>
                    <a:lnTo>
                      <a:pt x="3112" y="5691"/>
                    </a:lnTo>
                    <a:lnTo>
                      <a:pt x="3398" y="5650"/>
                    </a:lnTo>
                    <a:lnTo>
                      <a:pt x="3685" y="5568"/>
                    </a:lnTo>
                    <a:lnTo>
                      <a:pt x="3931" y="5486"/>
                    </a:lnTo>
                    <a:lnTo>
                      <a:pt x="4176" y="5363"/>
                    </a:lnTo>
                    <a:lnTo>
                      <a:pt x="4422" y="5240"/>
                    </a:lnTo>
                    <a:lnTo>
                      <a:pt x="4627" y="5077"/>
                    </a:lnTo>
                    <a:lnTo>
                      <a:pt x="4831" y="4913"/>
                    </a:lnTo>
                    <a:lnTo>
                      <a:pt x="5036" y="4708"/>
                    </a:lnTo>
                    <a:lnTo>
                      <a:pt x="5200" y="4462"/>
                    </a:lnTo>
                    <a:lnTo>
                      <a:pt x="5363" y="4258"/>
                    </a:lnTo>
                    <a:lnTo>
                      <a:pt x="5486" y="3971"/>
                    </a:lnTo>
                    <a:lnTo>
                      <a:pt x="5568" y="3726"/>
                    </a:lnTo>
                    <a:lnTo>
                      <a:pt x="5650" y="3439"/>
                    </a:lnTo>
                    <a:lnTo>
                      <a:pt x="5691" y="3152"/>
                    </a:lnTo>
                    <a:lnTo>
                      <a:pt x="5732" y="2866"/>
                    </a:lnTo>
                    <a:lnTo>
                      <a:pt x="5691" y="2579"/>
                    </a:lnTo>
                    <a:lnTo>
                      <a:pt x="5650" y="2293"/>
                    </a:lnTo>
                    <a:lnTo>
                      <a:pt x="5609" y="2047"/>
                    </a:lnTo>
                    <a:lnTo>
                      <a:pt x="5527" y="1801"/>
                    </a:lnTo>
                    <a:lnTo>
                      <a:pt x="5404" y="1515"/>
                    </a:lnTo>
                    <a:lnTo>
                      <a:pt x="5282" y="1310"/>
                    </a:lnTo>
                    <a:lnTo>
                      <a:pt x="5118" y="1065"/>
                    </a:lnTo>
                    <a:lnTo>
                      <a:pt x="4913" y="860"/>
                    </a:lnTo>
                    <a:lnTo>
                      <a:pt x="4708" y="655"/>
                    </a:lnTo>
                    <a:lnTo>
                      <a:pt x="4504" y="491"/>
                    </a:lnTo>
                    <a:lnTo>
                      <a:pt x="4258" y="369"/>
                    </a:lnTo>
                    <a:lnTo>
                      <a:pt x="4012" y="246"/>
                    </a:lnTo>
                    <a:lnTo>
                      <a:pt x="3726" y="123"/>
                    </a:lnTo>
                    <a:lnTo>
                      <a:pt x="3439" y="41"/>
                    </a:lnTo>
                    <a:lnTo>
                      <a:pt x="315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56"/>
              <p:cNvSpPr/>
              <p:nvPr/>
            </p:nvSpPr>
            <p:spPr>
              <a:xfrm>
                <a:off x="1947525" y="2305300"/>
                <a:ext cx="65525" cy="9007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3603" extrusionOk="0">
                    <a:moveTo>
                      <a:pt x="656" y="0"/>
                    </a:moveTo>
                    <a:lnTo>
                      <a:pt x="574" y="41"/>
                    </a:lnTo>
                    <a:lnTo>
                      <a:pt x="492" y="82"/>
                    </a:lnTo>
                    <a:lnTo>
                      <a:pt x="410" y="164"/>
                    </a:lnTo>
                    <a:lnTo>
                      <a:pt x="246" y="409"/>
                    </a:lnTo>
                    <a:lnTo>
                      <a:pt x="123" y="696"/>
                    </a:lnTo>
                    <a:lnTo>
                      <a:pt x="41" y="983"/>
                    </a:lnTo>
                    <a:lnTo>
                      <a:pt x="1" y="1269"/>
                    </a:lnTo>
                    <a:lnTo>
                      <a:pt x="1" y="1556"/>
                    </a:lnTo>
                    <a:lnTo>
                      <a:pt x="41" y="1842"/>
                    </a:lnTo>
                    <a:lnTo>
                      <a:pt x="123" y="2129"/>
                    </a:lnTo>
                    <a:lnTo>
                      <a:pt x="246" y="2415"/>
                    </a:lnTo>
                    <a:lnTo>
                      <a:pt x="410" y="2702"/>
                    </a:lnTo>
                    <a:lnTo>
                      <a:pt x="615" y="2907"/>
                    </a:lnTo>
                    <a:lnTo>
                      <a:pt x="819" y="3111"/>
                    </a:lnTo>
                    <a:lnTo>
                      <a:pt x="1065" y="3275"/>
                    </a:lnTo>
                    <a:lnTo>
                      <a:pt x="1311" y="3439"/>
                    </a:lnTo>
                    <a:lnTo>
                      <a:pt x="1597" y="3521"/>
                    </a:lnTo>
                    <a:lnTo>
                      <a:pt x="1884" y="3603"/>
                    </a:lnTo>
                    <a:lnTo>
                      <a:pt x="2293" y="3603"/>
                    </a:lnTo>
                    <a:lnTo>
                      <a:pt x="2416" y="3562"/>
                    </a:lnTo>
                    <a:lnTo>
                      <a:pt x="2498" y="3480"/>
                    </a:lnTo>
                    <a:lnTo>
                      <a:pt x="2539" y="3398"/>
                    </a:lnTo>
                    <a:lnTo>
                      <a:pt x="2580" y="3316"/>
                    </a:lnTo>
                    <a:lnTo>
                      <a:pt x="2621" y="3193"/>
                    </a:lnTo>
                    <a:lnTo>
                      <a:pt x="2621" y="3070"/>
                    </a:lnTo>
                    <a:lnTo>
                      <a:pt x="2580" y="2989"/>
                    </a:lnTo>
                    <a:lnTo>
                      <a:pt x="1147" y="205"/>
                    </a:lnTo>
                    <a:lnTo>
                      <a:pt x="1065" y="123"/>
                    </a:lnTo>
                    <a:lnTo>
                      <a:pt x="983" y="41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56"/>
              <p:cNvSpPr/>
              <p:nvPr/>
            </p:nvSpPr>
            <p:spPr>
              <a:xfrm>
                <a:off x="1992550" y="2285850"/>
                <a:ext cx="65525" cy="9007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3603" extrusionOk="0">
                    <a:moveTo>
                      <a:pt x="328" y="0"/>
                    </a:moveTo>
                    <a:lnTo>
                      <a:pt x="246" y="41"/>
                    </a:lnTo>
                    <a:lnTo>
                      <a:pt x="124" y="123"/>
                    </a:lnTo>
                    <a:lnTo>
                      <a:pt x="83" y="205"/>
                    </a:lnTo>
                    <a:lnTo>
                      <a:pt x="42" y="287"/>
                    </a:lnTo>
                    <a:lnTo>
                      <a:pt x="1" y="410"/>
                    </a:lnTo>
                    <a:lnTo>
                      <a:pt x="1" y="532"/>
                    </a:lnTo>
                    <a:lnTo>
                      <a:pt x="42" y="614"/>
                    </a:lnTo>
                    <a:lnTo>
                      <a:pt x="1475" y="3398"/>
                    </a:lnTo>
                    <a:lnTo>
                      <a:pt x="1556" y="3480"/>
                    </a:lnTo>
                    <a:lnTo>
                      <a:pt x="1638" y="3562"/>
                    </a:lnTo>
                    <a:lnTo>
                      <a:pt x="1720" y="3603"/>
                    </a:lnTo>
                    <a:lnTo>
                      <a:pt x="1966" y="3603"/>
                    </a:lnTo>
                    <a:lnTo>
                      <a:pt x="2048" y="3562"/>
                    </a:lnTo>
                    <a:lnTo>
                      <a:pt x="2130" y="3521"/>
                    </a:lnTo>
                    <a:lnTo>
                      <a:pt x="2212" y="3439"/>
                    </a:lnTo>
                    <a:lnTo>
                      <a:pt x="2375" y="3193"/>
                    </a:lnTo>
                    <a:lnTo>
                      <a:pt x="2498" y="2907"/>
                    </a:lnTo>
                    <a:lnTo>
                      <a:pt x="2580" y="2620"/>
                    </a:lnTo>
                    <a:lnTo>
                      <a:pt x="2621" y="2334"/>
                    </a:lnTo>
                    <a:lnTo>
                      <a:pt x="2621" y="2047"/>
                    </a:lnTo>
                    <a:lnTo>
                      <a:pt x="2580" y="1761"/>
                    </a:lnTo>
                    <a:lnTo>
                      <a:pt x="2498" y="1474"/>
                    </a:lnTo>
                    <a:lnTo>
                      <a:pt x="2375" y="1187"/>
                    </a:lnTo>
                    <a:lnTo>
                      <a:pt x="2212" y="901"/>
                    </a:lnTo>
                    <a:lnTo>
                      <a:pt x="2007" y="696"/>
                    </a:lnTo>
                    <a:lnTo>
                      <a:pt x="1802" y="491"/>
                    </a:lnTo>
                    <a:lnTo>
                      <a:pt x="1556" y="328"/>
                    </a:lnTo>
                    <a:lnTo>
                      <a:pt x="1311" y="164"/>
                    </a:lnTo>
                    <a:lnTo>
                      <a:pt x="1024" y="82"/>
                    </a:lnTo>
                    <a:lnTo>
                      <a:pt x="7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56"/>
              <p:cNvSpPr/>
              <p:nvPr/>
            </p:nvSpPr>
            <p:spPr>
              <a:xfrm>
                <a:off x="2016100" y="2322700"/>
                <a:ext cx="153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369" extrusionOk="0">
                    <a:moveTo>
                      <a:pt x="410" y="0"/>
                    </a:moveTo>
                    <a:lnTo>
                      <a:pt x="246" y="82"/>
                    </a:lnTo>
                    <a:lnTo>
                      <a:pt x="123" y="164"/>
                    </a:lnTo>
                    <a:lnTo>
                      <a:pt x="0" y="328"/>
                    </a:lnTo>
                    <a:lnTo>
                      <a:pt x="0" y="368"/>
                    </a:lnTo>
                    <a:lnTo>
                      <a:pt x="205" y="368"/>
                    </a:lnTo>
                    <a:lnTo>
                      <a:pt x="369" y="287"/>
                    </a:lnTo>
                    <a:lnTo>
                      <a:pt x="492" y="246"/>
                    </a:lnTo>
                    <a:lnTo>
                      <a:pt x="574" y="205"/>
                    </a:lnTo>
                    <a:lnTo>
                      <a:pt x="614" y="123"/>
                    </a:lnTo>
                    <a:lnTo>
                      <a:pt x="614" y="41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56"/>
              <p:cNvSpPr/>
              <p:nvPr/>
            </p:nvSpPr>
            <p:spPr>
              <a:xfrm>
                <a:off x="2019175" y="2333950"/>
                <a:ext cx="164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246" extrusionOk="0">
                    <a:moveTo>
                      <a:pt x="164" y="0"/>
                    </a:moveTo>
                    <a:lnTo>
                      <a:pt x="0" y="41"/>
                    </a:lnTo>
                    <a:lnTo>
                      <a:pt x="0" y="82"/>
                    </a:lnTo>
                    <a:lnTo>
                      <a:pt x="0" y="123"/>
                    </a:lnTo>
                    <a:lnTo>
                      <a:pt x="123" y="205"/>
                    </a:lnTo>
                    <a:lnTo>
                      <a:pt x="287" y="246"/>
                    </a:lnTo>
                    <a:lnTo>
                      <a:pt x="532" y="246"/>
                    </a:lnTo>
                    <a:lnTo>
                      <a:pt x="614" y="205"/>
                    </a:lnTo>
                    <a:lnTo>
                      <a:pt x="655" y="164"/>
                    </a:lnTo>
                    <a:lnTo>
                      <a:pt x="614" y="82"/>
                    </a:lnTo>
                    <a:lnTo>
                      <a:pt x="573" y="41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56"/>
              <p:cNvSpPr/>
              <p:nvPr/>
            </p:nvSpPr>
            <p:spPr>
              <a:xfrm>
                <a:off x="2014050" y="2312450"/>
                <a:ext cx="92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74" extrusionOk="0">
                    <a:moveTo>
                      <a:pt x="246" y="1"/>
                    </a:moveTo>
                    <a:lnTo>
                      <a:pt x="205" y="42"/>
                    </a:lnTo>
                    <a:lnTo>
                      <a:pt x="123" y="82"/>
                    </a:lnTo>
                    <a:lnTo>
                      <a:pt x="41" y="246"/>
                    </a:lnTo>
                    <a:lnTo>
                      <a:pt x="1" y="410"/>
                    </a:lnTo>
                    <a:lnTo>
                      <a:pt x="1" y="533"/>
                    </a:lnTo>
                    <a:lnTo>
                      <a:pt x="1" y="574"/>
                    </a:lnTo>
                    <a:lnTo>
                      <a:pt x="41" y="574"/>
                    </a:lnTo>
                    <a:lnTo>
                      <a:pt x="164" y="492"/>
                    </a:lnTo>
                    <a:lnTo>
                      <a:pt x="287" y="369"/>
                    </a:lnTo>
                    <a:lnTo>
                      <a:pt x="369" y="205"/>
                    </a:lnTo>
                    <a:lnTo>
                      <a:pt x="369" y="123"/>
                    </a:lnTo>
                    <a:lnTo>
                      <a:pt x="369" y="42"/>
                    </a:lnTo>
                    <a:lnTo>
                      <a:pt x="32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56"/>
              <p:cNvSpPr/>
              <p:nvPr/>
            </p:nvSpPr>
            <p:spPr>
              <a:xfrm>
                <a:off x="1973100" y="2346225"/>
                <a:ext cx="1437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370" extrusionOk="0">
                    <a:moveTo>
                      <a:pt x="369" y="1"/>
                    </a:moveTo>
                    <a:lnTo>
                      <a:pt x="247" y="42"/>
                    </a:lnTo>
                    <a:lnTo>
                      <a:pt x="83" y="123"/>
                    </a:lnTo>
                    <a:lnTo>
                      <a:pt x="1" y="164"/>
                    </a:lnTo>
                    <a:lnTo>
                      <a:pt x="1" y="246"/>
                    </a:lnTo>
                    <a:lnTo>
                      <a:pt x="1" y="328"/>
                    </a:lnTo>
                    <a:lnTo>
                      <a:pt x="42" y="369"/>
                    </a:lnTo>
                    <a:lnTo>
                      <a:pt x="124" y="369"/>
                    </a:lnTo>
                    <a:lnTo>
                      <a:pt x="206" y="328"/>
                    </a:lnTo>
                    <a:lnTo>
                      <a:pt x="329" y="246"/>
                    </a:lnTo>
                    <a:lnTo>
                      <a:pt x="492" y="164"/>
                    </a:lnTo>
                    <a:lnTo>
                      <a:pt x="574" y="42"/>
                    </a:lnTo>
                    <a:lnTo>
                      <a:pt x="5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56"/>
              <p:cNvSpPr/>
              <p:nvPr/>
            </p:nvSpPr>
            <p:spPr>
              <a:xfrm>
                <a:off x="1980275" y="2350325"/>
                <a:ext cx="10250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615" extrusionOk="0">
                    <a:moveTo>
                      <a:pt x="328" y="0"/>
                    </a:moveTo>
                    <a:lnTo>
                      <a:pt x="205" y="123"/>
                    </a:lnTo>
                    <a:lnTo>
                      <a:pt x="123" y="246"/>
                    </a:lnTo>
                    <a:lnTo>
                      <a:pt x="42" y="410"/>
                    </a:lnTo>
                    <a:lnTo>
                      <a:pt x="1" y="451"/>
                    </a:lnTo>
                    <a:lnTo>
                      <a:pt x="1" y="533"/>
                    </a:lnTo>
                    <a:lnTo>
                      <a:pt x="42" y="614"/>
                    </a:lnTo>
                    <a:lnTo>
                      <a:pt x="123" y="614"/>
                    </a:lnTo>
                    <a:lnTo>
                      <a:pt x="205" y="573"/>
                    </a:lnTo>
                    <a:lnTo>
                      <a:pt x="246" y="533"/>
                    </a:lnTo>
                    <a:lnTo>
                      <a:pt x="328" y="369"/>
                    </a:lnTo>
                    <a:lnTo>
                      <a:pt x="369" y="205"/>
                    </a:lnTo>
                    <a:lnTo>
                      <a:pt x="410" y="41"/>
                    </a:lnTo>
                    <a:lnTo>
                      <a:pt x="3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56"/>
              <p:cNvSpPr/>
              <p:nvPr/>
            </p:nvSpPr>
            <p:spPr>
              <a:xfrm>
                <a:off x="1969025" y="2337025"/>
                <a:ext cx="16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287" extrusionOk="0">
                    <a:moveTo>
                      <a:pt x="164" y="0"/>
                    </a:moveTo>
                    <a:lnTo>
                      <a:pt x="82" y="41"/>
                    </a:lnTo>
                    <a:lnTo>
                      <a:pt x="0" y="82"/>
                    </a:lnTo>
                    <a:lnTo>
                      <a:pt x="0" y="123"/>
                    </a:lnTo>
                    <a:lnTo>
                      <a:pt x="0" y="205"/>
                    </a:lnTo>
                    <a:lnTo>
                      <a:pt x="82" y="246"/>
                    </a:lnTo>
                    <a:lnTo>
                      <a:pt x="123" y="287"/>
                    </a:lnTo>
                    <a:lnTo>
                      <a:pt x="451" y="287"/>
                    </a:lnTo>
                    <a:lnTo>
                      <a:pt x="614" y="246"/>
                    </a:lnTo>
                    <a:lnTo>
                      <a:pt x="655" y="205"/>
                    </a:lnTo>
                    <a:lnTo>
                      <a:pt x="614" y="164"/>
                    </a:lnTo>
                    <a:lnTo>
                      <a:pt x="492" y="82"/>
                    </a:lnTo>
                    <a:lnTo>
                      <a:pt x="328" y="41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56"/>
              <p:cNvSpPr/>
              <p:nvPr/>
            </p:nvSpPr>
            <p:spPr>
              <a:xfrm>
                <a:off x="1817550" y="2621525"/>
                <a:ext cx="142275" cy="142300"/>
              </a:xfrm>
              <a:custGeom>
                <a:avLst/>
                <a:gdLst/>
                <a:ahLst/>
                <a:cxnLst/>
                <a:rect l="l" t="t" r="r" b="b"/>
                <a:pathLst>
                  <a:path w="5691" h="5692" extrusionOk="0">
                    <a:moveTo>
                      <a:pt x="2620" y="1"/>
                    </a:moveTo>
                    <a:lnTo>
                      <a:pt x="2375" y="42"/>
                    </a:lnTo>
                    <a:lnTo>
                      <a:pt x="2088" y="83"/>
                    </a:lnTo>
                    <a:lnTo>
                      <a:pt x="1843" y="165"/>
                    </a:lnTo>
                    <a:lnTo>
                      <a:pt x="1556" y="288"/>
                    </a:lnTo>
                    <a:lnTo>
                      <a:pt x="1310" y="451"/>
                    </a:lnTo>
                    <a:lnTo>
                      <a:pt x="1106" y="615"/>
                    </a:lnTo>
                    <a:lnTo>
                      <a:pt x="860" y="779"/>
                    </a:lnTo>
                    <a:lnTo>
                      <a:pt x="655" y="983"/>
                    </a:lnTo>
                    <a:lnTo>
                      <a:pt x="492" y="1229"/>
                    </a:lnTo>
                    <a:lnTo>
                      <a:pt x="328" y="1475"/>
                    </a:lnTo>
                    <a:lnTo>
                      <a:pt x="205" y="1720"/>
                    </a:lnTo>
                    <a:lnTo>
                      <a:pt x="123" y="1966"/>
                    </a:lnTo>
                    <a:lnTo>
                      <a:pt x="41" y="2253"/>
                    </a:lnTo>
                    <a:lnTo>
                      <a:pt x="0" y="2498"/>
                    </a:lnTo>
                    <a:lnTo>
                      <a:pt x="0" y="2785"/>
                    </a:lnTo>
                    <a:lnTo>
                      <a:pt x="0" y="3071"/>
                    </a:lnTo>
                    <a:lnTo>
                      <a:pt x="0" y="3317"/>
                    </a:lnTo>
                    <a:lnTo>
                      <a:pt x="82" y="3604"/>
                    </a:lnTo>
                    <a:lnTo>
                      <a:pt x="164" y="3849"/>
                    </a:lnTo>
                    <a:lnTo>
                      <a:pt x="287" y="4095"/>
                    </a:lnTo>
                    <a:lnTo>
                      <a:pt x="410" y="4381"/>
                    </a:lnTo>
                    <a:lnTo>
                      <a:pt x="573" y="4586"/>
                    </a:lnTo>
                    <a:lnTo>
                      <a:pt x="778" y="4832"/>
                    </a:lnTo>
                    <a:lnTo>
                      <a:pt x="983" y="5036"/>
                    </a:lnTo>
                    <a:lnTo>
                      <a:pt x="1188" y="5200"/>
                    </a:lnTo>
                    <a:lnTo>
                      <a:pt x="1433" y="5364"/>
                    </a:lnTo>
                    <a:lnTo>
                      <a:pt x="1679" y="5487"/>
                    </a:lnTo>
                    <a:lnTo>
                      <a:pt x="1965" y="5569"/>
                    </a:lnTo>
                    <a:lnTo>
                      <a:pt x="2211" y="5650"/>
                    </a:lnTo>
                    <a:lnTo>
                      <a:pt x="2498" y="5691"/>
                    </a:lnTo>
                    <a:lnTo>
                      <a:pt x="3030" y="5691"/>
                    </a:lnTo>
                    <a:lnTo>
                      <a:pt x="3316" y="5650"/>
                    </a:lnTo>
                    <a:lnTo>
                      <a:pt x="3562" y="5609"/>
                    </a:lnTo>
                    <a:lnTo>
                      <a:pt x="3849" y="5528"/>
                    </a:lnTo>
                    <a:lnTo>
                      <a:pt x="4094" y="5405"/>
                    </a:lnTo>
                    <a:lnTo>
                      <a:pt x="4340" y="5282"/>
                    </a:lnTo>
                    <a:lnTo>
                      <a:pt x="4585" y="5118"/>
                    </a:lnTo>
                    <a:lnTo>
                      <a:pt x="4790" y="4914"/>
                    </a:lnTo>
                    <a:lnTo>
                      <a:pt x="4995" y="4709"/>
                    </a:lnTo>
                    <a:lnTo>
                      <a:pt x="5159" y="4504"/>
                    </a:lnTo>
                    <a:lnTo>
                      <a:pt x="5322" y="4259"/>
                    </a:lnTo>
                    <a:lnTo>
                      <a:pt x="5445" y="4013"/>
                    </a:lnTo>
                    <a:lnTo>
                      <a:pt x="5527" y="3726"/>
                    </a:lnTo>
                    <a:lnTo>
                      <a:pt x="5609" y="3481"/>
                    </a:lnTo>
                    <a:lnTo>
                      <a:pt x="5650" y="3194"/>
                    </a:lnTo>
                    <a:lnTo>
                      <a:pt x="5691" y="2948"/>
                    </a:lnTo>
                    <a:lnTo>
                      <a:pt x="5691" y="2662"/>
                    </a:lnTo>
                    <a:lnTo>
                      <a:pt x="5650" y="2375"/>
                    </a:lnTo>
                    <a:lnTo>
                      <a:pt x="5609" y="2130"/>
                    </a:lnTo>
                    <a:lnTo>
                      <a:pt x="5486" y="1843"/>
                    </a:lnTo>
                    <a:lnTo>
                      <a:pt x="5404" y="1598"/>
                    </a:lnTo>
                    <a:lnTo>
                      <a:pt x="5240" y="1352"/>
                    </a:lnTo>
                    <a:lnTo>
                      <a:pt x="5077" y="1106"/>
                    </a:lnTo>
                    <a:lnTo>
                      <a:pt x="4913" y="902"/>
                    </a:lnTo>
                    <a:lnTo>
                      <a:pt x="4708" y="697"/>
                    </a:lnTo>
                    <a:lnTo>
                      <a:pt x="4463" y="533"/>
                    </a:lnTo>
                    <a:lnTo>
                      <a:pt x="4217" y="369"/>
                    </a:lnTo>
                    <a:lnTo>
                      <a:pt x="3971" y="247"/>
                    </a:lnTo>
                    <a:lnTo>
                      <a:pt x="3726" y="124"/>
                    </a:lnTo>
                    <a:lnTo>
                      <a:pt x="3439" y="83"/>
                    </a:lnTo>
                    <a:lnTo>
                      <a:pt x="3194" y="42"/>
                    </a:lnTo>
                    <a:lnTo>
                      <a:pt x="290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56"/>
              <p:cNvSpPr/>
              <p:nvPr/>
            </p:nvSpPr>
            <p:spPr>
              <a:xfrm>
                <a:off x="1827775" y="2632800"/>
                <a:ext cx="120800" cy="120775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4831" extrusionOk="0">
                    <a:moveTo>
                      <a:pt x="2007" y="0"/>
                    </a:moveTo>
                    <a:lnTo>
                      <a:pt x="1556" y="123"/>
                    </a:lnTo>
                    <a:lnTo>
                      <a:pt x="1147" y="369"/>
                    </a:lnTo>
                    <a:lnTo>
                      <a:pt x="942" y="492"/>
                    </a:lnTo>
                    <a:lnTo>
                      <a:pt x="779" y="655"/>
                    </a:lnTo>
                    <a:lnTo>
                      <a:pt x="574" y="819"/>
                    </a:lnTo>
                    <a:lnTo>
                      <a:pt x="451" y="1024"/>
                    </a:lnTo>
                    <a:lnTo>
                      <a:pt x="205" y="1433"/>
                    </a:lnTo>
                    <a:lnTo>
                      <a:pt x="83" y="1883"/>
                    </a:lnTo>
                    <a:lnTo>
                      <a:pt x="1" y="2334"/>
                    </a:lnTo>
                    <a:lnTo>
                      <a:pt x="42" y="2784"/>
                    </a:lnTo>
                    <a:lnTo>
                      <a:pt x="164" y="3234"/>
                    </a:lnTo>
                    <a:lnTo>
                      <a:pt x="369" y="3685"/>
                    </a:lnTo>
                    <a:lnTo>
                      <a:pt x="492" y="3889"/>
                    </a:lnTo>
                    <a:lnTo>
                      <a:pt x="656" y="4053"/>
                    </a:lnTo>
                    <a:lnTo>
                      <a:pt x="860" y="4258"/>
                    </a:lnTo>
                    <a:lnTo>
                      <a:pt x="1024" y="4381"/>
                    </a:lnTo>
                    <a:lnTo>
                      <a:pt x="1475" y="4626"/>
                    </a:lnTo>
                    <a:lnTo>
                      <a:pt x="1884" y="4749"/>
                    </a:lnTo>
                    <a:lnTo>
                      <a:pt x="2375" y="4831"/>
                    </a:lnTo>
                    <a:lnTo>
                      <a:pt x="2825" y="4790"/>
                    </a:lnTo>
                    <a:lnTo>
                      <a:pt x="3276" y="4667"/>
                    </a:lnTo>
                    <a:lnTo>
                      <a:pt x="3685" y="4463"/>
                    </a:lnTo>
                    <a:lnTo>
                      <a:pt x="3890" y="4340"/>
                    </a:lnTo>
                    <a:lnTo>
                      <a:pt x="4095" y="4176"/>
                    </a:lnTo>
                    <a:lnTo>
                      <a:pt x="4258" y="3971"/>
                    </a:lnTo>
                    <a:lnTo>
                      <a:pt x="4422" y="3808"/>
                    </a:lnTo>
                    <a:lnTo>
                      <a:pt x="4627" y="3357"/>
                    </a:lnTo>
                    <a:lnTo>
                      <a:pt x="4791" y="2948"/>
                    </a:lnTo>
                    <a:lnTo>
                      <a:pt x="4831" y="2457"/>
                    </a:lnTo>
                    <a:lnTo>
                      <a:pt x="4791" y="2006"/>
                    </a:lnTo>
                    <a:lnTo>
                      <a:pt x="4709" y="1556"/>
                    </a:lnTo>
                    <a:lnTo>
                      <a:pt x="4463" y="1147"/>
                    </a:lnTo>
                    <a:lnTo>
                      <a:pt x="4340" y="942"/>
                    </a:lnTo>
                    <a:lnTo>
                      <a:pt x="4176" y="737"/>
                    </a:lnTo>
                    <a:lnTo>
                      <a:pt x="4013" y="573"/>
                    </a:lnTo>
                    <a:lnTo>
                      <a:pt x="3808" y="410"/>
                    </a:lnTo>
                    <a:lnTo>
                      <a:pt x="3399" y="205"/>
                    </a:lnTo>
                    <a:lnTo>
                      <a:pt x="2948" y="41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56"/>
              <p:cNvSpPr/>
              <p:nvPr/>
            </p:nvSpPr>
            <p:spPr>
              <a:xfrm>
                <a:off x="1842100" y="2650200"/>
                <a:ext cx="3892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3358" extrusionOk="0">
                    <a:moveTo>
                      <a:pt x="1106" y="0"/>
                    </a:moveTo>
                    <a:lnTo>
                      <a:pt x="1024" y="41"/>
                    </a:lnTo>
                    <a:lnTo>
                      <a:pt x="779" y="164"/>
                    </a:lnTo>
                    <a:lnTo>
                      <a:pt x="615" y="328"/>
                    </a:lnTo>
                    <a:lnTo>
                      <a:pt x="410" y="491"/>
                    </a:lnTo>
                    <a:lnTo>
                      <a:pt x="287" y="696"/>
                    </a:lnTo>
                    <a:lnTo>
                      <a:pt x="165" y="901"/>
                    </a:lnTo>
                    <a:lnTo>
                      <a:pt x="83" y="1146"/>
                    </a:lnTo>
                    <a:lnTo>
                      <a:pt x="1" y="1392"/>
                    </a:lnTo>
                    <a:lnTo>
                      <a:pt x="1" y="1679"/>
                    </a:lnTo>
                    <a:lnTo>
                      <a:pt x="1" y="1924"/>
                    </a:lnTo>
                    <a:lnTo>
                      <a:pt x="42" y="2170"/>
                    </a:lnTo>
                    <a:lnTo>
                      <a:pt x="124" y="2416"/>
                    </a:lnTo>
                    <a:lnTo>
                      <a:pt x="247" y="2620"/>
                    </a:lnTo>
                    <a:lnTo>
                      <a:pt x="369" y="2825"/>
                    </a:lnTo>
                    <a:lnTo>
                      <a:pt x="533" y="3030"/>
                    </a:lnTo>
                    <a:lnTo>
                      <a:pt x="697" y="3193"/>
                    </a:lnTo>
                    <a:lnTo>
                      <a:pt x="902" y="3316"/>
                    </a:lnTo>
                    <a:lnTo>
                      <a:pt x="1024" y="3357"/>
                    </a:lnTo>
                    <a:lnTo>
                      <a:pt x="1106" y="3357"/>
                    </a:lnTo>
                    <a:lnTo>
                      <a:pt x="1270" y="3316"/>
                    </a:lnTo>
                    <a:lnTo>
                      <a:pt x="1434" y="3193"/>
                    </a:lnTo>
                    <a:lnTo>
                      <a:pt x="1475" y="3112"/>
                    </a:lnTo>
                    <a:lnTo>
                      <a:pt x="1475" y="3030"/>
                    </a:lnTo>
                    <a:lnTo>
                      <a:pt x="1557" y="369"/>
                    </a:lnTo>
                    <a:lnTo>
                      <a:pt x="1557" y="287"/>
                    </a:lnTo>
                    <a:lnTo>
                      <a:pt x="1516" y="205"/>
                    </a:lnTo>
                    <a:lnTo>
                      <a:pt x="1393" y="82"/>
                    </a:lnTo>
                    <a:lnTo>
                      <a:pt x="118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56"/>
              <p:cNvSpPr/>
              <p:nvPr/>
            </p:nvSpPr>
            <p:spPr>
              <a:xfrm>
                <a:off x="1896350" y="2651225"/>
                <a:ext cx="3892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3358" extrusionOk="0">
                    <a:moveTo>
                      <a:pt x="410" y="0"/>
                    </a:moveTo>
                    <a:lnTo>
                      <a:pt x="246" y="41"/>
                    </a:lnTo>
                    <a:lnTo>
                      <a:pt x="123" y="164"/>
                    </a:lnTo>
                    <a:lnTo>
                      <a:pt x="82" y="246"/>
                    </a:lnTo>
                    <a:lnTo>
                      <a:pt x="42" y="369"/>
                    </a:lnTo>
                    <a:lnTo>
                      <a:pt x="1" y="2989"/>
                    </a:lnTo>
                    <a:lnTo>
                      <a:pt x="1" y="3071"/>
                    </a:lnTo>
                    <a:lnTo>
                      <a:pt x="42" y="3193"/>
                    </a:lnTo>
                    <a:lnTo>
                      <a:pt x="164" y="3316"/>
                    </a:lnTo>
                    <a:lnTo>
                      <a:pt x="328" y="3357"/>
                    </a:lnTo>
                    <a:lnTo>
                      <a:pt x="410" y="3357"/>
                    </a:lnTo>
                    <a:lnTo>
                      <a:pt x="533" y="3316"/>
                    </a:lnTo>
                    <a:lnTo>
                      <a:pt x="738" y="3193"/>
                    </a:lnTo>
                    <a:lnTo>
                      <a:pt x="942" y="3071"/>
                    </a:lnTo>
                    <a:lnTo>
                      <a:pt x="1106" y="2866"/>
                    </a:lnTo>
                    <a:lnTo>
                      <a:pt x="1270" y="2661"/>
                    </a:lnTo>
                    <a:lnTo>
                      <a:pt x="1352" y="2456"/>
                    </a:lnTo>
                    <a:lnTo>
                      <a:pt x="1474" y="2211"/>
                    </a:lnTo>
                    <a:lnTo>
                      <a:pt x="1515" y="1965"/>
                    </a:lnTo>
                    <a:lnTo>
                      <a:pt x="1556" y="1720"/>
                    </a:lnTo>
                    <a:lnTo>
                      <a:pt x="1515" y="1474"/>
                    </a:lnTo>
                    <a:lnTo>
                      <a:pt x="1474" y="1187"/>
                    </a:lnTo>
                    <a:lnTo>
                      <a:pt x="1393" y="983"/>
                    </a:lnTo>
                    <a:lnTo>
                      <a:pt x="1311" y="737"/>
                    </a:lnTo>
                    <a:lnTo>
                      <a:pt x="1147" y="532"/>
                    </a:lnTo>
                    <a:lnTo>
                      <a:pt x="983" y="369"/>
                    </a:lnTo>
                    <a:lnTo>
                      <a:pt x="819" y="205"/>
                    </a:lnTo>
                    <a:lnTo>
                      <a:pt x="615" y="41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56"/>
              <p:cNvSpPr/>
              <p:nvPr/>
            </p:nvSpPr>
            <p:spPr>
              <a:xfrm>
                <a:off x="1902500" y="2689075"/>
                <a:ext cx="13325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206" extrusionOk="0">
                    <a:moveTo>
                      <a:pt x="123" y="1"/>
                    </a:moveTo>
                    <a:lnTo>
                      <a:pt x="0" y="83"/>
                    </a:lnTo>
                    <a:lnTo>
                      <a:pt x="0" y="124"/>
                    </a:lnTo>
                    <a:lnTo>
                      <a:pt x="123" y="206"/>
                    </a:lnTo>
                    <a:lnTo>
                      <a:pt x="451" y="206"/>
                    </a:lnTo>
                    <a:lnTo>
                      <a:pt x="532" y="165"/>
                    </a:lnTo>
                    <a:lnTo>
                      <a:pt x="532" y="124"/>
                    </a:lnTo>
                    <a:lnTo>
                      <a:pt x="532" y="83"/>
                    </a:lnTo>
                    <a:lnTo>
                      <a:pt x="492" y="42"/>
                    </a:lnTo>
                    <a:lnTo>
                      <a:pt x="4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56"/>
              <p:cNvSpPr/>
              <p:nvPr/>
            </p:nvSpPr>
            <p:spPr>
              <a:xfrm>
                <a:off x="1902500" y="2695225"/>
                <a:ext cx="112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51" h="369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41" y="164"/>
                    </a:lnTo>
                    <a:lnTo>
                      <a:pt x="164" y="287"/>
                    </a:lnTo>
                    <a:lnTo>
                      <a:pt x="287" y="369"/>
                    </a:lnTo>
                    <a:lnTo>
                      <a:pt x="451" y="369"/>
                    </a:lnTo>
                    <a:lnTo>
                      <a:pt x="451" y="287"/>
                    </a:lnTo>
                    <a:lnTo>
                      <a:pt x="451" y="246"/>
                    </a:lnTo>
                    <a:lnTo>
                      <a:pt x="410" y="164"/>
                    </a:lnTo>
                    <a:lnTo>
                      <a:pt x="287" y="82"/>
                    </a:lnTo>
                    <a:lnTo>
                      <a:pt x="164" y="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56"/>
              <p:cNvSpPr/>
              <p:nvPr/>
            </p:nvSpPr>
            <p:spPr>
              <a:xfrm>
                <a:off x="1902500" y="2678850"/>
                <a:ext cx="12300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92" h="369" extrusionOk="0">
                    <a:moveTo>
                      <a:pt x="369" y="0"/>
                    </a:moveTo>
                    <a:lnTo>
                      <a:pt x="287" y="41"/>
                    </a:lnTo>
                    <a:lnTo>
                      <a:pt x="164" y="123"/>
                    </a:lnTo>
                    <a:lnTo>
                      <a:pt x="82" y="205"/>
                    </a:lnTo>
                    <a:lnTo>
                      <a:pt x="0" y="328"/>
                    </a:lnTo>
                    <a:lnTo>
                      <a:pt x="41" y="369"/>
                    </a:lnTo>
                    <a:lnTo>
                      <a:pt x="164" y="328"/>
                    </a:lnTo>
                    <a:lnTo>
                      <a:pt x="287" y="287"/>
                    </a:lnTo>
                    <a:lnTo>
                      <a:pt x="410" y="205"/>
                    </a:lnTo>
                    <a:lnTo>
                      <a:pt x="451" y="164"/>
                    </a:lnTo>
                    <a:lnTo>
                      <a:pt x="492" y="82"/>
                    </a:lnTo>
                    <a:lnTo>
                      <a:pt x="492" y="41"/>
                    </a:lnTo>
                    <a:lnTo>
                      <a:pt x="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56"/>
              <p:cNvSpPr/>
              <p:nvPr/>
            </p:nvSpPr>
            <p:spPr>
              <a:xfrm>
                <a:off x="1860525" y="2688050"/>
                <a:ext cx="143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574" h="206" extrusionOk="0">
                    <a:moveTo>
                      <a:pt x="83" y="1"/>
                    </a:moveTo>
                    <a:lnTo>
                      <a:pt x="42" y="42"/>
                    </a:lnTo>
                    <a:lnTo>
                      <a:pt x="1" y="83"/>
                    </a:lnTo>
                    <a:lnTo>
                      <a:pt x="42" y="165"/>
                    </a:lnTo>
                    <a:lnTo>
                      <a:pt x="83" y="206"/>
                    </a:lnTo>
                    <a:lnTo>
                      <a:pt x="451" y="206"/>
                    </a:lnTo>
                    <a:lnTo>
                      <a:pt x="533" y="165"/>
                    </a:lnTo>
                    <a:lnTo>
                      <a:pt x="574" y="124"/>
                    </a:lnTo>
                    <a:lnTo>
                      <a:pt x="533" y="83"/>
                    </a:lnTo>
                    <a:lnTo>
                      <a:pt x="410" y="42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56"/>
              <p:cNvSpPr/>
              <p:nvPr/>
            </p:nvSpPr>
            <p:spPr>
              <a:xfrm>
                <a:off x="1862575" y="2695225"/>
                <a:ext cx="123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328" extrusionOk="0">
                    <a:moveTo>
                      <a:pt x="287" y="0"/>
                    </a:moveTo>
                    <a:lnTo>
                      <a:pt x="164" y="41"/>
                    </a:lnTo>
                    <a:lnTo>
                      <a:pt x="42" y="123"/>
                    </a:lnTo>
                    <a:lnTo>
                      <a:pt x="1" y="164"/>
                    </a:lnTo>
                    <a:lnTo>
                      <a:pt x="1" y="246"/>
                    </a:lnTo>
                    <a:lnTo>
                      <a:pt x="1" y="287"/>
                    </a:lnTo>
                    <a:lnTo>
                      <a:pt x="42" y="328"/>
                    </a:lnTo>
                    <a:lnTo>
                      <a:pt x="164" y="328"/>
                    </a:lnTo>
                    <a:lnTo>
                      <a:pt x="287" y="246"/>
                    </a:lnTo>
                    <a:lnTo>
                      <a:pt x="410" y="123"/>
                    </a:lnTo>
                    <a:lnTo>
                      <a:pt x="492" y="41"/>
                    </a:lnTo>
                    <a:lnTo>
                      <a:pt x="49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56"/>
              <p:cNvSpPr/>
              <p:nvPr/>
            </p:nvSpPr>
            <p:spPr>
              <a:xfrm>
                <a:off x="1862575" y="2677825"/>
                <a:ext cx="12300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92" h="369" extrusionOk="0">
                    <a:moveTo>
                      <a:pt x="83" y="1"/>
                    </a:moveTo>
                    <a:lnTo>
                      <a:pt x="1" y="41"/>
                    </a:lnTo>
                    <a:lnTo>
                      <a:pt x="1" y="82"/>
                    </a:lnTo>
                    <a:lnTo>
                      <a:pt x="42" y="164"/>
                    </a:lnTo>
                    <a:lnTo>
                      <a:pt x="83" y="205"/>
                    </a:lnTo>
                    <a:lnTo>
                      <a:pt x="205" y="287"/>
                    </a:lnTo>
                    <a:lnTo>
                      <a:pt x="328" y="328"/>
                    </a:lnTo>
                    <a:lnTo>
                      <a:pt x="451" y="369"/>
                    </a:lnTo>
                    <a:lnTo>
                      <a:pt x="492" y="369"/>
                    </a:lnTo>
                    <a:lnTo>
                      <a:pt x="492" y="328"/>
                    </a:lnTo>
                    <a:lnTo>
                      <a:pt x="410" y="205"/>
                    </a:lnTo>
                    <a:lnTo>
                      <a:pt x="328" y="123"/>
                    </a:lnTo>
                    <a:lnTo>
                      <a:pt x="205" y="41"/>
                    </a:lnTo>
                    <a:lnTo>
                      <a:pt x="1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56"/>
              <p:cNvSpPr/>
              <p:nvPr/>
            </p:nvSpPr>
            <p:spPr>
              <a:xfrm>
                <a:off x="1373375" y="2319625"/>
                <a:ext cx="1514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6059" h="6060" extrusionOk="0">
                    <a:moveTo>
                      <a:pt x="2743" y="0"/>
                    </a:moveTo>
                    <a:lnTo>
                      <a:pt x="2456" y="41"/>
                    </a:lnTo>
                    <a:lnTo>
                      <a:pt x="2170" y="123"/>
                    </a:lnTo>
                    <a:lnTo>
                      <a:pt x="1883" y="246"/>
                    </a:lnTo>
                    <a:lnTo>
                      <a:pt x="1597" y="369"/>
                    </a:lnTo>
                    <a:lnTo>
                      <a:pt x="1351" y="491"/>
                    </a:lnTo>
                    <a:lnTo>
                      <a:pt x="1146" y="655"/>
                    </a:lnTo>
                    <a:lnTo>
                      <a:pt x="901" y="860"/>
                    </a:lnTo>
                    <a:lnTo>
                      <a:pt x="696" y="1065"/>
                    </a:lnTo>
                    <a:lnTo>
                      <a:pt x="532" y="1310"/>
                    </a:lnTo>
                    <a:lnTo>
                      <a:pt x="369" y="1556"/>
                    </a:lnTo>
                    <a:lnTo>
                      <a:pt x="246" y="1842"/>
                    </a:lnTo>
                    <a:lnTo>
                      <a:pt x="123" y="2129"/>
                    </a:lnTo>
                    <a:lnTo>
                      <a:pt x="82" y="2416"/>
                    </a:lnTo>
                    <a:lnTo>
                      <a:pt x="0" y="2702"/>
                    </a:lnTo>
                    <a:lnTo>
                      <a:pt x="0" y="3030"/>
                    </a:lnTo>
                    <a:lnTo>
                      <a:pt x="0" y="3316"/>
                    </a:lnTo>
                    <a:lnTo>
                      <a:pt x="41" y="3644"/>
                    </a:lnTo>
                    <a:lnTo>
                      <a:pt x="123" y="3930"/>
                    </a:lnTo>
                    <a:lnTo>
                      <a:pt x="205" y="4176"/>
                    </a:lnTo>
                    <a:lnTo>
                      <a:pt x="369" y="4462"/>
                    </a:lnTo>
                    <a:lnTo>
                      <a:pt x="491" y="4708"/>
                    </a:lnTo>
                    <a:lnTo>
                      <a:pt x="655" y="4954"/>
                    </a:lnTo>
                    <a:lnTo>
                      <a:pt x="860" y="5158"/>
                    </a:lnTo>
                    <a:lnTo>
                      <a:pt x="1064" y="5363"/>
                    </a:lnTo>
                    <a:lnTo>
                      <a:pt x="1310" y="5527"/>
                    </a:lnTo>
                    <a:lnTo>
                      <a:pt x="1556" y="5691"/>
                    </a:lnTo>
                    <a:lnTo>
                      <a:pt x="1842" y="5813"/>
                    </a:lnTo>
                    <a:lnTo>
                      <a:pt x="2088" y="5936"/>
                    </a:lnTo>
                    <a:lnTo>
                      <a:pt x="2415" y="6018"/>
                    </a:lnTo>
                    <a:lnTo>
                      <a:pt x="2702" y="6059"/>
                    </a:lnTo>
                    <a:lnTo>
                      <a:pt x="3316" y="6059"/>
                    </a:lnTo>
                    <a:lnTo>
                      <a:pt x="3603" y="6018"/>
                    </a:lnTo>
                    <a:lnTo>
                      <a:pt x="3930" y="5936"/>
                    </a:lnTo>
                    <a:lnTo>
                      <a:pt x="4176" y="5854"/>
                    </a:lnTo>
                    <a:lnTo>
                      <a:pt x="4462" y="5732"/>
                    </a:lnTo>
                    <a:lnTo>
                      <a:pt x="4708" y="5568"/>
                    </a:lnTo>
                    <a:lnTo>
                      <a:pt x="4954" y="5404"/>
                    </a:lnTo>
                    <a:lnTo>
                      <a:pt x="5158" y="5199"/>
                    </a:lnTo>
                    <a:lnTo>
                      <a:pt x="5363" y="4995"/>
                    </a:lnTo>
                    <a:lnTo>
                      <a:pt x="5527" y="4749"/>
                    </a:lnTo>
                    <a:lnTo>
                      <a:pt x="5691" y="4503"/>
                    </a:lnTo>
                    <a:lnTo>
                      <a:pt x="5813" y="4258"/>
                    </a:lnTo>
                    <a:lnTo>
                      <a:pt x="5936" y="3971"/>
                    </a:lnTo>
                    <a:lnTo>
                      <a:pt x="6018" y="3685"/>
                    </a:lnTo>
                    <a:lnTo>
                      <a:pt x="6059" y="3357"/>
                    </a:lnTo>
                    <a:lnTo>
                      <a:pt x="6059" y="3071"/>
                    </a:lnTo>
                    <a:lnTo>
                      <a:pt x="6059" y="2743"/>
                    </a:lnTo>
                    <a:lnTo>
                      <a:pt x="6018" y="2456"/>
                    </a:lnTo>
                    <a:lnTo>
                      <a:pt x="5936" y="2170"/>
                    </a:lnTo>
                    <a:lnTo>
                      <a:pt x="5854" y="1883"/>
                    </a:lnTo>
                    <a:lnTo>
                      <a:pt x="5731" y="1638"/>
                    </a:lnTo>
                    <a:lnTo>
                      <a:pt x="5568" y="1351"/>
                    </a:lnTo>
                    <a:lnTo>
                      <a:pt x="5404" y="1146"/>
                    </a:lnTo>
                    <a:lnTo>
                      <a:pt x="5199" y="901"/>
                    </a:lnTo>
                    <a:lnTo>
                      <a:pt x="4995" y="696"/>
                    </a:lnTo>
                    <a:lnTo>
                      <a:pt x="4749" y="532"/>
                    </a:lnTo>
                    <a:lnTo>
                      <a:pt x="4503" y="369"/>
                    </a:lnTo>
                    <a:lnTo>
                      <a:pt x="4258" y="246"/>
                    </a:lnTo>
                    <a:lnTo>
                      <a:pt x="3971" y="164"/>
                    </a:lnTo>
                    <a:lnTo>
                      <a:pt x="3685" y="82"/>
                    </a:lnTo>
                    <a:lnTo>
                      <a:pt x="335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56"/>
              <p:cNvSpPr/>
              <p:nvPr/>
            </p:nvSpPr>
            <p:spPr>
              <a:xfrm>
                <a:off x="1384625" y="2330875"/>
                <a:ext cx="128975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5159" extrusionOk="0">
                    <a:moveTo>
                      <a:pt x="2580" y="1"/>
                    </a:moveTo>
                    <a:lnTo>
                      <a:pt x="2334" y="41"/>
                    </a:lnTo>
                    <a:lnTo>
                      <a:pt x="2088" y="41"/>
                    </a:lnTo>
                    <a:lnTo>
                      <a:pt x="1843" y="123"/>
                    </a:lnTo>
                    <a:lnTo>
                      <a:pt x="1392" y="328"/>
                    </a:lnTo>
                    <a:lnTo>
                      <a:pt x="983" y="574"/>
                    </a:lnTo>
                    <a:lnTo>
                      <a:pt x="614" y="942"/>
                    </a:lnTo>
                    <a:lnTo>
                      <a:pt x="328" y="1351"/>
                    </a:lnTo>
                    <a:lnTo>
                      <a:pt x="205" y="1556"/>
                    </a:lnTo>
                    <a:lnTo>
                      <a:pt x="123" y="1802"/>
                    </a:lnTo>
                    <a:lnTo>
                      <a:pt x="82" y="2047"/>
                    </a:lnTo>
                    <a:lnTo>
                      <a:pt x="41" y="2293"/>
                    </a:lnTo>
                    <a:lnTo>
                      <a:pt x="0" y="2580"/>
                    </a:lnTo>
                    <a:lnTo>
                      <a:pt x="41" y="2825"/>
                    </a:lnTo>
                    <a:lnTo>
                      <a:pt x="41" y="3071"/>
                    </a:lnTo>
                    <a:lnTo>
                      <a:pt x="123" y="3317"/>
                    </a:lnTo>
                    <a:lnTo>
                      <a:pt x="328" y="3808"/>
                    </a:lnTo>
                    <a:lnTo>
                      <a:pt x="574" y="4217"/>
                    </a:lnTo>
                    <a:lnTo>
                      <a:pt x="942" y="4545"/>
                    </a:lnTo>
                    <a:lnTo>
                      <a:pt x="1351" y="4831"/>
                    </a:lnTo>
                    <a:lnTo>
                      <a:pt x="1556" y="4954"/>
                    </a:lnTo>
                    <a:lnTo>
                      <a:pt x="1802" y="5036"/>
                    </a:lnTo>
                    <a:lnTo>
                      <a:pt x="2047" y="5118"/>
                    </a:lnTo>
                    <a:lnTo>
                      <a:pt x="2293" y="5159"/>
                    </a:lnTo>
                    <a:lnTo>
                      <a:pt x="2825" y="5159"/>
                    </a:lnTo>
                    <a:lnTo>
                      <a:pt x="3071" y="5118"/>
                    </a:lnTo>
                    <a:lnTo>
                      <a:pt x="3316" y="5036"/>
                    </a:lnTo>
                    <a:lnTo>
                      <a:pt x="3767" y="4872"/>
                    </a:lnTo>
                    <a:lnTo>
                      <a:pt x="4217" y="4586"/>
                    </a:lnTo>
                    <a:lnTo>
                      <a:pt x="4545" y="4258"/>
                    </a:lnTo>
                    <a:lnTo>
                      <a:pt x="4831" y="3849"/>
                    </a:lnTo>
                    <a:lnTo>
                      <a:pt x="4954" y="3603"/>
                    </a:lnTo>
                    <a:lnTo>
                      <a:pt x="5036" y="3357"/>
                    </a:lnTo>
                    <a:lnTo>
                      <a:pt x="5118" y="3112"/>
                    </a:lnTo>
                    <a:lnTo>
                      <a:pt x="5159" y="2866"/>
                    </a:lnTo>
                    <a:lnTo>
                      <a:pt x="5159" y="2580"/>
                    </a:lnTo>
                    <a:lnTo>
                      <a:pt x="5159" y="2334"/>
                    </a:lnTo>
                    <a:lnTo>
                      <a:pt x="5118" y="2088"/>
                    </a:lnTo>
                    <a:lnTo>
                      <a:pt x="5036" y="1843"/>
                    </a:lnTo>
                    <a:lnTo>
                      <a:pt x="4872" y="1392"/>
                    </a:lnTo>
                    <a:lnTo>
                      <a:pt x="4586" y="983"/>
                    </a:lnTo>
                    <a:lnTo>
                      <a:pt x="4258" y="615"/>
                    </a:lnTo>
                    <a:lnTo>
                      <a:pt x="3849" y="328"/>
                    </a:lnTo>
                    <a:lnTo>
                      <a:pt x="3603" y="205"/>
                    </a:lnTo>
                    <a:lnTo>
                      <a:pt x="3357" y="123"/>
                    </a:lnTo>
                    <a:lnTo>
                      <a:pt x="3112" y="82"/>
                    </a:lnTo>
                    <a:lnTo>
                      <a:pt x="2866" y="41"/>
                    </a:lnTo>
                    <a:lnTo>
                      <a:pt x="258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56"/>
              <p:cNvSpPr/>
              <p:nvPr/>
            </p:nvSpPr>
            <p:spPr>
              <a:xfrm>
                <a:off x="1399975" y="2346225"/>
                <a:ext cx="74725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662" extrusionOk="0">
                    <a:moveTo>
                      <a:pt x="1720" y="1"/>
                    </a:moveTo>
                    <a:lnTo>
                      <a:pt x="1433" y="42"/>
                    </a:lnTo>
                    <a:lnTo>
                      <a:pt x="1188" y="164"/>
                    </a:lnTo>
                    <a:lnTo>
                      <a:pt x="942" y="287"/>
                    </a:lnTo>
                    <a:lnTo>
                      <a:pt x="737" y="410"/>
                    </a:lnTo>
                    <a:lnTo>
                      <a:pt x="533" y="615"/>
                    </a:lnTo>
                    <a:lnTo>
                      <a:pt x="369" y="819"/>
                    </a:lnTo>
                    <a:lnTo>
                      <a:pt x="205" y="1065"/>
                    </a:lnTo>
                    <a:lnTo>
                      <a:pt x="123" y="1311"/>
                    </a:lnTo>
                    <a:lnTo>
                      <a:pt x="41" y="1556"/>
                    </a:lnTo>
                    <a:lnTo>
                      <a:pt x="0" y="1802"/>
                    </a:lnTo>
                    <a:lnTo>
                      <a:pt x="0" y="2088"/>
                    </a:lnTo>
                    <a:lnTo>
                      <a:pt x="0" y="2334"/>
                    </a:lnTo>
                    <a:lnTo>
                      <a:pt x="41" y="2416"/>
                    </a:lnTo>
                    <a:lnTo>
                      <a:pt x="123" y="2539"/>
                    </a:lnTo>
                    <a:lnTo>
                      <a:pt x="164" y="2580"/>
                    </a:lnTo>
                    <a:lnTo>
                      <a:pt x="287" y="2621"/>
                    </a:lnTo>
                    <a:lnTo>
                      <a:pt x="369" y="2662"/>
                    </a:lnTo>
                    <a:lnTo>
                      <a:pt x="451" y="2662"/>
                    </a:lnTo>
                    <a:lnTo>
                      <a:pt x="574" y="2621"/>
                    </a:lnTo>
                    <a:lnTo>
                      <a:pt x="656" y="2580"/>
                    </a:lnTo>
                    <a:lnTo>
                      <a:pt x="2825" y="819"/>
                    </a:lnTo>
                    <a:lnTo>
                      <a:pt x="2907" y="737"/>
                    </a:lnTo>
                    <a:lnTo>
                      <a:pt x="2948" y="656"/>
                    </a:lnTo>
                    <a:lnTo>
                      <a:pt x="2989" y="533"/>
                    </a:lnTo>
                    <a:lnTo>
                      <a:pt x="2989" y="451"/>
                    </a:lnTo>
                    <a:lnTo>
                      <a:pt x="2948" y="369"/>
                    </a:lnTo>
                    <a:lnTo>
                      <a:pt x="2907" y="287"/>
                    </a:lnTo>
                    <a:lnTo>
                      <a:pt x="2825" y="205"/>
                    </a:lnTo>
                    <a:lnTo>
                      <a:pt x="2743" y="123"/>
                    </a:lnTo>
                    <a:lnTo>
                      <a:pt x="2498" y="42"/>
                    </a:lnTo>
                    <a:lnTo>
                      <a:pt x="22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56"/>
              <p:cNvSpPr/>
              <p:nvPr/>
            </p:nvSpPr>
            <p:spPr>
              <a:xfrm>
                <a:off x="1423525" y="2378975"/>
                <a:ext cx="75750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662" extrusionOk="0">
                    <a:moveTo>
                      <a:pt x="2415" y="1"/>
                    </a:moveTo>
                    <a:lnTo>
                      <a:pt x="2334" y="82"/>
                    </a:lnTo>
                    <a:lnTo>
                      <a:pt x="164" y="1802"/>
                    </a:lnTo>
                    <a:lnTo>
                      <a:pt x="82" y="1884"/>
                    </a:lnTo>
                    <a:lnTo>
                      <a:pt x="41" y="2007"/>
                    </a:lnTo>
                    <a:lnTo>
                      <a:pt x="0" y="2088"/>
                    </a:lnTo>
                    <a:lnTo>
                      <a:pt x="41" y="2170"/>
                    </a:lnTo>
                    <a:lnTo>
                      <a:pt x="41" y="2293"/>
                    </a:lnTo>
                    <a:lnTo>
                      <a:pt x="82" y="2375"/>
                    </a:lnTo>
                    <a:lnTo>
                      <a:pt x="164" y="2457"/>
                    </a:lnTo>
                    <a:lnTo>
                      <a:pt x="246" y="2498"/>
                    </a:lnTo>
                    <a:lnTo>
                      <a:pt x="491" y="2580"/>
                    </a:lnTo>
                    <a:lnTo>
                      <a:pt x="778" y="2621"/>
                    </a:lnTo>
                    <a:lnTo>
                      <a:pt x="1024" y="2662"/>
                    </a:lnTo>
                    <a:lnTo>
                      <a:pt x="1310" y="2621"/>
                    </a:lnTo>
                    <a:lnTo>
                      <a:pt x="1556" y="2580"/>
                    </a:lnTo>
                    <a:lnTo>
                      <a:pt x="1801" y="2498"/>
                    </a:lnTo>
                    <a:lnTo>
                      <a:pt x="2047" y="2375"/>
                    </a:lnTo>
                    <a:lnTo>
                      <a:pt x="2293" y="2211"/>
                    </a:lnTo>
                    <a:lnTo>
                      <a:pt x="2497" y="2007"/>
                    </a:lnTo>
                    <a:lnTo>
                      <a:pt x="2661" y="1802"/>
                    </a:lnTo>
                    <a:lnTo>
                      <a:pt x="2784" y="1597"/>
                    </a:lnTo>
                    <a:lnTo>
                      <a:pt x="2907" y="1352"/>
                    </a:lnTo>
                    <a:lnTo>
                      <a:pt x="2948" y="1106"/>
                    </a:lnTo>
                    <a:lnTo>
                      <a:pt x="2989" y="819"/>
                    </a:lnTo>
                    <a:lnTo>
                      <a:pt x="3030" y="574"/>
                    </a:lnTo>
                    <a:lnTo>
                      <a:pt x="2989" y="287"/>
                    </a:lnTo>
                    <a:lnTo>
                      <a:pt x="2948" y="205"/>
                    </a:lnTo>
                    <a:lnTo>
                      <a:pt x="2907" y="123"/>
                    </a:lnTo>
                    <a:lnTo>
                      <a:pt x="2825" y="42"/>
                    </a:lnTo>
                    <a:lnTo>
                      <a:pt x="274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56"/>
              <p:cNvSpPr/>
              <p:nvPr/>
            </p:nvSpPr>
            <p:spPr>
              <a:xfrm>
                <a:off x="1459325" y="2405575"/>
                <a:ext cx="102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9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42" y="165"/>
                    </a:lnTo>
                    <a:lnTo>
                      <a:pt x="124" y="329"/>
                    </a:lnTo>
                    <a:lnTo>
                      <a:pt x="206" y="451"/>
                    </a:lnTo>
                    <a:lnTo>
                      <a:pt x="247" y="492"/>
                    </a:lnTo>
                    <a:lnTo>
                      <a:pt x="410" y="492"/>
                    </a:lnTo>
                    <a:lnTo>
                      <a:pt x="410" y="410"/>
                    </a:lnTo>
                    <a:lnTo>
                      <a:pt x="410" y="369"/>
                    </a:lnTo>
                    <a:lnTo>
                      <a:pt x="369" y="288"/>
                    </a:lnTo>
                    <a:lnTo>
                      <a:pt x="287" y="165"/>
                    </a:lnTo>
                    <a:lnTo>
                      <a:pt x="206" y="8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56"/>
              <p:cNvSpPr/>
              <p:nvPr/>
            </p:nvSpPr>
            <p:spPr>
              <a:xfrm>
                <a:off x="1454225" y="2408650"/>
                <a:ext cx="6150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615" extrusionOk="0">
                    <a:moveTo>
                      <a:pt x="82" y="1"/>
                    </a:moveTo>
                    <a:lnTo>
                      <a:pt x="41" y="42"/>
                    </a:lnTo>
                    <a:lnTo>
                      <a:pt x="0" y="165"/>
                    </a:lnTo>
                    <a:lnTo>
                      <a:pt x="0" y="328"/>
                    </a:lnTo>
                    <a:lnTo>
                      <a:pt x="0" y="451"/>
                    </a:lnTo>
                    <a:lnTo>
                      <a:pt x="41" y="533"/>
                    </a:lnTo>
                    <a:lnTo>
                      <a:pt x="82" y="574"/>
                    </a:lnTo>
                    <a:lnTo>
                      <a:pt x="123" y="615"/>
                    </a:lnTo>
                    <a:lnTo>
                      <a:pt x="205" y="574"/>
                    </a:lnTo>
                    <a:lnTo>
                      <a:pt x="246" y="492"/>
                    </a:lnTo>
                    <a:lnTo>
                      <a:pt x="246" y="451"/>
                    </a:lnTo>
                    <a:lnTo>
                      <a:pt x="205" y="287"/>
                    </a:lnTo>
                    <a:lnTo>
                      <a:pt x="205" y="165"/>
                    </a:lnTo>
                    <a:lnTo>
                      <a:pt x="1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56"/>
              <p:cNvSpPr/>
              <p:nvPr/>
            </p:nvSpPr>
            <p:spPr>
              <a:xfrm>
                <a:off x="1463425" y="2402525"/>
                <a:ext cx="143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287" extrusionOk="0">
                    <a:moveTo>
                      <a:pt x="42" y="0"/>
                    </a:moveTo>
                    <a:lnTo>
                      <a:pt x="1" y="41"/>
                    </a:lnTo>
                    <a:lnTo>
                      <a:pt x="123" y="164"/>
                    </a:lnTo>
                    <a:lnTo>
                      <a:pt x="246" y="205"/>
                    </a:lnTo>
                    <a:lnTo>
                      <a:pt x="369" y="287"/>
                    </a:lnTo>
                    <a:lnTo>
                      <a:pt x="451" y="287"/>
                    </a:lnTo>
                    <a:lnTo>
                      <a:pt x="533" y="246"/>
                    </a:lnTo>
                    <a:lnTo>
                      <a:pt x="574" y="205"/>
                    </a:lnTo>
                    <a:lnTo>
                      <a:pt x="574" y="164"/>
                    </a:lnTo>
                    <a:lnTo>
                      <a:pt x="533" y="82"/>
                    </a:lnTo>
                    <a:lnTo>
                      <a:pt x="451" y="41"/>
                    </a:lnTo>
                    <a:lnTo>
                      <a:pt x="3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56"/>
              <p:cNvSpPr/>
              <p:nvPr/>
            </p:nvSpPr>
            <p:spPr>
              <a:xfrm>
                <a:off x="1431700" y="2370800"/>
                <a:ext cx="10250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92" extrusionOk="0">
                    <a:moveTo>
                      <a:pt x="82" y="0"/>
                    </a:moveTo>
                    <a:lnTo>
                      <a:pt x="1" y="41"/>
                    </a:lnTo>
                    <a:lnTo>
                      <a:pt x="1" y="82"/>
                    </a:lnTo>
                    <a:lnTo>
                      <a:pt x="1" y="164"/>
                    </a:lnTo>
                    <a:lnTo>
                      <a:pt x="1" y="205"/>
                    </a:lnTo>
                    <a:lnTo>
                      <a:pt x="123" y="328"/>
                    </a:lnTo>
                    <a:lnTo>
                      <a:pt x="246" y="450"/>
                    </a:lnTo>
                    <a:lnTo>
                      <a:pt x="369" y="491"/>
                    </a:lnTo>
                    <a:lnTo>
                      <a:pt x="410" y="450"/>
                    </a:lnTo>
                    <a:lnTo>
                      <a:pt x="369" y="328"/>
                    </a:lnTo>
                    <a:lnTo>
                      <a:pt x="287" y="205"/>
                    </a:lnTo>
                    <a:lnTo>
                      <a:pt x="205" y="82"/>
                    </a:lnTo>
                    <a:lnTo>
                      <a:pt x="123" y="41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56"/>
              <p:cNvSpPr/>
              <p:nvPr/>
            </p:nvSpPr>
            <p:spPr>
              <a:xfrm>
                <a:off x="1423525" y="2378975"/>
                <a:ext cx="143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329" extrusionOk="0">
                    <a:moveTo>
                      <a:pt x="123" y="1"/>
                    </a:moveTo>
                    <a:lnTo>
                      <a:pt x="41" y="42"/>
                    </a:lnTo>
                    <a:lnTo>
                      <a:pt x="0" y="82"/>
                    </a:lnTo>
                    <a:lnTo>
                      <a:pt x="0" y="164"/>
                    </a:lnTo>
                    <a:lnTo>
                      <a:pt x="41" y="205"/>
                    </a:lnTo>
                    <a:lnTo>
                      <a:pt x="123" y="246"/>
                    </a:lnTo>
                    <a:lnTo>
                      <a:pt x="246" y="287"/>
                    </a:lnTo>
                    <a:lnTo>
                      <a:pt x="409" y="328"/>
                    </a:lnTo>
                    <a:lnTo>
                      <a:pt x="532" y="287"/>
                    </a:lnTo>
                    <a:lnTo>
                      <a:pt x="573" y="287"/>
                    </a:lnTo>
                    <a:lnTo>
                      <a:pt x="573" y="246"/>
                    </a:lnTo>
                    <a:lnTo>
                      <a:pt x="450" y="123"/>
                    </a:lnTo>
                    <a:lnTo>
                      <a:pt x="328" y="82"/>
                    </a:lnTo>
                    <a:lnTo>
                      <a:pt x="164" y="42"/>
                    </a:lnTo>
                    <a:lnTo>
                      <a:pt x="1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56"/>
              <p:cNvSpPr/>
              <p:nvPr/>
            </p:nvSpPr>
            <p:spPr>
              <a:xfrm>
                <a:off x="1440925" y="2365675"/>
                <a:ext cx="6150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246" h="574" extrusionOk="0">
                    <a:moveTo>
                      <a:pt x="41" y="0"/>
                    </a:moveTo>
                    <a:lnTo>
                      <a:pt x="0" y="82"/>
                    </a:lnTo>
                    <a:lnTo>
                      <a:pt x="0" y="164"/>
                    </a:lnTo>
                    <a:lnTo>
                      <a:pt x="0" y="287"/>
                    </a:lnTo>
                    <a:lnTo>
                      <a:pt x="41" y="410"/>
                    </a:lnTo>
                    <a:lnTo>
                      <a:pt x="123" y="574"/>
                    </a:lnTo>
                    <a:lnTo>
                      <a:pt x="164" y="574"/>
                    </a:lnTo>
                    <a:lnTo>
                      <a:pt x="246" y="410"/>
                    </a:lnTo>
                    <a:lnTo>
                      <a:pt x="246" y="287"/>
                    </a:lnTo>
                    <a:lnTo>
                      <a:pt x="246" y="123"/>
                    </a:lnTo>
                    <a:lnTo>
                      <a:pt x="205" y="41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56"/>
              <p:cNvSpPr/>
              <p:nvPr/>
            </p:nvSpPr>
            <p:spPr>
              <a:xfrm>
                <a:off x="1822675" y="2419925"/>
                <a:ext cx="124875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5036" extrusionOk="0">
                    <a:moveTo>
                      <a:pt x="2456" y="0"/>
                    </a:moveTo>
                    <a:lnTo>
                      <a:pt x="2129" y="41"/>
                    </a:lnTo>
                    <a:lnTo>
                      <a:pt x="1842" y="82"/>
                    </a:lnTo>
                    <a:lnTo>
                      <a:pt x="1515" y="205"/>
                    </a:lnTo>
                    <a:lnTo>
                      <a:pt x="1228" y="369"/>
                    </a:lnTo>
                    <a:lnTo>
                      <a:pt x="942" y="532"/>
                    </a:lnTo>
                    <a:lnTo>
                      <a:pt x="696" y="778"/>
                    </a:lnTo>
                    <a:lnTo>
                      <a:pt x="491" y="1024"/>
                    </a:lnTo>
                    <a:lnTo>
                      <a:pt x="287" y="1269"/>
                    </a:lnTo>
                    <a:lnTo>
                      <a:pt x="205" y="1474"/>
                    </a:lnTo>
                    <a:lnTo>
                      <a:pt x="123" y="1720"/>
                    </a:lnTo>
                    <a:lnTo>
                      <a:pt x="41" y="2129"/>
                    </a:lnTo>
                    <a:lnTo>
                      <a:pt x="0" y="2497"/>
                    </a:lnTo>
                    <a:lnTo>
                      <a:pt x="41" y="2907"/>
                    </a:lnTo>
                    <a:lnTo>
                      <a:pt x="82" y="3275"/>
                    </a:lnTo>
                    <a:lnTo>
                      <a:pt x="246" y="3644"/>
                    </a:lnTo>
                    <a:lnTo>
                      <a:pt x="409" y="3971"/>
                    </a:lnTo>
                    <a:lnTo>
                      <a:pt x="655" y="4258"/>
                    </a:lnTo>
                    <a:lnTo>
                      <a:pt x="983" y="4544"/>
                    </a:lnTo>
                    <a:lnTo>
                      <a:pt x="1269" y="4749"/>
                    </a:lnTo>
                    <a:lnTo>
                      <a:pt x="1597" y="4872"/>
                    </a:lnTo>
                    <a:lnTo>
                      <a:pt x="1965" y="4995"/>
                    </a:lnTo>
                    <a:lnTo>
                      <a:pt x="2334" y="5036"/>
                    </a:lnTo>
                    <a:lnTo>
                      <a:pt x="2661" y="5036"/>
                    </a:lnTo>
                    <a:lnTo>
                      <a:pt x="3029" y="4954"/>
                    </a:lnTo>
                    <a:lnTo>
                      <a:pt x="3398" y="4872"/>
                    </a:lnTo>
                    <a:lnTo>
                      <a:pt x="3725" y="4708"/>
                    </a:lnTo>
                    <a:lnTo>
                      <a:pt x="3930" y="4585"/>
                    </a:lnTo>
                    <a:lnTo>
                      <a:pt x="4176" y="4421"/>
                    </a:lnTo>
                    <a:lnTo>
                      <a:pt x="4380" y="4217"/>
                    </a:lnTo>
                    <a:lnTo>
                      <a:pt x="4544" y="3971"/>
                    </a:lnTo>
                    <a:lnTo>
                      <a:pt x="4708" y="3766"/>
                    </a:lnTo>
                    <a:lnTo>
                      <a:pt x="4790" y="3521"/>
                    </a:lnTo>
                    <a:lnTo>
                      <a:pt x="4872" y="3275"/>
                    </a:lnTo>
                    <a:lnTo>
                      <a:pt x="4954" y="3030"/>
                    </a:lnTo>
                    <a:lnTo>
                      <a:pt x="4954" y="2784"/>
                    </a:lnTo>
                    <a:lnTo>
                      <a:pt x="4995" y="2538"/>
                    </a:lnTo>
                    <a:lnTo>
                      <a:pt x="4913" y="2047"/>
                    </a:lnTo>
                    <a:lnTo>
                      <a:pt x="4749" y="1597"/>
                    </a:lnTo>
                    <a:lnTo>
                      <a:pt x="4544" y="1187"/>
                    </a:lnTo>
                    <a:lnTo>
                      <a:pt x="4258" y="778"/>
                    </a:lnTo>
                    <a:lnTo>
                      <a:pt x="3889" y="450"/>
                    </a:lnTo>
                    <a:lnTo>
                      <a:pt x="3685" y="328"/>
                    </a:lnTo>
                    <a:lnTo>
                      <a:pt x="3439" y="205"/>
                    </a:lnTo>
                    <a:lnTo>
                      <a:pt x="3234" y="123"/>
                    </a:lnTo>
                    <a:lnTo>
                      <a:pt x="2989" y="82"/>
                    </a:lnTo>
                    <a:lnTo>
                      <a:pt x="2743" y="41"/>
                    </a:lnTo>
                    <a:lnTo>
                      <a:pt x="24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56"/>
              <p:cNvSpPr/>
              <p:nvPr/>
            </p:nvSpPr>
            <p:spPr>
              <a:xfrm>
                <a:off x="1822675" y="2480300"/>
                <a:ext cx="124875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2621" extrusionOk="0">
                    <a:moveTo>
                      <a:pt x="0" y="0"/>
                    </a:moveTo>
                    <a:lnTo>
                      <a:pt x="0" y="287"/>
                    </a:lnTo>
                    <a:lnTo>
                      <a:pt x="41" y="615"/>
                    </a:lnTo>
                    <a:lnTo>
                      <a:pt x="123" y="901"/>
                    </a:lnTo>
                    <a:lnTo>
                      <a:pt x="205" y="1188"/>
                    </a:lnTo>
                    <a:lnTo>
                      <a:pt x="328" y="1433"/>
                    </a:lnTo>
                    <a:lnTo>
                      <a:pt x="491" y="1679"/>
                    </a:lnTo>
                    <a:lnTo>
                      <a:pt x="737" y="1925"/>
                    </a:lnTo>
                    <a:lnTo>
                      <a:pt x="983" y="2129"/>
                    </a:lnTo>
                    <a:lnTo>
                      <a:pt x="1269" y="2334"/>
                    </a:lnTo>
                    <a:lnTo>
                      <a:pt x="1597" y="2457"/>
                    </a:lnTo>
                    <a:lnTo>
                      <a:pt x="1965" y="2580"/>
                    </a:lnTo>
                    <a:lnTo>
                      <a:pt x="2334" y="2621"/>
                    </a:lnTo>
                    <a:lnTo>
                      <a:pt x="2661" y="2621"/>
                    </a:lnTo>
                    <a:lnTo>
                      <a:pt x="3029" y="2539"/>
                    </a:lnTo>
                    <a:lnTo>
                      <a:pt x="3398" y="2457"/>
                    </a:lnTo>
                    <a:lnTo>
                      <a:pt x="3725" y="2293"/>
                    </a:lnTo>
                    <a:lnTo>
                      <a:pt x="3930" y="2170"/>
                    </a:lnTo>
                    <a:lnTo>
                      <a:pt x="4176" y="2006"/>
                    </a:lnTo>
                    <a:lnTo>
                      <a:pt x="4380" y="1802"/>
                    </a:lnTo>
                    <a:lnTo>
                      <a:pt x="4544" y="1556"/>
                    </a:lnTo>
                    <a:lnTo>
                      <a:pt x="4708" y="1351"/>
                    </a:lnTo>
                    <a:lnTo>
                      <a:pt x="4790" y="1106"/>
                    </a:lnTo>
                    <a:lnTo>
                      <a:pt x="4872" y="860"/>
                    </a:lnTo>
                    <a:lnTo>
                      <a:pt x="4954" y="615"/>
                    </a:lnTo>
                    <a:lnTo>
                      <a:pt x="4954" y="369"/>
                    </a:lnTo>
                    <a:lnTo>
                      <a:pt x="4995" y="123"/>
                    </a:lnTo>
                    <a:lnTo>
                      <a:pt x="4954" y="41"/>
                    </a:lnTo>
                    <a:lnTo>
                      <a:pt x="4913" y="451"/>
                    </a:lnTo>
                    <a:lnTo>
                      <a:pt x="4749" y="860"/>
                    </a:lnTo>
                    <a:lnTo>
                      <a:pt x="4503" y="1270"/>
                    </a:lnTo>
                    <a:lnTo>
                      <a:pt x="4340" y="1474"/>
                    </a:lnTo>
                    <a:lnTo>
                      <a:pt x="4176" y="1638"/>
                    </a:lnTo>
                    <a:lnTo>
                      <a:pt x="3930" y="1802"/>
                    </a:lnTo>
                    <a:lnTo>
                      <a:pt x="3725" y="1925"/>
                    </a:lnTo>
                    <a:lnTo>
                      <a:pt x="3398" y="2088"/>
                    </a:lnTo>
                    <a:lnTo>
                      <a:pt x="3029" y="2211"/>
                    </a:lnTo>
                    <a:lnTo>
                      <a:pt x="2661" y="2252"/>
                    </a:lnTo>
                    <a:lnTo>
                      <a:pt x="2334" y="2252"/>
                    </a:lnTo>
                    <a:lnTo>
                      <a:pt x="1965" y="2211"/>
                    </a:lnTo>
                    <a:lnTo>
                      <a:pt x="1597" y="2088"/>
                    </a:lnTo>
                    <a:lnTo>
                      <a:pt x="1269" y="1966"/>
                    </a:lnTo>
                    <a:lnTo>
                      <a:pt x="983" y="1761"/>
                    </a:lnTo>
                    <a:lnTo>
                      <a:pt x="737" y="1597"/>
                    </a:lnTo>
                    <a:lnTo>
                      <a:pt x="573" y="1392"/>
                    </a:lnTo>
                    <a:lnTo>
                      <a:pt x="409" y="1188"/>
                    </a:lnTo>
                    <a:lnTo>
                      <a:pt x="287" y="983"/>
                    </a:lnTo>
                    <a:lnTo>
                      <a:pt x="164" y="737"/>
                    </a:lnTo>
                    <a:lnTo>
                      <a:pt x="82" y="492"/>
                    </a:lnTo>
                    <a:lnTo>
                      <a:pt x="41" y="2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56"/>
              <p:cNvSpPr/>
              <p:nvPr/>
            </p:nvSpPr>
            <p:spPr>
              <a:xfrm>
                <a:off x="1890200" y="2437325"/>
                <a:ext cx="925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8" extrusionOk="0">
                    <a:moveTo>
                      <a:pt x="165" y="0"/>
                    </a:moveTo>
                    <a:lnTo>
                      <a:pt x="42" y="82"/>
                    </a:lnTo>
                    <a:lnTo>
                      <a:pt x="1" y="123"/>
                    </a:lnTo>
                    <a:lnTo>
                      <a:pt x="1" y="164"/>
                    </a:lnTo>
                    <a:lnTo>
                      <a:pt x="42" y="287"/>
                    </a:lnTo>
                    <a:lnTo>
                      <a:pt x="124" y="328"/>
                    </a:lnTo>
                    <a:lnTo>
                      <a:pt x="247" y="328"/>
                    </a:lnTo>
                    <a:lnTo>
                      <a:pt x="328" y="246"/>
                    </a:lnTo>
                    <a:lnTo>
                      <a:pt x="369" y="164"/>
                    </a:lnTo>
                    <a:lnTo>
                      <a:pt x="328" y="82"/>
                    </a:lnTo>
                    <a:lnTo>
                      <a:pt x="247" y="41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56"/>
              <p:cNvSpPr/>
              <p:nvPr/>
            </p:nvSpPr>
            <p:spPr>
              <a:xfrm>
                <a:off x="1879975" y="2467000"/>
                <a:ext cx="9250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69" extrusionOk="0">
                    <a:moveTo>
                      <a:pt x="164" y="0"/>
                    </a:moveTo>
                    <a:lnTo>
                      <a:pt x="82" y="41"/>
                    </a:lnTo>
                    <a:lnTo>
                      <a:pt x="42" y="123"/>
                    </a:lnTo>
                    <a:lnTo>
                      <a:pt x="1" y="205"/>
                    </a:lnTo>
                    <a:lnTo>
                      <a:pt x="42" y="287"/>
                    </a:lnTo>
                    <a:lnTo>
                      <a:pt x="82" y="328"/>
                    </a:lnTo>
                    <a:lnTo>
                      <a:pt x="123" y="369"/>
                    </a:lnTo>
                    <a:lnTo>
                      <a:pt x="246" y="369"/>
                    </a:lnTo>
                    <a:lnTo>
                      <a:pt x="287" y="328"/>
                    </a:lnTo>
                    <a:lnTo>
                      <a:pt x="328" y="287"/>
                    </a:lnTo>
                    <a:lnTo>
                      <a:pt x="369" y="205"/>
                    </a:lnTo>
                    <a:lnTo>
                      <a:pt x="328" y="123"/>
                    </a:lnTo>
                    <a:lnTo>
                      <a:pt x="287" y="41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56"/>
              <p:cNvSpPr/>
              <p:nvPr/>
            </p:nvSpPr>
            <p:spPr>
              <a:xfrm>
                <a:off x="1843125" y="2461875"/>
                <a:ext cx="925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70" extrusionOk="0">
                    <a:moveTo>
                      <a:pt x="83" y="1"/>
                    </a:moveTo>
                    <a:lnTo>
                      <a:pt x="42" y="82"/>
                    </a:lnTo>
                    <a:lnTo>
                      <a:pt x="1" y="164"/>
                    </a:lnTo>
                    <a:lnTo>
                      <a:pt x="42" y="246"/>
                    </a:lnTo>
                    <a:lnTo>
                      <a:pt x="124" y="369"/>
                    </a:lnTo>
                    <a:lnTo>
                      <a:pt x="246" y="369"/>
                    </a:lnTo>
                    <a:lnTo>
                      <a:pt x="328" y="328"/>
                    </a:lnTo>
                    <a:lnTo>
                      <a:pt x="369" y="246"/>
                    </a:lnTo>
                    <a:lnTo>
                      <a:pt x="369" y="205"/>
                    </a:lnTo>
                    <a:lnTo>
                      <a:pt x="369" y="164"/>
                    </a:lnTo>
                    <a:lnTo>
                      <a:pt x="369" y="42"/>
                    </a:lnTo>
                    <a:lnTo>
                      <a:pt x="287" y="1"/>
                    </a:lnTo>
                    <a:lnTo>
                      <a:pt x="206" y="1"/>
                    </a:lnTo>
                    <a:lnTo>
                      <a:pt x="83" y="42"/>
                    </a:lnTo>
                    <a:lnTo>
                      <a:pt x="165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56"/>
              <p:cNvSpPr/>
              <p:nvPr/>
            </p:nvSpPr>
            <p:spPr>
              <a:xfrm>
                <a:off x="1845175" y="2504850"/>
                <a:ext cx="92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9" extrusionOk="0">
                    <a:moveTo>
                      <a:pt x="124" y="1"/>
                    </a:moveTo>
                    <a:lnTo>
                      <a:pt x="42" y="83"/>
                    </a:lnTo>
                    <a:lnTo>
                      <a:pt x="1" y="165"/>
                    </a:lnTo>
                    <a:lnTo>
                      <a:pt x="42" y="247"/>
                    </a:lnTo>
                    <a:lnTo>
                      <a:pt x="83" y="288"/>
                    </a:lnTo>
                    <a:lnTo>
                      <a:pt x="205" y="329"/>
                    </a:lnTo>
                    <a:lnTo>
                      <a:pt x="287" y="288"/>
                    </a:lnTo>
                    <a:lnTo>
                      <a:pt x="328" y="247"/>
                    </a:lnTo>
                    <a:lnTo>
                      <a:pt x="369" y="165"/>
                    </a:lnTo>
                    <a:lnTo>
                      <a:pt x="328" y="42"/>
                    </a:lnTo>
                    <a:lnTo>
                      <a:pt x="287" y="42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56"/>
              <p:cNvSpPr/>
              <p:nvPr/>
            </p:nvSpPr>
            <p:spPr>
              <a:xfrm>
                <a:off x="1901475" y="2511000"/>
                <a:ext cx="82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9" extrusionOk="0">
                    <a:moveTo>
                      <a:pt x="82" y="1"/>
                    </a:moveTo>
                    <a:lnTo>
                      <a:pt x="41" y="42"/>
                    </a:lnTo>
                    <a:lnTo>
                      <a:pt x="0" y="83"/>
                    </a:lnTo>
                    <a:lnTo>
                      <a:pt x="0" y="205"/>
                    </a:lnTo>
                    <a:lnTo>
                      <a:pt x="82" y="328"/>
                    </a:lnTo>
                    <a:lnTo>
                      <a:pt x="205" y="328"/>
                    </a:lnTo>
                    <a:lnTo>
                      <a:pt x="287" y="287"/>
                    </a:lnTo>
                    <a:lnTo>
                      <a:pt x="328" y="205"/>
                    </a:lnTo>
                    <a:lnTo>
                      <a:pt x="328" y="83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56"/>
              <p:cNvSpPr/>
              <p:nvPr/>
            </p:nvSpPr>
            <p:spPr>
              <a:xfrm>
                <a:off x="1918875" y="2468025"/>
                <a:ext cx="922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69" extrusionOk="0">
                    <a:moveTo>
                      <a:pt x="164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123"/>
                    </a:lnTo>
                    <a:lnTo>
                      <a:pt x="0" y="205"/>
                    </a:lnTo>
                    <a:lnTo>
                      <a:pt x="0" y="246"/>
                    </a:lnTo>
                    <a:lnTo>
                      <a:pt x="41" y="328"/>
                    </a:lnTo>
                    <a:lnTo>
                      <a:pt x="82" y="369"/>
                    </a:lnTo>
                    <a:lnTo>
                      <a:pt x="246" y="369"/>
                    </a:lnTo>
                    <a:lnTo>
                      <a:pt x="287" y="328"/>
                    </a:lnTo>
                    <a:lnTo>
                      <a:pt x="328" y="246"/>
                    </a:lnTo>
                    <a:lnTo>
                      <a:pt x="369" y="205"/>
                    </a:lnTo>
                    <a:lnTo>
                      <a:pt x="328" y="123"/>
                    </a:lnTo>
                    <a:lnTo>
                      <a:pt x="287" y="82"/>
                    </a:lnTo>
                    <a:lnTo>
                      <a:pt x="246" y="41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56"/>
              <p:cNvSpPr/>
              <p:nvPr/>
            </p:nvSpPr>
            <p:spPr>
              <a:xfrm>
                <a:off x="1875875" y="2503850"/>
                <a:ext cx="9250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69" extrusionOk="0">
                    <a:moveTo>
                      <a:pt x="124" y="0"/>
                    </a:moveTo>
                    <a:lnTo>
                      <a:pt x="42" y="41"/>
                    </a:lnTo>
                    <a:lnTo>
                      <a:pt x="21" y="102"/>
                    </a:lnTo>
                    <a:lnTo>
                      <a:pt x="1" y="123"/>
                    </a:lnTo>
                    <a:lnTo>
                      <a:pt x="1" y="246"/>
                    </a:lnTo>
                    <a:lnTo>
                      <a:pt x="1" y="287"/>
                    </a:lnTo>
                    <a:lnTo>
                      <a:pt x="83" y="328"/>
                    </a:lnTo>
                    <a:lnTo>
                      <a:pt x="124" y="369"/>
                    </a:lnTo>
                    <a:lnTo>
                      <a:pt x="206" y="369"/>
                    </a:lnTo>
                    <a:lnTo>
                      <a:pt x="287" y="287"/>
                    </a:lnTo>
                    <a:lnTo>
                      <a:pt x="369" y="246"/>
                    </a:lnTo>
                    <a:lnTo>
                      <a:pt x="369" y="123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56"/>
              <p:cNvSpPr/>
              <p:nvPr/>
            </p:nvSpPr>
            <p:spPr>
              <a:xfrm>
                <a:off x="1867700" y="2447550"/>
                <a:ext cx="922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28" extrusionOk="0">
                    <a:moveTo>
                      <a:pt x="164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164"/>
                    </a:lnTo>
                    <a:lnTo>
                      <a:pt x="41" y="246"/>
                    </a:lnTo>
                    <a:lnTo>
                      <a:pt x="82" y="328"/>
                    </a:lnTo>
                    <a:lnTo>
                      <a:pt x="246" y="328"/>
                    </a:lnTo>
                    <a:lnTo>
                      <a:pt x="287" y="287"/>
                    </a:lnTo>
                    <a:lnTo>
                      <a:pt x="328" y="246"/>
                    </a:lnTo>
                    <a:lnTo>
                      <a:pt x="369" y="164"/>
                    </a:lnTo>
                    <a:lnTo>
                      <a:pt x="328" y="82"/>
                    </a:lnTo>
                    <a:lnTo>
                      <a:pt x="287" y="41"/>
                    </a:lnTo>
                    <a:lnTo>
                      <a:pt x="246" y="41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56"/>
              <p:cNvSpPr/>
              <p:nvPr/>
            </p:nvSpPr>
            <p:spPr>
              <a:xfrm>
                <a:off x="1848250" y="2116975"/>
                <a:ext cx="119775" cy="124875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4995" extrusionOk="0">
                    <a:moveTo>
                      <a:pt x="2006" y="0"/>
                    </a:moveTo>
                    <a:lnTo>
                      <a:pt x="1720" y="41"/>
                    </a:lnTo>
                    <a:lnTo>
                      <a:pt x="1474" y="123"/>
                    </a:lnTo>
                    <a:lnTo>
                      <a:pt x="1147" y="246"/>
                    </a:lnTo>
                    <a:lnTo>
                      <a:pt x="860" y="410"/>
                    </a:lnTo>
                    <a:lnTo>
                      <a:pt x="615" y="655"/>
                    </a:lnTo>
                    <a:lnTo>
                      <a:pt x="410" y="901"/>
                    </a:lnTo>
                    <a:lnTo>
                      <a:pt x="246" y="1188"/>
                    </a:lnTo>
                    <a:lnTo>
                      <a:pt x="123" y="1515"/>
                    </a:lnTo>
                    <a:lnTo>
                      <a:pt x="41" y="1843"/>
                    </a:lnTo>
                    <a:lnTo>
                      <a:pt x="1" y="2170"/>
                    </a:lnTo>
                    <a:lnTo>
                      <a:pt x="41" y="2661"/>
                    </a:lnTo>
                    <a:lnTo>
                      <a:pt x="164" y="3112"/>
                    </a:lnTo>
                    <a:lnTo>
                      <a:pt x="328" y="3562"/>
                    </a:lnTo>
                    <a:lnTo>
                      <a:pt x="533" y="3971"/>
                    </a:lnTo>
                    <a:lnTo>
                      <a:pt x="656" y="4217"/>
                    </a:lnTo>
                    <a:lnTo>
                      <a:pt x="860" y="4422"/>
                    </a:lnTo>
                    <a:lnTo>
                      <a:pt x="1024" y="4586"/>
                    </a:lnTo>
                    <a:lnTo>
                      <a:pt x="1229" y="4749"/>
                    </a:lnTo>
                    <a:lnTo>
                      <a:pt x="1474" y="4872"/>
                    </a:lnTo>
                    <a:lnTo>
                      <a:pt x="1720" y="4954"/>
                    </a:lnTo>
                    <a:lnTo>
                      <a:pt x="1966" y="4995"/>
                    </a:lnTo>
                    <a:lnTo>
                      <a:pt x="2457" y="4995"/>
                    </a:lnTo>
                    <a:lnTo>
                      <a:pt x="2743" y="4954"/>
                    </a:lnTo>
                    <a:lnTo>
                      <a:pt x="2989" y="4913"/>
                    </a:lnTo>
                    <a:lnTo>
                      <a:pt x="3235" y="4790"/>
                    </a:lnTo>
                    <a:lnTo>
                      <a:pt x="3480" y="4708"/>
                    </a:lnTo>
                    <a:lnTo>
                      <a:pt x="3685" y="4545"/>
                    </a:lnTo>
                    <a:lnTo>
                      <a:pt x="3931" y="4381"/>
                    </a:lnTo>
                    <a:lnTo>
                      <a:pt x="4094" y="4217"/>
                    </a:lnTo>
                    <a:lnTo>
                      <a:pt x="4299" y="4012"/>
                    </a:lnTo>
                    <a:lnTo>
                      <a:pt x="4463" y="3767"/>
                    </a:lnTo>
                    <a:lnTo>
                      <a:pt x="4586" y="3521"/>
                    </a:lnTo>
                    <a:lnTo>
                      <a:pt x="4667" y="3275"/>
                    </a:lnTo>
                    <a:lnTo>
                      <a:pt x="4749" y="2989"/>
                    </a:lnTo>
                    <a:lnTo>
                      <a:pt x="4790" y="2743"/>
                    </a:lnTo>
                    <a:lnTo>
                      <a:pt x="4790" y="2498"/>
                    </a:lnTo>
                    <a:lnTo>
                      <a:pt x="4749" y="2211"/>
                    </a:lnTo>
                    <a:lnTo>
                      <a:pt x="4708" y="1965"/>
                    </a:lnTo>
                    <a:lnTo>
                      <a:pt x="4627" y="1761"/>
                    </a:lnTo>
                    <a:lnTo>
                      <a:pt x="4422" y="1310"/>
                    </a:lnTo>
                    <a:lnTo>
                      <a:pt x="4135" y="901"/>
                    </a:lnTo>
                    <a:lnTo>
                      <a:pt x="3808" y="574"/>
                    </a:lnTo>
                    <a:lnTo>
                      <a:pt x="3398" y="287"/>
                    </a:lnTo>
                    <a:lnTo>
                      <a:pt x="2948" y="123"/>
                    </a:lnTo>
                    <a:lnTo>
                      <a:pt x="2743" y="41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56"/>
              <p:cNvSpPr/>
              <p:nvPr/>
            </p:nvSpPr>
            <p:spPr>
              <a:xfrm>
                <a:off x="1877925" y="2122100"/>
                <a:ext cx="90100" cy="11975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790" extrusionOk="0">
                    <a:moveTo>
                      <a:pt x="2007" y="0"/>
                    </a:moveTo>
                    <a:lnTo>
                      <a:pt x="2375" y="246"/>
                    </a:lnTo>
                    <a:lnTo>
                      <a:pt x="2703" y="614"/>
                    </a:lnTo>
                    <a:lnTo>
                      <a:pt x="2989" y="983"/>
                    </a:lnTo>
                    <a:lnTo>
                      <a:pt x="3194" y="1392"/>
                    </a:lnTo>
                    <a:lnTo>
                      <a:pt x="3276" y="1638"/>
                    </a:lnTo>
                    <a:lnTo>
                      <a:pt x="3317" y="1883"/>
                    </a:lnTo>
                    <a:lnTo>
                      <a:pt x="3317" y="2129"/>
                    </a:lnTo>
                    <a:lnTo>
                      <a:pt x="3317" y="2415"/>
                    </a:lnTo>
                    <a:lnTo>
                      <a:pt x="3317" y="2661"/>
                    </a:lnTo>
                    <a:lnTo>
                      <a:pt x="3235" y="2907"/>
                    </a:lnTo>
                    <a:lnTo>
                      <a:pt x="3112" y="3193"/>
                    </a:lnTo>
                    <a:lnTo>
                      <a:pt x="2989" y="3439"/>
                    </a:lnTo>
                    <a:lnTo>
                      <a:pt x="2825" y="3644"/>
                    </a:lnTo>
                    <a:lnTo>
                      <a:pt x="2662" y="3848"/>
                    </a:lnTo>
                    <a:lnTo>
                      <a:pt x="2375" y="4135"/>
                    </a:lnTo>
                    <a:lnTo>
                      <a:pt x="2089" y="4340"/>
                    </a:lnTo>
                    <a:lnTo>
                      <a:pt x="1761" y="4503"/>
                    </a:lnTo>
                    <a:lnTo>
                      <a:pt x="1393" y="4585"/>
                    </a:lnTo>
                    <a:lnTo>
                      <a:pt x="1065" y="4667"/>
                    </a:lnTo>
                    <a:lnTo>
                      <a:pt x="697" y="4667"/>
                    </a:lnTo>
                    <a:lnTo>
                      <a:pt x="328" y="4626"/>
                    </a:lnTo>
                    <a:lnTo>
                      <a:pt x="1" y="4503"/>
                    </a:lnTo>
                    <a:lnTo>
                      <a:pt x="1" y="4503"/>
                    </a:lnTo>
                    <a:lnTo>
                      <a:pt x="369" y="4667"/>
                    </a:lnTo>
                    <a:lnTo>
                      <a:pt x="738" y="4790"/>
                    </a:lnTo>
                    <a:lnTo>
                      <a:pt x="1106" y="4790"/>
                    </a:lnTo>
                    <a:lnTo>
                      <a:pt x="1515" y="4749"/>
                    </a:lnTo>
                    <a:lnTo>
                      <a:pt x="1884" y="4667"/>
                    </a:lnTo>
                    <a:lnTo>
                      <a:pt x="2293" y="4503"/>
                    </a:lnTo>
                    <a:lnTo>
                      <a:pt x="2621" y="4258"/>
                    </a:lnTo>
                    <a:lnTo>
                      <a:pt x="2907" y="4012"/>
                    </a:lnTo>
                    <a:lnTo>
                      <a:pt x="3112" y="3807"/>
                    </a:lnTo>
                    <a:lnTo>
                      <a:pt x="3276" y="3562"/>
                    </a:lnTo>
                    <a:lnTo>
                      <a:pt x="3399" y="3316"/>
                    </a:lnTo>
                    <a:lnTo>
                      <a:pt x="3480" y="3070"/>
                    </a:lnTo>
                    <a:lnTo>
                      <a:pt x="3562" y="2784"/>
                    </a:lnTo>
                    <a:lnTo>
                      <a:pt x="3603" y="2538"/>
                    </a:lnTo>
                    <a:lnTo>
                      <a:pt x="3603" y="2293"/>
                    </a:lnTo>
                    <a:lnTo>
                      <a:pt x="3562" y="2006"/>
                    </a:lnTo>
                    <a:lnTo>
                      <a:pt x="3521" y="1760"/>
                    </a:lnTo>
                    <a:lnTo>
                      <a:pt x="3440" y="1556"/>
                    </a:lnTo>
                    <a:lnTo>
                      <a:pt x="3358" y="1269"/>
                    </a:lnTo>
                    <a:lnTo>
                      <a:pt x="3235" y="1065"/>
                    </a:lnTo>
                    <a:lnTo>
                      <a:pt x="3071" y="819"/>
                    </a:lnTo>
                    <a:lnTo>
                      <a:pt x="2866" y="614"/>
                    </a:lnTo>
                    <a:lnTo>
                      <a:pt x="2703" y="450"/>
                    </a:lnTo>
                    <a:lnTo>
                      <a:pt x="2498" y="246"/>
                    </a:lnTo>
                    <a:lnTo>
                      <a:pt x="2252" y="123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56"/>
              <p:cNvSpPr/>
              <p:nvPr/>
            </p:nvSpPr>
            <p:spPr>
              <a:xfrm>
                <a:off x="1879975" y="2141525"/>
                <a:ext cx="1025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11" extrusionOk="0">
                    <a:moveTo>
                      <a:pt x="123" y="1"/>
                    </a:moveTo>
                    <a:lnTo>
                      <a:pt x="82" y="42"/>
                    </a:lnTo>
                    <a:lnTo>
                      <a:pt x="42" y="124"/>
                    </a:lnTo>
                    <a:lnTo>
                      <a:pt x="1" y="206"/>
                    </a:lnTo>
                    <a:lnTo>
                      <a:pt x="42" y="247"/>
                    </a:lnTo>
                    <a:lnTo>
                      <a:pt x="42" y="328"/>
                    </a:lnTo>
                    <a:lnTo>
                      <a:pt x="123" y="369"/>
                    </a:lnTo>
                    <a:lnTo>
                      <a:pt x="164" y="410"/>
                    </a:lnTo>
                    <a:lnTo>
                      <a:pt x="246" y="369"/>
                    </a:lnTo>
                    <a:lnTo>
                      <a:pt x="328" y="328"/>
                    </a:lnTo>
                    <a:lnTo>
                      <a:pt x="369" y="288"/>
                    </a:lnTo>
                    <a:lnTo>
                      <a:pt x="410" y="206"/>
                    </a:lnTo>
                    <a:lnTo>
                      <a:pt x="369" y="124"/>
                    </a:lnTo>
                    <a:lnTo>
                      <a:pt x="328" y="83"/>
                    </a:lnTo>
                    <a:lnTo>
                      <a:pt x="287" y="42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56"/>
              <p:cNvSpPr/>
              <p:nvPr/>
            </p:nvSpPr>
            <p:spPr>
              <a:xfrm>
                <a:off x="1871800" y="2189650"/>
                <a:ext cx="922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28" extrusionOk="0">
                    <a:moveTo>
                      <a:pt x="123" y="0"/>
                    </a:moveTo>
                    <a:lnTo>
                      <a:pt x="82" y="41"/>
                    </a:lnTo>
                    <a:lnTo>
                      <a:pt x="0" y="123"/>
                    </a:lnTo>
                    <a:lnTo>
                      <a:pt x="0" y="205"/>
                    </a:lnTo>
                    <a:lnTo>
                      <a:pt x="41" y="287"/>
                    </a:lnTo>
                    <a:lnTo>
                      <a:pt x="164" y="328"/>
                    </a:lnTo>
                    <a:lnTo>
                      <a:pt x="205" y="328"/>
                    </a:lnTo>
                    <a:lnTo>
                      <a:pt x="287" y="287"/>
                    </a:lnTo>
                    <a:lnTo>
                      <a:pt x="328" y="246"/>
                    </a:lnTo>
                    <a:lnTo>
                      <a:pt x="369" y="164"/>
                    </a:lnTo>
                    <a:lnTo>
                      <a:pt x="369" y="123"/>
                    </a:lnTo>
                    <a:lnTo>
                      <a:pt x="328" y="41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56"/>
              <p:cNvSpPr/>
              <p:nvPr/>
            </p:nvSpPr>
            <p:spPr>
              <a:xfrm>
                <a:off x="1908625" y="2145625"/>
                <a:ext cx="1027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70" extrusionOk="0">
                    <a:moveTo>
                      <a:pt x="124" y="1"/>
                    </a:moveTo>
                    <a:lnTo>
                      <a:pt x="83" y="42"/>
                    </a:lnTo>
                    <a:lnTo>
                      <a:pt x="42" y="83"/>
                    </a:lnTo>
                    <a:lnTo>
                      <a:pt x="1" y="164"/>
                    </a:lnTo>
                    <a:lnTo>
                      <a:pt x="1" y="246"/>
                    </a:lnTo>
                    <a:lnTo>
                      <a:pt x="42" y="328"/>
                    </a:lnTo>
                    <a:lnTo>
                      <a:pt x="124" y="369"/>
                    </a:lnTo>
                    <a:lnTo>
                      <a:pt x="247" y="369"/>
                    </a:lnTo>
                    <a:lnTo>
                      <a:pt x="328" y="328"/>
                    </a:lnTo>
                    <a:lnTo>
                      <a:pt x="369" y="287"/>
                    </a:lnTo>
                    <a:lnTo>
                      <a:pt x="410" y="205"/>
                    </a:lnTo>
                    <a:lnTo>
                      <a:pt x="369" y="124"/>
                    </a:lnTo>
                    <a:lnTo>
                      <a:pt x="328" y="83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56"/>
              <p:cNvSpPr/>
              <p:nvPr/>
            </p:nvSpPr>
            <p:spPr>
              <a:xfrm>
                <a:off x="1915800" y="2193725"/>
                <a:ext cx="922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52" extrusionOk="0">
                    <a:moveTo>
                      <a:pt x="123" y="1"/>
                    </a:moveTo>
                    <a:lnTo>
                      <a:pt x="41" y="42"/>
                    </a:lnTo>
                    <a:lnTo>
                      <a:pt x="0" y="124"/>
                    </a:lnTo>
                    <a:lnTo>
                      <a:pt x="0" y="246"/>
                    </a:lnTo>
                    <a:lnTo>
                      <a:pt x="0" y="328"/>
                    </a:lnTo>
                    <a:lnTo>
                      <a:pt x="41" y="369"/>
                    </a:lnTo>
                    <a:lnTo>
                      <a:pt x="123" y="410"/>
                    </a:lnTo>
                    <a:lnTo>
                      <a:pt x="164" y="451"/>
                    </a:lnTo>
                    <a:lnTo>
                      <a:pt x="246" y="451"/>
                    </a:lnTo>
                    <a:lnTo>
                      <a:pt x="328" y="410"/>
                    </a:lnTo>
                    <a:lnTo>
                      <a:pt x="369" y="328"/>
                    </a:lnTo>
                    <a:lnTo>
                      <a:pt x="369" y="287"/>
                    </a:lnTo>
                    <a:lnTo>
                      <a:pt x="369" y="205"/>
                    </a:lnTo>
                    <a:lnTo>
                      <a:pt x="328" y="124"/>
                    </a:lnTo>
                    <a:lnTo>
                      <a:pt x="287" y="42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56"/>
              <p:cNvSpPr/>
              <p:nvPr/>
            </p:nvSpPr>
            <p:spPr>
              <a:xfrm>
                <a:off x="1893275" y="2213175"/>
                <a:ext cx="82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70" extrusionOk="0">
                    <a:moveTo>
                      <a:pt x="124" y="1"/>
                    </a:moveTo>
                    <a:lnTo>
                      <a:pt x="83" y="42"/>
                    </a:lnTo>
                    <a:lnTo>
                      <a:pt x="42" y="123"/>
                    </a:lnTo>
                    <a:lnTo>
                      <a:pt x="1" y="164"/>
                    </a:lnTo>
                    <a:lnTo>
                      <a:pt x="42" y="246"/>
                    </a:lnTo>
                    <a:lnTo>
                      <a:pt x="83" y="328"/>
                    </a:lnTo>
                    <a:lnTo>
                      <a:pt x="124" y="369"/>
                    </a:lnTo>
                    <a:lnTo>
                      <a:pt x="246" y="369"/>
                    </a:lnTo>
                    <a:lnTo>
                      <a:pt x="287" y="287"/>
                    </a:lnTo>
                    <a:lnTo>
                      <a:pt x="328" y="246"/>
                    </a:lnTo>
                    <a:lnTo>
                      <a:pt x="328" y="164"/>
                    </a:lnTo>
                    <a:lnTo>
                      <a:pt x="287" y="82"/>
                    </a:lnTo>
                    <a:lnTo>
                      <a:pt x="246" y="42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56"/>
              <p:cNvSpPr/>
              <p:nvPr/>
            </p:nvSpPr>
            <p:spPr>
              <a:xfrm>
                <a:off x="1929100" y="2169175"/>
                <a:ext cx="822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28" extrusionOk="0">
                    <a:moveTo>
                      <a:pt x="123" y="0"/>
                    </a:moveTo>
                    <a:lnTo>
                      <a:pt x="42" y="41"/>
                    </a:lnTo>
                    <a:lnTo>
                      <a:pt x="1" y="123"/>
                    </a:lnTo>
                    <a:lnTo>
                      <a:pt x="1" y="205"/>
                    </a:lnTo>
                    <a:lnTo>
                      <a:pt x="42" y="246"/>
                    </a:lnTo>
                    <a:lnTo>
                      <a:pt x="83" y="328"/>
                    </a:lnTo>
                    <a:lnTo>
                      <a:pt x="246" y="328"/>
                    </a:lnTo>
                    <a:lnTo>
                      <a:pt x="328" y="246"/>
                    </a:lnTo>
                    <a:lnTo>
                      <a:pt x="328" y="205"/>
                    </a:lnTo>
                    <a:lnTo>
                      <a:pt x="328" y="123"/>
                    </a:lnTo>
                    <a:lnTo>
                      <a:pt x="328" y="41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56"/>
              <p:cNvSpPr/>
              <p:nvPr/>
            </p:nvSpPr>
            <p:spPr>
              <a:xfrm>
                <a:off x="1891225" y="2170200"/>
                <a:ext cx="822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28" extrusionOk="0">
                    <a:moveTo>
                      <a:pt x="165" y="0"/>
                    </a:moveTo>
                    <a:lnTo>
                      <a:pt x="124" y="41"/>
                    </a:lnTo>
                    <a:lnTo>
                      <a:pt x="42" y="41"/>
                    </a:lnTo>
                    <a:lnTo>
                      <a:pt x="42" y="123"/>
                    </a:lnTo>
                    <a:lnTo>
                      <a:pt x="1" y="205"/>
                    </a:lnTo>
                    <a:lnTo>
                      <a:pt x="83" y="328"/>
                    </a:lnTo>
                    <a:lnTo>
                      <a:pt x="206" y="328"/>
                    </a:lnTo>
                    <a:lnTo>
                      <a:pt x="287" y="287"/>
                    </a:lnTo>
                    <a:lnTo>
                      <a:pt x="328" y="246"/>
                    </a:lnTo>
                    <a:lnTo>
                      <a:pt x="328" y="123"/>
                    </a:lnTo>
                    <a:lnTo>
                      <a:pt x="247" y="41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56"/>
              <p:cNvSpPr/>
              <p:nvPr/>
            </p:nvSpPr>
            <p:spPr>
              <a:xfrm>
                <a:off x="1350850" y="2531475"/>
                <a:ext cx="119775" cy="124875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4995" extrusionOk="0">
                    <a:moveTo>
                      <a:pt x="1965" y="0"/>
                    </a:moveTo>
                    <a:lnTo>
                      <a:pt x="1720" y="41"/>
                    </a:lnTo>
                    <a:lnTo>
                      <a:pt x="1474" y="123"/>
                    </a:lnTo>
                    <a:lnTo>
                      <a:pt x="1147" y="246"/>
                    </a:lnTo>
                    <a:lnTo>
                      <a:pt x="860" y="410"/>
                    </a:lnTo>
                    <a:lnTo>
                      <a:pt x="615" y="655"/>
                    </a:lnTo>
                    <a:lnTo>
                      <a:pt x="410" y="901"/>
                    </a:lnTo>
                    <a:lnTo>
                      <a:pt x="246" y="1188"/>
                    </a:lnTo>
                    <a:lnTo>
                      <a:pt x="82" y="1515"/>
                    </a:lnTo>
                    <a:lnTo>
                      <a:pt x="41" y="1843"/>
                    </a:lnTo>
                    <a:lnTo>
                      <a:pt x="0" y="2170"/>
                    </a:lnTo>
                    <a:lnTo>
                      <a:pt x="41" y="2661"/>
                    </a:lnTo>
                    <a:lnTo>
                      <a:pt x="164" y="3112"/>
                    </a:lnTo>
                    <a:lnTo>
                      <a:pt x="328" y="3562"/>
                    </a:lnTo>
                    <a:lnTo>
                      <a:pt x="533" y="3971"/>
                    </a:lnTo>
                    <a:lnTo>
                      <a:pt x="655" y="4217"/>
                    </a:lnTo>
                    <a:lnTo>
                      <a:pt x="860" y="4422"/>
                    </a:lnTo>
                    <a:lnTo>
                      <a:pt x="1024" y="4585"/>
                    </a:lnTo>
                    <a:lnTo>
                      <a:pt x="1229" y="4749"/>
                    </a:lnTo>
                    <a:lnTo>
                      <a:pt x="1474" y="4872"/>
                    </a:lnTo>
                    <a:lnTo>
                      <a:pt x="1720" y="4954"/>
                    </a:lnTo>
                    <a:lnTo>
                      <a:pt x="1965" y="4995"/>
                    </a:lnTo>
                    <a:lnTo>
                      <a:pt x="2457" y="4995"/>
                    </a:lnTo>
                    <a:lnTo>
                      <a:pt x="2743" y="4954"/>
                    </a:lnTo>
                    <a:lnTo>
                      <a:pt x="2989" y="4913"/>
                    </a:lnTo>
                    <a:lnTo>
                      <a:pt x="3235" y="4831"/>
                    </a:lnTo>
                    <a:lnTo>
                      <a:pt x="3480" y="4708"/>
                    </a:lnTo>
                    <a:lnTo>
                      <a:pt x="3685" y="4545"/>
                    </a:lnTo>
                    <a:lnTo>
                      <a:pt x="3931" y="4381"/>
                    </a:lnTo>
                    <a:lnTo>
                      <a:pt x="4094" y="4217"/>
                    </a:lnTo>
                    <a:lnTo>
                      <a:pt x="4299" y="4012"/>
                    </a:lnTo>
                    <a:lnTo>
                      <a:pt x="4463" y="3767"/>
                    </a:lnTo>
                    <a:lnTo>
                      <a:pt x="4586" y="3521"/>
                    </a:lnTo>
                    <a:lnTo>
                      <a:pt x="4667" y="3275"/>
                    </a:lnTo>
                    <a:lnTo>
                      <a:pt x="4749" y="2989"/>
                    </a:lnTo>
                    <a:lnTo>
                      <a:pt x="4790" y="2743"/>
                    </a:lnTo>
                    <a:lnTo>
                      <a:pt x="4790" y="2498"/>
                    </a:lnTo>
                    <a:lnTo>
                      <a:pt x="4749" y="2211"/>
                    </a:lnTo>
                    <a:lnTo>
                      <a:pt x="4708" y="1965"/>
                    </a:lnTo>
                    <a:lnTo>
                      <a:pt x="4626" y="1761"/>
                    </a:lnTo>
                    <a:lnTo>
                      <a:pt x="4422" y="1310"/>
                    </a:lnTo>
                    <a:lnTo>
                      <a:pt x="4135" y="901"/>
                    </a:lnTo>
                    <a:lnTo>
                      <a:pt x="3808" y="574"/>
                    </a:lnTo>
                    <a:lnTo>
                      <a:pt x="3398" y="287"/>
                    </a:lnTo>
                    <a:lnTo>
                      <a:pt x="2948" y="123"/>
                    </a:lnTo>
                    <a:lnTo>
                      <a:pt x="2743" y="41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56"/>
              <p:cNvSpPr/>
              <p:nvPr/>
            </p:nvSpPr>
            <p:spPr>
              <a:xfrm>
                <a:off x="1380525" y="2536600"/>
                <a:ext cx="90100" cy="11975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790" extrusionOk="0">
                    <a:moveTo>
                      <a:pt x="2007" y="0"/>
                    </a:moveTo>
                    <a:lnTo>
                      <a:pt x="2375" y="287"/>
                    </a:lnTo>
                    <a:lnTo>
                      <a:pt x="2703" y="614"/>
                    </a:lnTo>
                    <a:lnTo>
                      <a:pt x="2989" y="983"/>
                    </a:lnTo>
                    <a:lnTo>
                      <a:pt x="3194" y="1392"/>
                    </a:lnTo>
                    <a:lnTo>
                      <a:pt x="3276" y="1638"/>
                    </a:lnTo>
                    <a:lnTo>
                      <a:pt x="3317" y="1883"/>
                    </a:lnTo>
                    <a:lnTo>
                      <a:pt x="3317" y="2129"/>
                    </a:lnTo>
                    <a:lnTo>
                      <a:pt x="3317" y="2415"/>
                    </a:lnTo>
                    <a:lnTo>
                      <a:pt x="3276" y="2661"/>
                    </a:lnTo>
                    <a:lnTo>
                      <a:pt x="3235" y="2907"/>
                    </a:lnTo>
                    <a:lnTo>
                      <a:pt x="3112" y="3193"/>
                    </a:lnTo>
                    <a:lnTo>
                      <a:pt x="2989" y="3439"/>
                    </a:lnTo>
                    <a:lnTo>
                      <a:pt x="2825" y="3644"/>
                    </a:lnTo>
                    <a:lnTo>
                      <a:pt x="2662" y="3848"/>
                    </a:lnTo>
                    <a:lnTo>
                      <a:pt x="2375" y="4135"/>
                    </a:lnTo>
                    <a:lnTo>
                      <a:pt x="2089" y="4340"/>
                    </a:lnTo>
                    <a:lnTo>
                      <a:pt x="1761" y="4503"/>
                    </a:lnTo>
                    <a:lnTo>
                      <a:pt x="1393" y="4585"/>
                    </a:lnTo>
                    <a:lnTo>
                      <a:pt x="1065" y="4667"/>
                    </a:lnTo>
                    <a:lnTo>
                      <a:pt x="697" y="4667"/>
                    </a:lnTo>
                    <a:lnTo>
                      <a:pt x="328" y="4626"/>
                    </a:lnTo>
                    <a:lnTo>
                      <a:pt x="1" y="4503"/>
                    </a:lnTo>
                    <a:lnTo>
                      <a:pt x="369" y="4667"/>
                    </a:lnTo>
                    <a:lnTo>
                      <a:pt x="738" y="4790"/>
                    </a:lnTo>
                    <a:lnTo>
                      <a:pt x="1106" y="4790"/>
                    </a:lnTo>
                    <a:lnTo>
                      <a:pt x="1515" y="4749"/>
                    </a:lnTo>
                    <a:lnTo>
                      <a:pt x="1884" y="4667"/>
                    </a:lnTo>
                    <a:lnTo>
                      <a:pt x="2252" y="4503"/>
                    </a:lnTo>
                    <a:lnTo>
                      <a:pt x="2621" y="4258"/>
                    </a:lnTo>
                    <a:lnTo>
                      <a:pt x="2907" y="4012"/>
                    </a:lnTo>
                    <a:lnTo>
                      <a:pt x="3112" y="3807"/>
                    </a:lnTo>
                    <a:lnTo>
                      <a:pt x="3276" y="3562"/>
                    </a:lnTo>
                    <a:lnTo>
                      <a:pt x="3399" y="3316"/>
                    </a:lnTo>
                    <a:lnTo>
                      <a:pt x="3480" y="3070"/>
                    </a:lnTo>
                    <a:lnTo>
                      <a:pt x="3562" y="2784"/>
                    </a:lnTo>
                    <a:lnTo>
                      <a:pt x="3603" y="2538"/>
                    </a:lnTo>
                    <a:lnTo>
                      <a:pt x="3603" y="2293"/>
                    </a:lnTo>
                    <a:lnTo>
                      <a:pt x="3562" y="2006"/>
                    </a:lnTo>
                    <a:lnTo>
                      <a:pt x="3521" y="1760"/>
                    </a:lnTo>
                    <a:lnTo>
                      <a:pt x="3439" y="1556"/>
                    </a:lnTo>
                    <a:lnTo>
                      <a:pt x="3358" y="1269"/>
                    </a:lnTo>
                    <a:lnTo>
                      <a:pt x="3194" y="1064"/>
                    </a:lnTo>
                    <a:lnTo>
                      <a:pt x="3071" y="819"/>
                    </a:lnTo>
                    <a:lnTo>
                      <a:pt x="2866" y="614"/>
                    </a:lnTo>
                    <a:lnTo>
                      <a:pt x="2703" y="450"/>
                    </a:lnTo>
                    <a:lnTo>
                      <a:pt x="2457" y="246"/>
                    </a:lnTo>
                    <a:lnTo>
                      <a:pt x="2252" y="123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56"/>
              <p:cNvSpPr/>
              <p:nvPr/>
            </p:nvSpPr>
            <p:spPr>
              <a:xfrm>
                <a:off x="1382575" y="2556025"/>
                <a:ext cx="92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11" extrusionOk="0">
                    <a:moveTo>
                      <a:pt x="123" y="1"/>
                    </a:moveTo>
                    <a:lnTo>
                      <a:pt x="82" y="42"/>
                    </a:lnTo>
                    <a:lnTo>
                      <a:pt x="41" y="124"/>
                    </a:lnTo>
                    <a:lnTo>
                      <a:pt x="1" y="206"/>
                    </a:lnTo>
                    <a:lnTo>
                      <a:pt x="1" y="247"/>
                    </a:lnTo>
                    <a:lnTo>
                      <a:pt x="41" y="328"/>
                    </a:lnTo>
                    <a:lnTo>
                      <a:pt x="123" y="369"/>
                    </a:lnTo>
                    <a:lnTo>
                      <a:pt x="164" y="410"/>
                    </a:lnTo>
                    <a:lnTo>
                      <a:pt x="246" y="369"/>
                    </a:lnTo>
                    <a:lnTo>
                      <a:pt x="328" y="328"/>
                    </a:lnTo>
                    <a:lnTo>
                      <a:pt x="369" y="287"/>
                    </a:lnTo>
                    <a:lnTo>
                      <a:pt x="369" y="206"/>
                    </a:lnTo>
                    <a:lnTo>
                      <a:pt x="369" y="124"/>
                    </a:lnTo>
                    <a:lnTo>
                      <a:pt x="328" y="83"/>
                    </a:lnTo>
                    <a:lnTo>
                      <a:pt x="287" y="42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56"/>
              <p:cNvSpPr/>
              <p:nvPr/>
            </p:nvSpPr>
            <p:spPr>
              <a:xfrm>
                <a:off x="1374400" y="2604150"/>
                <a:ext cx="922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28" extrusionOk="0">
                    <a:moveTo>
                      <a:pt x="82" y="0"/>
                    </a:moveTo>
                    <a:lnTo>
                      <a:pt x="82" y="41"/>
                    </a:lnTo>
                    <a:lnTo>
                      <a:pt x="0" y="123"/>
                    </a:lnTo>
                    <a:lnTo>
                      <a:pt x="0" y="205"/>
                    </a:lnTo>
                    <a:lnTo>
                      <a:pt x="41" y="287"/>
                    </a:lnTo>
                    <a:lnTo>
                      <a:pt x="164" y="328"/>
                    </a:lnTo>
                    <a:lnTo>
                      <a:pt x="205" y="328"/>
                    </a:lnTo>
                    <a:lnTo>
                      <a:pt x="287" y="287"/>
                    </a:lnTo>
                    <a:lnTo>
                      <a:pt x="328" y="246"/>
                    </a:lnTo>
                    <a:lnTo>
                      <a:pt x="368" y="164"/>
                    </a:lnTo>
                    <a:lnTo>
                      <a:pt x="368" y="123"/>
                    </a:lnTo>
                    <a:lnTo>
                      <a:pt x="328" y="41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56"/>
              <p:cNvSpPr/>
              <p:nvPr/>
            </p:nvSpPr>
            <p:spPr>
              <a:xfrm>
                <a:off x="1411225" y="2560125"/>
                <a:ext cx="1027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70" extrusionOk="0">
                    <a:moveTo>
                      <a:pt x="124" y="1"/>
                    </a:moveTo>
                    <a:lnTo>
                      <a:pt x="83" y="42"/>
                    </a:lnTo>
                    <a:lnTo>
                      <a:pt x="42" y="83"/>
                    </a:lnTo>
                    <a:lnTo>
                      <a:pt x="1" y="164"/>
                    </a:lnTo>
                    <a:lnTo>
                      <a:pt x="1" y="246"/>
                    </a:lnTo>
                    <a:lnTo>
                      <a:pt x="42" y="328"/>
                    </a:lnTo>
                    <a:lnTo>
                      <a:pt x="124" y="369"/>
                    </a:lnTo>
                    <a:lnTo>
                      <a:pt x="246" y="369"/>
                    </a:lnTo>
                    <a:lnTo>
                      <a:pt x="328" y="328"/>
                    </a:lnTo>
                    <a:lnTo>
                      <a:pt x="369" y="287"/>
                    </a:lnTo>
                    <a:lnTo>
                      <a:pt x="410" y="205"/>
                    </a:lnTo>
                    <a:lnTo>
                      <a:pt x="369" y="123"/>
                    </a:lnTo>
                    <a:lnTo>
                      <a:pt x="328" y="83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56"/>
              <p:cNvSpPr/>
              <p:nvPr/>
            </p:nvSpPr>
            <p:spPr>
              <a:xfrm>
                <a:off x="1418400" y="2608225"/>
                <a:ext cx="922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52" extrusionOk="0">
                    <a:moveTo>
                      <a:pt x="123" y="1"/>
                    </a:moveTo>
                    <a:lnTo>
                      <a:pt x="41" y="42"/>
                    </a:lnTo>
                    <a:lnTo>
                      <a:pt x="0" y="124"/>
                    </a:lnTo>
                    <a:lnTo>
                      <a:pt x="0" y="246"/>
                    </a:lnTo>
                    <a:lnTo>
                      <a:pt x="0" y="328"/>
                    </a:lnTo>
                    <a:lnTo>
                      <a:pt x="41" y="369"/>
                    </a:lnTo>
                    <a:lnTo>
                      <a:pt x="123" y="410"/>
                    </a:lnTo>
                    <a:lnTo>
                      <a:pt x="164" y="451"/>
                    </a:lnTo>
                    <a:lnTo>
                      <a:pt x="246" y="451"/>
                    </a:lnTo>
                    <a:lnTo>
                      <a:pt x="328" y="410"/>
                    </a:lnTo>
                    <a:lnTo>
                      <a:pt x="369" y="328"/>
                    </a:lnTo>
                    <a:lnTo>
                      <a:pt x="369" y="287"/>
                    </a:lnTo>
                    <a:lnTo>
                      <a:pt x="369" y="205"/>
                    </a:lnTo>
                    <a:lnTo>
                      <a:pt x="328" y="124"/>
                    </a:lnTo>
                    <a:lnTo>
                      <a:pt x="287" y="42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56"/>
              <p:cNvSpPr/>
              <p:nvPr/>
            </p:nvSpPr>
            <p:spPr>
              <a:xfrm>
                <a:off x="1395875" y="2627675"/>
                <a:ext cx="82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70" extrusionOk="0">
                    <a:moveTo>
                      <a:pt x="124" y="1"/>
                    </a:moveTo>
                    <a:lnTo>
                      <a:pt x="42" y="42"/>
                    </a:lnTo>
                    <a:lnTo>
                      <a:pt x="42" y="123"/>
                    </a:lnTo>
                    <a:lnTo>
                      <a:pt x="1" y="164"/>
                    </a:lnTo>
                    <a:lnTo>
                      <a:pt x="1" y="246"/>
                    </a:lnTo>
                    <a:lnTo>
                      <a:pt x="83" y="328"/>
                    </a:lnTo>
                    <a:lnTo>
                      <a:pt x="124" y="369"/>
                    </a:lnTo>
                    <a:lnTo>
                      <a:pt x="205" y="369"/>
                    </a:lnTo>
                    <a:lnTo>
                      <a:pt x="287" y="287"/>
                    </a:lnTo>
                    <a:lnTo>
                      <a:pt x="328" y="246"/>
                    </a:lnTo>
                    <a:lnTo>
                      <a:pt x="328" y="164"/>
                    </a:lnTo>
                    <a:lnTo>
                      <a:pt x="287" y="82"/>
                    </a:lnTo>
                    <a:lnTo>
                      <a:pt x="246" y="42"/>
                    </a:lnTo>
                    <a:lnTo>
                      <a:pt x="164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56"/>
              <p:cNvSpPr/>
              <p:nvPr/>
            </p:nvSpPr>
            <p:spPr>
              <a:xfrm>
                <a:off x="1431700" y="2583675"/>
                <a:ext cx="822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28" extrusionOk="0">
                    <a:moveTo>
                      <a:pt x="123" y="0"/>
                    </a:moveTo>
                    <a:lnTo>
                      <a:pt x="42" y="41"/>
                    </a:lnTo>
                    <a:lnTo>
                      <a:pt x="1" y="123"/>
                    </a:lnTo>
                    <a:lnTo>
                      <a:pt x="1" y="205"/>
                    </a:lnTo>
                    <a:lnTo>
                      <a:pt x="42" y="246"/>
                    </a:lnTo>
                    <a:lnTo>
                      <a:pt x="82" y="328"/>
                    </a:lnTo>
                    <a:lnTo>
                      <a:pt x="246" y="328"/>
                    </a:lnTo>
                    <a:lnTo>
                      <a:pt x="287" y="246"/>
                    </a:lnTo>
                    <a:lnTo>
                      <a:pt x="328" y="205"/>
                    </a:lnTo>
                    <a:lnTo>
                      <a:pt x="328" y="123"/>
                    </a:lnTo>
                    <a:lnTo>
                      <a:pt x="328" y="41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56"/>
              <p:cNvSpPr/>
              <p:nvPr/>
            </p:nvSpPr>
            <p:spPr>
              <a:xfrm>
                <a:off x="1393825" y="2584700"/>
                <a:ext cx="822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28" extrusionOk="0">
                    <a:moveTo>
                      <a:pt x="165" y="0"/>
                    </a:moveTo>
                    <a:lnTo>
                      <a:pt x="124" y="41"/>
                    </a:lnTo>
                    <a:lnTo>
                      <a:pt x="42" y="41"/>
                    </a:lnTo>
                    <a:lnTo>
                      <a:pt x="1" y="123"/>
                    </a:lnTo>
                    <a:lnTo>
                      <a:pt x="1" y="205"/>
                    </a:lnTo>
                    <a:lnTo>
                      <a:pt x="83" y="328"/>
                    </a:lnTo>
                    <a:lnTo>
                      <a:pt x="206" y="328"/>
                    </a:lnTo>
                    <a:lnTo>
                      <a:pt x="287" y="287"/>
                    </a:lnTo>
                    <a:lnTo>
                      <a:pt x="287" y="246"/>
                    </a:lnTo>
                    <a:lnTo>
                      <a:pt x="328" y="123"/>
                    </a:lnTo>
                    <a:lnTo>
                      <a:pt x="246" y="41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56"/>
              <p:cNvSpPr/>
              <p:nvPr/>
            </p:nvSpPr>
            <p:spPr>
              <a:xfrm>
                <a:off x="1448075" y="2176325"/>
                <a:ext cx="1054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4423" extrusionOk="0">
                    <a:moveTo>
                      <a:pt x="1761" y="1"/>
                    </a:moveTo>
                    <a:lnTo>
                      <a:pt x="1515" y="42"/>
                    </a:lnTo>
                    <a:lnTo>
                      <a:pt x="1311" y="124"/>
                    </a:lnTo>
                    <a:lnTo>
                      <a:pt x="1024" y="206"/>
                    </a:lnTo>
                    <a:lnTo>
                      <a:pt x="778" y="369"/>
                    </a:lnTo>
                    <a:lnTo>
                      <a:pt x="533" y="574"/>
                    </a:lnTo>
                    <a:lnTo>
                      <a:pt x="369" y="820"/>
                    </a:lnTo>
                    <a:lnTo>
                      <a:pt x="205" y="1065"/>
                    </a:lnTo>
                    <a:lnTo>
                      <a:pt x="82" y="1352"/>
                    </a:lnTo>
                    <a:lnTo>
                      <a:pt x="1" y="1638"/>
                    </a:lnTo>
                    <a:lnTo>
                      <a:pt x="1" y="1925"/>
                    </a:lnTo>
                    <a:lnTo>
                      <a:pt x="42" y="2334"/>
                    </a:lnTo>
                    <a:lnTo>
                      <a:pt x="123" y="2744"/>
                    </a:lnTo>
                    <a:lnTo>
                      <a:pt x="287" y="3153"/>
                    </a:lnTo>
                    <a:lnTo>
                      <a:pt x="451" y="3522"/>
                    </a:lnTo>
                    <a:lnTo>
                      <a:pt x="574" y="3726"/>
                    </a:lnTo>
                    <a:lnTo>
                      <a:pt x="737" y="3931"/>
                    </a:lnTo>
                    <a:lnTo>
                      <a:pt x="901" y="4054"/>
                    </a:lnTo>
                    <a:lnTo>
                      <a:pt x="1106" y="4177"/>
                    </a:lnTo>
                    <a:lnTo>
                      <a:pt x="1311" y="4299"/>
                    </a:lnTo>
                    <a:lnTo>
                      <a:pt x="1515" y="4381"/>
                    </a:lnTo>
                    <a:lnTo>
                      <a:pt x="1720" y="4422"/>
                    </a:lnTo>
                    <a:lnTo>
                      <a:pt x="2170" y="4422"/>
                    </a:lnTo>
                    <a:lnTo>
                      <a:pt x="2416" y="4381"/>
                    </a:lnTo>
                    <a:lnTo>
                      <a:pt x="2825" y="4258"/>
                    </a:lnTo>
                    <a:lnTo>
                      <a:pt x="3071" y="4136"/>
                    </a:lnTo>
                    <a:lnTo>
                      <a:pt x="3235" y="4013"/>
                    </a:lnTo>
                    <a:lnTo>
                      <a:pt x="3439" y="3890"/>
                    </a:lnTo>
                    <a:lnTo>
                      <a:pt x="3603" y="3726"/>
                    </a:lnTo>
                    <a:lnTo>
                      <a:pt x="3767" y="3522"/>
                    </a:lnTo>
                    <a:lnTo>
                      <a:pt x="3890" y="3317"/>
                    </a:lnTo>
                    <a:lnTo>
                      <a:pt x="4013" y="3112"/>
                    </a:lnTo>
                    <a:lnTo>
                      <a:pt x="4094" y="2867"/>
                    </a:lnTo>
                    <a:lnTo>
                      <a:pt x="4176" y="2662"/>
                    </a:lnTo>
                    <a:lnTo>
                      <a:pt x="4217" y="2416"/>
                    </a:lnTo>
                    <a:lnTo>
                      <a:pt x="4217" y="2212"/>
                    </a:lnTo>
                    <a:lnTo>
                      <a:pt x="4176" y="1966"/>
                    </a:lnTo>
                    <a:lnTo>
                      <a:pt x="4094" y="1556"/>
                    </a:lnTo>
                    <a:lnTo>
                      <a:pt x="3890" y="1147"/>
                    </a:lnTo>
                    <a:lnTo>
                      <a:pt x="3644" y="820"/>
                    </a:lnTo>
                    <a:lnTo>
                      <a:pt x="3358" y="533"/>
                    </a:lnTo>
                    <a:lnTo>
                      <a:pt x="2989" y="287"/>
                    </a:lnTo>
                    <a:lnTo>
                      <a:pt x="2621" y="124"/>
                    </a:lnTo>
                    <a:lnTo>
                      <a:pt x="21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56"/>
              <p:cNvSpPr/>
              <p:nvPr/>
            </p:nvSpPr>
            <p:spPr>
              <a:xfrm>
                <a:off x="1474675" y="2181450"/>
                <a:ext cx="78850" cy="105450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4218" extrusionOk="0">
                    <a:moveTo>
                      <a:pt x="1720" y="1"/>
                    </a:moveTo>
                    <a:lnTo>
                      <a:pt x="2089" y="205"/>
                    </a:lnTo>
                    <a:lnTo>
                      <a:pt x="2375" y="533"/>
                    </a:lnTo>
                    <a:lnTo>
                      <a:pt x="2621" y="860"/>
                    </a:lnTo>
                    <a:lnTo>
                      <a:pt x="2785" y="1229"/>
                    </a:lnTo>
                    <a:lnTo>
                      <a:pt x="2908" y="1638"/>
                    </a:lnTo>
                    <a:lnTo>
                      <a:pt x="2908" y="1884"/>
                    </a:lnTo>
                    <a:lnTo>
                      <a:pt x="2908" y="2088"/>
                    </a:lnTo>
                    <a:lnTo>
                      <a:pt x="2867" y="2334"/>
                    </a:lnTo>
                    <a:lnTo>
                      <a:pt x="2826" y="2580"/>
                    </a:lnTo>
                    <a:lnTo>
                      <a:pt x="2744" y="2784"/>
                    </a:lnTo>
                    <a:lnTo>
                      <a:pt x="2621" y="3030"/>
                    </a:lnTo>
                    <a:lnTo>
                      <a:pt x="2457" y="3194"/>
                    </a:lnTo>
                    <a:lnTo>
                      <a:pt x="2334" y="3398"/>
                    </a:lnTo>
                    <a:lnTo>
                      <a:pt x="2089" y="3603"/>
                    </a:lnTo>
                    <a:lnTo>
                      <a:pt x="1802" y="3808"/>
                    </a:lnTo>
                    <a:lnTo>
                      <a:pt x="1516" y="3931"/>
                    </a:lnTo>
                    <a:lnTo>
                      <a:pt x="1229" y="4053"/>
                    </a:lnTo>
                    <a:lnTo>
                      <a:pt x="902" y="4094"/>
                    </a:lnTo>
                    <a:lnTo>
                      <a:pt x="574" y="4094"/>
                    </a:lnTo>
                    <a:lnTo>
                      <a:pt x="288" y="4053"/>
                    </a:lnTo>
                    <a:lnTo>
                      <a:pt x="1" y="3972"/>
                    </a:lnTo>
                    <a:lnTo>
                      <a:pt x="288" y="4094"/>
                    </a:lnTo>
                    <a:lnTo>
                      <a:pt x="615" y="4176"/>
                    </a:lnTo>
                    <a:lnTo>
                      <a:pt x="943" y="4217"/>
                    </a:lnTo>
                    <a:lnTo>
                      <a:pt x="1311" y="4176"/>
                    </a:lnTo>
                    <a:lnTo>
                      <a:pt x="1639" y="4094"/>
                    </a:lnTo>
                    <a:lnTo>
                      <a:pt x="1966" y="3931"/>
                    </a:lnTo>
                    <a:lnTo>
                      <a:pt x="2294" y="3767"/>
                    </a:lnTo>
                    <a:lnTo>
                      <a:pt x="2539" y="3521"/>
                    </a:lnTo>
                    <a:lnTo>
                      <a:pt x="2703" y="3317"/>
                    </a:lnTo>
                    <a:lnTo>
                      <a:pt x="2826" y="3112"/>
                    </a:lnTo>
                    <a:lnTo>
                      <a:pt x="2949" y="2907"/>
                    </a:lnTo>
                    <a:lnTo>
                      <a:pt x="3030" y="2662"/>
                    </a:lnTo>
                    <a:lnTo>
                      <a:pt x="3112" y="2457"/>
                    </a:lnTo>
                    <a:lnTo>
                      <a:pt x="3153" y="2211"/>
                    </a:lnTo>
                    <a:lnTo>
                      <a:pt x="3153" y="2007"/>
                    </a:lnTo>
                    <a:lnTo>
                      <a:pt x="3112" y="1761"/>
                    </a:lnTo>
                    <a:lnTo>
                      <a:pt x="3030" y="1351"/>
                    </a:lnTo>
                    <a:lnTo>
                      <a:pt x="2908" y="1106"/>
                    </a:lnTo>
                    <a:lnTo>
                      <a:pt x="2826" y="901"/>
                    </a:lnTo>
                    <a:lnTo>
                      <a:pt x="2498" y="533"/>
                    </a:lnTo>
                    <a:lnTo>
                      <a:pt x="2171" y="205"/>
                    </a:lnTo>
                    <a:lnTo>
                      <a:pt x="1966" y="82"/>
                    </a:lnTo>
                    <a:lnTo>
                      <a:pt x="1720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56"/>
              <p:cNvSpPr/>
              <p:nvPr/>
            </p:nvSpPr>
            <p:spPr>
              <a:xfrm>
                <a:off x="1476725" y="2198850"/>
                <a:ext cx="72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28" extrusionOk="0">
                    <a:moveTo>
                      <a:pt x="83" y="0"/>
                    </a:moveTo>
                    <a:lnTo>
                      <a:pt x="42" y="41"/>
                    </a:lnTo>
                    <a:lnTo>
                      <a:pt x="1" y="82"/>
                    </a:lnTo>
                    <a:lnTo>
                      <a:pt x="1" y="205"/>
                    </a:lnTo>
                    <a:lnTo>
                      <a:pt x="42" y="287"/>
                    </a:lnTo>
                    <a:lnTo>
                      <a:pt x="124" y="328"/>
                    </a:lnTo>
                    <a:lnTo>
                      <a:pt x="206" y="328"/>
                    </a:lnTo>
                    <a:lnTo>
                      <a:pt x="247" y="287"/>
                    </a:lnTo>
                    <a:lnTo>
                      <a:pt x="287" y="246"/>
                    </a:lnTo>
                    <a:lnTo>
                      <a:pt x="287" y="12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56"/>
              <p:cNvSpPr/>
              <p:nvPr/>
            </p:nvSpPr>
            <p:spPr>
              <a:xfrm>
                <a:off x="1468550" y="2240800"/>
                <a:ext cx="820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88" extrusionOk="0">
                    <a:moveTo>
                      <a:pt x="82" y="1"/>
                    </a:moveTo>
                    <a:lnTo>
                      <a:pt x="41" y="42"/>
                    </a:lnTo>
                    <a:lnTo>
                      <a:pt x="0" y="124"/>
                    </a:lnTo>
                    <a:lnTo>
                      <a:pt x="0" y="206"/>
                    </a:lnTo>
                    <a:lnTo>
                      <a:pt x="41" y="247"/>
                    </a:lnTo>
                    <a:lnTo>
                      <a:pt x="123" y="288"/>
                    </a:lnTo>
                    <a:lnTo>
                      <a:pt x="164" y="288"/>
                    </a:lnTo>
                    <a:lnTo>
                      <a:pt x="246" y="247"/>
                    </a:lnTo>
                    <a:lnTo>
                      <a:pt x="287" y="206"/>
                    </a:lnTo>
                    <a:lnTo>
                      <a:pt x="328" y="165"/>
                    </a:lnTo>
                    <a:lnTo>
                      <a:pt x="328" y="83"/>
                    </a:lnTo>
                    <a:lnTo>
                      <a:pt x="287" y="42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56"/>
              <p:cNvSpPr/>
              <p:nvPr/>
            </p:nvSpPr>
            <p:spPr>
              <a:xfrm>
                <a:off x="1501300" y="2201925"/>
                <a:ext cx="82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123" y="0"/>
                    </a:moveTo>
                    <a:lnTo>
                      <a:pt x="41" y="41"/>
                    </a:lnTo>
                    <a:lnTo>
                      <a:pt x="0" y="82"/>
                    </a:lnTo>
                    <a:lnTo>
                      <a:pt x="0" y="164"/>
                    </a:lnTo>
                    <a:lnTo>
                      <a:pt x="0" y="205"/>
                    </a:lnTo>
                    <a:lnTo>
                      <a:pt x="82" y="328"/>
                    </a:lnTo>
                    <a:lnTo>
                      <a:pt x="205" y="328"/>
                    </a:lnTo>
                    <a:lnTo>
                      <a:pt x="287" y="287"/>
                    </a:lnTo>
                    <a:lnTo>
                      <a:pt x="328" y="246"/>
                    </a:lnTo>
                    <a:lnTo>
                      <a:pt x="328" y="164"/>
                    </a:lnTo>
                    <a:lnTo>
                      <a:pt x="328" y="123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56"/>
              <p:cNvSpPr/>
              <p:nvPr/>
            </p:nvSpPr>
            <p:spPr>
              <a:xfrm>
                <a:off x="1507450" y="2243875"/>
                <a:ext cx="82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411" extrusionOk="0">
                    <a:moveTo>
                      <a:pt x="82" y="1"/>
                    </a:moveTo>
                    <a:lnTo>
                      <a:pt x="41" y="83"/>
                    </a:lnTo>
                    <a:lnTo>
                      <a:pt x="0" y="124"/>
                    </a:lnTo>
                    <a:lnTo>
                      <a:pt x="0" y="287"/>
                    </a:lnTo>
                    <a:lnTo>
                      <a:pt x="82" y="410"/>
                    </a:lnTo>
                    <a:lnTo>
                      <a:pt x="205" y="410"/>
                    </a:lnTo>
                    <a:lnTo>
                      <a:pt x="328" y="328"/>
                    </a:lnTo>
                    <a:lnTo>
                      <a:pt x="328" y="246"/>
                    </a:lnTo>
                    <a:lnTo>
                      <a:pt x="328" y="205"/>
                    </a:lnTo>
                    <a:lnTo>
                      <a:pt x="246" y="42"/>
                    </a:lnTo>
                    <a:lnTo>
                      <a:pt x="164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56"/>
              <p:cNvSpPr/>
              <p:nvPr/>
            </p:nvSpPr>
            <p:spPr>
              <a:xfrm>
                <a:off x="1488000" y="2261275"/>
                <a:ext cx="717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29" extrusionOk="0">
                    <a:moveTo>
                      <a:pt x="164" y="1"/>
                    </a:moveTo>
                    <a:lnTo>
                      <a:pt x="82" y="42"/>
                    </a:lnTo>
                    <a:lnTo>
                      <a:pt x="41" y="42"/>
                    </a:lnTo>
                    <a:lnTo>
                      <a:pt x="0" y="124"/>
                    </a:lnTo>
                    <a:lnTo>
                      <a:pt x="0" y="164"/>
                    </a:lnTo>
                    <a:lnTo>
                      <a:pt x="0" y="205"/>
                    </a:lnTo>
                    <a:lnTo>
                      <a:pt x="41" y="287"/>
                    </a:lnTo>
                    <a:lnTo>
                      <a:pt x="123" y="328"/>
                    </a:lnTo>
                    <a:lnTo>
                      <a:pt x="164" y="328"/>
                    </a:lnTo>
                    <a:lnTo>
                      <a:pt x="246" y="287"/>
                    </a:lnTo>
                    <a:lnTo>
                      <a:pt x="287" y="205"/>
                    </a:lnTo>
                    <a:lnTo>
                      <a:pt x="287" y="124"/>
                    </a:lnTo>
                    <a:lnTo>
                      <a:pt x="246" y="83"/>
                    </a:lnTo>
                    <a:lnTo>
                      <a:pt x="205" y="42"/>
                    </a:lnTo>
                    <a:lnTo>
                      <a:pt x="164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56"/>
              <p:cNvSpPr/>
              <p:nvPr/>
            </p:nvSpPr>
            <p:spPr>
              <a:xfrm>
                <a:off x="1518700" y="2222400"/>
                <a:ext cx="82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87" extrusionOk="0">
                    <a:moveTo>
                      <a:pt x="123" y="0"/>
                    </a:moveTo>
                    <a:lnTo>
                      <a:pt x="82" y="41"/>
                    </a:lnTo>
                    <a:lnTo>
                      <a:pt x="41" y="123"/>
                    </a:lnTo>
                    <a:lnTo>
                      <a:pt x="0" y="164"/>
                    </a:lnTo>
                    <a:lnTo>
                      <a:pt x="41" y="246"/>
                    </a:lnTo>
                    <a:lnTo>
                      <a:pt x="82" y="287"/>
                    </a:lnTo>
                    <a:lnTo>
                      <a:pt x="246" y="287"/>
                    </a:lnTo>
                    <a:lnTo>
                      <a:pt x="287" y="246"/>
                    </a:lnTo>
                    <a:lnTo>
                      <a:pt x="328" y="164"/>
                    </a:lnTo>
                    <a:lnTo>
                      <a:pt x="287" y="123"/>
                    </a:lnTo>
                    <a:lnTo>
                      <a:pt x="328" y="123"/>
                    </a:lnTo>
                    <a:lnTo>
                      <a:pt x="287" y="41"/>
                    </a:lnTo>
                    <a:lnTo>
                      <a:pt x="246" y="0"/>
                    </a:lnTo>
                    <a:lnTo>
                      <a:pt x="164" y="0"/>
                    </a:lnTo>
                    <a:lnTo>
                      <a:pt x="123" y="41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56"/>
              <p:cNvSpPr/>
              <p:nvPr/>
            </p:nvSpPr>
            <p:spPr>
              <a:xfrm>
                <a:off x="1485950" y="2223425"/>
                <a:ext cx="6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87" extrusionOk="0">
                    <a:moveTo>
                      <a:pt x="164" y="0"/>
                    </a:moveTo>
                    <a:lnTo>
                      <a:pt x="82" y="41"/>
                    </a:lnTo>
                    <a:lnTo>
                      <a:pt x="41" y="41"/>
                    </a:lnTo>
                    <a:lnTo>
                      <a:pt x="0" y="82"/>
                    </a:lnTo>
                    <a:lnTo>
                      <a:pt x="0" y="205"/>
                    </a:lnTo>
                    <a:lnTo>
                      <a:pt x="82" y="287"/>
                    </a:lnTo>
                    <a:lnTo>
                      <a:pt x="164" y="287"/>
                    </a:lnTo>
                    <a:lnTo>
                      <a:pt x="246" y="246"/>
                    </a:lnTo>
                    <a:lnTo>
                      <a:pt x="246" y="205"/>
                    </a:lnTo>
                    <a:lnTo>
                      <a:pt x="246" y="123"/>
                    </a:lnTo>
                    <a:lnTo>
                      <a:pt x="205" y="41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56"/>
              <p:cNvSpPr/>
              <p:nvPr/>
            </p:nvSpPr>
            <p:spPr>
              <a:xfrm>
                <a:off x="1676300" y="2701375"/>
                <a:ext cx="119775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5036" extrusionOk="0">
                    <a:moveTo>
                      <a:pt x="1966" y="0"/>
                    </a:moveTo>
                    <a:lnTo>
                      <a:pt x="1720" y="41"/>
                    </a:lnTo>
                    <a:lnTo>
                      <a:pt x="1475" y="123"/>
                    </a:lnTo>
                    <a:lnTo>
                      <a:pt x="1147" y="246"/>
                    </a:lnTo>
                    <a:lnTo>
                      <a:pt x="861" y="450"/>
                    </a:lnTo>
                    <a:lnTo>
                      <a:pt x="615" y="655"/>
                    </a:lnTo>
                    <a:lnTo>
                      <a:pt x="410" y="942"/>
                    </a:lnTo>
                    <a:lnTo>
                      <a:pt x="206" y="1228"/>
                    </a:lnTo>
                    <a:lnTo>
                      <a:pt x="83" y="1515"/>
                    </a:lnTo>
                    <a:lnTo>
                      <a:pt x="1" y="1842"/>
                    </a:lnTo>
                    <a:lnTo>
                      <a:pt x="1" y="2211"/>
                    </a:lnTo>
                    <a:lnTo>
                      <a:pt x="42" y="2661"/>
                    </a:lnTo>
                    <a:lnTo>
                      <a:pt x="124" y="3111"/>
                    </a:lnTo>
                    <a:lnTo>
                      <a:pt x="287" y="3562"/>
                    </a:lnTo>
                    <a:lnTo>
                      <a:pt x="492" y="4012"/>
                    </a:lnTo>
                    <a:lnTo>
                      <a:pt x="656" y="4258"/>
                    </a:lnTo>
                    <a:lnTo>
                      <a:pt x="820" y="4462"/>
                    </a:lnTo>
                    <a:lnTo>
                      <a:pt x="1024" y="4626"/>
                    </a:lnTo>
                    <a:lnTo>
                      <a:pt x="1229" y="4749"/>
                    </a:lnTo>
                    <a:lnTo>
                      <a:pt x="1475" y="4872"/>
                    </a:lnTo>
                    <a:lnTo>
                      <a:pt x="1720" y="4954"/>
                    </a:lnTo>
                    <a:lnTo>
                      <a:pt x="1966" y="4995"/>
                    </a:lnTo>
                    <a:lnTo>
                      <a:pt x="2212" y="5036"/>
                    </a:lnTo>
                    <a:lnTo>
                      <a:pt x="2457" y="4995"/>
                    </a:lnTo>
                    <a:lnTo>
                      <a:pt x="2703" y="4995"/>
                    </a:lnTo>
                    <a:lnTo>
                      <a:pt x="2989" y="4913"/>
                    </a:lnTo>
                    <a:lnTo>
                      <a:pt x="3235" y="4831"/>
                    </a:lnTo>
                    <a:lnTo>
                      <a:pt x="3481" y="4708"/>
                    </a:lnTo>
                    <a:lnTo>
                      <a:pt x="3685" y="4585"/>
                    </a:lnTo>
                    <a:lnTo>
                      <a:pt x="3890" y="4421"/>
                    </a:lnTo>
                    <a:lnTo>
                      <a:pt x="4095" y="4217"/>
                    </a:lnTo>
                    <a:lnTo>
                      <a:pt x="4258" y="4012"/>
                    </a:lnTo>
                    <a:lnTo>
                      <a:pt x="4422" y="3766"/>
                    </a:lnTo>
                    <a:lnTo>
                      <a:pt x="4586" y="3521"/>
                    </a:lnTo>
                    <a:lnTo>
                      <a:pt x="4668" y="3275"/>
                    </a:lnTo>
                    <a:lnTo>
                      <a:pt x="4750" y="3030"/>
                    </a:lnTo>
                    <a:lnTo>
                      <a:pt x="4750" y="2743"/>
                    </a:lnTo>
                    <a:lnTo>
                      <a:pt x="4791" y="2497"/>
                    </a:lnTo>
                    <a:lnTo>
                      <a:pt x="4750" y="2252"/>
                    </a:lnTo>
                    <a:lnTo>
                      <a:pt x="4709" y="2006"/>
                    </a:lnTo>
                    <a:lnTo>
                      <a:pt x="4627" y="1760"/>
                    </a:lnTo>
                    <a:lnTo>
                      <a:pt x="4422" y="1310"/>
                    </a:lnTo>
                    <a:lnTo>
                      <a:pt x="4136" y="942"/>
                    </a:lnTo>
                    <a:lnTo>
                      <a:pt x="3808" y="573"/>
                    </a:lnTo>
                    <a:lnTo>
                      <a:pt x="3399" y="328"/>
                    </a:lnTo>
                    <a:lnTo>
                      <a:pt x="2948" y="123"/>
                    </a:lnTo>
                    <a:lnTo>
                      <a:pt x="2703" y="82"/>
                    </a:lnTo>
                    <a:lnTo>
                      <a:pt x="2457" y="41"/>
                    </a:lnTo>
                    <a:lnTo>
                      <a:pt x="22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56"/>
              <p:cNvSpPr/>
              <p:nvPr/>
            </p:nvSpPr>
            <p:spPr>
              <a:xfrm>
                <a:off x="1706000" y="2706475"/>
                <a:ext cx="90075" cy="120800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4832" extrusionOk="0">
                    <a:moveTo>
                      <a:pt x="2006" y="1"/>
                    </a:moveTo>
                    <a:lnTo>
                      <a:pt x="2375" y="287"/>
                    </a:lnTo>
                    <a:lnTo>
                      <a:pt x="2702" y="615"/>
                    </a:lnTo>
                    <a:lnTo>
                      <a:pt x="2989" y="983"/>
                    </a:lnTo>
                    <a:lnTo>
                      <a:pt x="3193" y="1434"/>
                    </a:lnTo>
                    <a:lnTo>
                      <a:pt x="3234" y="1638"/>
                    </a:lnTo>
                    <a:lnTo>
                      <a:pt x="3316" y="1925"/>
                    </a:lnTo>
                    <a:lnTo>
                      <a:pt x="3316" y="2171"/>
                    </a:lnTo>
                    <a:lnTo>
                      <a:pt x="3316" y="2416"/>
                    </a:lnTo>
                    <a:lnTo>
                      <a:pt x="3275" y="2662"/>
                    </a:lnTo>
                    <a:lnTo>
                      <a:pt x="3234" y="2948"/>
                    </a:lnTo>
                    <a:lnTo>
                      <a:pt x="3111" y="3194"/>
                    </a:lnTo>
                    <a:lnTo>
                      <a:pt x="2989" y="3440"/>
                    </a:lnTo>
                    <a:lnTo>
                      <a:pt x="2825" y="3685"/>
                    </a:lnTo>
                    <a:lnTo>
                      <a:pt x="2661" y="3890"/>
                    </a:lnTo>
                    <a:lnTo>
                      <a:pt x="2375" y="4136"/>
                    </a:lnTo>
                    <a:lnTo>
                      <a:pt x="2047" y="4340"/>
                    </a:lnTo>
                    <a:lnTo>
                      <a:pt x="1719" y="4504"/>
                    </a:lnTo>
                    <a:lnTo>
                      <a:pt x="1392" y="4627"/>
                    </a:lnTo>
                    <a:lnTo>
                      <a:pt x="1024" y="4668"/>
                    </a:lnTo>
                    <a:lnTo>
                      <a:pt x="696" y="4668"/>
                    </a:lnTo>
                    <a:lnTo>
                      <a:pt x="328" y="4627"/>
                    </a:lnTo>
                    <a:lnTo>
                      <a:pt x="0" y="4545"/>
                    </a:lnTo>
                    <a:lnTo>
                      <a:pt x="0" y="4545"/>
                    </a:lnTo>
                    <a:lnTo>
                      <a:pt x="369" y="4709"/>
                    </a:lnTo>
                    <a:lnTo>
                      <a:pt x="737" y="4791"/>
                    </a:lnTo>
                    <a:lnTo>
                      <a:pt x="1105" y="4832"/>
                    </a:lnTo>
                    <a:lnTo>
                      <a:pt x="1515" y="4791"/>
                    </a:lnTo>
                    <a:lnTo>
                      <a:pt x="1883" y="4668"/>
                    </a:lnTo>
                    <a:lnTo>
                      <a:pt x="2252" y="4504"/>
                    </a:lnTo>
                    <a:lnTo>
                      <a:pt x="2620" y="4299"/>
                    </a:lnTo>
                    <a:lnTo>
                      <a:pt x="2907" y="4013"/>
                    </a:lnTo>
                    <a:lnTo>
                      <a:pt x="3070" y="3808"/>
                    </a:lnTo>
                    <a:lnTo>
                      <a:pt x="3234" y="3562"/>
                    </a:lnTo>
                    <a:lnTo>
                      <a:pt x="3398" y="3317"/>
                    </a:lnTo>
                    <a:lnTo>
                      <a:pt x="3480" y="3071"/>
                    </a:lnTo>
                    <a:lnTo>
                      <a:pt x="3562" y="2826"/>
                    </a:lnTo>
                    <a:lnTo>
                      <a:pt x="3562" y="2539"/>
                    </a:lnTo>
                    <a:lnTo>
                      <a:pt x="3603" y="2293"/>
                    </a:lnTo>
                    <a:lnTo>
                      <a:pt x="3562" y="2048"/>
                    </a:lnTo>
                    <a:lnTo>
                      <a:pt x="3521" y="1802"/>
                    </a:lnTo>
                    <a:lnTo>
                      <a:pt x="3439" y="1556"/>
                    </a:lnTo>
                    <a:lnTo>
                      <a:pt x="3316" y="1311"/>
                    </a:lnTo>
                    <a:lnTo>
                      <a:pt x="3193" y="1065"/>
                    </a:lnTo>
                    <a:lnTo>
                      <a:pt x="3030" y="861"/>
                    </a:lnTo>
                    <a:lnTo>
                      <a:pt x="2866" y="656"/>
                    </a:lnTo>
                    <a:lnTo>
                      <a:pt x="2661" y="451"/>
                    </a:lnTo>
                    <a:lnTo>
                      <a:pt x="2456" y="287"/>
                    </a:lnTo>
                    <a:lnTo>
                      <a:pt x="2252" y="124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56"/>
              <p:cNvSpPr/>
              <p:nvPr/>
            </p:nvSpPr>
            <p:spPr>
              <a:xfrm>
                <a:off x="1708025" y="2726950"/>
                <a:ext cx="925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70" extrusionOk="0">
                    <a:moveTo>
                      <a:pt x="124" y="1"/>
                    </a:moveTo>
                    <a:lnTo>
                      <a:pt x="42" y="42"/>
                    </a:lnTo>
                    <a:lnTo>
                      <a:pt x="1" y="82"/>
                    </a:lnTo>
                    <a:lnTo>
                      <a:pt x="1" y="164"/>
                    </a:lnTo>
                    <a:lnTo>
                      <a:pt x="1" y="246"/>
                    </a:lnTo>
                    <a:lnTo>
                      <a:pt x="42" y="287"/>
                    </a:lnTo>
                    <a:lnTo>
                      <a:pt x="83" y="328"/>
                    </a:lnTo>
                    <a:lnTo>
                      <a:pt x="165" y="369"/>
                    </a:lnTo>
                    <a:lnTo>
                      <a:pt x="247" y="369"/>
                    </a:lnTo>
                    <a:lnTo>
                      <a:pt x="328" y="328"/>
                    </a:lnTo>
                    <a:lnTo>
                      <a:pt x="369" y="246"/>
                    </a:lnTo>
                    <a:lnTo>
                      <a:pt x="369" y="205"/>
                    </a:lnTo>
                    <a:lnTo>
                      <a:pt x="369" y="123"/>
                    </a:lnTo>
                    <a:lnTo>
                      <a:pt x="328" y="42"/>
                    </a:lnTo>
                    <a:lnTo>
                      <a:pt x="288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56"/>
              <p:cNvSpPr/>
              <p:nvPr/>
            </p:nvSpPr>
            <p:spPr>
              <a:xfrm>
                <a:off x="1699850" y="2774025"/>
                <a:ext cx="9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29" extrusionOk="0">
                    <a:moveTo>
                      <a:pt x="164" y="1"/>
                    </a:moveTo>
                    <a:lnTo>
                      <a:pt x="82" y="42"/>
                    </a:lnTo>
                    <a:lnTo>
                      <a:pt x="41" y="42"/>
                    </a:lnTo>
                    <a:lnTo>
                      <a:pt x="0" y="124"/>
                    </a:lnTo>
                    <a:lnTo>
                      <a:pt x="0" y="246"/>
                    </a:lnTo>
                    <a:lnTo>
                      <a:pt x="41" y="328"/>
                    </a:lnTo>
                    <a:lnTo>
                      <a:pt x="246" y="328"/>
                    </a:lnTo>
                    <a:lnTo>
                      <a:pt x="328" y="287"/>
                    </a:lnTo>
                    <a:lnTo>
                      <a:pt x="369" y="205"/>
                    </a:lnTo>
                    <a:lnTo>
                      <a:pt x="328" y="124"/>
                    </a:lnTo>
                    <a:lnTo>
                      <a:pt x="287" y="42"/>
                    </a:lnTo>
                    <a:lnTo>
                      <a:pt x="246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56"/>
              <p:cNvSpPr/>
              <p:nvPr/>
            </p:nvSpPr>
            <p:spPr>
              <a:xfrm>
                <a:off x="1736700" y="2730025"/>
                <a:ext cx="92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10" extrusionOk="0">
                    <a:moveTo>
                      <a:pt x="123" y="0"/>
                    </a:moveTo>
                    <a:lnTo>
                      <a:pt x="82" y="41"/>
                    </a:lnTo>
                    <a:lnTo>
                      <a:pt x="0" y="123"/>
                    </a:lnTo>
                    <a:lnTo>
                      <a:pt x="0" y="205"/>
                    </a:lnTo>
                    <a:lnTo>
                      <a:pt x="0" y="246"/>
                    </a:lnTo>
                    <a:lnTo>
                      <a:pt x="41" y="328"/>
                    </a:lnTo>
                    <a:lnTo>
                      <a:pt x="82" y="369"/>
                    </a:lnTo>
                    <a:lnTo>
                      <a:pt x="164" y="410"/>
                    </a:lnTo>
                    <a:lnTo>
                      <a:pt x="246" y="369"/>
                    </a:lnTo>
                    <a:lnTo>
                      <a:pt x="328" y="369"/>
                    </a:lnTo>
                    <a:lnTo>
                      <a:pt x="369" y="287"/>
                    </a:lnTo>
                    <a:lnTo>
                      <a:pt x="369" y="205"/>
                    </a:lnTo>
                    <a:lnTo>
                      <a:pt x="369" y="164"/>
                    </a:lnTo>
                    <a:lnTo>
                      <a:pt x="328" y="82"/>
                    </a:lnTo>
                    <a:lnTo>
                      <a:pt x="287" y="41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56"/>
              <p:cNvSpPr/>
              <p:nvPr/>
            </p:nvSpPr>
            <p:spPr>
              <a:xfrm>
                <a:off x="1743850" y="2778125"/>
                <a:ext cx="9250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451" extrusionOk="0">
                    <a:moveTo>
                      <a:pt x="83" y="0"/>
                    </a:moveTo>
                    <a:lnTo>
                      <a:pt x="1" y="82"/>
                    </a:lnTo>
                    <a:lnTo>
                      <a:pt x="1" y="164"/>
                    </a:lnTo>
                    <a:lnTo>
                      <a:pt x="1" y="246"/>
                    </a:lnTo>
                    <a:lnTo>
                      <a:pt x="1" y="328"/>
                    </a:lnTo>
                    <a:lnTo>
                      <a:pt x="42" y="410"/>
                    </a:lnTo>
                    <a:lnTo>
                      <a:pt x="83" y="451"/>
                    </a:lnTo>
                    <a:lnTo>
                      <a:pt x="246" y="451"/>
                    </a:lnTo>
                    <a:lnTo>
                      <a:pt x="287" y="410"/>
                    </a:lnTo>
                    <a:lnTo>
                      <a:pt x="328" y="369"/>
                    </a:lnTo>
                    <a:lnTo>
                      <a:pt x="369" y="287"/>
                    </a:lnTo>
                    <a:lnTo>
                      <a:pt x="369" y="205"/>
                    </a:lnTo>
                    <a:lnTo>
                      <a:pt x="328" y="123"/>
                    </a:lnTo>
                    <a:lnTo>
                      <a:pt x="246" y="41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56"/>
              <p:cNvSpPr/>
              <p:nvPr/>
            </p:nvSpPr>
            <p:spPr>
              <a:xfrm>
                <a:off x="1721350" y="2798600"/>
                <a:ext cx="82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123" y="0"/>
                    </a:moveTo>
                    <a:lnTo>
                      <a:pt x="41" y="41"/>
                    </a:lnTo>
                    <a:lnTo>
                      <a:pt x="0" y="82"/>
                    </a:lnTo>
                    <a:lnTo>
                      <a:pt x="0" y="123"/>
                    </a:lnTo>
                    <a:lnTo>
                      <a:pt x="0" y="205"/>
                    </a:lnTo>
                    <a:lnTo>
                      <a:pt x="41" y="287"/>
                    </a:lnTo>
                    <a:lnTo>
                      <a:pt x="123" y="328"/>
                    </a:lnTo>
                    <a:lnTo>
                      <a:pt x="205" y="328"/>
                    </a:lnTo>
                    <a:lnTo>
                      <a:pt x="287" y="287"/>
                    </a:lnTo>
                    <a:lnTo>
                      <a:pt x="328" y="205"/>
                    </a:lnTo>
                    <a:lnTo>
                      <a:pt x="328" y="123"/>
                    </a:lnTo>
                    <a:lnTo>
                      <a:pt x="287" y="41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56"/>
              <p:cNvSpPr/>
              <p:nvPr/>
            </p:nvSpPr>
            <p:spPr>
              <a:xfrm>
                <a:off x="1757150" y="2753550"/>
                <a:ext cx="8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29" extrusionOk="0">
                    <a:moveTo>
                      <a:pt x="165" y="1"/>
                    </a:moveTo>
                    <a:lnTo>
                      <a:pt x="83" y="42"/>
                    </a:lnTo>
                    <a:lnTo>
                      <a:pt x="124" y="42"/>
                    </a:lnTo>
                    <a:lnTo>
                      <a:pt x="42" y="83"/>
                    </a:lnTo>
                    <a:lnTo>
                      <a:pt x="1" y="124"/>
                    </a:lnTo>
                    <a:lnTo>
                      <a:pt x="1" y="206"/>
                    </a:lnTo>
                    <a:lnTo>
                      <a:pt x="42" y="288"/>
                    </a:lnTo>
                    <a:lnTo>
                      <a:pt x="83" y="328"/>
                    </a:lnTo>
                    <a:lnTo>
                      <a:pt x="247" y="328"/>
                    </a:lnTo>
                    <a:lnTo>
                      <a:pt x="288" y="288"/>
                    </a:lnTo>
                    <a:lnTo>
                      <a:pt x="329" y="206"/>
                    </a:lnTo>
                    <a:lnTo>
                      <a:pt x="329" y="124"/>
                    </a:lnTo>
                    <a:lnTo>
                      <a:pt x="288" y="83"/>
                    </a:lnTo>
                    <a:lnTo>
                      <a:pt x="247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56"/>
              <p:cNvSpPr/>
              <p:nvPr/>
            </p:nvSpPr>
            <p:spPr>
              <a:xfrm>
                <a:off x="1719300" y="2755600"/>
                <a:ext cx="71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8" extrusionOk="0">
                    <a:moveTo>
                      <a:pt x="82" y="1"/>
                    </a:moveTo>
                    <a:lnTo>
                      <a:pt x="41" y="42"/>
                    </a:lnTo>
                    <a:lnTo>
                      <a:pt x="0" y="83"/>
                    </a:lnTo>
                    <a:lnTo>
                      <a:pt x="0" y="206"/>
                    </a:lnTo>
                    <a:lnTo>
                      <a:pt x="82" y="287"/>
                    </a:lnTo>
                    <a:lnTo>
                      <a:pt x="205" y="287"/>
                    </a:lnTo>
                    <a:lnTo>
                      <a:pt x="246" y="246"/>
                    </a:lnTo>
                    <a:lnTo>
                      <a:pt x="287" y="206"/>
                    </a:lnTo>
                    <a:lnTo>
                      <a:pt x="287" y="83"/>
                    </a:lnTo>
                    <a:lnTo>
                      <a:pt x="246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56"/>
              <p:cNvSpPr/>
              <p:nvPr/>
            </p:nvSpPr>
            <p:spPr>
              <a:xfrm>
                <a:off x="2012000" y="2456750"/>
                <a:ext cx="8805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3522" h="2212" extrusionOk="0">
                    <a:moveTo>
                      <a:pt x="2784" y="1"/>
                    </a:moveTo>
                    <a:lnTo>
                      <a:pt x="2662" y="42"/>
                    </a:lnTo>
                    <a:lnTo>
                      <a:pt x="574" y="410"/>
                    </a:lnTo>
                    <a:lnTo>
                      <a:pt x="451" y="451"/>
                    </a:lnTo>
                    <a:lnTo>
                      <a:pt x="328" y="492"/>
                    </a:lnTo>
                    <a:lnTo>
                      <a:pt x="205" y="574"/>
                    </a:lnTo>
                    <a:lnTo>
                      <a:pt x="123" y="697"/>
                    </a:lnTo>
                    <a:lnTo>
                      <a:pt x="83" y="779"/>
                    </a:lnTo>
                    <a:lnTo>
                      <a:pt x="42" y="902"/>
                    </a:lnTo>
                    <a:lnTo>
                      <a:pt x="1" y="1065"/>
                    </a:lnTo>
                    <a:lnTo>
                      <a:pt x="42" y="1188"/>
                    </a:lnTo>
                    <a:lnTo>
                      <a:pt x="123" y="1638"/>
                    </a:lnTo>
                    <a:lnTo>
                      <a:pt x="123" y="1761"/>
                    </a:lnTo>
                    <a:lnTo>
                      <a:pt x="205" y="1884"/>
                    </a:lnTo>
                    <a:lnTo>
                      <a:pt x="287" y="2007"/>
                    </a:lnTo>
                    <a:lnTo>
                      <a:pt x="369" y="2089"/>
                    </a:lnTo>
                    <a:lnTo>
                      <a:pt x="492" y="2130"/>
                    </a:lnTo>
                    <a:lnTo>
                      <a:pt x="615" y="2171"/>
                    </a:lnTo>
                    <a:lnTo>
                      <a:pt x="738" y="2212"/>
                    </a:lnTo>
                    <a:lnTo>
                      <a:pt x="901" y="2171"/>
                    </a:lnTo>
                    <a:lnTo>
                      <a:pt x="2989" y="1802"/>
                    </a:lnTo>
                    <a:lnTo>
                      <a:pt x="3112" y="1761"/>
                    </a:lnTo>
                    <a:lnTo>
                      <a:pt x="3235" y="1720"/>
                    </a:lnTo>
                    <a:lnTo>
                      <a:pt x="3317" y="1638"/>
                    </a:lnTo>
                    <a:lnTo>
                      <a:pt x="3399" y="1516"/>
                    </a:lnTo>
                    <a:lnTo>
                      <a:pt x="3480" y="1434"/>
                    </a:lnTo>
                    <a:lnTo>
                      <a:pt x="3521" y="1311"/>
                    </a:lnTo>
                    <a:lnTo>
                      <a:pt x="3521" y="1147"/>
                    </a:lnTo>
                    <a:lnTo>
                      <a:pt x="3521" y="1024"/>
                    </a:lnTo>
                    <a:lnTo>
                      <a:pt x="3439" y="574"/>
                    </a:lnTo>
                    <a:lnTo>
                      <a:pt x="3399" y="451"/>
                    </a:lnTo>
                    <a:lnTo>
                      <a:pt x="3358" y="328"/>
                    </a:lnTo>
                    <a:lnTo>
                      <a:pt x="3276" y="206"/>
                    </a:lnTo>
                    <a:lnTo>
                      <a:pt x="3153" y="124"/>
                    </a:lnTo>
                    <a:lnTo>
                      <a:pt x="3030" y="83"/>
                    </a:lnTo>
                    <a:lnTo>
                      <a:pt x="2907" y="42"/>
                    </a:lnTo>
                    <a:lnTo>
                      <a:pt x="278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56"/>
              <p:cNvSpPr/>
              <p:nvPr/>
            </p:nvSpPr>
            <p:spPr>
              <a:xfrm>
                <a:off x="2056025" y="2424000"/>
                <a:ext cx="79850" cy="111600"/>
              </a:xfrm>
              <a:custGeom>
                <a:avLst/>
                <a:gdLst/>
                <a:ahLst/>
                <a:cxnLst/>
                <a:rect l="l" t="t" r="r" b="b"/>
                <a:pathLst>
                  <a:path w="3194" h="4464" extrusionOk="0">
                    <a:moveTo>
                      <a:pt x="1023" y="1"/>
                    </a:moveTo>
                    <a:lnTo>
                      <a:pt x="573" y="42"/>
                    </a:lnTo>
                    <a:lnTo>
                      <a:pt x="368" y="124"/>
                    </a:lnTo>
                    <a:lnTo>
                      <a:pt x="246" y="206"/>
                    </a:lnTo>
                    <a:lnTo>
                      <a:pt x="123" y="287"/>
                    </a:lnTo>
                    <a:lnTo>
                      <a:pt x="41" y="410"/>
                    </a:lnTo>
                    <a:lnTo>
                      <a:pt x="0" y="574"/>
                    </a:lnTo>
                    <a:lnTo>
                      <a:pt x="0" y="697"/>
                    </a:lnTo>
                    <a:lnTo>
                      <a:pt x="41" y="1024"/>
                    </a:lnTo>
                    <a:lnTo>
                      <a:pt x="164" y="1393"/>
                    </a:lnTo>
                    <a:lnTo>
                      <a:pt x="287" y="1761"/>
                    </a:lnTo>
                    <a:lnTo>
                      <a:pt x="409" y="2048"/>
                    </a:lnTo>
                    <a:lnTo>
                      <a:pt x="491" y="2334"/>
                    </a:lnTo>
                    <a:lnTo>
                      <a:pt x="532" y="2580"/>
                    </a:lnTo>
                    <a:lnTo>
                      <a:pt x="491" y="2907"/>
                    </a:lnTo>
                    <a:lnTo>
                      <a:pt x="491" y="3276"/>
                    </a:lnTo>
                    <a:lnTo>
                      <a:pt x="532" y="3644"/>
                    </a:lnTo>
                    <a:lnTo>
                      <a:pt x="573" y="4013"/>
                    </a:lnTo>
                    <a:lnTo>
                      <a:pt x="655" y="4136"/>
                    </a:lnTo>
                    <a:lnTo>
                      <a:pt x="737" y="4258"/>
                    </a:lnTo>
                    <a:lnTo>
                      <a:pt x="860" y="4381"/>
                    </a:lnTo>
                    <a:lnTo>
                      <a:pt x="983" y="4422"/>
                    </a:lnTo>
                    <a:lnTo>
                      <a:pt x="1146" y="4463"/>
                    </a:lnTo>
                    <a:lnTo>
                      <a:pt x="1351" y="4422"/>
                    </a:lnTo>
                    <a:lnTo>
                      <a:pt x="1801" y="4299"/>
                    </a:lnTo>
                    <a:lnTo>
                      <a:pt x="2211" y="4095"/>
                    </a:lnTo>
                    <a:lnTo>
                      <a:pt x="2538" y="3849"/>
                    </a:lnTo>
                    <a:lnTo>
                      <a:pt x="2784" y="3522"/>
                    </a:lnTo>
                    <a:lnTo>
                      <a:pt x="3029" y="3153"/>
                    </a:lnTo>
                    <a:lnTo>
                      <a:pt x="3152" y="2744"/>
                    </a:lnTo>
                    <a:lnTo>
                      <a:pt x="3193" y="2293"/>
                    </a:lnTo>
                    <a:lnTo>
                      <a:pt x="3152" y="1843"/>
                    </a:lnTo>
                    <a:lnTo>
                      <a:pt x="3029" y="1434"/>
                    </a:lnTo>
                    <a:lnTo>
                      <a:pt x="2825" y="1024"/>
                    </a:lnTo>
                    <a:lnTo>
                      <a:pt x="2579" y="697"/>
                    </a:lnTo>
                    <a:lnTo>
                      <a:pt x="2252" y="410"/>
                    </a:lnTo>
                    <a:lnTo>
                      <a:pt x="1883" y="206"/>
                    </a:lnTo>
                    <a:lnTo>
                      <a:pt x="1474" y="83"/>
                    </a:lnTo>
                    <a:lnTo>
                      <a:pt x="10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56"/>
              <p:cNvSpPr/>
              <p:nvPr/>
            </p:nvSpPr>
            <p:spPr>
              <a:xfrm>
                <a:off x="2056025" y="2425025"/>
                <a:ext cx="19450" cy="3585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434" extrusionOk="0">
                    <a:moveTo>
                      <a:pt x="573" y="1"/>
                    </a:moveTo>
                    <a:lnTo>
                      <a:pt x="328" y="83"/>
                    </a:lnTo>
                    <a:lnTo>
                      <a:pt x="164" y="206"/>
                    </a:lnTo>
                    <a:lnTo>
                      <a:pt x="41" y="369"/>
                    </a:lnTo>
                    <a:lnTo>
                      <a:pt x="0" y="533"/>
                    </a:lnTo>
                    <a:lnTo>
                      <a:pt x="0" y="738"/>
                    </a:lnTo>
                    <a:lnTo>
                      <a:pt x="41" y="942"/>
                    </a:lnTo>
                    <a:lnTo>
                      <a:pt x="205" y="1434"/>
                    </a:lnTo>
                    <a:lnTo>
                      <a:pt x="532" y="1352"/>
                    </a:lnTo>
                    <a:lnTo>
                      <a:pt x="368" y="942"/>
                    </a:lnTo>
                    <a:lnTo>
                      <a:pt x="328" y="738"/>
                    </a:lnTo>
                    <a:lnTo>
                      <a:pt x="328" y="533"/>
                    </a:lnTo>
                    <a:lnTo>
                      <a:pt x="368" y="369"/>
                    </a:lnTo>
                    <a:lnTo>
                      <a:pt x="450" y="206"/>
                    </a:lnTo>
                    <a:lnTo>
                      <a:pt x="573" y="83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56"/>
              <p:cNvSpPr/>
              <p:nvPr/>
            </p:nvSpPr>
            <p:spPr>
              <a:xfrm>
                <a:off x="2012000" y="2464950"/>
                <a:ext cx="30725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884" extrusionOk="0">
                    <a:moveTo>
                      <a:pt x="901" y="0"/>
                    </a:moveTo>
                    <a:lnTo>
                      <a:pt x="574" y="82"/>
                    </a:lnTo>
                    <a:lnTo>
                      <a:pt x="451" y="123"/>
                    </a:lnTo>
                    <a:lnTo>
                      <a:pt x="328" y="164"/>
                    </a:lnTo>
                    <a:lnTo>
                      <a:pt x="205" y="246"/>
                    </a:lnTo>
                    <a:lnTo>
                      <a:pt x="123" y="369"/>
                    </a:lnTo>
                    <a:lnTo>
                      <a:pt x="83" y="451"/>
                    </a:lnTo>
                    <a:lnTo>
                      <a:pt x="42" y="574"/>
                    </a:lnTo>
                    <a:lnTo>
                      <a:pt x="1" y="737"/>
                    </a:lnTo>
                    <a:lnTo>
                      <a:pt x="42" y="860"/>
                    </a:lnTo>
                    <a:lnTo>
                      <a:pt x="123" y="1310"/>
                    </a:lnTo>
                    <a:lnTo>
                      <a:pt x="123" y="1433"/>
                    </a:lnTo>
                    <a:lnTo>
                      <a:pt x="205" y="1556"/>
                    </a:lnTo>
                    <a:lnTo>
                      <a:pt x="287" y="1679"/>
                    </a:lnTo>
                    <a:lnTo>
                      <a:pt x="369" y="1761"/>
                    </a:lnTo>
                    <a:lnTo>
                      <a:pt x="492" y="1802"/>
                    </a:lnTo>
                    <a:lnTo>
                      <a:pt x="615" y="1843"/>
                    </a:lnTo>
                    <a:lnTo>
                      <a:pt x="738" y="1884"/>
                    </a:lnTo>
                    <a:lnTo>
                      <a:pt x="901" y="1843"/>
                    </a:lnTo>
                    <a:lnTo>
                      <a:pt x="1229" y="1802"/>
                    </a:lnTo>
                    <a:lnTo>
                      <a:pt x="942" y="1802"/>
                    </a:lnTo>
                    <a:lnTo>
                      <a:pt x="819" y="1761"/>
                    </a:lnTo>
                    <a:lnTo>
                      <a:pt x="697" y="1679"/>
                    </a:lnTo>
                    <a:lnTo>
                      <a:pt x="615" y="1597"/>
                    </a:lnTo>
                    <a:lnTo>
                      <a:pt x="533" y="1515"/>
                    </a:lnTo>
                    <a:lnTo>
                      <a:pt x="451" y="1392"/>
                    </a:lnTo>
                    <a:lnTo>
                      <a:pt x="410" y="1269"/>
                    </a:lnTo>
                    <a:lnTo>
                      <a:pt x="328" y="819"/>
                    </a:lnTo>
                    <a:lnTo>
                      <a:pt x="328" y="655"/>
                    </a:lnTo>
                    <a:lnTo>
                      <a:pt x="369" y="533"/>
                    </a:lnTo>
                    <a:lnTo>
                      <a:pt x="410" y="410"/>
                    </a:lnTo>
                    <a:lnTo>
                      <a:pt x="451" y="287"/>
                    </a:lnTo>
                    <a:lnTo>
                      <a:pt x="533" y="205"/>
                    </a:lnTo>
                    <a:lnTo>
                      <a:pt x="656" y="123"/>
                    </a:lnTo>
                    <a:lnTo>
                      <a:pt x="778" y="41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56"/>
              <p:cNvSpPr/>
              <p:nvPr/>
            </p:nvSpPr>
            <p:spPr>
              <a:xfrm>
                <a:off x="2068300" y="2503850"/>
                <a:ext cx="2662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70" extrusionOk="0">
                    <a:moveTo>
                      <a:pt x="328" y="0"/>
                    </a:moveTo>
                    <a:lnTo>
                      <a:pt x="0" y="41"/>
                    </a:lnTo>
                    <a:lnTo>
                      <a:pt x="41" y="532"/>
                    </a:lnTo>
                    <a:lnTo>
                      <a:pt x="82" y="737"/>
                    </a:lnTo>
                    <a:lnTo>
                      <a:pt x="164" y="942"/>
                    </a:lnTo>
                    <a:lnTo>
                      <a:pt x="246" y="1105"/>
                    </a:lnTo>
                    <a:lnTo>
                      <a:pt x="410" y="1187"/>
                    </a:lnTo>
                    <a:lnTo>
                      <a:pt x="614" y="1269"/>
                    </a:lnTo>
                    <a:lnTo>
                      <a:pt x="860" y="1228"/>
                    </a:lnTo>
                    <a:lnTo>
                      <a:pt x="1065" y="1187"/>
                    </a:lnTo>
                    <a:lnTo>
                      <a:pt x="860" y="1187"/>
                    </a:lnTo>
                    <a:lnTo>
                      <a:pt x="696" y="1105"/>
                    </a:lnTo>
                    <a:lnTo>
                      <a:pt x="532" y="983"/>
                    </a:lnTo>
                    <a:lnTo>
                      <a:pt x="451" y="819"/>
                    </a:lnTo>
                    <a:lnTo>
                      <a:pt x="410" y="655"/>
                    </a:lnTo>
                    <a:lnTo>
                      <a:pt x="369" y="450"/>
                    </a:lnTo>
                    <a:lnTo>
                      <a:pt x="328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56"/>
              <p:cNvSpPr/>
              <p:nvPr/>
            </p:nvSpPr>
            <p:spPr>
              <a:xfrm>
                <a:off x="1514600" y="2489500"/>
                <a:ext cx="8805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3522" h="2212" extrusionOk="0">
                    <a:moveTo>
                      <a:pt x="2784" y="1"/>
                    </a:moveTo>
                    <a:lnTo>
                      <a:pt x="2662" y="42"/>
                    </a:lnTo>
                    <a:lnTo>
                      <a:pt x="574" y="410"/>
                    </a:lnTo>
                    <a:lnTo>
                      <a:pt x="451" y="451"/>
                    </a:lnTo>
                    <a:lnTo>
                      <a:pt x="328" y="492"/>
                    </a:lnTo>
                    <a:lnTo>
                      <a:pt x="205" y="574"/>
                    </a:lnTo>
                    <a:lnTo>
                      <a:pt x="123" y="697"/>
                    </a:lnTo>
                    <a:lnTo>
                      <a:pt x="82" y="779"/>
                    </a:lnTo>
                    <a:lnTo>
                      <a:pt x="42" y="943"/>
                    </a:lnTo>
                    <a:lnTo>
                      <a:pt x="1" y="1065"/>
                    </a:lnTo>
                    <a:lnTo>
                      <a:pt x="1" y="1188"/>
                    </a:lnTo>
                    <a:lnTo>
                      <a:pt x="82" y="1638"/>
                    </a:lnTo>
                    <a:lnTo>
                      <a:pt x="123" y="1761"/>
                    </a:lnTo>
                    <a:lnTo>
                      <a:pt x="205" y="1884"/>
                    </a:lnTo>
                    <a:lnTo>
                      <a:pt x="287" y="2007"/>
                    </a:lnTo>
                    <a:lnTo>
                      <a:pt x="369" y="2089"/>
                    </a:lnTo>
                    <a:lnTo>
                      <a:pt x="492" y="2130"/>
                    </a:lnTo>
                    <a:lnTo>
                      <a:pt x="615" y="2171"/>
                    </a:lnTo>
                    <a:lnTo>
                      <a:pt x="737" y="2212"/>
                    </a:lnTo>
                    <a:lnTo>
                      <a:pt x="901" y="2212"/>
                    </a:lnTo>
                    <a:lnTo>
                      <a:pt x="2989" y="1802"/>
                    </a:lnTo>
                    <a:lnTo>
                      <a:pt x="3112" y="1802"/>
                    </a:lnTo>
                    <a:lnTo>
                      <a:pt x="3235" y="1720"/>
                    </a:lnTo>
                    <a:lnTo>
                      <a:pt x="3317" y="1638"/>
                    </a:lnTo>
                    <a:lnTo>
                      <a:pt x="3398" y="1557"/>
                    </a:lnTo>
                    <a:lnTo>
                      <a:pt x="3480" y="1434"/>
                    </a:lnTo>
                    <a:lnTo>
                      <a:pt x="3521" y="1311"/>
                    </a:lnTo>
                    <a:lnTo>
                      <a:pt x="3521" y="1188"/>
                    </a:lnTo>
                    <a:lnTo>
                      <a:pt x="3521" y="1024"/>
                    </a:lnTo>
                    <a:lnTo>
                      <a:pt x="3439" y="574"/>
                    </a:lnTo>
                    <a:lnTo>
                      <a:pt x="3398" y="451"/>
                    </a:lnTo>
                    <a:lnTo>
                      <a:pt x="3358" y="328"/>
                    </a:lnTo>
                    <a:lnTo>
                      <a:pt x="3276" y="206"/>
                    </a:lnTo>
                    <a:lnTo>
                      <a:pt x="3153" y="124"/>
                    </a:lnTo>
                    <a:lnTo>
                      <a:pt x="3030" y="83"/>
                    </a:lnTo>
                    <a:lnTo>
                      <a:pt x="2907" y="42"/>
                    </a:lnTo>
                    <a:lnTo>
                      <a:pt x="278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56"/>
              <p:cNvSpPr/>
              <p:nvPr/>
            </p:nvSpPr>
            <p:spPr>
              <a:xfrm>
                <a:off x="1558600" y="2457775"/>
                <a:ext cx="79875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3195" h="4423" extrusionOk="0">
                    <a:moveTo>
                      <a:pt x="574" y="1"/>
                    </a:moveTo>
                    <a:lnTo>
                      <a:pt x="369" y="83"/>
                    </a:lnTo>
                    <a:lnTo>
                      <a:pt x="206" y="165"/>
                    </a:lnTo>
                    <a:lnTo>
                      <a:pt x="124" y="246"/>
                    </a:lnTo>
                    <a:lnTo>
                      <a:pt x="42" y="369"/>
                    </a:lnTo>
                    <a:lnTo>
                      <a:pt x="1" y="533"/>
                    </a:lnTo>
                    <a:lnTo>
                      <a:pt x="1" y="656"/>
                    </a:lnTo>
                    <a:lnTo>
                      <a:pt x="42" y="1024"/>
                    </a:lnTo>
                    <a:lnTo>
                      <a:pt x="165" y="1352"/>
                    </a:lnTo>
                    <a:lnTo>
                      <a:pt x="288" y="1720"/>
                    </a:lnTo>
                    <a:lnTo>
                      <a:pt x="410" y="2048"/>
                    </a:lnTo>
                    <a:lnTo>
                      <a:pt x="492" y="2293"/>
                    </a:lnTo>
                    <a:lnTo>
                      <a:pt x="533" y="2539"/>
                    </a:lnTo>
                    <a:lnTo>
                      <a:pt x="492" y="2867"/>
                    </a:lnTo>
                    <a:lnTo>
                      <a:pt x="492" y="3235"/>
                    </a:lnTo>
                    <a:lnTo>
                      <a:pt x="533" y="3644"/>
                    </a:lnTo>
                    <a:lnTo>
                      <a:pt x="574" y="3972"/>
                    </a:lnTo>
                    <a:lnTo>
                      <a:pt x="656" y="4095"/>
                    </a:lnTo>
                    <a:lnTo>
                      <a:pt x="738" y="4217"/>
                    </a:lnTo>
                    <a:lnTo>
                      <a:pt x="861" y="4340"/>
                    </a:lnTo>
                    <a:lnTo>
                      <a:pt x="983" y="4381"/>
                    </a:lnTo>
                    <a:lnTo>
                      <a:pt x="1147" y="4422"/>
                    </a:lnTo>
                    <a:lnTo>
                      <a:pt x="1352" y="4381"/>
                    </a:lnTo>
                    <a:lnTo>
                      <a:pt x="1802" y="4258"/>
                    </a:lnTo>
                    <a:lnTo>
                      <a:pt x="2171" y="4054"/>
                    </a:lnTo>
                    <a:lnTo>
                      <a:pt x="2539" y="3808"/>
                    </a:lnTo>
                    <a:lnTo>
                      <a:pt x="2785" y="3481"/>
                    </a:lnTo>
                    <a:lnTo>
                      <a:pt x="2989" y="3112"/>
                    </a:lnTo>
                    <a:lnTo>
                      <a:pt x="3153" y="2703"/>
                    </a:lnTo>
                    <a:lnTo>
                      <a:pt x="3194" y="2252"/>
                    </a:lnTo>
                    <a:lnTo>
                      <a:pt x="3153" y="1802"/>
                    </a:lnTo>
                    <a:lnTo>
                      <a:pt x="3030" y="1393"/>
                    </a:lnTo>
                    <a:lnTo>
                      <a:pt x="2826" y="983"/>
                    </a:lnTo>
                    <a:lnTo>
                      <a:pt x="2580" y="656"/>
                    </a:lnTo>
                    <a:lnTo>
                      <a:pt x="2253" y="369"/>
                    </a:lnTo>
                    <a:lnTo>
                      <a:pt x="1884" y="165"/>
                    </a:lnTo>
                    <a:lnTo>
                      <a:pt x="1475" y="42"/>
                    </a:ln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56"/>
              <p:cNvSpPr/>
              <p:nvPr/>
            </p:nvSpPr>
            <p:spPr>
              <a:xfrm>
                <a:off x="1558600" y="2457775"/>
                <a:ext cx="19475" cy="3585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434" extrusionOk="0">
                    <a:moveTo>
                      <a:pt x="574" y="1"/>
                    </a:moveTo>
                    <a:lnTo>
                      <a:pt x="328" y="83"/>
                    </a:lnTo>
                    <a:lnTo>
                      <a:pt x="165" y="206"/>
                    </a:lnTo>
                    <a:lnTo>
                      <a:pt x="42" y="369"/>
                    </a:lnTo>
                    <a:lnTo>
                      <a:pt x="1" y="533"/>
                    </a:lnTo>
                    <a:lnTo>
                      <a:pt x="1" y="738"/>
                    </a:lnTo>
                    <a:lnTo>
                      <a:pt x="42" y="983"/>
                    </a:lnTo>
                    <a:lnTo>
                      <a:pt x="165" y="1434"/>
                    </a:lnTo>
                    <a:lnTo>
                      <a:pt x="492" y="1352"/>
                    </a:lnTo>
                    <a:lnTo>
                      <a:pt x="369" y="942"/>
                    </a:lnTo>
                    <a:lnTo>
                      <a:pt x="328" y="738"/>
                    </a:lnTo>
                    <a:lnTo>
                      <a:pt x="328" y="533"/>
                    </a:lnTo>
                    <a:lnTo>
                      <a:pt x="369" y="369"/>
                    </a:lnTo>
                    <a:lnTo>
                      <a:pt x="451" y="206"/>
                    </a:lnTo>
                    <a:lnTo>
                      <a:pt x="574" y="83"/>
                    </a:lnTo>
                    <a:lnTo>
                      <a:pt x="779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56"/>
              <p:cNvSpPr/>
              <p:nvPr/>
            </p:nvSpPr>
            <p:spPr>
              <a:xfrm>
                <a:off x="1514600" y="2497700"/>
                <a:ext cx="30725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884" extrusionOk="0">
                    <a:moveTo>
                      <a:pt x="901" y="0"/>
                    </a:moveTo>
                    <a:lnTo>
                      <a:pt x="574" y="82"/>
                    </a:lnTo>
                    <a:lnTo>
                      <a:pt x="451" y="123"/>
                    </a:lnTo>
                    <a:lnTo>
                      <a:pt x="328" y="164"/>
                    </a:lnTo>
                    <a:lnTo>
                      <a:pt x="205" y="246"/>
                    </a:lnTo>
                    <a:lnTo>
                      <a:pt x="123" y="369"/>
                    </a:lnTo>
                    <a:lnTo>
                      <a:pt x="82" y="451"/>
                    </a:lnTo>
                    <a:lnTo>
                      <a:pt x="42" y="615"/>
                    </a:lnTo>
                    <a:lnTo>
                      <a:pt x="1" y="737"/>
                    </a:lnTo>
                    <a:lnTo>
                      <a:pt x="1" y="860"/>
                    </a:lnTo>
                    <a:lnTo>
                      <a:pt x="82" y="1310"/>
                    </a:lnTo>
                    <a:lnTo>
                      <a:pt x="123" y="1433"/>
                    </a:lnTo>
                    <a:lnTo>
                      <a:pt x="205" y="1556"/>
                    </a:lnTo>
                    <a:lnTo>
                      <a:pt x="287" y="1679"/>
                    </a:lnTo>
                    <a:lnTo>
                      <a:pt x="369" y="1761"/>
                    </a:lnTo>
                    <a:lnTo>
                      <a:pt x="492" y="1802"/>
                    </a:lnTo>
                    <a:lnTo>
                      <a:pt x="615" y="1843"/>
                    </a:lnTo>
                    <a:lnTo>
                      <a:pt x="737" y="1884"/>
                    </a:lnTo>
                    <a:lnTo>
                      <a:pt x="901" y="1884"/>
                    </a:lnTo>
                    <a:lnTo>
                      <a:pt x="1229" y="1802"/>
                    </a:lnTo>
                    <a:lnTo>
                      <a:pt x="942" y="1802"/>
                    </a:lnTo>
                    <a:lnTo>
                      <a:pt x="819" y="1761"/>
                    </a:lnTo>
                    <a:lnTo>
                      <a:pt x="697" y="1679"/>
                    </a:lnTo>
                    <a:lnTo>
                      <a:pt x="615" y="1597"/>
                    </a:lnTo>
                    <a:lnTo>
                      <a:pt x="533" y="1515"/>
                    </a:lnTo>
                    <a:lnTo>
                      <a:pt x="451" y="1392"/>
                    </a:lnTo>
                    <a:lnTo>
                      <a:pt x="410" y="1270"/>
                    </a:lnTo>
                    <a:lnTo>
                      <a:pt x="328" y="819"/>
                    </a:lnTo>
                    <a:lnTo>
                      <a:pt x="328" y="655"/>
                    </a:lnTo>
                    <a:lnTo>
                      <a:pt x="369" y="533"/>
                    </a:lnTo>
                    <a:lnTo>
                      <a:pt x="410" y="410"/>
                    </a:lnTo>
                    <a:lnTo>
                      <a:pt x="451" y="287"/>
                    </a:lnTo>
                    <a:lnTo>
                      <a:pt x="533" y="205"/>
                    </a:lnTo>
                    <a:lnTo>
                      <a:pt x="656" y="123"/>
                    </a:lnTo>
                    <a:lnTo>
                      <a:pt x="778" y="41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56"/>
              <p:cNvSpPr/>
              <p:nvPr/>
            </p:nvSpPr>
            <p:spPr>
              <a:xfrm>
                <a:off x="1570900" y="2536600"/>
                <a:ext cx="2662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70" extrusionOk="0">
                    <a:moveTo>
                      <a:pt x="328" y="0"/>
                    </a:moveTo>
                    <a:lnTo>
                      <a:pt x="0" y="82"/>
                    </a:lnTo>
                    <a:lnTo>
                      <a:pt x="41" y="532"/>
                    </a:lnTo>
                    <a:lnTo>
                      <a:pt x="82" y="778"/>
                    </a:lnTo>
                    <a:lnTo>
                      <a:pt x="164" y="942"/>
                    </a:lnTo>
                    <a:lnTo>
                      <a:pt x="246" y="1105"/>
                    </a:lnTo>
                    <a:lnTo>
                      <a:pt x="410" y="1228"/>
                    </a:lnTo>
                    <a:lnTo>
                      <a:pt x="614" y="1269"/>
                    </a:lnTo>
                    <a:lnTo>
                      <a:pt x="860" y="1228"/>
                    </a:lnTo>
                    <a:lnTo>
                      <a:pt x="1065" y="1187"/>
                    </a:lnTo>
                    <a:lnTo>
                      <a:pt x="860" y="1187"/>
                    </a:lnTo>
                    <a:lnTo>
                      <a:pt x="696" y="1105"/>
                    </a:lnTo>
                    <a:lnTo>
                      <a:pt x="532" y="983"/>
                    </a:lnTo>
                    <a:lnTo>
                      <a:pt x="451" y="860"/>
                    </a:lnTo>
                    <a:lnTo>
                      <a:pt x="410" y="655"/>
                    </a:lnTo>
                    <a:lnTo>
                      <a:pt x="369" y="450"/>
                    </a:lnTo>
                    <a:lnTo>
                      <a:pt x="328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56"/>
              <p:cNvSpPr/>
              <p:nvPr/>
            </p:nvSpPr>
            <p:spPr>
              <a:xfrm>
                <a:off x="1720325" y="2523275"/>
                <a:ext cx="69625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3440" extrusionOk="0">
                    <a:moveTo>
                      <a:pt x="1024" y="1"/>
                    </a:moveTo>
                    <a:lnTo>
                      <a:pt x="901" y="42"/>
                    </a:lnTo>
                    <a:lnTo>
                      <a:pt x="778" y="83"/>
                    </a:lnTo>
                    <a:lnTo>
                      <a:pt x="369" y="328"/>
                    </a:lnTo>
                    <a:lnTo>
                      <a:pt x="246" y="369"/>
                    </a:lnTo>
                    <a:lnTo>
                      <a:pt x="164" y="492"/>
                    </a:lnTo>
                    <a:lnTo>
                      <a:pt x="82" y="615"/>
                    </a:lnTo>
                    <a:lnTo>
                      <a:pt x="41" y="697"/>
                    </a:lnTo>
                    <a:lnTo>
                      <a:pt x="0" y="861"/>
                    </a:lnTo>
                    <a:lnTo>
                      <a:pt x="0" y="983"/>
                    </a:lnTo>
                    <a:lnTo>
                      <a:pt x="41" y="1106"/>
                    </a:lnTo>
                    <a:lnTo>
                      <a:pt x="82" y="1229"/>
                    </a:lnTo>
                    <a:lnTo>
                      <a:pt x="1106" y="3071"/>
                    </a:lnTo>
                    <a:lnTo>
                      <a:pt x="1187" y="3194"/>
                    </a:lnTo>
                    <a:lnTo>
                      <a:pt x="1269" y="3276"/>
                    </a:lnTo>
                    <a:lnTo>
                      <a:pt x="1392" y="3358"/>
                    </a:lnTo>
                    <a:lnTo>
                      <a:pt x="1515" y="3399"/>
                    </a:lnTo>
                    <a:lnTo>
                      <a:pt x="1638" y="3440"/>
                    </a:lnTo>
                    <a:lnTo>
                      <a:pt x="1761" y="3440"/>
                    </a:lnTo>
                    <a:lnTo>
                      <a:pt x="1924" y="3399"/>
                    </a:lnTo>
                    <a:lnTo>
                      <a:pt x="2047" y="3358"/>
                    </a:lnTo>
                    <a:lnTo>
                      <a:pt x="2457" y="3153"/>
                    </a:lnTo>
                    <a:lnTo>
                      <a:pt x="2538" y="3071"/>
                    </a:lnTo>
                    <a:lnTo>
                      <a:pt x="2661" y="2948"/>
                    </a:lnTo>
                    <a:lnTo>
                      <a:pt x="2702" y="2867"/>
                    </a:lnTo>
                    <a:lnTo>
                      <a:pt x="2784" y="2744"/>
                    </a:lnTo>
                    <a:lnTo>
                      <a:pt x="2784" y="2621"/>
                    </a:lnTo>
                    <a:lnTo>
                      <a:pt x="2784" y="2457"/>
                    </a:lnTo>
                    <a:lnTo>
                      <a:pt x="2784" y="2334"/>
                    </a:lnTo>
                    <a:lnTo>
                      <a:pt x="2702" y="2212"/>
                    </a:lnTo>
                    <a:lnTo>
                      <a:pt x="1679" y="369"/>
                    </a:lnTo>
                    <a:lnTo>
                      <a:pt x="1597" y="247"/>
                    </a:lnTo>
                    <a:lnTo>
                      <a:pt x="1515" y="165"/>
                    </a:lnTo>
                    <a:lnTo>
                      <a:pt x="1392" y="83"/>
                    </a:lnTo>
                    <a:lnTo>
                      <a:pt x="1269" y="42"/>
                    </a:lnTo>
                    <a:lnTo>
                      <a:pt x="11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56"/>
              <p:cNvSpPr/>
              <p:nvPr/>
            </p:nvSpPr>
            <p:spPr>
              <a:xfrm>
                <a:off x="1715200" y="2550925"/>
                <a:ext cx="107500" cy="92125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3685" extrusionOk="0">
                    <a:moveTo>
                      <a:pt x="3357" y="0"/>
                    </a:moveTo>
                    <a:lnTo>
                      <a:pt x="3235" y="41"/>
                    </a:lnTo>
                    <a:lnTo>
                      <a:pt x="2907" y="205"/>
                    </a:lnTo>
                    <a:lnTo>
                      <a:pt x="2621" y="451"/>
                    </a:lnTo>
                    <a:lnTo>
                      <a:pt x="2334" y="655"/>
                    </a:lnTo>
                    <a:lnTo>
                      <a:pt x="2088" y="901"/>
                    </a:lnTo>
                    <a:lnTo>
                      <a:pt x="1843" y="1065"/>
                    </a:lnTo>
                    <a:lnTo>
                      <a:pt x="1597" y="1146"/>
                    </a:lnTo>
                    <a:lnTo>
                      <a:pt x="1311" y="1228"/>
                    </a:lnTo>
                    <a:lnTo>
                      <a:pt x="942" y="1351"/>
                    </a:lnTo>
                    <a:lnTo>
                      <a:pt x="574" y="1474"/>
                    </a:lnTo>
                    <a:lnTo>
                      <a:pt x="287" y="1679"/>
                    </a:lnTo>
                    <a:lnTo>
                      <a:pt x="164" y="1761"/>
                    </a:lnTo>
                    <a:lnTo>
                      <a:pt x="82" y="1883"/>
                    </a:lnTo>
                    <a:lnTo>
                      <a:pt x="41" y="2047"/>
                    </a:lnTo>
                    <a:lnTo>
                      <a:pt x="1" y="2170"/>
                    </a:lnTo>
                    <a:lnTo>
                      <a:pt x="41" y="2334"/>
                    </a:lnTo>
                    <a:lnTo>
                      <a:pt x="123" y="2538"/>
                    </a:lnTo>
                    <a:lnTo>
                      <a:pt x="369" y="2907"/>
                    </a:lnTo>
                    <a:lnTo>
                      <a:pt x="696" y="3234"/>
                    </a:lnTo>
                    <a:lnTo>
                      <a:pt x="1065" y="3439"/>
                    </a:lnTo>
                    <a:lnTo>
                      <a:pt x="1474" y="3603"/>
                    </a:lnTo>
                    <a:lnTo>
                      <a:pt x="1884" y="3685"/>
                    </a:lnTo>
                    <a:lnTo>
                      <a:pt x="2293" y="3685"/>
                    </a:lnTo>
                    <a:lnTo>
                      <a:pt x="2743" y="3603"/>
                    </a:lnTo>
                    <a:lnTo>
                      <a:pt x="3153" y="3439"/>
                    </a:lnTo>
                    <a:lnTo>
                      <a:pt x="3521" y="3152"/>
                    </a:lnTo>
                    <a:lnTo>
                      <a:pt x="3808" y="2866"/>
                    </a:lnTo>
                    <a:lnTo>
                      <a:pt x="4053" y="2497"/>
                    </a:lnTo>
                    <a:lnTo>
                      <a:pt x="4217" y="2088"/>
                    </a:lnTo>
                    <a:lnTo>
                      <a:pt x="4299" y="1679"/>
                    </a:lnTo>
                    <a:lnTo>
                      <a:pt x="4299" y="1269"/>
                    </a:lnTo>
                    <a:lnTo>
                      <a:pt x="4217" y="819"/>
                    </a:lnTo>
                    <a:lnTo>
                      <a:pt x="4012" y="410"/>
                    </a:lnTo>
                    <a:lnTo>
                      <a:pt x="3931" y="246"/>
                    </a:lnTo>
                    <a:lnTo>
                      <a:pt x="3808" y="123"/>
                    </a:lnTo>
                    <a:lnTo>
                      <a:pt x="3644" y="41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56"/>
              <p:cNvSpPr/>
              <p:nvPr/>
            </p:nvSpPr>
            <p:spPr>
              <a:xfrm>
                <a:off x="1779675" y="2550925"/>
                <a:ext cx="3790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779" extrusionOk="0">
                    <a:moveTo>
                      <a:pt x="942" y="0"/>
                    </a:moveTo>
                    <a:lnTo>
                      <a:pt x="778" y="41"/>
                    </a:lnTo>
                    <a:lnTo>
                      <a:pt x="574" y="82"/>
                    </a:lnTo>
                    <a:lnTo>
                      <a:pt x="369" y="205"/>
                    </a:lnTo>
                    <a:lnTo>
                      <a:pt x="1" y="491"/>
                    </a:lnTo>
                    <a:lnTo>
                      <a:pt x="164" y="778"/>
                    </a:lnTo>
                    <a:lnTo>
                      <a:pt x="533" y="491"/>
                    </a:lnTo>
                    <a:lnTo>
                      <a:pt x="697" y="410"/>
                    </a:lnTo>
                    <a:lnTo>
                      <a:pt x="860" y="328"/>
                    </a:lnTo>
                    <a:lnTo>
                      <a:pt x="1065" y="287"/>
                    </a:lnTo>
                    <a:lnTo>
                      <a:pt x="1229" y="328"/>
                    </a:lnTo>
                    <a:lnTo>
                      <a:pt x="1393" y="410"/>
                    </a:lnTo>
                    <a:lnTo>
                      <a:pt x="1515" y="573"/>
                    </a:lnTo>
                    <a:lnTo>
                      <a:pt x="1515" y="573"/>
                    </a:lnTo>
                    <a:lnTo>
                      <a:pt x="1433" y="410"/>
                    </a:lnTo>
                    <a:lnTo>
                      <a:pt x="1311" y="205"/>
                    </a:lnTo>
                    <a:lnTo>
                      <a:pt x="1147" y="82"/>
                    </a:lnTo>
                    <a:lnTo>
                      <a:pt x="942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56"/>
              <p:cNvSpPr/>
              <p:nvPr/>
            </p:nvSpPr>
            <p:spPr>
              <a:xfrm>
                <a:off x="1720325" y="2523275"/>
                <a:ext cx="46075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1516" extrusionOk="0">
                    <a:moveTo>
                      <a:pt x="1024" y="1"/>
                    </a:moveTo>
                    <a:lnTo>
                      <a:pt x="901" y="42"/>
                    </a:lnTo>
                    <a:lnTo>
                      <a:pt x="778" y="83"/>
                    </a:lnTo>
                    <a:lnTo>
                      <a:pt x="369" y="328"/>
                    </a:lnTo>
                    <a:lnTo>
                      <a:pt x="246" y="369"/>
                    </a:lnTo>
                    <a:lnTo>
                      <a:pt x="164" y="492"/>
                    </a:lnTo>
                    <a:lnTo>
                      <a:pt x="82" y="615"/>
                    </a:lnTo>
                    <a:lnTo>
                      <a:pt x="41" y="697"/>
                    </a:lnTo>
                    <a:lnTo>
                      <a:pt x="0" y="861"/>
                    </a:lnTo>
                    <a:lnTo>
                      <a:pt x="0" y="983"/>
                    </a:lnTo>
                    <a:lnTo>
                      <a:pt x="41" y="1106"/>
                    </a:lnTo>
                    <a:lnTo>
                      <a:pt x="82" y="1229"/>
                    </a:lnTo>
                    <a:lnTo>
                      <a:pt x="246" y="1516"/>
                    </a:lnTo>
                    <a:lnTo>
                      <a:pt x="246" y="1516"/>
                    </a:lnTo>
                    <a:lnTo>
                      <a:pt x="205" y="1393"/>
                    </a:lnTo>
                    <a:lnTo>
                      <a:pt x="164" y="1270"/>
                    </a:lnTo>
                    <a:lnTo>
                      <a:pt x="164" y="1147"/>
                    </a:lnTo>
                    <a:lnTo>
                      <a:pt x="205" y="1024"/>
                    </a:lnTo>
                    <a:lnTo>
                      <a:pt x="246" y="902"/>
                    </a:lnTo>
                    <a:lnTo>
                      <a:pt x="328" y="779"/>
                    </a:lnTo>
                    <a:lnTo>
                      <a:pt x="410" y="697"/>
                    </a:lnTo>
                    <a:lnTo>
                      <a:pt x="532" y="615"/>
                    </a:lnTo>
                    <a:lnTo>
                      <a:pt x="942" y="369"/>
                    </a:lnTo>
                    <a:lnTo>
                      <a:pt x="1065" y="328"/>
                    </a:lnTo>
                    <a:lnTo>
                      <a:pt x="1187" y="287"/>
                    </a:lnTo>
                    <a:lnTo>
                      <a:pt x="1310" y="287"/>
                    </a:lnTo>
                    <a:lnTo>
                      <a:pt x="1433" y="328"/>
                    </a:lnTo>
                    <a:lnTo>
                      <a:pt x="1556" y="369"/>
                    </a:lnTo>
                    <a:lnTo>
                      <a:pt x="1679" y="451"/>
                    </a:lnTo>
                    <a:lnTo>
                      <a:pt x="1761" y="533"/>
                    </a:lnTo>
                    <a:lnTo>
                      <a:pt x="1842" y="656"/>
                    </a:lnTo>
                    <a:lnTo>
                      <a:pt x="1679" y="369"/>
                    </a:lnTo>
                    <a:lnTo>
                      <a:pt x="1597" y="247"/>
                    </a:lnTo>
                    <a:lnTo>
                      <a:pt x="1515" y="165"/>
                    </a:lnTo>
                    <a:lnTo>
                      <a:pt x="1392" y="83"/>
                    </a:lnTo>
                    <a:lnTo>
                      <a:pt x="1269" y="42"/>
                    </a:lnTo>
                    <a:lnTo>
                      <a:pt x="1146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56"/>
              <p:cNvSpPr/>
              <p:nvPr/>
            </p:nvSpPr>
            <p:spPr>
              <a:xfrm>
                <a:off x="1715200" y="2584700"/>
                <a:ext cx="28675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352" extrusionOk="0">
                    <a:moveTo>
                      <a:pt x="983" y="0"/>
                    </a:moveTo>
                    <a:lnTo>
                      <a:pt x="533" y="164"/>
                    </a:lnTo>
                    <a:lnTo>
                      <a:pt x="328" y="287"/>
                    </a:lnTo>
                    <a:lnTo>
                      <a:pt x="164" y="410"/>
                    </a:lnTo>
                    <a:lnTo>
                      <a:pt x="82" y="573"/>
                    </a:lnTo>
                    <a:lnTo>
                      <a:pt x="1" y="737"/>
                    </a:lnTo>
                    <a:lnTo>
                      <a:pt x="41" y="942"/>
                    </a:lnTo>
                    <a:lnTo>
                      <a:pt x="123" y="1187"/>
                    </a:lnTo>
                    <a:lnTo>
                      <a:pt x="246" y="1351"/>
                    </a:lnTo>
                    <a:lnTo>
                      <a:pt x="246" y="1351"/>
                    </a:lnTo>
                    <a:lnTo>
                      <a:pt x="164" y="1146"/>
                    </a:lnTo>
                    <a:lnTo>
                      <a:pt x="205" y="983"/>
                    </a:lnTo>
                    <a:lnTo>
                      <a:pt x="246" y="819"/>
                    </a:lnTo>
                    <a:lnTo>
                      <a:pt x="369" y="655"/>
                    </a:lnTo>
                    <a:lnTo>
                      <a:pt x="533" y="532"/>
                    </a:lnTo>
                    <a:lnTo>
                      <a:pt x="696" y="450"/>
                    </a:lnTo>
                    <a:lnTo>
                      <a:pt x="1147" y="287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56"/>
              <p:cNvSpPr/>
              <p:nvPr/>
            </p:nvSpPr>
            <p:spPr>
              <a:xfrm>
                <a:off x="1857450" y="2162000"/>
                <a:ext cx="20370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8148" h="8721" extrusionOk="0">
                    <a:moveTo>
                      <a:pt x="4259" y="287"/>
                    </a:moveTo>
                    <a:lnTo>
                      <a:pt x="4709" y="369"/>
                    </a:lnTo>
                    <a:lnTo>
                      <a:pt x="5118" y="492"/>
                    </a:lnTo>
                    <a:lnTo>
                      <a:pt x="5487" y="656"/>
                    </a:lnTo>
                    <a:lnTo>
                      <a:pt x="5855" y="819"/>
                    </a:lnTo>
                    <a:lnTo>
                      <a:pt x="6183" y="1065"/>
                    </a:lnTo>
                    <a:lnTo>
                      <a:pt x="6469" y="1311"/>
                    </a:lnTo>
                    <a:lnTo>
                      <a:pt x="6756" y="1597"/>
                    </a:lnTo>
                    <a:lnTo>
                      <a:pt x="7001" y="1884"/>
                    </a:lnTo>
                    <a:lnTo>
                      <a:pt x="7247" y="2211"/>
                    </a:lnTo>
                    <a:lnTo>
                      <a:pt x="7411" y="2539"/>
                    </a:lnTo>
                    <a:lnTo>
                      <a:pt x="7575" y="2907"/>
                    </a:lnTo>
                    <a:lnTo>
                      <a:pt x="7697" y="3276"/>
                    </a:lnTo>
                    <a:lnTo>
                      <a:pt x="7820" y="3644"/>
                    </a:lnTo>
                    <a:lnTo>
                      <a:pt x="7861" y="4013"/>
                    </a:lnTo>
                    <a:lnTo>
                      <a:pt x="7902" y="4381"/>
                    </a:lnTo>
                    <a:lnTo>
                      <a:pt x="7902" y="4831"/>
                    </a:lnTo>
                    <a:lnTo>
                      <a:pt x="7861" y="5241"/>
                    </a:lnTo>
                    <a:lnTo>
                      <a:pt x="7738" y="5650"/>
                    </a:lnTo>
                    <a:lnTo>
                      <a:pt x="7616" y="6060"/>
                    </a:lnTo>
                    <a:lnTo>
                      <a:pt x="7411" y="6428"/>
                    </a:lnTo>
                    <a:lnTo>
                      <a:pt x="7206" y="6796"/>
                    </a:lnTo>
                    <a:lnTo>
                      <a:pt x="6920" y="7124"/>
                    </a:lnTo>
                    <a:lnTo>
                      <a:pt x="6592" y="7411"/>
                    </a:lnTo>
                    <a:lnTo>
                      <a:pt x="6224" y="7697"/>
                    </a:lnTo>
                    <a:lnTo>
                      <a:pt x="5855" y="7943"/>
                    </a:lnTo>
                    <a:lnTo>
                      <a:pt x="5405" y="8147"/>
                    </a:lnTo>
                    <a:lnTo>
                      <a:pt x="4914" y="8311"/>
                    </a:lnTo>
                    <a:lnTo>
                      <a:pt x="4381" y="8393"/>
                    </a:lnTo>
                    <a:lnTo>
                      <a:pt x="3849" y="8434"/>
                    </a:lnTo>
                    <a:lnTo>
                      <a:pt x="3276" y="8393"/>
                    </a:lnTo>
                    <a:lnTo>
                      <a:pt x="2744" y="8270"/>
                    </a:lnTo>
                    <a:lnTo>
                      <a:pt x="2212" y="8066"/>
                    </a:lnTo>
                    <a:lnTo>
                      <a:pt x="1925" y="7943"/>
                    </a:lnTo>
                    <a:lnTo>
                      <a:pt x="1679" y="7779"/>
                    </a:lnTo>
                    <a:lnTo>
                      <a:pt x="1475" y="7615"/>
                    </a:lnTo>
                    <a:lnTo>
                      <a:pt x="1229" y="7411"/>
                    </a:lnTo>
                    <a:lnTo>
                      <a:pt x="1065" y="7206"/>
                    </a:lnTo>
                    <a:lnTo>
                      <a:pt x="861" y="6960"/>
                    </a:lnTo>
                    <a:lnTo>
                      <a:pt x="697" y="6715"/>
                    </a:lnTo>
                    <a:lnTo>
                      <a:pt x="574" y="6428"/>
                    </a:lnTo>
                    <a:lnTo>
                      <a:pt x="492" y="6100"/>
                    </a:lnTo>
                    <a:lnTo>
                      <a:pt x="410" y="5773"/>
                    </a:lnTo>
                    <a:lnTo>
                      <a:pt x="288" y="4913"/>
                    </a:lnTo>
                    <a:lnTo>
                      <a:pt x="288" y="4135"/>
                    </a:lnTo>
                    <a:lnTo>
                      <a:pt x="328" y="3399"/>
                    </a:lnTo>
                    <a:lnTo>
                      <a:pt x="410" y="3071"/>
                    </a:lnTo>
                    <a:lnTo>
                      <a:pt x="492" y="2744"/>
                    </a:lnTo>
                    <a:lnTo>
                      <a:pt x="697" y="2252"/>
                    </a:lnTo>
                    <a:lnTo>
                      <a:pt x="1024" y="1761"/>
                    </a:lnTo>
                    <a:lnTo>
                      <a:pt x="1352" y="1352"/>
                    </a:lnTo>
                    <a:lnTo>
                      <a:pt x="1802" y="983"/>
                    </a:lnTo>
                    <a:lnTo>
                      <a:pt x="2253" y="697"/>
                    </a:lnTo>
                    <a:lnTo>
                      <a:pt x="2744" y="451"/>
                    </a:lnTo>
                    <a:lnTo>
                      <a:pt x="3276" y="328"/>
                    </a:lnTo>
                    <a:lnTo>
                      <a:pt x="3849" y="287"/>
                    </a:lnTo>
                    <a:close/>
                    <a:moveTo>
                      <a:pt x="3522" y="1"/>
                    </a:moveTo>
                    <a:lnTo>
                      <a:pt x="3235" y="42"/>
                    </a:lnTo>
                    <a:lnTo>
                      <a:pt x="2662" y="164"/>
                    </a:lnTo>
                    <a:lnTo>
                      <a:pt x="2130" y="410"/>
                    </a:lnTo>
                    <a:lnTo>
                      <a:pt x="1638" y="738"/>
                    </a:lnTo>
                    <a:lnTo>
                      <a:pt x="1188" y="1106"/>
                    </a:lnTo>
                    <a:lnTo>
                      <a:pt x="820" y="1556"/>
                    </a:lnTo>
                    <a:lnTo>
                      <a:pt x="492" y="2048"/>
                    </a:lnTo>
                    <a:lnTo>
                      <a:pt x="369" y="2334"/>
                    </a:lnTo>
                    <a:lnTo>
                      <a:pt x="247" y="2621"/>
                    </a:lnTo>
                    <a:lnTo>
                      <a:pt x="165" y="2948"/>
                    </a:lnTo>
                    <a:lnTo>
                      <a:pt x="83" y="3317"/>
                    </a:lnTo>
                    <a:lnTo>
                      <a:pt x="42" y="3685"/>
                    </a:lnTo>
                    <a:lnTo>
                      <a:pt x="1" y="4095"/>
                    </a:lnTo>
                    <a:lnTo>
                      <a:pt x="42" y="4954"/>
                    </a:lnTo>
                    <a:lnTo>
                      <a:pt x="165" y="5937"/>
                    </a:lnTo>
                    <a:lnTo>
                      <a:pt x="247" y="6264"/>
                    </a:lnTo>
                    <a:lnTo>
                      <a:pt x="369" y="6592"/>
                    </a:lnTo>
                    <a:lnTo>
                      <a:pt x="492" y="6919"/>
                    </a:lnTo>
                    <a:lnTo>
                      <a:pt x="656" y="7165"/>
                    </a:lnTo>
                    <a:lnTo>
                      <a:pt x="861" y="7451"/>
                    </a:lnTo>
                    <a:lnTo>
                      <a:pt x="1065" y="7656"/>
                    </a:lnTo>
                    <a:lnTo>
                      <a:pt x="1270" y="7861"/>
                    </a:lnTo>
                    <a:lnTo>
                      <a:pt x="1516" y="8066"/>
                    </a:lnTo>
                    <a:lnTo>
                      <a:pt x="1802" y="8229"/>
                    </a:lnTo>
                    <a:lnTo>
                      <a:pt x="2048" y="8352"/>
                    </a:lnTo>
                    <a:lnTo>
                      <a:pt x="2621" y="8557"/>
                    </a:lnTo>
                    <a:lnTo>
                      <a:pt x="3235" y="8680"/>
                    </a:lnTo>
                    <a:lnTo>
                      <a:pt x="3808" y="8721"/>
                    </a:lnTo>
                    <a:lnTo>
                      <a:pt x="4381" y="8680"/>
                    </a:lnTo>
                    <a:lnTo>
                      <a:pt x="4955" y="8598"/>
                    </a:lnTo>
                    <a:lnTo>
                      <a:pt x="5487" y="8434"/>
                    </a:lnTo>
                    <a:lnTo>
                      <a:pt x="5978" y="8188"/>
                    </a:lnTo>
                    <a:lnTo>
                      <a:pt x="6346" y="7943"/>
                    </a:lnTo>
                    <a:lnTo>
                      <a:pt x="6756" y="7656"/>
                    </a:lnTo>
                    <a:lnTo>
                      <a:pt x="7083" y="7329"/>
                    </a:lnTo>
                    <a:lnTo>
                      <a:pt x="7411" y="6960"/>
                    </a:lnTo>
                    <a:lnTo>
                      <a:pt x="7656" y="6592"/>
                    </a:lnTo>
                    <a:lnTo>
                      <a:pt x="7820" y="6182"/>
                    </a:lnTo>
                    <a:lnTo>
                      <a:pt x="7984" y="5773"/>
                    </a:lnTo>
                    <a:lnTo>
                      <a:pt x="8107" y="5323"/>
                    </a:lnTo>
                    <a:lnTo>
                      <a:pt x="8148" y="4872"/>
                    </a:lnTo>
                    <a:lnTo>
                      <a:pt x="8148" y="4381"/>
                    </a:lnTo>
                    <a:lnTo>
                      <a:pt x="8148" y="4013"/>
                    </a:lnTo>
                    <a:lnTo>
                      <a:pt x="8066" y="3603"/>
                    </a:lnTo>
                    <a:lnTo>
                      <a:pt x="7943" y="3194"/>
                    </a:lnTo>
                    <a:lnTo>
                      <a:pt x="7820" y="2825"/>
                    </a:lnTo>
                    <a:lnTo>
                      <a:pt x="7656" y="2416"/>
                    </a:lnTo>
                    <a:lnTo>
                      <a:pt x="7452" y="2048"/>
                    </a:lnTo>
                    <a:lnTo>
                      <a:pt x="7206" y="1720"/>
                    </a:lnTo>
                    <a:lnTo>
                      <a:pt x="6920" y="1393"/>
                    </a:lnTo>
                    <a:lnTo>
                      <a:pt x="6633" y="1106"/>
                    </a:lnTo>
                    <a:lnTo>
                      <a:pt x="6305" y="819"/>
                    </a:lnTo>
                    <a:lnTo>
                      <a:pt x="5937" y="574"/>
                    </a:lnTo>
                    <a:lnTo>
                      <a:pt x="5569" y="369"/>
                    </a:lnTo>
                    <a:lnTo>
                      <a:pt x="5159" y="205"/>
                    </a:lnTo>
                    <a:lnTo>
                      <a:pt x="4709" y="83"/>
                    </a:lnTo>
                    <a:lnTo>
                      <a:pt x="4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56"/>
              <p:cNvSpPr/>
              <p:nvPr/>
            </p:nvSpPr>
            <p:spPr>
              <a:xfrm>
                <a:off x="1424550" y="2131300"/>
                <a:ext cx="203675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8721" extrusionOk="0">
                    <a:moveTo>
                      <a:pt x="3807" y="287"/>
                    </a:moveTo>
                    <a:lnTo>
                      <a:pt x="4258" y="328"/>
                    </a:lnTo>
                    <a:lnTo>
                      <a:pt x="4708" y="369"/>
                    </a:lnTo>
                    <a:lnTo>
                      <a:pt x="5076" y="492"/>
                    </a:lnTo>
                    <a:lnTo>
                      <a:pt x="5486" y="656"/>
                    </a:lnTo>
                    <a:lnTo>
                      <a:pt x="5813" y="819"/>
                    </a:lnTo>
                    <a:lnTo>
                      <a:pt x="6141" y="1065"/>
                    </a:lnTo>
                    <a:lnTo>
                      <a:pt x="6468" y="1311"/>
                    </a:lnTo>
                    <a:lnTo>
                      <a:pt x="6755" y="1597"/>
                    </a:lnTo>
                    <a:lnTo>
                      <a:pt x="7000" y="1884"/>
                    </a:lnTo>
                    <a:lnTo>
                      <a:pt x="7205" y="2211"/>
                    </a:lnTo>
                    <a:lnTo>
                      <a:pt x="7410" y="2539"/>
                    </a:lnTo>
                    <a:lnTo>
                      <a:pt x="7574" y="2907"/>
                    </a:lnTo>
                    <a:lnTo>
                      <a:pt x="7696" y="3276"/>
                    </a:lnTo>
                    <a:lnTo>
                      <a:pt x="7819" y="3644"/>
                    </a:lnTo>
                    <a:lnTo>
                      <a:pt x="7860" y="4013"/>
                    </a:lnTo>
                    <a:lnTo>
                      <a:pt x="7901" y="4381"/>
                    </a:lnTo>
                    <a:lnTo>
                      <a:pt x="7901" y="4831"/>
                    </a:lnTo>
                    <a:lnTo>
                      <a:pt x="7819" y="5241"/>
                    </a:lnTo>
                    <a:lnTo>
                      <a:pt x="7737" y="5650"/>
                    </a:lnTo>
                    <a:lnTo>
                      <a:pt x="7615" y="6059"/>
                    </a:lnTo>
                    <a:lnTo>
                      <a:pt x="7410" y="6428"/>
                    </a:lnTo>
                    <a:lnTo>
                      <a:pt x="7164" y="6796"/>
                    </a:lnTo>
                    <a:lnTo>
                      <a:pt x="6919" y="7124"/>
                    </a:lnTo>
                    <a:lnTo>
                      <a:pt x="6591" y="7451"/>
                    </a:lnTo>
                    <a:lnTo>
                      <a:pt x="6223" y="7697"/>
                    </a:lnTo>
                    <a:lnTo>
                      <a:pt x="5854" y="7943"/>
                    </a:lnTo>
                    <a:lnTo>
                      <a:pt x="5363" y="8147"/>
                    </a:lnTo>
                    <a:lnTo>
                      <a:pt x="4872" y="8311"/>
                    </a:lnTo>
                    <a:lnTo>
                      <a:pt x="4380" y="8434"/>
                    </a:lnTo>
                    <a:lnTo>
                      <a:pt x="3848" y="8434"/>
                    </a:lnTo>
                    <a:lnTo>
                      <a:pt x="3275" y="8393"/>
                    </a:lnTo>
                    <a:lnTo>
                      <a:pt x="2702" y="8270"/>
                    </a:lnTo>
                    <a:lnTo>
                      <a:pt x="2170" y="8106"/>
                    </a:lnTo>
                    <a:lnTo>
                      <a:pt x="1924" y="7943"/>
                    </a:lnTo>
                    <a:lnTo>
                      <a:pt x="1678" y="7820"/>
                    </a:lnTo>
                    <a:lnTo>
                      <a:pt x="1433" y="7615"/>
                    </a:lnTo>
                    <a:lnTo>
                      <a:pt x="1228" y="7451"/>
                    </a:lnTo>
                    <a:lnTo>
                      <a:pt x="1023" y="7206"/>
                    </a:lnTo>
                    <a:lnTo>
                      <a:pt x="860" y="6960"/>
                    </a:lnTo>
                    <a:lnTo>
                      <a:pt x="696" y="6714"/>
                    </a:lnTo>
                    <a:lnTo>
                      <a:pt x="573" y="6428"/>
                    </a:lnTo>
                    <a:lnTo>
                      <a:pt x="450" y="6100"/>
                    </a:lnTo>
                    <a:lnTo>
                      <a:pt x="409" y="5773"/>
                    </a:lnTo>
                    <a:lnTo>
                      <a:pt x="287" y="4913"/>
                    </a:lnTo>
                    <a:lnTo>
                      <a:pt x="246" y="4135"/>
                    </a:lnTo>
                    <a:lnTo>
                      <a:pt x="328" y="3398"/>
                    </a:lnTo>
                    <a:lnTo>
                      <a:pt x="409" y="3071"/>
                    </a:lnTo>
                    <a:lnTo>
                      <a:pt x="491" y="2743"/>
                    </a:lnTo>
                    <a:lnTo>
                      <a:pt x="696" y="2252"/>
                    </a:lnTo>
                    <a:lnTo>
                      <a:pt x="983" y="1761"/>
                    </a:lnTo>
                    <a:lnTo>
                      <a:pt x="1351" y="1352"/>
                    </a:lnTo>
                    <a:lnTo>
                      <a:pt x="1760" y="983"/>
                    </a:lnTo>
                    <a:lnTo>
                      <a:pt x="2252" y="697"/>
                    </a:lnTo>
                    <a:lnTo>
                      <a:pt x="2743" y="451"/>
                    </a:lnTo>
                    <a:lnTo>
                      <a:pt x="3275" y="328"/>
                    </a:lnTo>
                    <a:lnTo>
                      <a:pt x="3807" y="287"/>
                    </a:lnTo>
                    <a:close/>
                    <a:moveTo>
                      <a:pt x="3480" y="1"/>
                    </a:moveTo>
                    <a:lnTo>
                      <a:pt x="3193" y="42"/>
                    </a:lnTo>
                    <a:lnTo>
                      <a:pt x="2661" y="205"/>
                    </a:lnTo>
                    <a:lnTo>
                      <a:pt x="2129" y="410"/>
                    </a:lnTo>
                    <a:lnTo>
                      <a:pt x="1597" y="737"/>
                    </a:lnTo>
                    <a:lnTo>
                      <a:pt x="1187" y="1106"/>
                    </a:lnTo>
                    <a:lnTo>
                      <a:pt x="778" y="1556"/>
                    </a:lnTo>
                    <a:lnTo>
                      <a:pt x="491" y="2088"/>
                    </a:lnTo>
                    <a:lnTo>
                      <a:pt x="368" y="2334"/>
                    </a:lnTo>
                    <a:lnTo>
                      <a:pt x="246" y="2621"/>
                    </a:lnTo>
                    <a:lnTo>
                      <a:pt x="164" y="2948"/>
                    </a:lnTo>
                    <a:lnTo>
                      <a:pt x="82" y="3317"/>
                    </a:lnTo>
                    <a:lnTo>
                      <a:pt x="41" y="3726"/>
                    </a:lnTo>
                    <a:lnTo>
                      <a:pt x="0" y="4094"/>
                    </a:lnTo>
                    <a:lnTo>
                      <a:pt x="41" y="4954"/>
                    </a:lnTo>
                    <a:lnTo>
                      <a:pt x="164" y="5937"/>
                    </a:lnTo>
                    <a:lnTo>
                      <a:pt x="246" y="6264"/>
                    </a:lnTo>
                    <a:lnTo>
                      <a:pt x="328" y="6592"/>
                    </a:lnTo>
                    <a:lnTo>
                      <a:pt x="491" y="6919"/>
                    </a:lnTo>
                    <a:lnTo>
                      <a:pt x="655" y="7206"/>
                    </a:lnTo>
                    <a:lnTo>
                      <a:pt x="819" y="7451"/>
                    </a:lnTo>
                    <a:lnTo>
                      <a:pt x="1023" y="7656"/>
                    </a:lnTo>
                    <a:lnTo>
                      <a:pt x="1269" y="7861"/>
                    </a:lnTo>
                    <a:lnTo>
                      <a:pt x="1515" y="8065"/>
                    </a:lnTo>
                    <a:lnTo>
                      <a:pt x="1760" y="8229"/>
                    </a:lnTo>
                    <a:lnTo>
                      <a:pt x="2047" y="8352"/>
                    </a:lnTo>
                    <a:lnTo>
                      <a:pt x="2620" y="8557"/>
                    </a:lnTo>
                    <a:lnTo>
                      <a:pt x="3193" y="8679"/>
                    </a:lnTo>
                    <a:lnTo>
                      <a:pt x="3807" y="8720"/>
                    </a:lnTo>
                    <a:lnTo>
                      <a:pt x="4380" y="8720"/>
                    </a:lnTo>
                    <a:lnTo>
                      <a:pt x="4913" y="8598"/>
                    </a:lnTo>
                    <a:lnTo>
                      <a:pt x="5445" y="8434"/>
                    </a:lnTo>
                    <a:lnTo>
                      <a:pt x="5977" y="8188"/>
                    </a:lnTo>
                    <a:lnTo>
                      <a:pt x="6345" y="7943"/>
                    </a:lnTo>
                    <a:lnTo>
                      <a:pt x="6755" y="7656"/>
                    </a:lnTo>
                    <a:lnTo>
                      <a:pt x="7082" y="7328"/>
                    </a:lnTo>
                    <a:lnTo>
                      <a:pt x="7369" y="6960"/>
                    </a:lnTo>
                    <a:lnTo>
                      <a:pt x="7615" y="6592"/>
                    </a:lnTo>
                    <a:lnTo>
                      <a:pt x="7819" y="6182"/>
                    </a:lnTo>
                    <a:lnTo>
                      <a:pt x="7983" y="5773"/>
                    </a:lnTo>
                    <a:lnTo>
                      <a:pt x="8106" y="5323"/>
                    </a:lnTo>
                    <a:lnTo>
                      <a:pt x="8147" y="4872"/>
                    </a:lnTo>
                    <a:lnTo>
                      <a:pt x="8147" y="4381"/>
                    </a:lnTo>
                    <a:lnTo>
                      <a:pt x="8106" y="4013"/>
                    </a:lnTo>
                    <a:lnTo>
                      <a:pt x="8065" y="3603"/>
                    </a:lnTo>
                    <a:lnTo>
                      <a:pt x="7942" y="3194"/>
                    </a:lnTo>
                    <a:lnTo>
                      <a:pt x="7819" y="2825"/>
                    </a:lnTo>
                    <a:lnTo>
                      <a:pt x="7615" y="2457"/>
                    </a:lnTo>
                    <a:lnTo>
                      <a:pt x="7410" y="2088"/>
                    </a:lnTo>
                    <a:lnTo>
                      <a:pt x="7164" y="1720"/>
                    </a:lnTo>
                    <a:lnTo>
                      <a:pt x="6919" y="1392"/>
                    </a:lnTo>
                    <a:lnTo>
                      <a:pt x="6632" y="1106"/>
                    </a:lnTo>
                    <a:lnTo>
                      <a:pt x="6305" y="819"/>
                    </a:lnTo>
                    <a:lnTo>
                      <a:pt x="5936" y="574"/>
                    </a:lnTo>
                    <a:lnTo>
                      <a:pt x="5568" y="369"/>
                    </a:lnTo>
                    <a:lnTo>
                      <a:pt x="5158" y="205"/>
                    </a:lnTo>
                    <a:lnTo>
                      <a:pt x="4708" y="82"/>
                    </a:lnTo>
                    <a:lnTo>
                      <a:pt x="425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56"/>
              <p:cNvSpPr/>
              <p:nvPr/>
            </p:nvSpPr>
            <p:spPr>
              <a:xfrm>
                <a:off x="1813450" y="2568325"/>
                <a:ext cx="189375" cy="189350"/>
              </a:xfrm>
              <a:custGeom>
                <a:avLst/>
                <a:gdLst/>
                <a:ahLst/>
                <a:cxnLst/>
                <a:rect l="l" t="t" r="r" b="b"/>
                <a:pathLst>
                  <a:path w="7575" h="7574" extrusionOk="0">
                    <a:moveTo>
                      <a:pt x="4135" y="246"/>
                    </a:moveTo>
                    <a:lnTo>
                      <a:pt x="4504" y="287"/>
                    </a:lnTo>
                    <a:lnTo>
                      <a:pt x="4831" y="410"/>
                    </a:lnTo>
                    <a:lnTo>
                      <a:pt x="5159" y="491"/>
                    </a:lnTo>
                    <a:lnTo>
                      <a:pt x="5486" y="655"/>
                    </a:lnTo>
                    <a:lnTo>
                      <a:pt x="5773" y="819"/>
                    </a:lnTo>
                    <a:lnTo>
                      <a:pt x="6059" y="1024"/>
                    </a:lnTo>
                    <a:lnTo>
                      <a:pt x="6305" y="1269"/>
                    </a:lnTo>
                    <a:lnTo>
                      <a:pt x="6510" y="1515"/>
                    </a:lnTo>
                    <a:lnTo>
                      <a:pt x="6715" y="1801"/>
                    </a:lnTo>
                    <a:lnTo>
                      <a:pt x="6919" y="2088"/>
                    </a:lnTo>
                    <a:lnTo>
                      <a:pt x="7083" y="2416"/>
                    </a:lnTo>
                    <a:lnTo>
                      <a:pt x="7165" y="2743"/>
                    </a:lnTo>
                    <a:lnTo>
                      <a:pt x="7288" y="3071"/>
                    </a:lnTo>
                    <a:lnTo>
                      <a:pt x="7329" y="3439"/>
                    </a:lnTo>
                    <a:lnTo>
                      <a:pt x="7329" y="3807"/>
                    </a:lnTo>
                    <a:lnTo>
                      <a:pt x="7329" y="4135"/>
                    </a:lnTo>
                    <a:lnTo>
                      <a:pt x="7288" y="4503"/>
                    </a:lnTo>
                    <a:lnTo>
                      <a:pt x="7165" y="4831"/>
                    </a:lnTo>
                    <a:lnTo>
                      <a:pt x="7083" y="5158"/>
                    </a:lnTo>
                    <a:lnTo>
                      <a:pt x="6919" y="5486"/>
                    </a:lnTo>
                    <a:lnTo>
                      <a:pt x="6715" y="5772"/>
                    </a:lnTo>
                    <a:lnTo>
                      <a:pt x="6510" y="6059"/>
                    </a:lnTo>
                    <a:lnTo>
                      <a:pt x="6305" y="6305"/>
                    </a:lnTo>
                    <a:lnTo>
                      <a:pt x="6059" y="6550"/>
                    </a:lnTo>
                    <a:lnTo>
                      <a:pt x="5773" y="6755"/>
                    </a:lnTo>
                    <a:lnTo>
                      <a:pt x="5486" y="6919"/>
                    </a:lnTo>
                    <a:lnTo>
                      <a:pt x="5159" y="7082"/>
                    </a:lnTo>
                    <a:lnTo>
                      <a:pt x="4831" y="7205"/>
                    </a:lnTo>
                    <a:lnTo>
                      <a:pt x="4504" y="7287"/>
                    </a:lnTo>
                    <a:lnTo>
                      <a:pt x="4135" y="7328"/>
                    </a:lnTo>
                    <a:lnTo>
                      <a:pt x="3439" y="7328"/>
                    </a:lnTo>
                    <a:lnTo>
                      <a:pt x="3071" y="7287"/>
                    </a:lnTo>
                    <a:lnTo>
                      <a:pt x="2743" y="7205"/>
                    </a:lnTo>
                    <a:lnTo>
                      <a:pt x="2416" y="7082"/>
                    </a:lnTo>
                    <a:lnTo>
                      <a:pt x="2088" y="6919"/>
                    </a:lnTo>
                    <a:lnTo>
                      <a:pt x="1802" y="6755"/>
                    </a:lnTo>
                    <a:lnTo>
                      <a:pt x="1515" y="6550"/>
                    </a:lnTo>
                    <a:lnTo>
                      <a:pt x="1270" y="6305"/>
                    </a:lnTo>
                    <a:lnTo>
                      <a:pt x="1024" y="6059"/>
                    </a:lnTo>
                    <a:lnTo>
                      <a:pt x="819" y="5772"/>
                    </a:lnTo>
                    <a:lnTo>
                      <a:pt x="656" y="5486"/>
                    </a:lnTo>
                    <a:lnTo>
                      <a:pt x="492" y="5158"/>
                    </a:lnTo>
                    <a:lnTo>
                      <a:pt x="369" y="4831"/>
                    </a:lnTo>
                    <a:lnTo>
                      <a:pt x="287" y="4503"/>
                    </a:lnTo>
                    <a:lnTo>
                      <a:pt x="246" y="4135"/>
                    </a:lnTo>
                    <a:lnTo>
                      <a:pt x="246" y="3807"/>
                    </a:lnTo>
                    <a:lnTo>
                      <a:pt x="246" y="3439"/>
                    </a:lnTo>
                    <a:lnTo>
                      <a:pt x="287" y="3071"/>
                    </a:lnTo>
                    <a:lnTo>
                      <a:pt x="369" y="2743"/>
                    </a:lnTo>
                    <a:lnTo>
                      <a:pt x="492" y="2416"/>
                    </a:lnTo>
                    <a:lnTo>
                      <a:pt x="656" y="2088"/>
                    </a:lnTo>
                    <a:lnTo>
                      <a:pt x="819" y="1801"/>
                    </a:lnTo>
                    <a:lnTo>
                      <a:pt x="1024" y="1515"/>
                    </a:lnTo>
                    <a:lnTo>
                      <a:pt x="1270" y="1269"/>
                    </a:lnTo>
                    <a:lnTo>
                      <a:pt x="1515" y="1024"/>
                    </a:lnTo>
                    <a:lnTo>
                      <a:pt x="1802" y="819"/>
                    </a:lnTo>
                    <a:lnTo>
                      <a:pt x="2088" y="655"/>
                    </a:lnTo>
                    <a:lnTo>
                      <a:pt x="2416" y="491"/>
                    </a:lnTo>
                    <a:lnTo>
                      <a:pt x="2743" y="410"/>
                    </a:lnTo>
                    <a:lnTo>
                      <a:pt x="3071" y="287"/>
                    </a:lnTo>
                    <a:lnTo>
                      <a:pt x="3439" y="246"/>
                    </a:lnTo>
                    <a:close/>
                    <a:moveTo>
                      <a:pt x="3398" y="0"/>
                    </a:moveTo>
                    <a:lnTo>
                      <a:pt x="3030" y="41"/>
                    </a:lnTo>
                    <a:lnTo>
                      <a:pt x="2662" y="164"/>
                    </a:lnTo>
                    <a:lnTo>
                      <a:pt x="2293" y="287"/>
                    </a:lnTo>
                    <a:lnTo>
                      <a:pt x="1966" y="450"/>
                    </a:lnTo>
                    <a:lnTo>
                      <a:pt x="1638" y="614"/>
                    </a:lnTo>
                    <a:lnTo>
                      <a:pt x="1352" y="860"/>
                    </a:lnTo>
                    <a:lnTo>
                      <a:pt x="1106" y="1105"/>
                    </a:lnTo>
                    <a:lnTo>
                      <a:pt x="860" y="1351"/>
                    </a:lnTo>
                    <a:lnTo>
                      <a:pt x="615" y="1679"/>
                    </a:lnTo>
                    <a:lnTo>
                      <a:pt x="451" y="1965"/>
                    </a:lnTo>
                    <a:lnTo>
                      <a:pt x="287" y="2293"/>
                    </a:lnTo>
                    <a:lnTo>
                      <a:pt x="164" y="2661"/>
                    </a:lnTo>
                    <a:lnTo>
                      <a:pt x="42" y="3030"/>
                    </a:lnTo>
                    <a:lnTo>
                      <a:pt x="1" y="3398"/>
                    </a:lnTo>
                    <a:lnTo>
                      <a:pt x="1" y="3807"/>
                    </a:lnTo>
                    <a:lnTo>
                      <a:pt x="1" y="4176"/>
                    </a:lnTo>
                    <a:lnTo>
                      <a:pt x="42" y="4544"/>
                    </a:lnTo>
                    <a:lnTo>
                      <a:pt x="164" y="4913"/>
                    </a:lnTo>
                    <a:lnTo>
                      <a:pt x="287" y="5281"/>
                    </a:lnTo>
                    <a:lnTo>
                      <a:pt x="451" y="5609"/>
                    </a:lnTo>
                    <a:lnTo>
                      <a:pt x="615" y="5895"/>
                    </a:lnTo>
                    <a:lnTo>
                      <a:pt x="860" y="6223"/>
                    </a:lnTo>
                    <a:lnTo>
                      <a:pt x="1106" y="6468"/>
                    </a:lnTo>
                    <a:lnTo>
                      <a:pt x="1352" y="6714"/>
                    </a:lnTo>
                    <a:lnTo>
                      <a:pt x="1638" y="6960"/>
                    </a:lnTo>
                    <a:lnTo>
                      <a:pt x="1966" y="7123"/>
                    </a:lnTo>
                    <a:lnTo>
                      <a:pt x="2293" y="7287"/>
                    </a:lnTo>
                    <a:lnTo>
                      <a:pt x="2662" y="7410"/>
                    </a:lnTo>
                    <a:lnTo>
                      <a:pt x="3030" y="7533"/>
                    </a:lnTo>
                    <a:lnTo>
                      <a:pt x="3398" y="7574"/>
                    </a:lnTo>
                    <a:lnTo>
                      <a:pt x="4176" y="7574"/>
                    </a:lnTo>
                    <a:lnTo>
                      <a:pt x="4545" y="7533"/>
                    </a:lnTo>
                    <a:lnTo>
                      <a:pt x="4913" y="7410"/>
                    </a:lnTo>
                    <a:lnTo>
                      <a:pt x="5282" y="7287"/>
                    </a:lnTo>
                    <a:lnTo>
                      <a:pt x="5609" y="7123"/>
                    </a:lnTo>
                    <a:lnTo>
                      <a:pt x="5896" y="6960"/>
                    </a:lnTo>
                    <a:lnTo>
                      <a:pt x="6223" y="6714"/>
                    </a:lnTo>
                    <a:lnTo>
                      <a:pt x="6469" y="6468"/>
                    </a:lnTo>
                    <a:lnTo>
                      <a:pt x="6715" y="6223"/>
                    </a:lnTo>
                    <a:lnTo>
                      <a:pt x="6919" y="5895"/>
                    </a:lnTo>
                    <a:lnTo>
                      <a:pt x="7124" y="5609"/>
                    </a:lnTo>
                    <a:lnTo>
                      <a:pt x="7288" y="5281"/>
                    </a:lnTo>
                    <a:lnTo>
                      <a:pt x="7410" y="4913"/>
                    </a:lnTo>
                    <a:lnTo>
                      <a:pt x="7492" y="4544"/>
                    </a:lnTo>
                    <a:lnTo>
                      <a:pt x="7574" y="4176"/>
                    </a:lnTo>
                    <a:lnTo>
                      <a:pt x="7574" y="3807"/>
                    </a:lnTo>
                    <a:lnTo>
                      <a:pt x="7574" y="3398"/>
                    </a:lnTo>
                    <a:lnTo>
                      <a:pt x="7492" y="3030"/>
                    </a:lnTo>
                    <a:lnTo>
                      <a:pt x="7410" y="2661"/>
                    </a:lnTo>
                    <a:lnTo>
                      <a:pt x="7288" y="2293"/>
                    </a:lnTo>
                    <a:lnTo>
                      <a:pt x="7124" y="1965"/>
                    </a:lnTo>
                    <a:lnTo>
                      <a:pt x="6919" y="1679"/>
                    </a:lnTo>
                    <a:lnTo>
                      <a:pt x="6715" y="1351"/>
                    </a:lnTo>
                    <a:lnTo>
                      <a:pt x="6469" y="1105"/>
                    </a:lnTo>
                    <a:lnTo>
                      <a:pt x="6223" y="860"/>
                    </a:lnTo>
                    <a:lnTo>
                      <a:pt x="5896" y="614"/>
                    </a:lnTo>
                    <a:lnTo>
                      <a:pt x="5609" y="450"/>
                    </a:lnTo>
                    <a:lnTo>
                      <a:pt x="5282" y="287"/>
                    </a:lnTo>
                    <a:lnTo>
                      <a:pt x="4913" y="164"/>
                    </a:lnTo>
                    <a:lnTo>
                      <a:pt x="4545" y="41"/>
                    </a:lnTo>
                    <a:lnTo>
                      <a:pt x="417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56"/>
              <p:cNvSpPr/>
              <p:nvPr/>
            </p:nvSpPr>
            <p:spPr>
              <a:xfrm>
                <a:off x="1440913" y="2513563"/>
                <a:ext cx="190375" cy="189375"/>
              </a:xfrm>
              <a:custGeom>
                <a:avLst/>
                <a:gdLst/>
                <a:ahLst/>
                <a:cxnLst/>
                <a:rect l="l" t="t" r="r" b="b"/>
                <a:pathLst>
                  <a:path w="7615" h="7575" extrusionOk="0">
                    <a:moveTo>
                      <a:pt x="4176" y="246"/>
                    </a:moveTo>
                    <a:lnTo>
                      <a:pt x="4545" y="287"/>
                    </a:lnTo>
                    <a:lnTo>
                      <a:pt x="4872" y="410"/>
                    </a:lnTo>
                    <a:lnTo>
                      <a:pt x="5200" y="492"/>
                    </a:lnTo>
                    <a:lnTo>
                      <a:pt x="5527" y="656"/>
                    </a:lnTo>
                    <a:lnTo>
                      <a:pt x="5814" y="860"/>
                    </a:lnTo>
                    <a:lnTo>
                      <a:pt x="6100" y="1065"/>
                    </a:lnTo>
                    <a:lnTo>
                      <a:pt x="6346" y="1270"/>
                    </a:lnTo>
                    <a:lnTo>
                      <a:pt x="6551" y="1515"/>
                    </a:lnTo>
                    <a:lnTo>
                      <a:pt x="6755" y="1802"/>
                    </a:lnTo>
                    <a:lnTo>
                      <a:pt x="6960" y="2088"/>
                    </a:lnTo>
                    <a:lnTo>
                      <a:pt x="7083" y="2416"/>
                    </a:lnTo>
                    <a:lnTo>
                      <a:pt x="7206" y="2743"/>
                    </a:lnTo>
                    <a:lnTo>
                      <a:pt x="7287" y="3071"/>
                    </a:lnTo>
                    <a:lnTo>
                      <a:pt x="7369" y="3439"/>
                    </a:lnTo>
                    <a:lnTo>
                      <a:pt x="7369" y="3808"/>
                    </a:lnTo>
                    <a:lnTo>
                      <a:pt x="7369" y="4135"/>
                    </a:lnTo>
                    <a:lnTo>
                      <a:pt x="7287" y="4504"/>
                    </a:lnTo>
                    <a:lnTo>
                      <a:pt x="7206" y="4831"/>
                    </a:lnTo>
                    <a:lnTo>
                      <a:pt x="7083" y="5159"/>
                    </a:lnTo>
                    <a:lnTo>
                      <a:pt x="6960" y="5486"/>
                    </a:lnTo>
                    <a:lnTo>
                      <a:pt x="6755" y="5773"/>
                    </a:lnTo>
                    <a:lnTo>
                      <a:pt x="6551" y="6059"/>
                    </a:lnTo>
                    <a:lnTo>
                      <a:pt x="6346" y="6305"/>
                    </a:lnTo>
                    <a:lnTo>
                      <a:pt x="6100" y="6551"/>
                    </a:lnTo>
                    <a:lnTo>
                      <a:pt x="5814" y="6755"/>
                    </a:lnTo>
                    <a:lnTo>
                      <a:pt x="5527" y="6919"/>
                    </a:lnTo>
                    <a:lnTo>
                      <a:pt x="5200" y="7083"/>
                    </a:lnTo>
                    <a:lnTo>
                      <a:pt x="4872" y="7206"/>
                    </a:lnTo>
                    <a:lnTo>
                      <a:pt x="4545" y="7288"/>
                    </a:lnTo>
                    <a:lnTo>
                      <a:pt x="4176" y="7328"/>
                    </a:lnTo>
                    <a:lnTo>
                      <a:pt x="3439" y="7328"/>
                    </a:lnTo>
                    <a:lnTo>
                      <a:pt x="3112" y="7288"/>
                    </a:lnTo>
                    <a:lnTo>
                      <a:pt x="2743" y="7206"/>
                    </a:lnTo>
                    <a:lnTo>
                      <a:pt x="2416" y="7083"/>
                    </a:lnTo>
                    <a:lnTo>
                      <a:pt x="2129" y="6919"/>
                    </a:lnTo>
                    <a:lnTo>
                      <a:pt x="1843" y="6755"/>
                    </a:lnTo>
                    <a:lnTo>
                      <a:pt x="1556" y="6551"/>
                    </a:lnTo>
                    <a:lnTo>
                      <a:pt x="1310" y="6305"/>
                    </a:lnTo>
                    <a:lnTo>
                      <a:pt x="1065" y="6059"/>
                    </a:lnTo>
                    <a:lnTo>
                      <a:pt x="860" y="5773"/>
                    </a:lnTo>
                    <a:lnTo>
                      <a:pt x="696" y="5486"/>
                    </a:lnTo>
                    <a:lnTo>
                      <a:pt x="533" y="5159"/>
                    </a:lnTo>
                    <a:lnTo>
                      <a:pt x="410" y="4831"/>
                    </a:lnTo>
                    <a:lnTo>
                      <a:pt x="328" y="4504"/>
                    </a:lnTo>
                    <a:lnTo>
                      <a:pt x="287" y="4135"/>
                    </a:lnTo>
                    <a:lnTo>
                      <a:pt x="246" y="3808"/>
                    </a:lnTo>
                    <a:lnTo>
                      <a:pt x="287" y="3439"/>
                    </a:lnTo>
                    <a:lnTo>
                      <a:pt x="328" y="3071"/>
                    </a:lnTo>
                    <a:lnTo>
                      <a:pt x="410" y="2743"/>
                    </a:lnTo>
                    <a:lnTo>
                      <a:pt x="533" y="2416"/>
                    </a:lnTo>
                    <a:lnTo>
                      <a:pt x="696" y="2088"/>
                    </a:lnTo>
                    <a:lnTo>
                      <a:pt x="860" y="1802"/>
                    </a:lnTo>
                    <a:lnTo>
                      <a:pt x="1065" y="1515"/>
                    </a:lnTo>
                    <a:lnTo>
                      <a:pt x="1310" y="1270"/>
                    </a:lnTo>
                    <a:lnTo>
                      <a:pt x="1556" y="1065"/>
                    </a:lnTo>
                    <a:lnTo>
                      <a:pt x="1843" y="860"/>
                    </a:lnTo>
                    <a:lnTo>
                      <a:pt x="2129" y="656"/>
                    </a:lnTo>
                    <a:lnTo>
                      <a:pt x="2416" y="492"/>
                    </a:lnTo>
                    <a:lnTo>
                      <a:pt x="2743" y="410"/>
                    </a:lnTo>
                    <a:lnTo>
                      <a:pt x="3112" y="287"/>
                    </a:lnTo>
                    <a:lnTo>
                      <a:pt x="3439" y="246"/>
                    </a:lnTo>
                    <a:close/>
                    <a:moveTo>
                      <a:pt x="3439" y="1"/>
                    </a:moveTo>
                    <a:lnTo>
                      <a:pt x="3071" y="82"/>
                    </a:lnTo>
                    <a:lnTo>
                      <a:pt x="2702" y="164"/>
                    </a:lnTo>
                    <a:lnTo>
                      <a:pt x="2334" y="287"/>
                    </a:lnTo>
                    <a:lnTo>
                      <a:pt x="2006" y="451"/>
                    </a:lnTo>
                    <a:lnTo>
                      <a:pt x="1679" y="656"/>
                    </a:lnTo>
                    <a:lnTo>
                      <a:pt x="1392" y="860"/>
                    </a:lnTo>
                    <a:lnTo>
                      <a:pt x="1147" y="1106"/>
                    </a:lnTo>
                    <a:lnTo>
                      <a:pt x="901" y="1352"/>
                    </a:lnTo>
                    <a:lnTo>
                      <a:pt x="655" y="1679"/>
                    </a:lnTo>
                    <a:lnTo>
                      <a:pt x="492" y="1966"/>
                    </a:lnTo>
                    <a:lnTo>
                      <a:pt x="328" y="2293"/>
                    </a:lnTo>
                    <a:lnTo>
                      <a:pt x="205" y="2662"/>
                    </a:lnTo>
                    <a:lnTo>
                      <a:pt x="82" y="3030"/>
                    </a:lnTo>
                    <a:lnTo>
                      <a:pt x="41" y="3398"/>
                    </a:lnTo>
                    <a:lnTo>
                      <a:pt x="0" y="3808"/>
                    </a:lnTo>
                    <a:lnTo>
                      <a:pt x="41" y="4176"/>
                    </a:lnTo>
                    <a:lnTo>
                      <a:pt x="82" y="4545"/>
                    </a:lnTo>
                    <a:lnTo>
                      <a:pt x="205" y="4913"/>
                    </a:lnTo>
                    <a:lnTo>
                      <a:pt x="328" y="5282"/>
                    </a:lnTo>
                    <a:lnTo>
                      <a:pt x="492" y="5609"/>
                    </a:lnTo>
                    <a:lnTo>
                      <a:pt x="655" y="5937"/>
                    </a:lnTo>
                    <a:lnTo>
                      <a:pt x="901" y="6223"/>
                    </a:lnTo>
                    <a:lnTo>
                      <a:pt x="1147" y="6469"/>
                    </a:lnTo>
                    <a:lnTo>
                      <a:pt x="1392" y="6714"/>
                    </a:lnTo>
                    <a:lnTo>
                      <a:pt x="1679" y="6960"/>
                    </a:lnTo>
                    <a:lnTo>
                      <a:pt x="2006" y="7124"/>
                    </a:lnTo>
                    <a:lnTo>
                      <a:pt x="2334" y="7288"/>
                    </a:lnTo>
                    <a:lnTo>
                      <a:pt x="2702" y="7410"/>
                    </a:lnTo>
                    <a:lnTo>
                      <a:pt x="3071" y="7533"/>
                    </a:lnTo>
                    <a:lnTo>
                      <a:pt x="3439" y="7574"/>
                    </a:lnTo>
                    <a:lnTo>
                      <a:pt x="4217" y="7574"/>
                    </a:lnTo>
                    <a:lnTo>
                      <a:pt x="4585" y="7533"/>
                    </a:lnTo>
                    <a:lnTo>
                      <a:pt x="4954" y="7410"/>
                    </a:lnTo>
                    <a:lnTo>
                      <a:pt x="5281" y="7288"/>
                    </a:lnTo>
                    <a:lnTo>
                      <a:pt x="5650" y="7124"/>
                    </a:lnTo>
                    <a:lnTo>
                      <a:pt x="5936" y="6960"/>
                    </a:lnTo>
                    <a:lnTo>
                      <a:pt x="6223" y="6714"/>
                    </a:lnTo>
                    <a:lnTo>
                      <a:pt x="6510" y="6469"/>
                    </a:lnTo>
                    <a:lnTo>
                      <a:pt x="6755" y="6223"/>
                    </a:lnTo>
                    <a:lnTo>
                      <a:pt x="6960" y="5937"/>
                    </a:lnTo>
                    <a:lnTo>
                      <a:pt x="7165" y="5609"/>
                    </a:lnTo>
                    <a:lnTo>
                      <a:pt x="7328" y="5282"/>
                    </a:lnTo>
                    <a:lnTo>
                      <a:pt x="7451" y="4913"/>
                    </a:lnTo>
                    <a:lnTo>
                      <a:pt x="7533" y="4545"/>
                    </a:lnTo>
                    <a:lnTo>
                      <a:pt x="7615" y="4176"/>
                    </a:lnTo>
                    <a:lnTo>
                      <a:pt x="7615" y="3808"/>
                    </a:lnTo>
                    <a:lnTo>
                      <a:pt x="7615" y="3398"/>
                    </a:lnTo>
                    <a:lnTo>
                      <a:pt x="7533" y="3030"/>
                    </a:lnTo>
                    <a:lnTo>
                      <a:pt x="7451" y="2662"/>
                    </a:lnTo>
                    <a:lnTo>
                      <a:pt x="7328" y="2293"/>
                    </a:lnTo>
                    <a:lnTo>
                      <a:pt x="7165" y="1966"/>
                    </a:lnTo>
                    <a:lnTo>
                      <a:pt x="6960" y="1679"/>
                    </a:lnTo>
                    <a:lnTo>
                      <a:pt x="6755" y="1352"/>
                    </a:lnTo>
                    <a:lnTo>
                      <a:pt x="6510" y="1106"/>
                    </a:lnTo>
                    <a:lnTo>
                      <a:pt x="6223" y="860"/>
                    </a:lnTo>
                    <a:lnTo>
                      <a:pt x="5936" y="656"/>
                    </a:lnTo>
                    <a:lnTo>
                      <a:pt x="5650" y="451"/>
                    </a:lnTo>
                    <a:lnTo>
                      <a:pt x="5281" y="287"/>
                    </a:lnTo>
                    <a:lnTo>
                      <a:pt x="4954" y="164"/>
                    </a:lnTo>
                    <a:lnTo>
                      <a:pt x="4585" y="82"/>
                    </a:lnTo>
                    <a:lnTo>
                      <a:pt x="421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56"/>
              <p:cNvSpPr/>
              <p:nvPr/>
            </p:nvSpPr>
            <p:spPr>
              <a:xfrm>
                <a:off x="1644575" y="2533525"/>
                <a:ext cx="13820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5323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1" y="614"/>
                    </a:lnTo>
                    <a:lnTo>
                      <a:pt x="42" y="1187"/>
                    </a:lnTo>
                    <a:lnTo>
                      <a:pt x="165" y="1761"/>
                    </a:lnTo>
                    <a:lnTo>
                      <a:pt x="328" y="2293"/>
                    </a:lnTo>
                    <a:lnTo>
                      <a:pt x="574" y="2866"/>
                    </a:lnTo>
                    <a:lnTo>
                      <a:pt x="860" y="3357"/>
                    </a:lnTo>
                    <a:lnTo>
                      <a:pt x="1229" y="3808"/>
                    </a:lnTo>
                    <a:lnTo>
                      <a:pt x="1638" y="4217"/>
                    </a:lnTo>
                    <a:lnTo>
                      <a:pt x="2007" y="4544"/>
                    </a:lnTo>
                    <a:lnTo>
                      <a:pt x="2457" y="4831"/>
                    </a:lnTo>
                    <a:lnTo>
                      <a:pt x="2948" y="5036"/>
                    </a:lnTo>
                    <a:lnTo>
                      <a:pt x="3440" y="5199"/>
                    </a:lnTo>
                    <a:lnTo>
                      <a:pt x="3972" y="5322"/>
                    </a:lnTo>
                    <a:lnTo>
                      <a:pt x="4463" y="5322"/>
                    </a:lnTo>
                    <a:lnTo>
                      <a:pt x="4750" y="5281"/>
                    </a:lnTo>
                    <a:lnTo>
                      <a:pt x="4995" y="5240"/>
                    </a:lnTo>
                    <a:lnTo>
                      <a:pt x="5241" y="5158"/>
                    </a:lnTo>
                    <a:lnTo>
                      <a:pt x="5446" y="5036"/>
                    </a:lnTo>
                    <a:lnTo>
                      <a:pt x="5487" y="4995"/>
                    </a:lnTo>
                    <a:lnTo>
                      <a:pt x="5527" y="4954"/>
                    </a:lnTo>
                    <a:lnTo>
                      <a:pt x="5527" y="4831"/>
                    </a:lnTo>
                    <a:lnTo>
                      <a:pt x="5446" y="4749"/>
                    </a:lnTo>
                    <a:lnTo>
                      <a:pt x="5405" y="4708"/>
                    </a:lnTo>
                    <a:lnTo>
                      <a:pt x="5323" y="4749"/>
                    </a:lnTo>
                    <a:lnTo>
                      <a:pt x="4832" y="4872"/>
                    </a:lnTo>
                    <a:lnTo>
                      <a:pt x="4340" y="4954"/>
                    </a:lnTo>
                    <a:lnTo>
                      <a:pt x="3849" y="4954"/>
                    </a:lnTo>
                    <a:lnTo>
                      <a:pt x="3358" y="4872"/>
                    </a:lnTo>
                    <a:lnTo>
                      <a:pt x="2907" y="4708"/>
                    </a:lnTo>
                    <a:lnTo>
                      <a:pt x="2457" y="4503"/>
                    </a:lnTo>
                    <a:lnTo>
                      <a:pt x="2048" y="4217"/>
                    </a:lnTo>
                    <a:lnTo>
                      <a:pt x="1638" y="3889"/>
                    </a:lnTo>
                    <a:lnTo>
                      <a:pt x="1270" y="3480"/>
                    </a:lnTo>
                    <a:lnTo>
                      <a:pt x="983" y="3030"/>
                    </a:lnTo>
                    <a:lnTo>
                      <a:pt x="738" y="2579"/>
                    </a:lnTo>
                    <a:lnTo>
                      <a:pt x="533" y="2088"/>
                    </a:lnTo>
                    <a:lnTo>
                      <a:pt x="369" y="1597"/>
                    </a:lnTo>
                    <a:lnTo>
                      <a:pt x="246" y="1106"/>
                    </a:lnTo>
                    <a:lnTo>
                      <a:pt x="165" y="573"/>
                    </a:lnTo>
                    <a:lnTo>
                      <a:pt x="124" y="41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56"/>
              <p:cNvSpPr/>
              <p:nvPr/>
            </p:nvSpPr>
            <p:spPr>
              <a:xfrm>
                <a:off x="1638450" y="2752550"/>
                <a:ext cx="161725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469" h="4381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123" y="614"/>
                    </a:lnTo>
                    <a:lnTo>
                      <a:pt x="287" y="1146"/>
                    </a:lnTo>
                    <a:lnTo>
                      <a:pt x="532" y="1679"/>
                    </a:lnTo>
                    <a:lnTo>
                      <a:pt x="819" y="2211"/>
                    </a:lnTo>
                    <a:lnTo>
                      <a:pt x="1187" y="2661"/>
                    </a:lnTo>
                    <a:lnTo>
                      <a:pt x="1597" y="3111"/>
                    </a:lnTo>
                    <a:lnTo>
                      <a:pt x="2006" y="3480"/>
                    </a:lnTo>
                    <a:lnTo>
                      <a:pt x="2497" y="3807"/>
                    </a:lnTo>
                    <a:lnTo>
                      <a:pt x="2948" y="4012"/>
                    </a:lnTo>
                    <a:lnTo>
                      <a:pt x="3439" y="4176"/>
                    </a:lnTo>
                    <a:lnTo>
                      <a:pt x="3971" y="4299"/>
                    </a:lnTo>
                    <a:lnTo>
                      <a:pt x="4503" y="4380"/>
                    </a:lnTo>
                    <a:lnTo>
                      <a:pt x="5036" y="4339"/>
                    </a:lnTo>
                    <a:lnTo>
                      <a:pt x="5527" y="4258"/>
                    </a:lnTo>
                    <a:lnTo>
                      <a:pt x="5772" y="4135"/>
                    </a:lnTo>
                    <a:lnTo>
                      <a:pt x="5977" y="4053"/>
                    </a:lnTo>
                    <a:lnTo>
                      <a:pt x="6223" y="3889"/>
                    </a:lnTo>
                    <a:lnTo>
                      <a:pt x="6427" y="3725"/>
                    </a:lnTo>
                    <a:lnTo>
                      <a:pt x="6468" y="3684"/>
                    </a:lnTo>
                    <a:lnTo>
                      <a:pt x="6468" y="3644"/>
                    </a:lnTo>
                    <a:lnTo>
                      <a:pt x="6427" y="3521"/>
                    </a:lnTo>
                    <a:lnTo>
                      <a:pt x="6346" y="3480"/>
                    </a:lnTo>
                    <a:lnTo>
                      <a:pt x="6223" y="3480"/>
                    </a:lnTo>
                    <a:lnTo>
                      <a:pt x="5772" y="3725"/>
                    </a:lnTo>
                    <a:lnTo>
                      <a:pt x="5322" y="3930"/>
                    </a:lnTo>
                    <a:lnTo>
                      <a:pt x="4831" y="4012"/>
                    </a:lnTo>
                    <a:lnTo>
                      <a:pt x="4340" y="4012"/>
                    </a:lnTo>
                    <a:lnTo>
                      <a:pt x="3848" y="3971"/>
                    </a:lnTo>
                    <a:lnTo>
                      <a:pt x="3357" y="3848"/>
                    </a:lnTo>
                    <a:lnTo>
                      <a:pt x="2907" y="3684"/>
                    </a:lnTo>
                    <a:lnTo>
                      <a:pt x="2456" y="3439"/>
                    </a:lnTo>
                    <a:lnTo>
                      <a:pt x="2006" y="3111"/>
                    </a:lnTo>
                    <a:lnTo>
                      <a:pt x="1597" y="2784"/>
                    </a:lnTo>
                    <a:lnTo>
                      <a:pt x="1269" y="2374"/>
                    </a:lnTo>
                    <a:lnTo>
                      <a:pt x="983" y="1965"/>
                    </a:lnTo>
                    <a:lnTo>
                      <a:pt x="696" y="1515"/>
                    </a:lnTo>
                    <a:lnTo>
                      <a:pt x="491" y="1023"/>
                    </a:lnTo>
                    <a:lnTo>
                      <a:pt x="287" y="532"/>
                    </a:lnTo>
                    <a:lnTo>
                      <a:pt x="123" y="41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56"/>
              <p:cNvSpPr/>
              <p:nvPr/>
            </p:nvSpPr>
            <p:spPr>
              <a:xfrm>
                <a:off x="1325250" y="2341100"/>
                <a:ext cx="98300" cy="167875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6715" extrusionOk="0">
                    <a:moveTo>
                      <a:pt x="533" y="1"/>
                    </a:moveTo>
                    <a:lnTo>
                      <a:pt x="492" y="42"/>
                    </a:lnTo>
                    <a:lnTo>
                      <a:pt x="288" y="574"/>
                    </a:lnTo>
                    <a:lnTo>
                      <a:pt x="124" y="1147"/>
                    </a:lnTo>
                    <a:lnTo>
                      <a:pt x="42" y="1720"/>
                    </a:lnTo>
                    <a:lnTo>
                      <a:pt x="1" y="2293"/>
                    </a:lnTo>
                    <a:lnTo>
                      <a:pt x="42" y="2867"/>
                    </a:lnTo>
                    <a:lnTo>
                      <a:pt x="124" y="3440"/>
                    </a:lnTo>
                    <a:lnTo>
                      <a:pt x="288" y="4013"/>
                    </a:lnTo>
                    <a:lnTo>
                      <a:pt x="492" y="4545"/>
                    </a:lnTo>
                    <a:lnTo>
                      <a:pt x="738" y="4954"/>
                    </a:lnTo>
                    <a:lnTo>
                      <a:pt x="1065" y="5405"/>
                    </a:lnTo>
                    <a:lnTo>
                      <a:pt x="1434" y="5773"/>
                    </a:lnTo>
                    <a:lnTo>
                      <a:pt x="1843" y="6142"/>
                    </a:lnTo>
                    <a:lnTo>
                      <a:pt x="2294" y="6387"/>
                    </a:lnTo>
                    <a:lnTo>
                      <a:pt x="2785" y="6592"/>
                    </a:lnTo>
                    <a:lnTo>
                      <a:pt x="3030" y="6674"/>
                    </a:lnTo>
                    <a:lnTo>
                      <a:pt x="3276" y="6715"/>
                    </a:lnTo>
                    <a:lnTo>
                      <a:pt x="3522" y="6715"/>
                    </a:lnTo>
                    <a:lnTo>
                      <a:pt x="3767" y="6674"/>
                    </a:lnTo>
                    <a:lnTo>
                      <a:pt x="3849" y="6674"/>
                    </a:lnTo>
                    <a:lnTo>
                      <a:pt x="3890" y="6633"/>
                    </a:lnTo>
                    <a:lnTo>
                      <a:pt x="3931" y="6510"/>
                    </a:lnTo>
                    <a:lnTo>
                      <a:pt x="3890" y="6428"/>
                    </a:lnTo>
                    <a:lnTo>
                      <a:pt x="3849" y="6387"/>
                    </a:lnTo>
                    <a:lnTo>
                      <a:pt x="3767" y="6346"/>
                    </a:lnTo>
                    <a:lnTo>
                      <a:pt x="3276" y="6305"/>
                    </a:lnTo>
                    <a:lnTo>
                      <a:pt x="2785" y="6223"/>
                    </a:lnTo>
                    <a:lnTo>
                      <a:pt x="2334" y="6019"/>
                    </a:lnTo>
                    <a:lnTo>
                      <a:pt x="1884" y="5773"/>
                    </a:lnTo>
                    <a:lnTo>
                      <a:pt x="1516" y="5446"/>
                    </a:lnTo>
                    <a:lnTo>
                      <a:pt x="1188" y="5077"/>
                    </a:lnTo>
                    <a:lnTo>
                      <a:pt x="902" y="4668"/>
                    </a:lnTo>
                    <a:lnTo>
                      <a:pt x="656" y="4218"/>
                    </a:lnTo>
                    <a:lnTo>
                      <a:pt x="451" y="3726"/>
                    </a:lnTo>
                    <a:lnTo>
                      <a:pt x="328" y="3194"/>
                    </a:lnTo>
                    <a:lnTo>
                      <a:pt x="247" y="2662"/>
                    </a:lnTo>
                    <a:lnTo>
                      <a:pt x="247" y="2171"/>
                    </a:lnTo>
                    <a:lnTo>
                      <a:pt x="288" y="1638"/>
                    </a:lnTo>
                    <a:lnTo>
                      <a:pt x="369" y="1106"/>
                    </a:lnTo>
                    <a:lnTo>
                      <a:pt x="492" y="615"/>
                    </a:lnTo>
                    <a:lnTo>
                      <a:pt x="615" y="83"/>
                    </a:lnTo>
                    <a:lnTo>
                      <a:pt x="615" y="42"/>
                    </a:lnTo>
                    <a:lnTo>
                      <a:pt x="5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56"/>
              <p:cNvSpPr/>
              <p:nvPr/>
            </p:nvSpPr>
            <p:spPr>
              <a:xfrm>
                <a:off x="1953675" y="2530450"/>
                <a:ext cx="1167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6101" extrusionOk="0">
                    <a:moveTo>
                      <a:pt x="614" y="0"/>
                    </a:moveTo>
                    <a:lnTo>
                      <a:pt x="369" y="41"/>
                    </a:lnTo>
                    <a:lnTo>
                      <a:pt x="123" y="123"/>
                    </a:lnTo>
                    <a:lnTo>
                      <a:pt x="41" y="123"/>
                    </a:lnTo>
                    <a:lnTo>
                      <a:pt x="41" y="205"/>
                    </a:lnTo>
                    <a:lnTo>
                      <a:pt x="0" y="287"/>
                    </a:lnTo>
                    <a:lnTo>
                      <a:pt x="82" y="410"/>
                    </a:lnTo>
                    <a:lnTo>
                      <a:pt x="164" y="410"/>
                    </a:lnTo>
                    <a:lnTo>
                      <a:pt x="696" y="369"/>
                    </a:lnTo>
                    <a:lnTo>
                      <a:pt x="1187" y="410"/>
                    </a:lnTo>
                    <a:lnTo>
                      <a:pt x="1679" y="492"/>
                    </a:lnTo>
                    <a:lnTo>
                      <a:pt x="2129" y="696"/>
                    </a:lnTo>
                    <a:lnTo>
                      <a:pt x="2538" y="942"/>
                    </a:lnTo>
                    <a:lnTo>
                      <a:pt x="2948" y="1229"/>
                    </a:lnTo>
                    <a:lnTo>
                      <a:pt x="3316" y="1597"/>
                    </a:lnTo>
                    <a:lnTo>
                      <a:pt x="3644" y="1965"/>
                    </a:lnTo>
                    <a:lnTo>
                      <a:pt x="3930" y="2457"/>
                    </a:lnTo>
                    <a:lnTo>
                      <a:pt x="4135" y="2948"/>
                    </a:lnTo>
                    <a:lnTo>
                      <a:pt x="4299" y="3439"/>
                    </a:lnTo>
                    <a:lnTo>
                      <a:pt x="4381" y="3931"/>
                    </a:lnTo>
                    <a:lnTo>
                      <a:pt x="4422" y="4463"/>
                    </a:lnTo>
                    <a:lnTo>
                      <a:pt x="4462" y="4995"/>
                    </a:lnTo>
                    <a:lnTo>
                      <a:pt x="4422" y="5527"/>
                    </a:lnTo>
                    <a:lnTo>
                      <a:pt x="4381" y="6059"/>
                    </a:lnTo>
                    <a:lnTo>
                      <a:pt x="4381" y="6100"/>
                    </a:lnTo>
                    <a:lnTo>
                      <a:pt x="4462" y="6100"/>
                    </a:lnTo>
                    <a:lnTo>
                      <a:pt x="4503" y="6059"/>
                    </a:lnTo>
                    <a:lnTo>
                      <a:pt x="4626" y="5527"/>
                    </a:lnTo>
                    <a:lnTo>
                      <a:pt x="4667" y="4954"/>
                    </a:lnTo>
                    <a:lnTo>
                      <a:pt x="4667" y="4340"/>
                    </a:lnTo>
                    <a:lnTo>
                      <a:pt x="4585" y="3767"/>
                    </a:lnTo>
                    <a:lnTo>
                      <a:pt x="4462" y="3194"/>
                    </a:lnTo>
                    <a:lnTo>
                      <a:pt x="4258" y="2661"/>
                    </a:lnTo>
                    <a:lnTo>
                      <a:pt x="4012" y="2129"/>
                    </a:lnTo>
                    <a:lnTo>
                      <a:pt x="3726" y="1638"/>
                    </a:lnTo>
                    <a:lnTo>
                      <a:pt x="3398" y="1270"/>
                    </a:lnTo>
                    <a:lnTo>
                      <a:pt x="3030" y="901"/>
                    </a:lnTo>
                    <a:lnTo>
                      <a:pt x="2579" y="574"/>
                    </a:lnTo>
                    <a:lnTo>
                      <a:pt x="2129" y="328"/>
                    </a:lnTo>
                    <a:lnTo>
                      <a:pt x="1638" y="123"/>
                    </a:lnTo>
                    <a:lnTo>
                      <a:pt x="11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56"/>
              <p:cNvSpPr/>
              <p:nvPr/>
            </p:nvSpPr>
            <p:spPr>
              <a:xfrm>
                <a:off x="1242350" y="1992100"/>
                <a:ext cx="972325" cy="937525"/>
              </a:xfrm>
              <a:custGeom>
                <a:avLst/>
                <a:gdLst/>
                <a:ahLst/>
                <a:cxnLst/>
                <a:rect l="l" t="t" r="r" b="b"/>
                <a:pathLst>
                  <a:path w="38893" h="37501" extrusionOk="0">
                    <a:moveTo>
                      <a:pt x="12242" y="1"/>
                    </a:moveTo>
                    <a:lnTo>
                      <a:pt x="11587" y="247"/>
                    </a:lnTo>
                    <a:lnTo>
                      <a:pt x="10932" y="574"/>
                    </a:lnTo>
                    <a:lnTo>
                      <a:pt x="10277" y="902"/>
                    </a:lnTo>
                    <a:lnTo>
                      <a:pt x="9662" y="1229"/>
                    </a:lnTo>
                    <a:lnTo>
                      <a:pt x="9048" y="1598"/>
                    </a:lnTo>
                    <a:lnTo>
                      <a:pt x="8434" y="2007"/>
                    </a:lnTo>
                    <a:lnTo>
                      <a:pt x="7861" y="2416"/>
                    </a:lnTo>
                    <a:lnTo>
                      <a:pt x="7288" y="2867"/>
                    </a:lnTo>
                    <a:lnTo>
                      <a:pt x="6756" y="3317"/>
                    </a:lnTo>
                    <a:lnTo>
                      <a:pt x="6224" y="3808"/>
                    </a:lnTo>
                    <a:lnTo>
                      <a:pt x="5691" y="4299"/>
                    </a:lnTo>
                    <a:lnTo>
                      <a:pt x="5200" y="4791"/>
                    </a:lnTo>
                    <a:lnTo>
                      <a:pt x="4750" y="5323"/>
                    </a:lnTo>
                    <a:lnTo>
                      <a:pt x="4300" y="5855"/>
                    </a:lnTo>
                    <a:lnTo>
                      <a:pt x="3849" y="6428"/>
                    </a:lnTo>
                    <a:lnTo>
                      <a:pt x="3440" y="7001"/>
                    </a:lnTo>
                    <a:lnTo>
                      <a:pt x="3030" y="7615"/>
                    </a:lnTo>
                    <a:lnTo>
                      <a:pt x="2662" y="8230"/>
                    </a:lnTo>
                    <a:lnTo>
                      <a:pt x="2294" y="8844"/>
                    </a:lnTo>
                    <a:lnTo>
                      <a:pt x="1966" y="9499"/>
                    </a:lnTo>
                    <a:lnTo>
                      <a:pt x="1679" y="10154"/>
                    </a:lnTo>
                    <a:lnTo>
                      <a:pt x="1393" y="10809"/>
                    </a:lnTo>
                    <a:lnTo>
                      <a:pt x="1147" y="11505"/>
                    </a:lnTo>
                    <a:lnTo>
                      <a:pt x="902" y="12160"/>
                    </a:lnTo>
                    <a:lnTo>
                      <a:pt x="697" y="12896"/>
                    </a:lnTo>
                    <a:lnTo>
                      <a:pt x="492" y="13592"/>
                    </a:lnTo>
                    <a:lnTo>
                      <a:pt x="369" y="14329"/>
                    </a:lnTo>
                    <a:lnTo>
                      <a:pt x="247" y="15025"/>
                    </a:lnTo>
                    <a:lnTo>
                      <a:pt x="124" y="15803"/>
                    </a:lnTo>
                    <a:lnTo>
                      <a:pt x="42" y="16540"/>
                    </a:lnTo>
                    <a:lnTo>
                      <a:pt x="1" y="17277"/>
                    </a:lnTo>
                    <a:lnTo>
                      <a:pt x="1" y="18055"/>
                    </a:lnTo>
                    <a:lnTo>
                      <a:pt x="1" y="19078"/>
                    </a:lnTo>
                    <a:lnTo>
                      <a:pt x="83" y="20061"/>
                    </a:lnTo>
                    <a:lnTo>
                      <a:pt x="206" y="21002"/>
                    </a:lnTo>
                    <a:lnTo>
                      <a:pt x="410" y="21985"/>
                    </a:lnTo>
                    <a:lnTo>
                      <a:pt x="615" y="22926"/>
                    </a:lnTo>
                    <a:lnTo>
                      <a:pt x="861" y="23827"/>
                    </a:lnTo>
                    <a:lnTo>
                      <a:pt x="1188" y="24769"/>
                    </a:lnTo>
                    <a:lnTo>
                      <a:pt x="1516" y="25628"/>
                    </a:lnTo>
                    <a:lnTo>
                      <a:pt x="1925" y="26488"/>
                    </a:lnTo>
                    <a:lnTo>
                      <a:pt x="2334" y="27348"/>
                    </a:lnTo>
                    <a:lnTo>
                      <a:pt x="2826" y="28166"/>
                    </a:lnTo>
                    <a:lnTo>
                      <a:pt x="3317" y="28944"/>
                    </a:lnTo>
                    <a:lnTo>
                      <a:pt x="3849" y="29681"/>
                    </a:lnTo>
                    <a:lnTo>
                      <a:pt x="4422" y="30418"/>
                    </a:lnTo>
                    <a:lnTo>
                      <a:pt x="5036" y="31155"/>
                    </a:lnTo>
                    <a:lnTo>
                      <a:pt x="5691" y="31810"/>
                    </a:lnTo>
                    <a:lnTo>
                      <a:pt x="6387" y="32465"/>
                    </a:lnTo>
                    <a:lnTo>
                      <a:pt x="7083" y="33079"/>
                    </a:lnTo>
                    <a:lnTo>
                      <a:pt x="7820" y="33652"/>
                    </a:lnTo>
                    <a:lnTo>
                      <a:pt x="8557" y="34184"/>
                    </a:lnTo>
                    <a:lnTo>
                      <a:pt x="9376" y="34717"/>
                    </a:lnTo>
                    <a:lnTo>
                      <a:pt x="10195" y="35167"/>
                    </a:lnTo>
                    <a:lnTo>
                      <a:pt x="11013" y="35617"/>
                    </a:lnTo>
                    <a:lnTo>
                      <a:pt x="11873" y="35986"/>
                    </a:lnTo>
                    <a:lnTo>
                      <a:pt x="12774" y="36354"/>
                    </a:lnTo>
                    <a:lnTo>
                      <a:pt x="13674" y="36641"/>
                    </a:lnTo>
                    <a:lnTo>
                      <a:pt x="14575" y="36886"/>
                    </a:lnTo>
                    <a:lnTo>
                      <a:pt x="15517" y="37132"/>
                    </a:lnTo>
                    <a:lnTo>
                      <a:pt x="16499" y="37296"/>
                    </a:lnTo>
                    <a:lnTo>
                      <a:pt x="17482" y="37418"/>
                    </a:lnTo>
                    <a:lnTo>
                      <a:pt x="18464" y="37500"/>
                    </a:lnTo>
                    <a:lnTo>
                      <a:pt x="20470" y="37500"/>
                    </a:lnTo>
                    <a:lnTo>
                      <a:pt x="21453" y="37418"/>
                    </a:lnTo>
                    <a:lnTo>
                      <a:pt x="22435" y="37296"/>
                    </a:lnTo>
                    <a:lnTo>
                      <a:pt x="23377" y="37132"/>
                    </a:lnTo>
                    <a:lnTo>
                      <a:pt x="24318" y="36886"/>
                    </a:lnTo>
                    <a:lnTo>
                      <a:pt x="25219" y="36641"/>
                    </a:lnTo>
                    <a:lnTo>
                      <a:pt x="26161" y="36354"/>
                    </a:lnTo>
                    <a:lnTo>
                      <a:pt x="27020" y="35986"/>
                    </a:lnTo>
                    <a:lnTo>
                      <a:pt x="27880" y="35617"/>
                    </a:lnTo>
                    <a:lnTo>
                      <a:pt x="28740" y="35167"/>
                    </a:lnTo>
                    <a:lnTo>
                      <a:pt x="29559" y="34717"/>
                    </a:lnTo>
                    <a:lnTo>
                      <a:pt x="30336" y="34184"/>
                    </a:lnTo>
                    <a:lnTo>
                      <a:pt x="31114" y="33652"/>
                    </a:lnTo>
                    <a:lnTo>
                      <a:pt x="31810" y="33079"/>
                    </a:lnTo>
                    <a:lnTo>
                      <a:pt x="32547" y="32465"/>
                    </a:lnTo>
                    <a:lnTo>
                      <a:pt x="33202" y="31810"/>
                    </a:lnTo>
                    <a:lnTo>
                      <a:pt x="33857" y="31155"/>
                    </a:lnTo>
                    <a:lnTo>
                      <a:pt x="34471" y="30418"/>
                    </a:lnTo>
                    <a:lnTo>
                      <a:pt x="35044" y="29681"/>
                    </a:lnTo>
                    <a:lnTo>
                      <a:pt x="35576" y="28944"/>
                    </a:lnTo>
                    <a:lnTo>
                      <a:pt x="36109" y="28166"/>
                    </a:lnTo>
                    <a:lnTo>
                      <a:pt x="36559" y="27348"/>
                    </a:lnTo>
                    <a:lnTo>
                      <a:pt x="37009" y="26488"/>
                    </a:lnTo>
                    <a:lnTo>
                      <a:pt x="37378" y="25628"/>
                    </a:lnTo>
                    <a:lnTo>
                      <a:pt x="37746" y="24769"/>
                    </a:lnTo>
                    <a:lnTo>
                      <a:pt x="38033" y="23827"/>
                    </a:lnTo>
                    <a:lnTo>
                      <a:pt x="38278" y="22926"/>
                    </a:lnTo>
                    <a:lnTo>
                      <a:pt x="38524" y="21985"/>
                    </a:lnTo>
                    <a:lnTo>
                      <a:pt x="38688" y="21002"/>
                    </a:lnTo>
                    <a:lnTo>
                      <a:pt x="38811" y="20061"/>
                    </a:lnTo>
                    <a:lnTo>
                      <a:pt x="38892" y="19078"/>
                    </a:lnTo>
                    <a:lnTo>
                      <a:pt x="38892" y="18055"/>
                    </a:lnTo>
                    <a:lnTo>
                      <a:pt x="38892" y="17318"/>
                    </a:lnTo>
                    <a:lnTo>
                      <a:pt x="38852" y="16540"/>
                    </a:lnTo>
                    <a:lnTo>
                      <a:pt x="38770" y="15803"/>
                    </a:lnTo>
                    <a:lnTo>
                      <a:pt x="38688" y="15066"/>
                    </a:lnTo>
                    <a:lnTo>
                      <a:pt x="38565" y="14370"/>
                    </a:lnTo>
                    <a:lnTo>
                      <a:pt x="38401" y="13633"/>
                    </a:lnTo>
                    <a:lnTo>
                      <a:pt x="38237" y="12937"/>
                    </a:lnTo>
                    <a:lnTo>
                      <a:pt x="38033" y="12241"/>
                    </a:lnTo>
                    <a:lnTo>
                      <a:pt x="37787" y="11586"/>
                    </a:lnTo>
                    <a:lnTo>
                      <a:pt x="37541" y="10891"/>
                    </a:lnTo>
                    <a:lnTo>
                      <a:pt x="37296" y="10236"/>
                    </a:lnTo>
                    <a:lnTo>
                      <a:pt x="36968" y="9581"/>
                    </a:lnTo>
                    <a:lnTo>
                      <a:pt x="36641" y="8966"/>
                    </a:lnTo>
                    <a:lnTo>
                      <a:pt x="36313" y="8352"/>
                    </a:lnTo>
                    <a:lnTo>
                      <a:pt x="35945" y="7738"/>
                    </a:lnTo>
                    <a:lnTo>
                      <a:pt x="35576" y="7165"/>
                    </a:lnTo>
                    <a:lnTo>
                      <a:pt x="35167" y="6592"/>
                    </a:lnTo>
                    <a:lnTo>
                      <a:pt x="34717" y="6019"/>
                    </a:lnTo>
                    <a:lnTo>
                      <a:pt x="34307" y="5487"/>
                    </a:lnTo>
                    <a:lnTo>
                      <a:pt x="33816" y="4954"/>
                    </a:lnTo>
                    <a:lnTo>
                      <a:pt x="33325" y="4422"/>
                    </a:lnTo>
                    <a:lnTo>
                      <a:pt x="32834" y="3931"/>
                    </a:lnTo>
                    <a:lnTo>
                      <a:pt x="32301" y="3481"/>
                    </a:lnTo>
                    <a:lnTo>
                      <a:pt x="31769" y="2989"/>
                    </a:lnTo>
                    <a:lnTo>
                      <a:pt x="31237" y="2580"/>
                    </a:lnTo>
                    <a:lnTo>
                      <a:pt x="30664" y="2171"/>
                    </a:lnTo>
                    <a:lnTo>
                      <a:pt x="30091" y="1761"/>
                    </a:lnTo>
                    <a:lnTo>
                      <a:pt x="29477" y="1393"/>
                    </a:lnTo>
                    <a:lnTo>
                      <a:pt x="28863" y="1024"/>
                    </a:lnTo>
                    <a:lnTo>
                      <a:pt x="28248" y="697"/>
                    </a:lnTo>
                    <a:lnTo>
                      <a:pt x="27593" y="369"/>
                    </a:lnTo>
                    <a:lnTo>
                      <a:pt x="26938" y="83"/>
                    </a:lnTo>
                    <a:lnTo>
                      <a:pt x="26120" y="2089"/>
                    </a:lnTo>
                    <a:lnTo>
                      <a:pt x="27307" y="2212"/>
                    </a:lnTo>
                    <a:lnTo>
                      <a:pt x="27880" y="2334"/>
                    </a:lnTo>
                    <a:lnTo>
                      <a:pt x="28167" y="2416"/>
                    </a:lnTo>
                    <a:lnTo>
                      <a:pt x="28412" y="2539"/>
                    </a:lnTo>
                    <a:lnTo>
                      <a:pt x="28740" y="2744"/>
                    </a:lnTo>
                    <a:lnTo>
                      <a:pt x="29026" y="3030"/>
                    </a:lnTo>
                    <a:lnTo>
                      <a:pt x="29272" y="3317"/>
                    </a:lnTo>
                    <a:lnTo>
                      <a:pt x="29477" y="3644"/>
                    </a:lnTo>
                    <a:lnTo>
                      <a:pt x="29968" y="4340"/>
                    </a:lnTo>
                    <a:lnTo>
                      <a:pt x="30214" y="4627"/>
                    </a:lnTo>
                    <a:lnTo>
                      <a:pt x="30500" y="4914"/>
                    </a:lnTo>
                    <a:lnTo>
                      <a:pt x="30787" y="5118"/>
                    </a:lnTo>
                    <a:lnTo>
                      <a:pt x="31155" y="5323"/>
                    </a:lnTo>
                    <a:lnTo>
                      <a:pt x="31892" y="5691"/>
                    </a:lnTo>
                    <a:lnTo>
                      <a:pt x="32260" y="5855"/>
                    </a:lnTo>
                    <a:lnTo>
                      <a:pt x="32588" y="6060"/>
                    </a:lnTo>
                    <a:lnTo>
                      <a:pt x="32915" y="6265"/>
                    </a:lnTo>
                    <a:lnTo>
                      <a:pt x="33202" y="6551"/>
                    </a:lnTo>
                    <a:lnTo>
                      <a:pt x="33407" y="6838"/>
                    </a:lnTo>
                    <a:lnTo>
                      <a:pt x="33570" y="7206"/>
                    </a:lnTo>
                    <a:lnTo>
                      <a:pt x="33693" y="7575"/>
                    </a:lnTo>
                    <a:lnTo>
                      <a:pt x="33816" y="7943"/>
                    </a:lnTo>
                    <a:lnTo>
                      <a:pt x="34021" y="8762"/>
                    </a:lnTo>
                    <a:lnTo>
                      <a:pt x="34144" y="9130"/>
                    </a:lnTo>
                    <a:lnTo>
                      <a:pt x="34307" y="9458"/>
                    </a:lnTo>
                    <a:lnTo>
                      <a:pt x="34553" y="9785"/>
                    </a:lnTo>
                    <a:lnTo>
                      <a:pt x="34799" y="10072"/>
                    </a:lnTo>
                    <a:lnTo>
                      <a:pt x="35372" y="10686"/>
                    </a:lnTo>
                    <a:lnTo>
                      <a:pt x="35658" y="10972"/>
                    </a:lnTo>
                    <a:lnTo>
                      <a:pt x="35904" y="11259"/>
                    </a:lnTo>
                    <a:lnTo>
                      <a:pt x="36150" y="11586"/>
                    </a:lnTo>
                    <a:lnTo>
                      <a:pt x="36313" y="11914"/>
                    </a:lnTo>
                    <a:lnTo>
                      <a:pt x="36395" y="12282"/>
                    </a:lnTo>
                    <a:lnTo>
                      <a:pt x="36436" y="12692"/>
                    </a:lnTo>
                    <a:lnTo>
                      <a:pt x="36436" y="13060"/>
                    </a:lnTo>
                    <a:lnTo>
                      <a:pt x="36395" y="13470"/>
                    </a:lnTo>
                    <a:lnTo>
                      <a:pt x="36313" y="14288"/>
                    </a:lnTo>
                    <a:lnTo>
                      <a:pt x="36313" y="14698"/>
                    </a:lnTo>
                    <a:lnTo>
                      <a:pt x="36354" y="15066"/>
                    </a:lnTo>
                    <a:lnTo>
                      <a:pt x="36436" y="15435"/>
                    </a:lnTo>
                    <a:lnTo>
                      <a:pt x="36600" y="15803"/>
                    </a:lnTo>
                    <a:lnTo>
                      <a:pt x="36927" y="16540"/>
                    </a:lnTo>
                    <a:lnTo>
                      <a:pt x="37091" y="16908"/>
                    </a:lnTo>
                    <a:lnTo>
                      <a:pt x="37255" y="17277"/>
                    </a:lnTo>
                    <a:lnTo>
                      <a:pt x="37337" y="17686"/>
                    </a:lnTo>
                    <a:lnTo>
                      <a:pt x="37378" y="18055"/>
                    </a:lnTo>
                    <a:lnTo>
                      <a:pt x="37337" y="18464"/>
                    </a:lnTo>
                    <a:lnTo>
                      <a:pt x="37255" y="18833"/>
                    </a:lnTo>
                    <a:lnTo>
                      <a:pt x="37091" y="19201"/>
                    </a:lnTo>
                    <a:lnTo>
                      <a:pt x="36927" y="19569"/>
                    </a:lnTo>
                    <a:lnTo>
                      <a:pt x="36600" y="20306"/>
                    </a:lnTo>
                    <a:lnTo>
                      <a:pt x="36436" y="20675"/>
                    </a:lnTo>
                    <a:lnTo>
                      <a:pt x="36354" y="21043"/>
                    </a:lnTo>
                    <a:lnTo>
                      <a:pt x="36313" y="21412"/>
                    </a:lnTo>
                    <a:lnTo>
                      <a:pt x="36313" y="21821"/>
                    </a:lnTo>
                    <a:lnTo>
                      <a:pt x="36395" y="22640"/>
                    </a:lnTo>
                    <a:lnTo>
                      <a:pt x="36436" y="23049"/>
                    </a:lnTo>
                    <a:lnTo>
                      <a:pt x="36436" y="23459"/>
                    </a:lnTo>
                    <a:lnTo>
                      <a:pt x="36395" y="23827"/>
                    </a:lnTo>
                    <a:lnTo>
                      <a:pt x="36313" y="24195"/>
                    </a:lnTo>
                    <a:lnTo>
                      <a:pt x="36150" y="24523"/>
                    </a:lnTo>
                    <a:lnTo>
                      <a:pt x="35904" y="24850"/>
                    </a:lnTo>
                    <a:lnTo>
                      <a:pt x="35658" y="25178"/>
                    </a:lnTo>
                    <a:lnTo>
                      <a:pt x="35372" y="25465"/>
                    </a:lnTo>
                    <a:lnTo>
                      <a:pt x="34799" y="26038"/>
                    </a:lnTo>
                    <a:lnTo>
                      <a:pt x="34553" y="26324"/>
                    </a:lnTo>
                    <a:lnTo>
                      <a:pt x="34307" y="26652"/>
                    </a:lnTo>
                    <a:lnTo>
                      <a:pt x="34144" y="26979"/>
                    </a:lnTo>
                    <a:lnTo>
                      <a:pt x="34021" y="27348"/>
                    </a:lnTo>
                    <a:lnTo>
                      <a:pt x="33816" y="28166"/>
                    </a:lnTo>
                    <a:lnTo>
                      <a:pt x="33693" y="28535"/>
                    </a:lnTo>
                    <a:lnTo>
                      <a:pt x="33570" y="28903"/>
                    </a:lnTo>
                    <a:lnTo>
                      <a:pt x="33407" y="29272"/>
                    </a:lnTo>
                    <a:lnTo>
                      <a:pt x="33202" y="29599"/>
                    </a:lnTo>
                    <a:lnTo>
                      <a:pt x="32915" y="29845"/>
                    </a:lnTo>
                    <a:lnTo>
                      <a:pt x="32588" y="30091"/>
                    </a:lnTo>
                    <a:lnTo>
                      <a:pt x="32260" y="30254"/>
                    </a:lnTo>
                    <a:lnTo>
                      <a:pt x="31892" y="30459"/>
                    </a:lnTo>
                    <a:lnTo>
                      <a:pt x="31155" y="30786"/>
                    </a:lnTo>
                    <a:lnTo>
                      <a:pt x="30787" y="30991"/>
                    </a:lnTo>
                    <a:lnTo>
                      <a:pt x="30500" y="31196"/>
                    </a:lnTo>
                    <a:lnTo>
                      <a:pt x="30214" y="31482"/>
                    </a:lnTo>
                    <a:lnTo>
                      <a:pt x="29968" y="31769"/>
                    </a:lnTo>
                    <a:lnTo>
                      <a:pt x="29477" y="32465"/>
                    </a:lnTo>
                    <a:lnTo>
                      <a:pt x="29272" y="32792"/>
                    </a:lnTo>
                    <a:lnTo>
                      <a:pt x="29026" y="33079"/>
                    </a:lnTo>
                    <a:lnTo>
                      <a:pt x="28740" y="33366"/>
                    </a:lnTo>
                    <a:lnTo>
                      <a:pt x="28412" y="33570"/>
                    </a:lnTo>
                    <a:lnTo>
                      <a:pt x="28085" y="33734"/>
                    </a:lnTo>
                    <a:lnTo>
                      <a:pt x="27716" y="33857"/>
                    </a:lnTo>
                    <a:lnTo>
                      <a:pt x="27307" y="33898"/>
                    </a:lnTo>
                    <a:lnTo>
                      <a:pt x="26898" y="33939"/>
                    </a:lnTo>
                    <a:lnTo>
                      <a:pt x="26079" y="34021"/>
                    </a:lnTo>
                    <a:lnTo>
                      <a:pt x="25710" y="34102"/>
                    </a:lnTo>
                    <a:lnTo>
                      <a:pt x="25342" y="34184"/>
                    </a:lnTo>
                    <a:lnTo>
                      <a:pt x="24973" y="34348"/>
                    </a:lnTo>
                    <a:lnTo>
                      <a:pt x="24646" y="34553"/>
                    </a:lnTo>
                    <a:lnTo>
                      <a:pt x="23991" y="35003"/>
                    </a:lnTo>
                    <a:lnTo>
                      <a:pt x="23622" y="35249"/>
                    </a:lnTo>
                    <a:lnTo>
                      <a:pt x="23295" y="35453"/>
                    </a:lnTo>
                    <a:lnTo>
                      <a:pt x="22926" y="35617"/>
                    </a:lnTo>
                    <a:lnTo>
                      <a:pt x="22558" y="35740"/>
                    </a:lnTo>
                    <a:lnTo>
                      <a:pt x="22190" y="35740"/>
                    </a:lnTo>
                    <a:lnTo>
                      <a:pt x="21821" y="35699"/>
                    </a:lnTo>
                    <a:lnTo>
                      <a:pt x="21412" y="35658"/>
                    </a:lnTo>
                    <a:lnTo>
                      <a:pt x="21043" y="35535"/>
                    </a:lnTo>
                    <a:lnTo>
                      <a:pt x="20225" y="35331"/>
                    </a:lnTo>
                    <a:lnTo>
                      <a:pt x="19856" y="35249"/>
                    </a:lnTo>
                    <a:lnTo>
                      <a:pt x="19447" y="35208"/>
                    </a:lnTo>
                    <a:lnTo>
                      <a:pt x="19078" y="35249"/>
                    </a:lnTo>
                    <a:lnTo>
                      <a:pt x="18669" y="35331"/>
                    </a:lnTo>
                    <a:lnTo>
                      <a:pt x="17891" y="35535"/>
                    </a:lnTo>
                    <a:lnTo>
                      <a:pt x="17482" y="35658"/>
                    </a:lnTo>
                    <a:lnTo>
                      <a:pt x="17113" y="35699"/>
                    </a:lnTo>
                    <a:lnTo>
                      <a:pt x="16704" y="35740"/>
                    </a:lnTo>
                    <a:lnTo>
                      <a:pt x="16335" y="35740"/>
                    </a:lnTo>
                    <a:lnTo>
                      <a:pt x="15967" y="35617"/>
                    </a:lnTo>
                    <a:lnTo>
                      <a:pt x="15599" y="35453"/>
                    </a:lnTo>
                    <a:lnTo>
                      <a:pt x="15271" y="35249"/>
                    </a:lnTo>
                    <a:lnTo>
                      <a:pt x="14943" y="35003"/>
                    </a:lnTo>
                    <a:lnTo>
                      <a:pt x="14288" y="34553"/>
                    </a:lnTo>
                    <a:lnTo>
                      <a:pt x="13920" y="34348"/>
                    </a:lnTo>
                    <a:lnTo>
                      <a:pt x="13593" y="34184"/>
                    </a:lnTo>
                    <a:lnTo>
                      <a:pt x="13224" y="34102"/>
                    </a:lnTo>
                    <a:lnTo>
                      <a:pt x="12815" y="34021"/>
                    </a:lnTo>
                    <a:lnTo>
                      <a:pt x="11996" y="33939"/>
                    </a:lnTo>
                    <a:lnTo>
                      <a:pt x="11587" y="33898"/>
                    </a:lnTo>
                    <a:lnTo>
                      <a:pt x="11218" y="33857"/>
                    </a:lnTo>
                    <a:lnTo>
                      <a:pt x="10850" y="33734"/>
                    </a:lnTo>
                    <a:lnTo>
                      <a:pt x="10481" y="33570"/>
                    </a:lnTo>
                    <a:lnTo>
                      <a:pt x="10195" y="33366"/>
                    </a:lnTo>
                    <a:lnTo>
                      <a:pt x="9908" y="33079"/>
                    </a:lnTo>
                    <a:lnTo>
                      <a:pt x="9662" y="32792"/>
                    </a:lnTo>
                    <a:lnTo>
                      <a:pt x="9417" y="32465"/>
                    </a:lnTo>
                    <a:lnTo>
                      <a:pt x="8926" y="31769"/>
                    </a:lnTo>
                    <a:lnTo>
                      <a:pt x="8680" y="31482"/>
                    </a:lnTo>
                    <a:lnTo>
                      <a:pt x="8434" y="31196"/>
                    </a:lnTo>
                    <a:lnTo>
                      <a:pt x="8107" y="30991"/>
                    </a:lnTo>
                    <a:lnTo>
                      <a:pt x="7738" y="30786"/>
                    </a:lnTo>
                    <a:lnTo>
                      <a:pt x="7001" y="30459"/>
                    </a:lnTo>
                    <a:lnTo>
                      <a:pt x="6674" y="30254"/>
                    </a:lnTo>
                    <a:lnTo>
                      <a:pt x="6305" y="30091"/>
                    </a:lnTo>
                    <a:lnTo>
                      <a:pt x="5978" y="29845"/>
                    </a:lnTo>
                    <a:lnTo>
                      <a:pt x="5732" y="29599"/>
                    </a:lnTo>
                    <a:lnTo>
                      <a:pt x="5487" y="29272"/>
                    </a:lnTo>
                    <a:lnTo>
                      <a:pt x="5323" y="28903"/>
                    </a:lnTo>
                    <a:lnTo>
                      <a:pt x="5200" y="28535"/>
                    </a:lnTo>
                    <a:lnTo>
                      <a:pt x="5077" y="28166"/>
                    </a:lnTo>
                    <a:lnTo>
                      <a:pt x="4873" y="27348"/>
                    </a:lnTo>
                    <a:lnTo>
                      <a:pt x="4750" y="26979"/>
                    </a:lnTo>
                    <a:lnTo>
                      <a:pt x="4586" y="26652"/>
                    </a:lnTo>
                    <a:lnTo>
                      <a:pt x="4381" y="26324"/>
                    </a:lnTo>
                    <a:lnTo>
                      <a:pt x="4095" y="26038"/>
                    </a:lnTo>
                    <a:lnTo>
                      <a:pt x="3522" y="25465"/>
                    </a:lnTo>
                    <a:lnTo>
                      <a:pt x="3235" y="25178"/>
                    </a:lnTo>
                    <a:lnTo>
                      <a:pt x="2989" y="24850"/>
                    </a:lnTo>
                    <a:lnTo>
                      <a:pt x="2744" y="24523"/>
                    </a:lnTo>
                    <a:lnTo>
                      <a:pt x="2580" y="24195"/>
                    </a:lnTo>
                    <a:lnTo>
                      <a:pt x="2498" y="23827"/>
                    </a:lnTo>
                    <a:lnTo>
                      <a:pt x="2457" y="23459"/>
                    </a:lnTo>
                    <a:lnTo>
                      <a:pt x="2457" y="23049"/>
                    </a:lnTo>
                    <a:lnTo>
                      <a:pt x="2498" y="22640"/>
                    </a:lnTo>
                    <a:lnTo>
                      <a:pt x="2580" y="21821"/>
                    </a:lnTo>
                    <a:lnTo>
                      <a:pt x="2580" y="21412"/>
                    </a:lnTo>
                    <a:lnTo>
                      <a:pt x="2539" y="21043"/>
                    </a:lnTo>
                    <a:lnTo>
                      <a:pt x="2457" y="20675"/>
                    </a:lnTo>
                    <a:lnTo>
                      <a:pt x="2294" y="20306"/>
                    </a:lnTo>
                    <a:lnTo>
                      <a:pt x="1966" y="19569"/>
                    </a:lnTo>
                    <a:lnTo>
                      <a:pt x="1802" y="19201"/>
                    </a:lnTo>
                    <a:lnTo>
                      <a:pt x="1639" y="18833"/>
                    </a:lnTo>
                    <a:lnTo>
                      <a:pt x="1557" y="18464"/>
                    </a:lnTo>
                    <a:lnTo>
                      <a:pt x="1516" y="18055"/>
                    </a:lnTo>
                    <a:lnTo>
                      <a:pt x="1557" y="17686"/>
                    </a:lnTo>
                    <a:lnTo>
                      <a:pt x="1639" y="17277"/>
                    </a:lnTo>
                    <a:lnTo>
                      <a:pt x="1802" y="16908"/>
                    </a:lnTo>
                    <a:lnTo>
                      <a:pt x="1966" y="16540"/>
                    </a:lnTo>
                    <a:lnTo>
                      <a:pt x="2294" y="15803"/>
                    </a:lnTo>
                    <a:lnTo>
                      <a:pt x="2457" y="15435"/>
                    </a:lnTo>
                    <a:lnTo>
                      <a:pt x="2539" y="15066"/>
                    </a:lnTo>
                    <a:lnTo>
                      <a:pt x="2580" y="14698"/>
                    </a:lnTo>
                    <a:lnTo>
                      <a:pt x="2580" y="14288"/>
                    </a:lnTo>
                    <a:lnTo>
                      <a:pt x="2498" y="13470"/>
                    </a:lnTo>
                    <a:lnTo>
                      <a:pt x="2457" y="13060"/>
                    </a:lnTo>
                    <a:lnTo>
                      <a:pt x="2457" y="12692"/>
                    </a:lnTo>
                    <a:lnTo>
                      <a:pt x="2498" y="12282"/>
                    </a:lnTo>
                    <a:lnTo>
                      <a:pt x="2580" y="11914"/>
                    </a:lnTo>
                    <a:lnTo>
                      <a:pt x="2744" y="11586"/>
                    </a:lnTo>
                    <a:lnTo>
                      <a:pt x="2989" y="11259"/>
                    </a:lnTo>
                    <a:lnTo>
                      <a:pt x="3235" y="10972"/>
                    </a:lnTo>
                    <a:lnTo>
                      <a:pt x="3522" y="10686"/>
                    </a:lnTo>
                    <a:lnTo>
                      <a:pt x="4095" y="10072"/>
                    </a:lnTo>
                    <a:lnTo>
                      <a:pt x="4381" y="9785"/>
                    </a:lnTo>
                    <a:lnTo>
                      <a:pt x="4586" y="9458"/>
                    </a:lnTo>
                    <a:lnTo>
                      <a:pt x="4750" y="9130"/>
                    </a:lnTo>
                    <a:lnTo>
                      <a:pt x="4873" y="8762"/>
                    </a:lnTo>
                    <a:lnTo>
                      <a:pt x="5077" y="7943"/>
                    </a:lnTo>
                    <a:lnTo>
                      <a:pt x="5200" y="7575"/>
                    </a:lnTo>
                    <a:lnTo>
                      <a:pt x="5323" y="7206"/>
                    </a:lnTo>
                    <a:lnTo>
                      <a:pt x="5487" y="6838"/>
                    </a:lnTo>
                    <a:lnTo>
                      <a:pt x="5732" y="6551"/>
                    </a:lnTo>
                    <a:lnTo>
                      <a:pt x="5978" y="6265"/>
                    </a:lnTo>
                    <a:lnTo>
                      <a:pt x="6305" y="6060"/>
                    </a:lnTo>
                    <a:lnTo>
                      <a:pt x="6674" y="5855"/>
                    </a:lnTo>
                    <a:lnTo>
                      <a:pt x="7001" y="5691"/>
                    </a:lnTo>
                    <a:lnTo>
                      <a:pt x="7738" y="5323"/>
                    </a:lnTo>
                    <a:lnTo>
                      <a:pt x="8107" y="5118"/>
                    </a:lnTo>
                    <a:lnTo>
                      <a:pt x="8434" y="4914"/>
                    </a:lnTo>
                    <a:lnTo>
                      <a:pt x="8680" y="4627"/>
                    </a:lnTo>
                    <a:lnTo>
                      <a:pt x="8926" y="4340"/>
                    </a:lnTo>
                    <a:lnTo>
                      <a:pt x="9417" y="3644"/>
                    </a:lnTo>
                    <a:lnTo>
                      <a:pt x="9662" y="3317"/>
                    </a:lnTo>
                    <a:lnTo>
                      <a:pt x="9908" y="3030"/>
                    </a:lnTo>
                    <a:lnTo>
                      <a:pt x="10195" y="2744"/>
                    </a:lnTo>
                    <a:lnTo>
                      <a:pt x="10481" y="2539"/>
                    </a:lnTo>
                    <a:lnTo>
                      <a:pt x="10768" y="2375"/>
                    </a:lnTo>
                    <a:lnTo>
                      <a:pt x="11095" y="2294"/>
                    </a:lnTo>
                    <a:lnTo>
                      <a:pt x="11423" y="2212"/>
                    </a:lnTo>
                    <a:lnTo>
                      <a:pt x="11750" y="2171"/>
                    </a:lnTo>
                    <a:lnTo>
                      <a:pt x="12405" y="2130"/>
                    </a:lnTo>
                    <a:lnTo>
                      <a:pt x="13101" y="2048"/>
                    </a:lnTo>
                    <a:lnTo>
                      <a:pt x="1224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56"/>
              <p:cNvSpPr/>
              <p:nvPr/>
            </p:nvSpPr>
            <p:spPr>
              <a:xfrm>
                <a:off x="1192225" y="1945025"/>
                <a:ext cx="1072600" cy="1034750"/>
              </a:xfrm>
              <a:custGeom>
                <a:avLst/>
                <a:gdLst/>
                <a:ahLst/>
                <a:cxnLst/>
                <a:rect l="l" t="t" r="r" b="b"/>
                <a:pathLst>
                  <a:path w="42904" h="41390" extrusionOk="0">
                    <a:moveTo>
                      <a:pt x="13469" y="1"/>
                    </a:moveTo>
                    <a:lnTo>
                      <a:pt x="12773" y="328"/>
                    </a:lnTo>
                    <a:lnTo>
                      <a:pt x="12036" y="656"/>
                    </a:lnTo>
                    <a:lnTo>
                      <a:pt x="11340" y="1024"/>
                    </a:lnTo>
                    <a:lnTo>
                      <a:pt x="10644" y="1393"/>
                    </a:lnTo>
                    <a:lnTo>
                      <a:pt x="9948" y="1802"/>
                    </a:lnTo>
                    <a:lnTo>
                      <a:pt x="9293" y="2252"/>
                    </a:lnTo>
                    <a:lnTo>
                      <a:pt x="8679" y="2703"/>
                    </a:lnTo>
                    <a:lnTo>
                      <a:pt x="8065" y="3194"/>
                    </a:lnTo>
                    <a:lnTo>
                      <a:pt x="7451" y="3685"/>
                    </a:lnTo>
                    <a:lnTo>
                      <a:pt x="6837" y="4217"/>
                    </a:lnTo>
                    <a:lnTo>
                      <a:pt x="6305" y="4750"/>
                    </a:lnTo>
                    <a:lnTo>
                      <a:pt x="5731" y="5323"/>
                    </a:lnTo>
                    <a:lnTo>
                      <a:pt x="5240" y="5896"/>
                    </a:lnTo>
                    <a:lnTo>
                      <a:pt x="4708" y="6510"/>
                    </a:lnTo>
                    <a:lnTo>
                      <a:pt x="4258" y="7124"/>
                    </a:lnTo>
                    <a:lnTo>
                      <a:pt x="3766" y="7779"/>
                    </a:lnTo>
                    <a:lnTo>
                      <a:pt x="3357" y="8434"/>
                    </a:lnTo>
                    <a:lnTo>
                      <a:pt x="2948" y="9089"/>
                    </a:lnTo>
                    <a:lnTo>
                      <a:pt x="2538" y="9785"/>
                    </a:lnTo>
                    <a:lnTo>
                      <a:pt x="2170" y="10481"/>
                    </a:lnTo>
                    <a:lnTo>
                      <a:pt x="1842" y="11218"/>
                    </a:lnTo>
                    <a:lnTo>
                      <a:pt x="1556" y="11955"/>
                    </a:lnTo>
                    <a:lnTo>
                      <a:pt x="1269" y="12692"/>
                    </a:lnTo>
                    <a:lnTo>
                      <a:pt x="983" y="13469"/>
                    </a:lnTo>
                    <a:lnTo>
                      <a:pt x="778" y="14247"/>
                    </a:lnTo>
                    <a:lnTo>
                      <a:pt x="573" y="15025"/>
                    </a:lnTo>
                    <a:lnTo>
                      <a:pt x="409" y="15803"/>
                    </a:lnTo>
                    <a:lnTo>
                      <a:pt x="246" y="16622"/>
                    </a:lnTo>
                    <a:lnTo>
                      <a:pt x="164" y="17440"/>
                    </a:lnTo>
                    <a:lnTo>
                      <a:pt x="82" y="18259"/>
                    </a:lnTo>
                    <a:lnTo>
                      <a:pt x="0" y="19078"/>
                    </a:lnTo>
                    <a:lnTo>
                      <a:pt x="0" y="19938"/>
                    </a:lnTo>
                    <a:lnTo>
                      <a:pt x="41" y="21043"/>
                    </a:lnTo>
                    <a:lnTo>
                      <a:pt x="123" y="22148"/>
                    </a:lnTo>
                    <a:lnTo>
                      <a:pt x="246" y="23213"/>
                    </a:lnTo>
                    <a:lnTo>
                      <a:pt x="450" y="24277"/>
                    </a:lnTo>
                    <a:lnTo>
                      <a:pt x="696" y="25301"/>
                    </a:lnTo>
                    <a:lnTo>
                      <a:pt x="983" y="26324"/>
                    </a:lnTo>
                    <a:lnTo>
                      <a:pt x="1310" y="27307"/>
                    </a:lnTo>
                    <a:lnTo>
                      <a:pt x="1678" y="28289"/>
                    </a:lnTo>
                    <a:lnTo>
                      <a:pt x="2129" y="29231"/>
                    </a:lnTo>
                    <a:lnTo>
                      <a:pt x="2579" y="30172"/>
                    </a:lnTo>
                    <a:lnTo>
                      <a:pt x="3111" y="31073"/>
                    </a:lnTo>
                    <a:lnTo>
                      <a:pt x="3684" y="31933"/>
                    </a:lnTo>
                    <a:lnTo>
                      <a:pt x="4258" y="32792"/>
                    </a:lnTo>
                    <a:lnTo>
                      <a:pt x="4913" y="33611"/>
                    </a:lnTo>
                    <a:lnTo>
                      <a:pt x="5568" y="34389"/>
                    </a:lnTo>
                    <a:lnTo>
                      <a:pt x="6305" y="35126"/>
                    </a:lnTo>
                    <a:lnTo>
                      <a:pt x="7041" y="35822"/>
                    </a:lnTo>
                    <a:lnTo>
                      <a:pt x="7819" y="36518"/>
                    </a:lnTo>
                    <a:lnTo>
                      <a:pt x="8638" y="37132"/>
                    </a:lnTo>
                    <a:lnTo>
                      <a:pt x="9457" y="37746"/>
                    </a:lnTo>
                    <a:lnTo>
                      <a:pt x="10316" y="38278"/>
                    </a:lnTo>
                    <a:lnTo>
                      <a:pt x="11217" y="38810"/>
                    </a:lnTo>
                    <a:lnTo>
                      <a:pt x="12159" y="39301"/>
                    </a:lnTo>
                    <a:lnTo>
                      <a:pt x="13100" y="39711"/>
                    </a:lnTo>
                    <a:lnTo>
                      <a:pt x="14083" y="40079"/>
                    </a:lnTo>
                    <a:lnTo>
                      <a:pt x="15065" y="40448"/>
                    </a:lnTo>
                    <a:lnTo>
                      <a:pt x="16089" y="40734"/>
                    </a:lnTo>
                    <a:lnTo>
                      <a:pt x="17153" y="40980"/>
                    </a:lnTo>
                    <a:lnTo>
                      <a:pt x="18177" y="41144"/>
                    </a:lnTo>
                    <a:lnTo>
                      <a:pt x="19282" y="41307"/>
                    </a:lnTo>
                    <a:lnTo>
                      <a:pt x="20346" y="41389"/>
                    </a:lnTo>
                    <a:lnTo>
                      <a:pt x="22557" y="41389"/>
                    </a:lnTo>
                    <a:lnTo>
                      <a:pt x="23662" y="41307"/>
                    </a:lnTo>
                    <a:lnTo>
                      <a:pt x="24727" y="41144"/>
                    </a:lnTo>
                    <a:lnTo>
                      <a:pt x="25791" y="40980"/>
                    </a:lnTo>
                    <a:lnTo>
                      <a:pt x="26815" y="40734"/>
                    </a:lnTo>
                    <a:lnTo>
                      <a:pt x="27838" y="40448"/>
                    </a:lnTo>
                    <a:lnTo>
                      <a:pt x="28821" y="40079"/>
                    </a:lnTo>
                    <a:lnTo>
                      <a:pt x="29803" y="39711"/>
                    </a:lnTo>
                    <a:lnTo>
                      <a:pt x="30745" y="39301"/>
                    </a:lnTo>
                    <a:lnTo>
                      <a:pt x="31686" y="38810"/>
                    </a:lnTo>
                    <a:lnTo>
                      <a:pt x="32587" y="38278"/>
                    </a:lnTo>
                    <a:lnTo>
                      <a:pt x="33447" y="37746"/>
                    </a:lnTo>
                    <a:lnTo>
                      <a:pt x="34306" y="37132"/>
                    </a:lnTo>
                    <a:lnTo>
                      <a:pt x="35125" y="36518"/>
                    </a:lnTo>
                    <a:lnTo>
                      <a:pt x="35903" y="35822"/>
                    </a:lnTo>
                    <a:lnTo>
                      <a:pt x="36640" y="35126"/>
                    </a:lnTo>
                    <a:lnTo>
                      <a:pt x="37336" y="34389"/>
                    </a:lnTo>
                    <a:lnTo>
                      <a:pt x="38032" y="33611"/>
                    </a:lnTo>
                    <a:lnTo>
                      <a:pt x="38646" y="32792"/>
                    </a:lnTo>
                    <a:lnTo>
                      <a:pt x="39260" y="31933"/>
                    </a:lnTo>
                    <a:lnTo>
                      <a:pt x="39792" y="31073"/>
                    </a:lnTo>
                    <a:lnTo>
                      <a:pt x="40324" y="30172"/>
                    </a:lnTo>
                    <a:lnTo>
                      <a:pt x="40816" y="29231"/>
                    </a:lnTo>
                    <a:lnTo>
                      <a:pt x="41225" y="28289"/>
                    </a:lnTo>
                    <a:lnTo>
                      <a:pt x="41634" y="27307"/>
                    </a:lnTo>
                    <a:lnTo>
                      <a:pt x="41962" y="26324"/>
                    </a:lnTo>
                    <a:lnTo>
                      <a:pt x="42248" y="25301"/>
                    </a:lnTo>
                    <a:lnTo>
                      <a:pt x="42494" y="24277"/>
                    </a:lnTo>
                    <a:lnTo>
                      <a:pt x="42658" y="23213"/>
                    </a:lnTo>
                    <a:lnTo>
                      <a:pt x="42822" y="22148"/>
                    </a:lnTo>
                    <a:lnTo>
                      <a:pt x="42903" y="21043"/>
                    </a:lnTo>
                    <a:lnTo>
                      <a:pt x="42903" y="19938"/>
                    </a:lnTo>
                    <a:lnTo>
                      <a:pt x="42903" y="19119"/>
                    </a:lnTo>
                    <a:lnTo>
                      <a:pt x="42863" y="18300"/>
                    </a:lnTo>
                    <a:lnTo>
                      <a:pt x="42781" y="17481"/>
                    </a:lnTo>
                    <a:lnTo>
                      <a:pt x="42658" y="16663"/>
                    </a:lnTo>
                    <a:lnTo>
                      <a:pt x="42535" y="15885"/>
                    </a:lnTo>
                    <a:lnTo>
                      <a:pt x="42371" y="15066"/>
                    </a:lnTo>
                    <a:lnTo>
                      <a:pt x="42167" y="14288"/>
                    </a:lnTo>
                    <a:lnTo>
                      <a:pt x="41962" y="13551"/>
                    </a:lnTo>
                    <a:lnTo>
                      <a:pt x="41675" y="12774"/>
                    </a:lnTo>
                    <a:lnTo>
                      <a:pt x="41430" y="12037"/>
                    </a:lnTo>
                    <a:lnTo>
                      <a:pt x="41102" y="11341"/>
                    </a:lnTo>
                    <a:lnTo>
                      <a:pt x="40775" y="10604"/>
                    </a:lnTo>
                    <a:lnTo>
                      <a:pt x="40447" y="9908"/>
                    </a:lnTo>
                    <a:lnTo>
                      <a:pt x="40038" y="9212"/>
                    </a:lnTo>
                    <a:lnTo>
                      <a:pt x="39669" y="8557"/>
                    </a:lnTo>
                    <a:lnTo>
                      <a:pt x="39219" y="7902"/>
                    </a:lnTo>
                    <a:lnTo>
                      <a:pt x="38769" y="7288"/>
                    </a:lnTo>
                    <a:lnTo>
                      <a:pt x="38318" y="6674"/>
                    </a:lnTo>
                    <a:lnTo>
                      <a:pt x="37827" y="6060"/>
                    </a:lnTo>
                    <a:lnTo>
                      <a:pt x="37295" y="5487"/>
                    </a:lnTo>
                    <a:lnTo>
                      <a:pt x="36763" y="4913"/>
                    </a:lnTo>
                    <a:lnTo>
                      <a:pt x="36230" y="4381"/>
                    </a:lnTo>
                    <a:lnTo>
                      <a:pt x="35657" y="3849"/>
                    </a:lnTo>
                    <a:lnTo>
                      <a:pt x="35043" y="3358"/>
                    </a:lnTo>
                    <a:lnTo>
                      <a:pt x="34429" y="2866"/>
                    </a:lnTo>
                    <a:lnTo>
                      <a:pt x="33815" y="2416"/>
                    </a:lnTo>
                    <a:lnTo>
                      <a:pt x="33160" y="1966"/>
                    </a:lnTo>
                    <a:lnTo>
                      <a:pt x="32505" y="1556"/>
                    </a:lnTo>
                    <a:lnTo>
                      <a:pt x="31850" y="1147"/>
                    </a:lnTo>
                    <a:lnTo>
                      <a:pt x="31154" y="779"/>
                    </a:lnTo>
                    <a:lnTo>
                      <a:pt x="30458" y="451"/>
                    </a:lnTo>
                    <a:lnTo>
                      <a:pt x="29721" y="124"/>
                    </a:lnTo>
                    <a:lnTo>
                      <a:pt x="28493" y="3071"/>
                    </a:lnTo>
                    <a:lnTo>
                      <a:pt x="29107" y="3358"/>
                    </a:lnTo>
                    <a:lnTo>
                      <a:pt x="29721" y="3644"/>
                    </a:lnTo>
                    <a:lnTo>
                      <a:pt x="30868" y="4299"/>
                    </a:lnTo>
                    <a:lnTo>
                      <a:pt x="31973" y="4995"/>
                    </a:lnTo>
                    <a:lnTo>
                      <a:pt x="33037" y="5814"/>
                    </a:lnTo>
                    <a:lnTo>
                      <a:pt x="34020" y="6674"/>
                    </a:lnTo>
                    <a:lnTo>
                      <a:pt x="34961" y="7615"/>
                    </a:lnTo>
                    <a:lnTo>
                      <a:pt x="35821" y="8639"/>
                    </a:lnTo>
                    <a:lnTo>
                      <a:pt x="36599" y="9703"/>
                    </a:lnTo>
                    <a:lnTo>
                      <a:pt x="37295" y="10808"/>
                    </a:lnTo>
                    <a:lnTo>
                      <a:pt x="37909" y="11996"/>
                    </a:lnTo>
                    <a:lnTo>
                      <a:pt x="38196" y="12610"/>
                    </a:lnTo>
                    <a:lnTo>
                      <a:pt x="38441" y="13224"/>
                    </a:lnTo>
                    <a:lnTo>
                      <a:pt x="38687" y="13838"/>
                    </a:lnTo>
                    <a:lnTo>
                      <a:pt x="38891" y="14493"/>
                    </a:lnTo>
                    <a:lnTo>
                      <a:pt x="39096" y="15148"/>
                    </a:lnTo>
                    <a:lnTo>
                      <a:pt x="39260" y="15803"/>
                    </a:lnTo>
                    <a:lnTo>
                      <a:pt x="39383" y="16458"/>
                    </a:lnTo>
                    <a:lnTo>
                      <a:pt x="39506" y="17154"/>
                    </a:lnTo>
                    <a:lnTo>
                      <a:pt x="39587" y="17850"/>
                    </a:lnTo>
                    <a:lnTo>
                      <a:pt x="39669" y="18546"/>
                    </a:lnTo>
                    <a:lnTo>
                      <a:pt x="39710" y="19242"/>
                    </a:lnTo>
                    <a:lnTo>
                      <a:pt x="39710" y="19938"/>
                    </a:lnTo>
                    <a:lnTo>
                      <a:pt x="39710" y="20879"/>
                    </a:lnTo>
                    <a:lnTo>
                      <a:pt x="39628" y="21821"/>
                    </a:lnTo>
                    <a:lnTo>
                      <a:pt x="39506" y="22722"/>
                    </a:lnTo>
                    <a:lnTo>
                      <a:pt x="39342" y="23622"/>
                    </a:lnTo>
                    <a:lnTo>
                      <a:pt x="39137" y="24523"/>
                    </a:lnTo>
                    <a:lnTo>
                      <a:pt x="38891" y="25382"/>
                    </a:lnTo>
                    <a:lnTo>
                      <a:pt x="38605" y="26242"/>
                    </a:lnTo>
                    <a:lnTo>
                      <a:pt x="38277" y="27061"/>
                    </a:lnTo>
                    <a:lnTo>
                      <a:pt x="37909" y="27880"/>
                    </a:lnTo>
                    <a:lnTo>
                      <a:pt x="37500" y="28658"/>
                    </a:lnTo>
                    <a:lnTo>
                      <a:pt x="37090" y="29394"/>
                    </a:lnTo>
                    <a:lnTo>
                      <a:pt x="36599" y="30172"/>
                    </a:lnTo>
                    <a:lnTo>
                      <a:pt x="36108" y="30868"/>
                    </a:lnTo>
                    <a:lnTo>
                      <a:pt x="35535" y="31564"/>
                    </a:lnTo>
                    <a:lnTo>
                      <a:pt x="34961" y="32219"/>
                    </a:lnTo>
                    <a:lnTo>
                      <a:pt x="34388" y="32874"/>
                    </a:lnTo>
                    <a:lnTo>
                      <a:pt x="33733" y="33447"/>
                    </a:lnTo>
                    <a:lnTo>
                      <a:pt x="33078" y="34020"/>
                    </a:lnTo>
                    <a:lnTo>
                      <a:pt x="32382" y="34594"/>
                    </a:lnTo>
                    <a:lnTo>
                      <a:pt x="31686" y="35085"/>
                    </a:lnTo>
                    <a:lnTo>
                      <a:pt x="30949" y="35576"/>
                    </a:lnTo>
                    <a:lnTo>
                      <a:pt x="30172" y="35985"/>
                    </a:lnTo>
                    <a:lnTo>
                      <a:pt x="29394" y="36395"/>
                    </a:lnTo>
                    <a:lnTo>
                      <a:pt x="28575" y="36763"/>
                    </a:lnTo>
                    <a:lnTo>
                      <a:pt x="27756" y="37091"/>
                    </a:lnTo>
                    <a:lnTo>
                      <a:pt x="26897" y="37377"/>
                    </a:lnTo>
                    <a:lnTo>
                      <a:pt x="26037" y="37623"/>
                    </a:lnTo>
                    <a:lnTo>
                      <a:pt x="25136" y="37828"/>
                    </a:lnTo>
                    <a:lnTo>
                      <a:pt x="24236" y="37991"/>
                    </a:lnTo>
                    <a:lnTo>
                      <a:pt x="23335" y="38114"/>
                    </a:lnTo>
                    <a:lnTo>
                      <a:pt x="22393" y="38196"/>
                    </a:lnTo>
                    <a:lnTo>
                      <a:pt x="20510" y="38196"/>
                    </a:lnTo>
                    <a:lnTo>
                      <a:pt x="19609" y="38114"/>
                    </a:lnTo>
                    <a:lnTo>
                      <a:pt x="18668" y="37991"/>
                    </a:lnTo>
                    <a:lnTo>
                      <a:pt x="17767" y="37828"/>
                    </a:lnTo>
                    <a:lnTo>
                      <a:pt x="16908" y="37623"/>
                    </a:lnTo>
                    <a:lnTo>
                      <a:pt x="16007" y="37377"/>
                    </a:lnTo>
                    <a:lnTo>
                      <a:pt x="15188" y="37091"/>
                    </a:lnTo>
                    <a:lnTo>
                      <a:pt x="14328" y="36763"/>
                    </a:lnTo>
                    <a:lnTo>
                      <a:pt x="13551" y="36395"/>
                    </a:lnTo>
                    <a:lnTo>
                      <a:pt x="12732" y="35985"/>
                    </a:lnTo>
                    <a:lnTo>
                      <a:pt x="11995" y="35576"/>
                    </a:lnTo>
                    <a:lnTo>
                      <a:pt x="11258" y="35085"/>
                    </a:lnTo>
                    <a:lnTo>
                      <a:pt x="10521" y="34594"/>
                    </a:lnTo>
                    <a:lnTo>
                      <a:pt x="9825" y="34020"/>
                    </a:lnTo>
                    <a:lnTo>
                      <a:pt x="9170" y="33447"/>
                    </a:lnTo>
                    <a:lnTo>
                      <a:pt x="8556" y="32874"/>
                    </a:lnTo>
                    <a:lnTo>
                      <a:pt x="7942" y="32219"/>
                    </a:lnTo>
                    <a:lnTo>
                      <a:pt x="7369" y="31564"/>
                    </a:lnTo>
                    <a:lnTo>
                      <a:pt x="6837" y="30868"/>
                    </a:lnTo>
                    <a:lnTo>
                      <a:pt x="6305" y="30172"/>
                    </a:lnTo>
                    <a:lnTo>
                      <a:pt x="5854" y="29394"/>
                    </a:lnTo>
                    <a:lnTo>
                      <a:pt x="5404" y="28658"/>
                    </a:lnTo>
                    <a:lnTo>
                      <a:pt x="4994" y="27880"/>
                    </a:lnTo>
                    <a:lnTo>
                      <a:pt x="4626" y="27061"/>
                    </a:lnTo>
                    <a:lnTo>
                      <a:pt x="4299" y="26242"/>
                    </a:lnTo>
                    <a:lnTo>
                      <a:pt x="4012" y="25382"/>
                    </a:lnTo>
                    <a:lnTo>
                      <a:pt x="3766" y="24523"/>
                    </a:lnTo>
                    <a:lnTo>
                      <a:pt x="3562" y="23622"/>
                    </a:lnTo>
                    <a:lnTo>
                      <a:pt x="3398" y="22722"/>
                    </a:lnTo>
                    <a:lnTo>
                      <a:pt x="3275" y="21821"/>
                    </a:lnTo>
                    <a:lnTo>
                      <a:pt x="3234" y="20879"/>
                    </a:lnTo>
                    <a:lnTo>
                      <a:pt x="3193" y="19938"/>
                    </a:lnTo>
                    <a:lnTo>
                      <a:pt x="3193" y="19242"/>
                    </a:lnTo>
                    <a:lnTo>
                      <a:pt x="3234" y="18505"/>
                    </a:lnTo>
                    <a:lnTo>
                      <a:pt x="3316" y="17809"/>
                    </a:lnTo>
                    <a:lnTo>
                      <a:pt x="3398" y="17113"/>
                    </a:lnTo>
                    <a:lnTo>
                      <a:pt x="3521" y="16417"/>
                    </a:lnTo>
                    <a:lnTo>
                      <a:pt x="3684" y="15762"/>
                    </a:lnTo>
                    <a:lnTo>
                      <a:pt x="3848" y="15066"/>
                    </a:lnTo>
                    <a:lnTo>
                      <a:pt x="4053" y="14411"/>
                    </a:lnTo>
                    <a:lnTo>
                      <a:pt x="4258" y="13756"/>
                    </a:lnTo>
                    <a:lnTo>
                      <a:pt x="4503" y="13142"/>
                    </a:lnTo>
                    <a:lnTo>
                      <a:pt x="4749" y="12528"/>
                    </a:lnTo>
                    <a:lnTo>
                      <a:pt x="5035" y="11914"/>
                    </a:lnTo>
                    <a:lnTo>
                      <a:pt x="5363" y="11300"/>
                    </a:lnTo>
                    <a:lnTo>
                      <a:pt x="5690" y="10727"/>
                    </a:lnTo>
                    <a:lnTo>
                      <a:pt x="6059" y="10113"/>
                    </a:lnTo>
                    <a:lnTo>
                      <a:pt x="6427" y="9580"/>
                    </a:lnTo>
                    <a:lnTo>
                      <a:pt x="7205" y="8516"/>
                    </a:lnTo>
                    <a:lnTo>
                      <a:pt x="8106" y="7493"/>
                    </a:lnTo>
                    <a:lnTo>
                      <a:pt x="9047" y="6551"/>
                    </a:lnTo>
                    <a:lnTo>
                      <a:pt x="10071" y="5650"/>
                    </a:lnTo>
                    <a:lnTo>
                      <a:pt x="11135" y="4872"/>
                    </a:lnTo>
                    <a:lnTo>
                      <a:pt x="11708" y="4504"/>
                    </a:lnTo>
                    <a:lnTo>
                      <a:pt x="12282" y="4136"/>
                    </a:lnTo>
                    <a:lnTo>
                      <a:pt x="12855" y="3808"/>
                    </a:lnTo>
                    <a:lnTo>
                      <a:pt x="13469" y="3522"/>
                    </a:lnTo>
                    <a:lnTo>
                      <a:pt x="14083" y="3235"/>
                    </a:lnTo>
                    <a:lnTo>
                      <a:pt x="14697" y="2948"/>
                    </a:lnTo>
                    <a:lnTo>
                      <a:pt x="134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56"/>
              <p:cNvSpPr/>
              <p:nvPr/>
            </p:nvSpPr>
            <p:spPr>
              <a:xfrm>
                <a:off x="1192225" y="1945025"/>
                <a:ext cx="1072600" cy="1034750"/>
              </a:xfrm>
              <a:custGeom>
                <a:avLst/>
                <a:gdLst/>
                <a:ahLst/>
                <a:cxnLst/>
                <a:rect l="l" t="t" r="r" b="b"/>
                <a:pathLst>
                  <a:path w="42904" h="41390" extrusionOk="0">
                    <a:moveTo>
                      <a:pt x="13469" y="1"/>
                    </a:moveTo>
                    <a:lnTo>
                      <a:pt x="12773" y="328"/>
                    </a:lnTo>
                    <a:lnTo>
                      <a:pt x="12036" y="656"/>
                    </a:lnTo>
                    <a:lnTo>
                      <a:pt x="11340" y="1024"/>
                    </a:lnTo>
                    <a:lnTo>
                      <a:pt x="10644" y="1393"/>
                    </a:lnTo>
                    <a:lnTo>
                      <a:pt x="9948" y="1802"/>
                    </a:lnTo>
                    <a:lnTo>
                      <a:pt x="9293" y="2252"/>
                    </a:lnTo>
                    <a:lnTo>
                      <a:pt x="8679" y="2703"/>
                    </a:lnTo>
                    <a:lnTo>
                      <a:pt x="8065" y="3194"/>
                    </a:lnTo>
                    <a:lnTo>
                      <a:pt x="7451" y="3685"/>
                    </a:lnTo>
                    <a:lnTo>
                      <a:pt x="6837" y="4217"/>
                    </a:lnTo>
                    <a:lnTo>
                      <a:pt x="6305" y="4750"/>
                    </a:lnTo>
                    <a:lnTo>
                      <a:pt x="5731" y="5323"/>
                    </a:lnTo>
                    <a:lnTo>
                      <a:pt x="5240" y="5896"/>
                    </a:lnTo>
                    <a:lnTo>
                      <a:pt x="4708" y="6510"/>
                    </a:lnTo>
                    <a:lnTo>
                      <a:pt x="4258" y="7124"/>
                    </a:lnTo>
                    <a:lnTo>
                      <a:pt x="3766" y="7779"/>
                    </a:lnTo>
                    <a:lnTo>
                      <a:pt x="3357" y="8434"/>
                    </a:lnTo>
                    <a:lnTo>
                      <a:pt x="2948" y="9089"/>
                    </a:lnTo>
                    <a:lnTo>
                      <a:pt x="2538" y="9785"/>
                    </a:lnTo>
                    <a:lnTo>
                      <a:pt x="2170" y="10481"/>
                    </a:lnTo>
                    <a:lnTo>
                      <a:pt x="1842" y="11218"/>
                    </a:lnTo>
                    <a:lnTo>
                      <a:pt x="1556" y="11955"/>
                    </a:lnTo>
                    <a:lnTo>
                      <a:pt x="1269" y="12692"/>
                    </a:lnTo>
                    <a:lnTo>
                      <a:pt x="983" y="13469"/>
                    </a:lnTo>
                    <a:lnTo>
                      <a:pt x="778" y="14247"/>
                    </a:lnTo>
                    <a:lnTo>
                      <a:pt x="573" y="15025"/>
                    </a:lnTo>
                    <a:lnTo>
                      <a:pt x="409" y="15803"/>
                    </a:lnTo>
                    <a:lnTo>
                      <a:pt x="246" y="16622"/>
                    </a:lnTo>
                    <a:lnTo>
                      <a:pt x="164" y="17440"/>
                    </a:lnTo>
                    <a:lnTo>
                      <a:pt x="82" y="18259"/>
                    </a:lnTo>
                    <a:lnTo>
                      <a:pt x="0" y="19078"/>
                    </a:lnTo>
                    <a:lnTo>
                      <a:pt x="0" y="19938"/>
                    </a:lnTo>
                    <a:lnTo>
                      <a:pt x="41" y="21043"/>
                    </a:lnTo>
                    <a:lnTo>
                      <a:pt x="123" y="22148"/>
                    </a:lnTo>
                    <a:lnTo>
                      <a:pt x="246" y="23213"/>
                    </a:lnTo>
                    <a:lnTo>
                      <a:pt x="450" y="24277"/>
                    </a:lnTo>
                    <a:lnTo>
                      <a:pt x="696" y="25301"/>
                    </a:lnTo>
                    <a:lnTo>
                      <a:pt x="983" y="26324"/>
                    </a:lnTo>
                    <a:lnTo>
                      <a:pt x="1310" y="27307"/>
                    </a:lnTo>
                    <a:lnTo>
                      <a:pt x="1678" y="28289"/>
                    </a:lnTo>
                    <a:lnTo>
                      <a:pt x="2129" y="29231"/>
                    </a:lnTo>
                    <a:lnTo>
                      <a:pt x="2579" y="30172"/>
                    </a:lnTo>
                    <a:lnTo>
                      <a:pt x="3111" y="31073"/>
                    </a:lnTo>
                    <a:lnTo>
                      <a:pt x="3684" y="31933"/>
                    </a:lnTo>
                    <a:lnTo>
                      <a:pt x="4258" y="32792"/>
                    </a:lnTo>
                    <a:lnTo>
                      <a:pt x="4913" y="33611"/>
                    </a:lnTo>
                    <a:lnTo>
                      <a:pt x="5568" y="34389"/>
                    </a:lnTo>
                    <a:lnTo>
                      <a:pt x="6305" y="35126"/>
                    </a:lnTo>
                    <a:lnTo>
                      <a:pt x="7041" y="35822"/>
                    </a:lnTo>
                    <a:lnTo>
                      <a:pt x="7819" y="36518"/>
                    </a:lnTo>
                    <a:lnTo>
                      <a:pt x="8638" y="37132"/>
                    </a:lnTo>
                    <a:lnTo>
                      <a:pt x="9457" y="37746"/>
                    </a:lnTo>
                    <a:lnTo>
                      <a:pt x="10316" y="38278"/>
                    </a:lnTo>
                    <a:lnTo>
                      <a:pt x="11217" y="38810"/>
                    </a:lnTo>
                    <a:lnTo>
                      <a:pt x="12159" y="39301"/>
                    </a:lnTo>
                    <a:lnTo>
                      <a:pt x="13100" y="39711"/>
                    </a:lnTo>
                    <a:lnTo>
                      <a:pt x="14083" y="40079"/>
                    </a:lnTo>
                    <a:lnTo>
                      <a:pt x="15065" y="40448"/>
                    </a:lnTo>
                    <a:lnTo>
                      <a:pt x="16089" y="40734"/>
                    </a:lnTo>
                    <a:lnTo>
                      <a:pt x="17153" y="40980"/>
                    </a:lnTo>
                    <a:lnTo>
                      <a:pt x="18177" y="41144"/>
                    </a:lnTo>
                    <a:lnTo>
                      <a:pt x="19282" y="41307"/>
                    </a:lnTo>
                    <a:lnTo>
                      <a:pt x="20346" y="41389"/>
                    </a:lnTo>
                    <a:lnTo>
                      <a:pt x="22557" y="41389"/>
                    </a:lnTo>
                    <a:lnTo>
                      <a:pt x="23662" y="41307"/>
                    </a:lnTo>
                    <a:lnTo>
                      <a:pt x="24727" y="41144"/>
                    </a:lnTo>
                    <a:lnTo>
                      <a:pt x="25791" y="40980"/>
                    </a:lnTo>
                    <a:lnTo>
                      <a:pt x="26815" y="40734"/>
                    </a:lnTo>
                    <a:lnTo>
                      <a:pt x="27838" y="40448"/>
                    </a:lnTo>
                    <a:lnTo>
                      <a:pt x="28821" y="40079"/>
                    </a:lnTo>
                    <a:lnTo>
                      <a:pt x="29803" y="39711"/>
                    </a:lnTo>
                    <a:lnTo>
                      <a:pt x="30745" y="39301"/>
                    </a:lnTo>
                    <a:lnTo>
                      <a:pt x="31686" y="38810"/>
                    </a:lnTo>
                    <a:lnTo>
                      <a:pt x="32587" y="38278"/>
                    </a:lnTo>
                    <a:lnTo>
                      <a:pt x="33447" y="37746"/>
                    </a:lnTo>
                    <a:lnTo>
                      <a:pt x="34306" y="37132"/>
                    </a:lnTo>
                    <a:lnTo>
                      <a:pt x="35125" y="36518"/>
                    </a:lnTo>
                    <a:lnTo>
                      <a:pt x="35903" y="35822"/>
                    </a:lnTo>
                    <a:lnTo>
                      <a:pt x="36640" y="35126"/>
                    </a:lnTo>
                    <a:lnTo>
                      <a:pt x="37336" y="34389"/>
                    </a:lnTo>
                    <a:lnTo>
                      <a:pt x="38032" y="33611"/>
                    </a:lnTo>
                    <a:lnTo>
                      <a:pt x="38646" y="32792"/>
                    </a:lnTo>
                    <a:lnTo>
                      <a:pt x="39260" y="31933"/>
                    </a:lnTo>
                    <a:lnTo>
                      <a:pt x="39792" y="31073"/>
                    </a:lnTo>
                    <a:lnTo>
                      <a:pt x="40324" y="30172"/>
                    </a:lnTo>
                    <a:lnTo>
                      <a:pt x="40816" y="29231"/>
                    </a:lnTo>
                    <a:lnTo>
                      <a:pt x="41225" y="28289"/>
                    </a:lnTo>
                    <a:lnTo>
                      <a:pt x="41634" y="27307"/>
                    </a:lnTo>
                    <a:lnTo>
                      <a:pt x="41962" y="26324"/>
                    </a:lnTo>
                    <a:lnTo>
                      <a:pt x="42248" y="25301"/>
                    </a:lnTo>
                    <a:lnTo>
                      <a:pt x="42494" y="24277"/>
                    </a:lnTo>
                    <a:lnTo>
                      <a:pt x="42658" y="23213"/>
                    </a:lnTo>
                    <a:lnTo>
                      <a:pt x="42822" y="22148"/>
                    </a:lnTo>
                    <a:lnTo>
                      <a:pt x="42903" y="21043"/>
                    </a:lnTo>
                    <a:lnTo>
                      <a:pt x="42903" y="19938"/>
                    </a:lnTo>
                    <a:lnTo>
                      <a:pt x="42903" y="19119"/>
                    </a:lnTo>
                    <a:lnTo>
                      <a:pt x="42863" y="18300"/>
                    </a:lnTo>
                    <a:lnTo>
                      <a:pt x="42781" y="17481"/>
                    </a:lnTo>
                    <a:lnTo>
                      <a:pt x="42658" y="16663"/>
                    </a:lnTo>
                    <a:lnTo>
                      <a:pt x="42535" y="15885"/>
                    </a:lnTo>
                    <a:lnTo>
                      <a:pt x="42371" y="15066"/>
                    </a:lnTo>
                    <a:lnTo>
                      <a:pt x="42167" y="14288"/>
                    </a:lnTo>
                    <a:lnTo>
                      <a:pt x="41962" y="13551"/>
                    </a:lnTo>
                    <a:lnTo>
                      <a:pt x="41675" y="12774"/>
                    </a:lnTo>
                    <a:lnTo>
                      <a:pt x="41430" y="12037"/>
                    </a:lnTo>
                    <a:lnTo>
                      <a:pt x="41102" y="11341"/>
                    </a:lnTo>
                    <a:lnTo>
                      <a:pt x="40775" y="10604"/>
                    </a:lnTo>
                    <a:lnTo>
                      <a:pt x="40447" y="9908"/>
                    </a:lnTo>
                    <a:lnTo>
                      <a:pt x="40038" y="9212"/>
                    </a:lnTo>
                    <a:lnTo>
                      <a:pt x="39669" y="8557"/>
                    </a:lnTo>
                    <a:lnTo>
                      <a:pt x="39219" y="7902"/>
                    </a:lnTo>
                    <a:lnTo>
                      <a:pt x="38769" y="7288"/>
                    </a:lnTo>
                    <a:lnTo>
                      <a:pt x="38318" y="6674"/>
                    </a:lnTo>
                    <a:lnTo>
                      <a:pt x="37827" y="6060"/>
                    </a:lnTo>
                    <a:lnTo>
                      <a:pt x="37295" y="5487"/>
                    </a:lnTo>
                    <a:lnTo>
                      <a:pt x="36763" y="4913"/>
                    </a:lnTo>
                    <a:lnTo>
                      <a:pt x="36230" y="4381"/>
                    </a:lnTo>
                    <a:lnTo>
                      <a:pt x="35657" y="3849"/>
                    </a:lnTo>
                    <a:lnTo>
                      <a:pt x="35043" y="3358"/>
                    </a:lnTo>
                    <a:lnTo>
                      <a:pt x="34429" y="2866"/>
                    </a:lnTo>
                    <a:lnTo>
                      <a:pt x="33815" y="2416"/>
                    </a:lnTo>
                    <a:lnTo>
                      <a:pt x="33160" y="1966"/>
                    </a:lnTo>
                    <a:lnTo>
                      <a:pt x="32505" y="1556"/>
                    </a:lnTo>
                    <a:lnTo>
                      <a:pt x="31850" y="1147"/>
                    </a:lnTo>
                    <a:lnTo>
                      <a:pt x="31154" y="779"/>
                    </a:lnTo>
                    <a:lnTo>
                      <a:pt x="30458" y="451"/>
                    </a:lnTo>
                    <a:lnTo>
                      <a:pt x="29721" y="124"/>
                    </a:lnTo>
                    <a:lnTo>
                      <a:pt x="29025" y="1884"/>
                    </a:lnTo>
                    <a:lnTo>
                      <a:pt x="29680" y="2171"/>
                    </a:lnTo>
                    <a:lnTo>
                      <a:pt x="30294" y="2498"/>
                    </a:lnTo>
                    <a:lnTo>
                      <a:pt x="30949" y="2826"/>
                    </a:lnTo>
                    <a:lnTo>
                      <a:pt x="31564" y="3153"/>
                    </a:lnTo>
                    <a:lnTo>
                      <a:pt x="32137" y="3562"/>
                    </a:lnTo>
                    <a:lnTo>
                      <a:pt x="32751" y="3931"/>
                    </a:lnTo>
                    <a:lnTo>
                      <a:pt x="33324" y="4381"/>
                    </a:lnTo>
                    <a:lnTo>
                      <a:pt x="33856" y="4791"/>
                    </a:lnTo>
                    <a:lnTo>
                      <a:pt x="34388" y="5241"/>
                    </a:lnTo>
                    <a:lnTo>
                      <a:pt x="34920" y="5732"/>
                    </a:lnTo>
                    <a:lnTo>
                      <a:pt x="35412" y="6223"/>
                    </a:lnTo>
                    <a:lnTo>
                      <a:pt x="35903" y="6756"/>
                    </a:lnTo>
                    <a:lnTo>
                      <a:pt x="36394" y="7288"/>
                    </a:lnTo>
                    <a:lnTo>
                      <a:pt x="36845" y="7820"/>
                    </a:lnTo>
                    <a:lnTo>
                      <a:pt x="37254" y="8393"/>
                    </a:lnTo>
                    <a:lnTo>
                      <a:pt x="37663" y="8966"/>
                    </a:lnTo>
                    <a:lnTo>
                      <a:pt x="38073" y="9580"/>
                    </a:lnTo>
                    <a:lnTo>
                      <a:pt x="38441" y="10153"/>
                    </a:lnTo>
                    <a:lnTo>
                      <a:pt x="38769" y="10808"/>
                    </a:lnTo>
                    <a:lnTo>
                      <a:pt x="39096" y="11423"/>
                    </a:lnTo>
                    <a:lnTo>
                      <a:pt x="39383" y="12078"/>
                    </a:lnTo>
                    <a:lnTo>
                      <a:pt x="39669" y="12733"/>
                    </a:lnTo>
                    <a:lnTo>
                      <a:pt x="39915" y="13429"/>
                    </a:lnTo>
                    <a:lnTo>
                      <a:pt x="40161" y="14084"/>
                    </a:lnTo>
                    <a:lnTo>
                      <a:pt x="40365" y="14779"/>
                    </a:lnTo>
                    <a:lnTo>
                      <a:pt x="40529" y="15516"/>
                    </a:lnTo>
                    <a:lnTo>
                      <a:pt x="40693" y="16212"/>
                    </a:lnTo>
                    <a:lnTo>
                      <a:pt x="40816" y="16949"/>
                    </a:lnTo>
                    <a:lnTo>
                      <a:pt x="40897" y="17686"/>
                    </a:lnTo>
                    <a:lnTo>
                      <a:pt x="40979" y="18423"/>
                    </a:lnTo>
                    <a:lnTo>
                      <a:pt x="41020" y="19201"/>
                    </a:lnTo>
                    <a:lnTo>
                      <a:pt x="41020" y="19938"/>
                    </a:lnTo>
                    <a:lnTo>
                      <a:pt x="41020" y="20961"/>
                    </a:lnTo>
                    <a:lnTo>
                      <a:pt x="40938" y="21944"/>
                    </a:lnTo>
                    <a:lnTo>
                      <a:pt x="40816" y="22926"/>
                    </a:lnTo>
                    <a:lnTo>
                      <a:pt x="40652" y="23868"/>
                    </a:lnTo>
                    <a:lnTo>
                      <a:pt x="40406" y="24850"/>
                    </a:lnTo>
                    <a:lnTo>
                      <a:pt x="40161" y="25751"/>
                    </a:lnTo>
                    <a:lnTo>
                      <a:pt x="39833" y="26652"/>
                    </a:lnTo>
                    <a:lnTo>
                      <a:pt x="39506" y="27552"/>
                    </a:lnTo>
                    <a:lnTo>
                      <a:pt x="39096" y="28412"/>
                    </a:lnTo>
                    <a:lnTo>
                      <a:pt x="38687" y="29272"/>
                    </a:lnTo>
                    <a:lnTo>
                      <a:pt x="38196" y="30090"/>
                    </a:lnTo>
                    <a:lnTo>
                      <a:pt x="37704" y="30868"/>
                    </a:lnTo>
                    <a:lnTo>
                      <a:pt x="37131" y="31646"/>
                    </a:lnTo>
                    <a:lnTo>
                      <a:pt x="36558" y="32383"/>
                    </a:lnTo>
                    <a:lnTo>
                      <a:pt x="35944" y="33120"/>
                    </a:lnTo>
                    <a:lnTo>
                      <a:pt x="35289" y="33775"/>
                    </a:lnTo>
                    <a:lnTo>
                      <a:pt x="34634" y="34430"/>
                    </a:lnTo>
                    <a:lnTo>
                      <a:pt x="33897" y="35044"/>
                    </a:lnTo>
                    <a:lnTo>
                      <a:pt x="33160" y="35617"/>
                    </a:lnTo>
                    <a:lnTo>
                      <a:pt x="32382" y="36190"/>
                    </a:lnTo>
                    <a:lnTo>
                      <a:pt x="31604" y="36681"/>
                    </a:lnTo>
                    <a:lnTo>
                      <a:pt x="30786" y="37132"/>
                    </a:lnTo>
                    <a:lnTo>
                      <a:pt x="29926" y="37582"/>
                    </a:lnTo>
                    <a:lnTo>
                      <a:pt x="29066" y="37991"/>
                    </a:lnTo>
                    <a:lnTo>
                      <a:pt x="28207" y="38319"/>
                    </a:lnTo>
                    <a:lnTo>
                      <a:pt x="27265" y="38646"/>
                    </a:lnTo>
                    <a:lnTo>
                      <a:pt x="26364" y="38892"/>
                    </a:lnTo>
                    <a:lnTo>
                      <a:pt x="25423" y="39097"/>
                    </a:lnTo>
                    <a:lnTo>
                      <a:pt x="24440" y="39301"/>
                    </a:lnTo>
                    <a:lnTo>
                      <a:pt x="23458" y="39424"/>
                    </a:lnTo>
                    <a:lnTo>
                      <a:pt x="22475" y="39506"/>
                    </a:lnTo>
                    <a:lnTo>
                      <a:pt x="20469" y="39506"/>
                    </a:lnTo>
                    <a:lnTo>
                      <a:pt x="19446" y="39424"/>
                    </a:lnTo>
                    <a:lnTo>
                      <a:pt x="18463" y="39301"/>
                    </a:lnTo>
                    <a:lnTo>
                      <a:pt x="17522" y="39097"/>
                    </a:lnTo>
                    <a:lnTo>
                      <a:pt x="16580" y="38892"/>
                    </a:lnTo>
                    <a:lnTo>
                      <a:pt x="15638" y="38646"/>
                    </a:lnTo>
                    <a:lnTo>
                      <a:pt x="14738" y="38319"/>
                    </a:lnTo>
                    <a:lnTo>
                      <a:pt x="13837" y="37991"/>
                    </a:lnTo>
                    <a:lnTo>
                      <a:pt x="12977" y="37582"/>
                    </a:lnTo>
                    <a:lnTo>
                      <a:pt x="12118" y="37132"/>
                    </a:lnTo>
                    <a:lnTo>
                      <a:pt x="11299" y="36681"/>
                    </a:lnTo>
                    <a:lnTo>
                      <a:pt x="10521" y="36190"/>
                    </a:lnTo>
                    <a:lnTo>
                      <a:pt x="9743" y="35617"/>
                    </a:lnTo>
                    <a:lnTo>
                      <a:pt x="9006" y="35044"/>
                    </a:lnTo>
                    <a:lnTo>
                      <a:pt x="8310" y="34430"/>
                    </a:lnTo>
                    <a:lnTo>
                      <a:pt x="7615" y="33775"/>
                    </a:lnTo>
                    <a:lnTo>
                      <a:pt x="6960" y="33120"/>
                    </a:lnTo>
                    <a:lnTo>
                      <a:pt x="6345" y="32383"/>
                    </a:lnTo>
                    <a:lnTo>
                      <a:pt x="5772" y="31646"/>
                    </a:lnTo>
                    <a:lnTo>
                      <a:pt x="5240" y="30868"/>
                    </a:lnTo>
                    <a:lnTo>
                      <a:pt x="4708" y="30090"/>
                    </a:lnTo>
                    <a:lnTo>
                      <a:pt x="4258" y="29272"/>
                    </a:lnTo>
                    <a:lnTo>
                      <a:pt x="3807" y="28412"/>
                    </a:lnTo>
                    <a:lnTo>
                      <a:pt x="3439" y="27552"/>
                    </a:lnTo>
                    <a:lnTo>
                      <a:pt x="3070" y="26652"/>
                    </a:lnTo>
                    <a:lnTo>
                      <a:pt x="2784" y="25751"/>
                    </a:lnTo>
                    <a:lnTo>
                      <a:pt x="2497" y="24850"/>
                    </a:lnTo>
                    <a:lnTo>
                      <a:pt x="2293" y="23868"/>
                    </a:lnTo>
                    <a:lnTo>
                      <a:pt x="2129" y="22926"/>
                    </a:lnTo>
                    <a:lnTo>
                      <a:pt x="2006" y="21944"/>
                    </a:lnTo>
                    <a:lnTo>
                      <a:pt x="1924" y="20961"/>
                    </a:lnTo>
                    <a:lnTo>
                      <a:pt x="1883" y="19938"/>
                    </a:lnTo>
                    <a:lnTo>
                      <a:pt x="1883" y="19160"/>
                    </a:lnTo>
                    <a:lnTo>
                      <a:pt x="1924" y="18423"/>
                    </a:lnTo>
                    <a:lnTo>
                      <a:pt x="2006" y="17645"/>
                    </a:lnTo>
                    <a:lnTo>
                      <a:pt x="2129" y="16908"/>
                    </a:lnTo>
                    <a:lnTo>
                      <a:pt x="2252" y="16171"/>
                    </a:lnTo>
                    <a:lnTo>
                      <a:pt x="2415" y="15435"/>
                    </a:lnTo>
                    <a:lnTo>
                      <a:pt x="2579" y="14739"/>
                    </a:lnTo>
                    <a:lnTo>
                      <a:pt x="2784" y="14043"/>
                    </a:lnTo>
                    <a:lnTo>
                      <a:pt x="3029" y="13347"/>
                    </a:lnTo>
                    <a:lnTo>
                      <a:pt x="3275" y="12651"/>
                    </a:lnTo>
                    <a:lnTo>
                      <a:pt x="3562" y="11996"/>
                    </a:lnTo>
                    <a:lnTo>
                      <a:pt x="3889" y="11341"/>
                    </a:lnTo>
                    <a:lnTo>
                      <a:pt x="4217" y="10686"/>
                    </a:lnTo>
                    <a:lnTo>
                      <a:pt x="4544" y="10072"/>
                    </a:lnTo>
                    <a:lnTo>
                      <a:pt x="4954" y="9417"/>
                    </a:lnTo>
                    <a:lnTo>
                      <a:pt x="5322" y="8843"/>
                    </a:lnTo>
                    <a:lnTo>
                      <a:pt x="5772" y="8270"/>
                    </a:lnTo>
                    <a:lnTo>
                      <a:pt x="6182" y="7697"/>
                    </a:lnTo>
                    <a:lnTo>
                      <a:pt x="6673" y="7124"/>
                    </a:lnTo>
                    <a:lnTo>
                      <a:pt x="7123" y="6592"/>
                    </a:lnTo>
                    <a:lnTo>
                      <a:pt x="7615" y="6101"/>
                    </a:lnTo>
                    <a:lnTo>
                      <a:pt x="8147" y="5609"/>
                    </a:lnTo>
                    <a:lnTo>
                      <a:pt x="8679" y="5118"/>
                    </a:lnTo>
                    <a:lnTo>
                      <a:pt x="9252" y="4668"/>
                    </a:lnTo>
                    <a:lnTo>
                      <a:pt x="9784" y="4217"/>
                    </a:lnTo>
                    <a:lnTo>
                      <a:pt x="10398" y="3808"/>
                    </a:lnTo>
                    <a:lnTo>
                      <a:pt x="10971" y="3399"/>
                    </a:lnTo>
                    <a:lnTo>
                      <a:pt x="11586" y="3030"/>
                    </a:lnTo>
                    <a:lnTo>
                      <a:pt x="12241" y="2662"/>
                    </a:lnTo>
                    <a:lnTo>
                      <a:pt x="12896" y="2334"/>
                    </a:lnTo>
                    <a:lnTo>
                      <a:pt x="13551" y="2048"/>
                    </a:lnTo>
                    <a:lnTo>
                      <a:pt x="14206" y="1761"/>
                    </a:lnTo>
                    <a:lnTo>
                      <a:pt x="134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56"/>
              <p:cNvSpPr/>
              <p:nvPr/>
            </p:nvSpPr>
            <p:spPr>
              <a:xfrm>
                <a:off x="1914775" y="1991100"/>
                <a:ext cx="1576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4340" extrusionOk="0">
                    <a:moveTo>
                      <a:pt x="123" y="0"/>
                    </a:moveTo>
                    <a:lnTo>
                      <a:pt x="1" y="287"/>
                    </a:lnTo>
                    <a:lnTo>
                      <a:pt x="1106" y="778"/>
                    </a:lnTo>
                    <a:lnTo>
                      <a:pt x="2129" y="1269"/>
                    </a:lnTo>
                    <a:lnTo>
                      <a:pt x="2825" y="1679"/>
                    </a:lnTo>
                    <a:lnTo>
                      <a:pt x="3439" y="2047"/>
                    </a:lnTo>
                    <a:lnTo>
                      <a:pt x="3972" y="2456"/>
                    </a:lnTo>
                    <a:lnTo>
                      <a:pt x="4463" y="2784"/>
                    </a:lnTo>
                    <a:lnTo>
                      <a:pt x="4913" y="3111"/>
                    </a:lnTo>
                    <a:lnTo>
                      <a:pt x="5282" y="3439"/>
                    </a:lnTo>
                    <a:lnTo>
                      <a:pt x="5609" y="3684"/>
                    </a:lnTo>
                    <a:lnTo>
                      <a:pt x="5855" y="3930"/>
                    </a:lnTo>
                    <a:lnTo>
                      <a:pt x="6305" y="4339"/>
                    </a:lnTo>
                    <a:lnTo>
                      <a:pt x="6305" y="4339"/>
                    </a:lnTo>
                    <a:lnTo>
                      <a:pt x="5855" y="3889"/>
                    </a:lnTo>
                    <a:lnTo>
                      <a:pt x="5650" y="3644"/>
                    </a:lnTo>
                    <a:lnTo>
                      <a:pt x="5323" y="3398"/>
                    </a:lnTo>
                    <a:lnTo>
                      <a:pt x="4954" y="3070"/>
                    </a:lnTo>
                    <a:lnTo>
                      <a:pt x="4545" y="2702"/>
                    </a:lnTo>
                    <a:lnTo>
                      <a:pt x="4053" y="2334"/>
                    </a:lnTo>
                    <a:lnTo>
                      <a:pt x="3521" y="1924"/>
                    </a:lnTo>
                    <a:lnTo>
                      <a:pt x="2907" y="1515"/>
                    </a:lnTo>
                    <a:lnTo>
                      <a:pt x="2252" y="1105"/>
                    </a:lnTo>
                    <a:lnTo>
                      <a:pt x="1229" y="532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56"/>
              <p:cNvSpPr/>
              <p:nvPr/>
            </p:nvSpPr>
            <p:spPr>
              <a:xfrm>
                <a:off x="1236225" y="1983925"/>
                <a:ext cx="315250" cy="803425"/>
              </a:xfrm>
              <a:custGeom>
                <a:avLst/>
                <a:gdLst/>
                <a:ahLst/>
                <a:cxnLst/>
                <a:rect l="l" t="t" r="r" b="b"/>
                <a:pathLst>
                  <a:path w="12610" h="32137" extrusionOk="0">
                    <a:moveTo>
                      <a:pt x="12364" y="0"/>
                    </a:moveTo>
                    <a:lnTo>
                      <a:pt x="11545" y="328"/>
                    </a:lnTo>
                    <a:lnTo>
                      <a:pt x="10767" y="737"/>
                    </a:lnTo>
                    <a:lnTo>
                      <a:pt x="10071" y="1065"/>
                    </a:lnTo>
                    <a:lnTo>
                      <a:pt x="9416" y="1474"/>
                    </a:lnTo>
                    <a:lnTo>
                      <a:pt x="8761" y="1884"/>
                    </a:lnTo>
                    <a:lnTo>
                      <a:pt x="8106" y="2334"/>
                    </a:lnTo>
                    <a:lnTo>
                      <a:pt x="7492" y="2784"/>
                    </a:lnTo>
                    <a:lnTo>
                      <a:pt x="6878" y="3276"/>
                    </a:lnTo>
                    <a:lnTo>
                      <a:pt x="6264" y="3808"/>
                    </a:lnTo>
                    <a:lnTo>
                      <a:pt x="5691" y="4381"/>
                    </a:lnTo>
                    <a:lnTo>
                      <a:pt x="5118" y="4954"/>
                    </a:lnTo>
                    <a:lnTo>
                      <a:pt x="4585" y="5568"/>
                    </a:lnTo>
                    <a:lnTo>
                      <a:pt x="4094" y="6182"/>
                    </a:lnTo>
                    <a:lnTo>
                      <a:pt x="3644" y="6796"/>
                    </a:lnTo>
                    <a:lnTo>
                      <a:pt x="3194" y="7451"/>
                    </a:lnTo>
                    <a:lnTo>
                      <a:pt x="2784" y="8106"/>
                    </a:lnTo>
                    <a:lnTo>
                      <a:pt x="2375" y="8761"/>
                    </a:lnTo>
                    <a:lnTo>
                      <a:pt x="2047" y="9457"/>
                    </a:lnTo>
                    <a:lnTo>
                      <a:pt x="1720" y="10112"/>
                    </a:lnTo>
                    <a:lnTo>
                      <a:pt x="1392" y="10808"/>
                    </a:lnTo>
                    <a:lnTo>
                      <a:pt x="1147" y="11504"/>
                    </a:lnTo>
                    <a:lnTo>
                      <a:pt x="901" y="12200"/>
                    </a:lnTo>
                    <a:lnTo>
                      <a:pt x="819" y="12528"/>
                    </a:lnTo>
                    <a:lnTo>
                      <a:pt x="696" y="12896"/>
                    </a:lnTo>
                    <a:lnTo>
                      <a:pt x="533" y="13592"/>
                    </a:lnTo>
                    <a:lnTo>
                      <a:pt x="369" y="14288"/>
                    </a:lnTo>
                    <a:lnTo>
                      <a:pt x="287" y="14615"/>
                    </a:lnTo>
                    <a:lnTo>
                      <a:pt x="246" y="14984"/>
                    </a:lnTo>
                    <a:lnTo>
                      <a:pt x="123" y="15639"/>
                    </a:lnTo>
                    <a:lnTo>
                      <a:pt x="41" y="16335"/>
                    </a:lnTo>
                    <a:lnTo>
                      <a:pt x="0" y="17645"/>
                    </a:lnTo>
                    <a:lnTo>
                      <a:pt x="0" y="18955"/>
                    </a:lnTo>
                    <a:lnTo>
                      <a:pt x="82" y="20224"/>
                    </a:lnTo>
                    <a:lnTo>
                      <a:pt x="246" y="21411"/>
                    </a:lnTo>
                    <a:lnTo>
                      <a:pt x="492" y="22557"/>
                    </a:lnTo>
                    <a:lnTo>
                      <a:pt x="778" y="23622"/>
                    </a:lnTo>
                    <a:lnTo>
                      <a:pt x="1106" y="24645"/>
                    </a:lnTo>
                    <a:lnTo>
                      <a:pt x="1474" y="25628"/>
                    </a:lnTo>
                    <a:lnTo>
                      <a:pt x="1843" y="26487"/>
                    </a:lnTo>
                    <a:lnTo>
                      <a:pt x="2252" y="27306"/>
                    </a:lnTo>
                    <a:lnTo>
                      <a:pt x="2702" y="28043"/>
                    </a:lnTo>
                    <a:lnTo>
                      <a:pt x="3112" y="28739"/>
                    </a:lnTo>
                    <a:lnTo>
                      <a:pt x="3521" y="29353"/>
                    </a:lnTo>
                    <a:lnTo>
                      <a:pt x="3930" y="29885"/>
                    </a:lnTo>
                    <a:lnTo>
                      <a:pt x="4299" y="30377"/>
                    </a:lnTo>
                    <a:lnTo>
                      <a:pt x="4667" y="30786"/>
                    </a:lnTo>
                    <a:lnTo>
                      <a:pt x="4995" y="31154"/>
                    </a:lnTo>
                    <a:lnTo>
                      <a:pt x="5240" y="31482"/>
                    </a:lnTo>
                    <a:lnTo>
                      <a:pt x="5486" y="31687"/>
                    </a:lnTo>
                    <a:lnTo>
                      <a:pt x="5936" y="32137"/>
                    </a:lnTo>
                    <a:lnTo>
                      <a:pt x="5527" y="31687"/>
                    </a:lnTo>
                    <a:lnTo>
                      <a:pt x="5281" y="31441"/>
                    </a:lnTo>
                    <a:lnTo>
                      <a:pt x="5036" y="31113"/>
                    </a:lnTo>
                    <a:lnTo>
                      <a:pt x="4708" y="30745"/>
                    </a:lnTo>
                    <a:lnTo>
                      <a:pt x="4381" y="30295"/>
                    </a:lnTo>
                    <a:lnTo>
                      <a:pt x="4053" y="29803"/>
                    </a:lnTo>
                    <a:lnTo>
                      <a:pt x="3644" y="29271"/>
                    </a:lnTo>
                    <a:lnTo>
                      <a:pt x="3275" y="28616"/>
                    </a:lnTo>
                    <a:lnTo>
                      <a:pt x="2866" y="27961"/>
                    </a:lnTo>
                    <a:lnTo>
                      <a:pt x="2498" y="27183"/>
                    </a:lnTo>
                    <a:lnTo>
                      <a:pt x="2129" y="26365"/>
                    </a:lnTo>
                    <a:lnTo>
                      <a:pt x="1761" y="25505"/>
                    </a:lnTo>
                    <a:lnTo>
                      <a:pt x="1433" y="24563"/>
                    </a:lnTo>
                    <a:lnTo>
                      <a:pt x="1147" y="23540"/>
                    </a:lnTo>
                    <a:lnTo>
                      <a:pt x="901" y="22476"/>
                    </a:lnTo>
                    <a:lnTo>
                      <a:pt x="696" y="21329"/>
                    </a:lnTo>
                    <a:lnTo>
                      <a:pt x="573" y="20183"/>
                    </a:lnTo>
                    <a:lnTo>
                      <a:pt x="533" y="18955"/>
                    </a:lnTo>
                    <a:lnTo>
                      <a:pt x="533" y="17686"/>
                    </a:lnTo>
                    <a:lnTo>
                      <a:pt x="655" y="16376"/>
                    </a:lnTo>
                    <a:lnTo>
                      <a:pt x="737" y="15721"/>
                    </a:lnTo>
                    <a:lnTo>
                      <a:pt x="819" y="15066"/>
                    </a:lnTo>
                    <a:lnTo>
                      <a:pt x="901" y="14738"/>
                    </a:lnTo>
                    <a:lnTo>
                      <a:pt x="983" y="14411"/>
                    </a:lnTo>
                    <a:lnTo>
                      <a:pt x="1147" y="13756"/>
                    </a:lnTo>
                    <a:lnTo>
                      <a:pt x="1310" y="13060"/>
                    </a:lnTo>
                    <a:lnTo>
                      <a:pt x="1433" y="12732"/>
                    </a:lnTo>
                    <a:lnTo>
                      <a:pt x="1515" y="12405"/>
                    </a:lnTo>
                    <a:lnTo>
                      <a:pt x="1761" y="11750"/>
                    </a:lnTo>
                    <a:lnTo>
                      <a:pt x="2047" y="11054"/>
                    </a:lnTo>
                    <a:lnTo>
                      <a:pt x="2334" y="10399"/>
                    </a:lnTo>
                    <a:lnTo>
                      <a:pt x="2661" y="9744"/>
                    </a:lnTo>
                    <a:lnTo>
                      <a:pt x="2989" y="9089"/>
                    </a:lnTo>
                    <a:lnTo>
                      <a:pt x="3357" y="8475"/>
                    </a:lnTo>
                    <a:lnTo>
                      <a:pt x="3767" y="7820"/>
                    </a:lnTo>
                    <a:lnTo>
                      <a:pt x="4217" y="7206"/>
                    </a:lnTo>
                    <a:lnTo>
                      <a:pt x="4667" y="6592"/>
                    </a:lnTo>
                    <a:lnTo>
                      <a:pt x="5159" y="6018"/>
                    </a:lnTo>
                    <a:lnTo>
                      <a:pt x="5650" y="5445"/>
                    </a:lnTo>
                    <a:lnTo>
                      <a:pt x="6182" y="4872"/>
                    </a:lnTo>
                    <a:lnTo>
                      <a:pt x="6755" y="4340"/>
                    </a:lnTo>
                    <a:lnTo>
                      <a:pt x="7328" y="3849"/>
                    </a:lnTo>
                    <a:lnTo>
                      <a:pt x="7942" y="3357"/>
                    </a:lnTo>
                    <a:lnTo>
                      <a:pt x="8516" y="2907"/>
                    </a:lnTo>
                    <a:lnTo>
                      <a:pt x="9130" y="2457"/>
                    </a:lnTo>
                    <a:lnTo>
                      <a:pt x="9785" y="2047"/>
                    </a:lnTo>
                    <a:lnTo>
                      <a:pt x="10399" y="1679"/>
                    </a:lnTo>
                    <a:lnTo>
                      <a:pt x="11054" y="1351"/>
                    </a:lnTo>
                    <a:lnTo>
                      <a:pt x="11832" y="942"/>
                    </a:lnTo>
                    <a:lnTo>
                      <a:pt x="12609" y="615"/>
                    </a:lnTo>
                    <a:lnTo>
                      <a:pt x="12364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44" name="Google Shape;2944;p56"/>
          <p:cNvGrpSpPr/>
          <p:nvPr/>
        </p:nvGrpSpPr>
        <p:grpSpPr>
          <a:xfrm rot="-3333968">
            <a:off x="617377" y="393827"/>
            <a:ext cx="406311" cy="530099"/>
            <a:chOff x="2507688" y="1409775"/>
            <a:chExt cx="406350" cy="530150"/>
          </a:xfrm>
        </p:grpSpPr>
        <p:sp>
          <p:nvSpPr>
            <p:cNvPr id="2945" name="Google Shape;2945;p56"/>
            <p:cNvSpPr/>
            <p:nvPr/>
          </p:nvSpPr>
          <p:spPr>
            <a:xfrm>
              <a:off x="2507688" y="1409775"/>
              <a:ext cx="406350" cy="530150"/>
            </a:xfrm>
            <a:custGeom>
              <a:avLst/>
              <a:gdLst/>
              <a:ahLst/>
              <a:cxnLst/>
              <a:rect l="l" t="t" r="r" b="b"/>
              <a:pathLst>
                <a:path w="16254" h="21206" extrusionOk="0">
                  <a:moveTo>
                    <a:pt x="7984" y="0"/>
                  </a:moveTo>
                  <a:lnTo>
                    <a:pt x="6960" y="41"/>
                  </a:lnTo>
                  <a:lnTo>
                    <a:pt x="5896" y="82"/>
                  </a:lnTo>
                  <a:lnTo>
                    <a:pt x="4873" y="205"/>
                  </a:lnTo>
                  <a:lnTo>
                    <a:pt x="3890" y="409"/>
                  </a:lnTo>
                  <a:lnTo>
                    <a:pt x="2867" y="614"/>
                  </a:lnTo>
                  <a:lnTo>
                    <a:pt x="1925" y="860"/>
                  </a:lnTo>
                  <a:lnTo>
                    <a:pt x="942" y="1187"/>
                  </a:lnTo>
                  <a:lnTo>
                    <a:pt x="1" y="1515"/>
                  </a:lnTo>
                  <a:lnTo>
                    <a:pt x="1229" y="4503"/>
                  </a:lnTo>
                  <a:lnTo>
                    <a:pt x="8107" y="21206"/>
                  </a:lnTo>
                  <a:lnTo>
                    <a:pt x="14657" y="5486"/>
                  </a:lnTo>
                  <a:lnTo>
                    <a:pt x="15476" y="3521"/>
                  </a:lnTo>
                  <a:lnTo>
                    <a:pt x="15557" y="3398"/>
                  </a:lnTo>
                  <a:lnTo>
                    <a:pt x="16253" y="1638"/>
                  </a:lnTo>
                  <a:lnTo>
                    <a:pt x="15312" y="1269"/>
                  </a:lnTo>
                  <a:lnTo>
                    <a:pt x="14329" y="942"/>
                  </a:lnTo>
                  <a:lnTo>
                    <a:pt x="13306" y="655"/>
                  </a:lnTo>
                  <a:lnTo>
                    <a:pt x="12282" y="409"/>
                  </a:lnTo>
                  <a:lnTo>
                    <a:pt x="11218" y="246"/>
                  </a:lnTo>
                  <a:lnTo>
                    <a:pt x="10154" y="123"/>
                  </a:lnTo>
                  <a:lnTo>
                    <a:pt x="9089" y="41"/>
                  </a:lnTo>
                  <a:lnTo>
                    <a:pt x="7984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6" name="Google Shape;2946;p56"/>
            <p:cNvGrpSpPr/>
            <p:nvPr/>
          </p:nvGrpSpPr>
          <p:grpSpPr>
            <a:xfrm>
              <a:off x="2507700" y="1409775"/>
              <a:ext cx="406325" cy="530150"/>
              <a:chOff x="2264800" y="1561250"/>
              <a:chExt cx="406325" cy="530150"/>
            </a:xfrm>
          </p:grpSpPr>
          <p:sp>
            <p:nvSpPr>
              <p:cNvPr id="2947" name="Google Shape;2947;p56"/>
              <p:cNvSpPr/>
              <p:nvPr/>
            </p:nvSpPr>
            <p:spPr>
              <a:xfrm>
                <a:off x="2295500" y="1641075"/>
                <a:ext cx="344925" cy="450325"/>
              </a:xfrm>
              <a:custGeom>
                <a:avLst/>
                <a:gdLst/>
                <a:ahLst/>
                <a:cxnLst/>
                <a:rect l="l" t="t" r="r" b="b"/>
                <a:pathLst>
                  <a:path w="13797" h="18013" extrusionOk="0">
                    <a:moveTo>
                      <a:pt x="5855" y="0"/>
                    </a:moveTo>
                    <a:lnTo>
                      <a:pt x="4995" y="82"/>
                    </a:lnTo>
                    <a:lnTo>
                      <a:pt x="4135" y="205"/>
                    </a:lnTo>
                    <a:lnTo>
                      <a:pt x="3276" y="328"/>
                    </a:lnTo>
                    <a:lnTo>
                      <a:pt x="2416" y="532"/>
                    </a:lnTo>
                    <a:lnTo>
                      <a:pt x="1597" y="737"/>
                    </a:lnTo>
                    <a:lnTo>
                      <a:pt x="819" y="983"/>
                    </a:lnTo>
                    <a:lnTo>
                      <a:pt x="1" y="1310"/>
                    </a:lnTo>
                    <a:lnTo>
                      <a:pt x="6878" y="18013"/>
                    </a:lnTo>
                    <a:lnTo>
                      <a:pt x="13797" y="1392"/>
                    </a:lnTo>
                    <a:lnTo>
                      <a:pt x="12978" y="1106"/>
                    </a:lnTo>
                    <a:lnTo>
                      <a:pt x="12159" y="819"/>
                    </a:lnTo>
                    <a:lnTo>
                      <a:pt x="11300" y="573"/>
                    </a:lnTo>
                    <a:lnTo>
                      <a:pt x="10399" y="369"/>
                    </a:lnTo>
                    <a:lnTo>
                      <a:pt x="9539" y="205"/>
                    </a:lnTo>
                    <a:lnTo>
                      <a:pt x="8598" y="82"/>
                    </a:lnTo>
                    <a:lnTo>
                      <a:pt x="7697" y="41"/>
                    </a:lnTo>
                    <a:lnTo>
                      <a:pt x="67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56"/>
              <p:cNvSpPr/>
              <p:nvPr/>
            </p:nvSpPr>
            <p:spPr>
              <a:xfrm>
                <a:off x="2357925" y="1804825"/>
                <a:ext cx="220075" cy="286575"/>
              </a:xfrm>
              <a:custGeom>
                <a:avLst/>
                <a:gdLst/>
                <a:ahLst/>
                <a:cxnLst/>
                <a:rect l="l" t="t" r="r" b="b"/>
                <a:pathLst>
                  <a:path w="8803" h="11463" extrusionOk="0">
                    <a:moveTo>
                      <a:pt x="3726" y="0"/>
                    </a:moveTo>
                    <a:lnTo>
                      <a:pt x="3153" y="41"/>
                    </a:lnTo>
                    <a:lnTo>
                      <a:pt x="2621" y="123"/>
                    </a:lnTo>
                    <a:lnTo>
                      <a:pt x="2048" y="205"/>
                    </a:lnTo>
                    <a:lnTo>
                      <a:pt x="1556" y="328"/>
                    </a:lnTo>
                    <a:lnTo>
                      <a:pt x="1024" y="451"/>
                    </a:lnTo>
                    <a:lnTo>
                      <a:pt x="492" y="614"/>
                    </a:lnTo>
                    <a:lnTo>
                      <a:pt x="1" y="819"/>
                    </a:lnTo>
                    <a:lnTo>
                      <a:pt x="4381" y="11463"/>
                    </a:lnTo>
                    <a:lnTo>
                      <a:pt x="8803" y="901"/>
                    </a:lnTo>
                    <a:lnTo>
                      <a:pt x="8270" y="696"/>
                    </a:lnTo>
                    <a:lnTo>
                      <a:pt x="7738" y="532"/>
                    </a:lnTo>
                    <a:lnTo>
                      <a:pt x="7165" y="369"/>
                    </a:lnTo>
                    <a:lnTo>
                      <a:pt x="6592" y="246"/>
                    </a:lnTo>
                    <a:lnTo>
                      <a:pt x="6019" y="123"/>
                    </a:lnTo>
                    <a:lnTo>
                      <a:pt x="5446" y="82"/>
                    </a:lnTo>
                    <a:lnTo>
                      <a:pt x="4873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56"/>
              <p:cNvSpPr/>
              <p:nvPr/>
            </p:nvSpPr>
            <p:spPr>
              <a:xfrm>
                <a:off x="2284250" y="1611375"/>
                <a:ext cx="367450" cy="87025"/>
              </a:xfrm>
              <a:custGeom>
                <a:avLst/>
                <a:gdLst/>
                <a:ahLst/>
                <a:cxnLst/>
                <a:rect l="l" t="t" r="r" b="b"/>
                <a:pathLst>
                  <a:path w="14698" h="3481" extrusionOk="0">
                    <a:moveTo>
                      <a:pt x="6264" y="1"/>
                    </a:moveTo>
                    <a:lnTo>
                      <a:pt x="5322" y="83"/>
                    </a:lnTo>
                    <a:lnTo>
                      <a:pt x="4381" y="206"/>
                    </a:lnTo>
                    <a:lnTo>
                      <a:pt x="3480" y="369"/>
                    </a:lnTo>
                    <a:lnTo>
                      <a:pt x="2579" y="533"/>
                    </a:lnTo>
                    <a:lnTo>
                      <a:pt x="1720" y="779"/>
                    </a:lnTo>
                    <a:lnTo>
                      <a:pt x="860" y="1065"/>
                    </a:lnTo>
                    <a:lnTo>
                      <a:pt x="0" y="1393"/>
                    </a:lnTo>
                    <a:lnTo>
                      <a:pt x="860" y="3440"/>
                    </a:lnTo>
                    <a:lnTo>
                      <a:pt x="1351" y="3317"/>
                    </a:lnTo>
                    <a:lnTo>
                      <a:pt x="1679" y="3153"/>
                    </a:lnTo>
                    <a:lnTo>
                      <a:pt x="2047" y="2949"/>
                    </a:lnTo>
                    <a:lnTo>
                      <a:pt x="2702" y="2498"/>
                    </a:lnTo>
                    <a:lnTo>
                      <a:pt x="3030" y="2253"/>
                    </a:lnTo>
                    <a:lnTo>
                      <a:pt x="3357" y="2048"/>
                    </a:lnTo>
                    <a:lnTo>
                      <a:pt x="3726" y="1884"/>
                    </a:lnTo>
                    <a:lnTo>
                      <a:pt x="4094" y="1802"/>
                    </a:lnTo>
                    <a:lnTo>
                      <a:pt x="4463" y="1761"/>
                    </a:lnTo>
                    <a:lnTo>
                      <a:pt x="4872" y="1802"/>
                    </a:lnTo>
                    <a:lnTo>
                      <a:pt x="5240" y="1884"/>
                    </a:lnTo>
                    <a:lnTo>
                      <a:pt x="5650" y="1966"/>
                    </a:lnTo>
                    <a:lnTo>
                      <a:pt x="6428" y="2171"/>
                    </a:lnTo>
                    <a:lnTo>
                      <a:pt x="6837" y="2253"/>
                    </a:lnTo>
                    <a:lnTo>
                      <a:pt x="7205" y="2294"/>
                    </a:lnTo>
                    <a:lnTo>
                      <a:pt x="7615" y="2253"/>
                    </a:lnTo>
                    <a:lnTo>
                      <a:pt x="7983" y="2171"/>
                    </a:lnTo>
                    <a:lnTo>
                      <a:pt x="8802" y="1966"/>
                    </a:lnTo>
                    <a:lnTo>
                      <a:pt x="9170" y="1884"/>
                    </a:lnTo>
                    <a:lnTo>
                      <a:pt x="9580" y="1802"/>
                    </a:lnTo>
                    <a:lnTo>
                      <a:pt x="9948" y="1761"/>
                    </a:lnTo>
                    <a:lnTo>
                      <a:pt x="10317" y="1802"/>
                    </a:lnTo>
                    <a:lnTo>
                      <a:pt x="10685" y="1884"/>
                    </a:lnTo>
                    <a:lnTo>
                      <a:pt x="11054" y="2048"/>
                    </a:lnTo>
                    <a:lnTo>
                      <a:pt x="11381" y="2253"/>
                    </a:lnTo>
                    <a:lnTo>
                      <a:pt x="11750" y="2498"/>
                    </a:lnTo>
                    <a:lnTo>
                      <a:pt x="12405" y="2949"/>
                    </a:lnTo>
                    <a:lnTo>
                      <a:pt x="12732" y="3153"/>
                    </a:lnTo>
                    <a:lnTo>
                      <a:pt x="13101" y="3317"/>
                    </a:lnTo>
                    <a:lnTo>
                      <a:pt x="13469" y="3440"/>
                    </a:lnTo>
                    <a:lnTo>
                      <a:pt x="13878" y="3481"/>
                    </a:lnTo>
                    <a:lnTo>
                      <a:pt x="14697" y="1516"/>
                    </a:lnTo>
                    <a:lnTo>
                      <a:pt x="13837" y="1147"/>
                    </a:lnTo>
                    <a:lnTo>
                      <a:pt x="12937" y="861"/>
                    </a:lnTo>
                    <a:lnTo>
                      <a:pt x="12036" y="615"/>
                    </a:lnTo>
                    <a:lnTo>
                      <a:pt x="11095" y="369"/>
                    </a:lnTo>
                    <a:lnTo>
                      <a:pt x="10153" y="206"/>
                    </a:lnTo>
                    <a:lnTo>
                      <a:pt x="9170" y="83"/>
                    </a:lnTo>
                    <a:lnTo>
                      <a:pt x="81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56"/>
              <p:cNvSpPr/>
              <p:nvPr/>
            </p:nvSpPr>
            <p:spPr>
              <a:xfrm>
                <a:off x="2264800" y="1561250"/>
                <a:ext cx="406325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3398" extrusionOk="0">
                    <a:moveTo>
                      <a:pt x="7983" y="0"/>
                    </a:moveTo>
                    <a:lnTo>
                      <a:pt x="6960" y="41"/>
                    </a:lnTo>
                    <a:lnTo>
                      <a:pt x="5896" y="82"/>
                    </a:lnTo>
                    <a:lnTo>
                      <a:pt x="4872" y="205"/>
                    </a:lnTo>
                    <a:lnTo>
                      <a:pt x="3890" y="409"/>
                    </a:lnTo>
                    <a:lnTo>
                      <a:pt x="2866" y="614"/>
                    </a:lnTo>
                    <a:lnTo>
                      <a:pt x="1925" y="860"/>
                    </a:lnTo>
                    <a:lnTo>
                      <a:pt x="942" y="1187"/>
                    </a:lnTo>
                    <a:lnTo>
                      <a:pt x="0" y="1515"/>
                    </a:lnTo>
                    <a:lnTo>
                      <a:pt x="737" y="3275"/>
                    </a:lnTo>
                    <a:lnTo>
                      <a:pt x="1597" y="2948"/>
                    </a:lnTo>
                    <a:lnTo>
                      <a:pt x="2457" y="2661"/>
                    </a:lnTo>
                    <a:lnTo>
                      <a:pt x="3357" y="2456"/>
                    </a:lnTo>
                    <a:lnTo>
                      <a:pt x="4258" y="2252"/>
                    </a:lnTo>
                    <a:lnTo>
                      <a:pt x="5159" y="2088"/>
                    </a:lnTo>
                    <a:lnTo>
                      <a:pt x="6100" y="1965"/>
                    </a:lnTo>
                    <a:lnTo>
                      <a:pt x="7042" y="1924"/>
                    </a:lnTo>
                    <a:lnTo>
                      <a:pt x="7983" y="1883"/>
                    </a:lnTo>
                    <a:lnTo>
                      <a:pt x="9007" y="1924"/>
                    </a:lnTo>
                    <a:lnTo>
                      <a:pt x="9989" y="1965"/>
                    </a:lnTo>
                    <a:lnTo>
                      <a:pt x="10931" y="2088"/>
                    </a:lnTo>
                    <a:lnTo>
                      <a:pt x="11914" y="2293"/>
                    </a:lnTo>
                    <a:lnTo>
                      <a:pt x="12855" y="2497"/>
                    </a:lnTo>
                    <a:lnTo>
                      <a:pt x="13756" y="2743"/>
                    </a:lnTo>
                    <a:lnTo>
                      <a:pt x="14656" y="3070"/>
                    </a:lnTo>
                    <a:lnTo>
                      <a:pt x="15557" y="3398"/>
                    </a:lnTo>
                    <a:lnTo>
                      <a:pt x="16253" y="1638"/>
                    </a:lnTo>
                    <a:lnTo>
                      <a:pt x="15311" y="1269"/>
                    </a:lnTo>
                    <a:lnTo>
                      <a:pt x="14329" y="942"/>
                    </a:lnTo>
                    <a:lnTo>
                      <a:pt x="13305" y="655"/>
                    </a:lnTo>
                    <a:lnTo>
                      <a:pt x="12282" y="409"/>
                    </a:lnTo>
                    <a:lnTo>
                      <a:pt x="11218" y="246"/>
                    </a:lnTo>
                    <a:lnTo>
                      <a:pt x="10153" y="123"/>
                    </a:lnTo>
                    <a:lnTo>
                      <a:pt x="9089" y="41"/>
                    </a:lnTo>
                    <a:lnTo>
                      <a:pt x="7983" y="0"/>
                    </a:lnTo>
                    <a:close/>
                  </a:path>
                </a:pathLst>
              </a:custGeom>
              <a:solidFill>
                <a:srgbClr val="F8A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56"/>
              <p:cNvSpPr/>
              <p:nvPr/>
            </p:nvSpPr>
            <p:spPr>
              <a:xfrm>
                <a:off x="2264800" y="1561250"/>
                <a:ext cx="406325" cy="114650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4586" extrusionOk="0">
                    <a:moveTo>
                      <a:pt x="7983" y="0"/>
                    </a:moveTo>
                    <a:lnTo>
                      <a:pt x="6960" y="41"/>
                    </a:lnTo>
                    <a:lnTo>
                      <a:pt x="5896" y="82"/>
                    </a:lnTo>
                    <a:lnTo>
                      <a:pt x="4872" y="205"/>
                    </a:lnTo>
                    <a:lnTo>
                      <a:pt x="3890" y="409"/>
                    </a:lnTo>
                    <a:lnTo>
                      <a:pt x="2866" y="614"/>
                    </a:lnTo>
                    <a:lnTo>
                      <a:pt x="1925" y="860"/>
                    </a:lnTo>
                    <a:lnTo>
                      <a:pt x="942" y="1187"/>
                    </a:lnTo>
                    <a:lnTo>
                      <a:pt x="0" y="1515"/>
                    </a:lnTo>
                    <a:lnTo>
                      <a:pt x="1229" y="4503"/>
                    </a:lnTo>
                    <a:lnTo>
                      <a:pt x="2047" y="4176"/>
                    </a:lnTo>
                    <a:lnTo>
                      <a:pt x="2825" y="3930"/>
                    </a:lnTo>
                    <a:lnTo>
                      <a:pt x="3644" y="3725"/>
                    </a:lnTo>
                    <a:lnTo>
                      <a:pt x="4504" y="3521"/>
                    </a:lnTo>
                    <a:lnTo>
                      <a:pt x="5363" y="3398"/>
                    </a:lnTo>
                    <a:lnTo>
                      <a:pt x="6223" y="3275"/>
                    </a:lnTo>
                    <a:lnTo>
                      <a:pt x="7083" y="3193"/>
                    </a:lnTo>
                    <a:lnTo>
                      <a:pt x="7983" y="3193"/>
                    </a:lnTo>
                    <a:lnTo>
                      <a:pt x="8925" y="3234"/>
                    </a:lnTo>
                    <a:lnTo>
                      <a:pt x="9826" y="3275"/>
                    </a:lnTo>
                    <a:lnTo>
                      <a:pt x="10767" y="3398"/>
                    </a:lnTo>
                    <a:lnTo>
                      <a:pt x="11627" y="3562"/>
                    </a:lnTo>
                    <a:lnTo>
                      <a:pt x="12528" y="3766"/>
                    </a:lnTo>
                    <a:lnTo>
                      <a:pt x="13387" y="4012"/>
                    </a:lnTo>
                    <a:lnTo>
                      <a:pt x="14206" y="4299"/>
                    </a:lnTo>
                    <a:lnTo>
                      <a:pt x="15025" y="4585"/>
                    </a:lnTo>
                    <a:lnTo>
                      <a:pt x="16253" y="1638"/>
                    </a:lnTo>
                    <a:lnTo>
                      <a:pt x="15311" y="1269"/>
                    </a:lnTo>
                    <a:lnTo>
                      <a:pt x="14329" y="942"/>
                    </a:lnTo>
                    <a:lnTo>
                      <a:pt x="13305" y="655"/>
                    </a:lnTo>
                    <a:lnTo>
                      <a:pt x="12282" y="409"/>
                    </a:lnTo>
                    <a:lnTo>
                      <a:pt x="11218" y="246"/>
                    </a:lnTo>
                    <a:lnTo>
                      <a:pt x="10153" y="123"/>
                    </a:lnTo>
                    <a:lnTo>
                      <a:pt x="9089" y="41"/>
                    </a:lnTo>
                    <a:lnTo>
                      <a:pt x="79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56"/>
              <p:cNvSpPr/>
              <p:nvPr/>
            </p:nvSpPr>
            <p:spPr>
              <a:xfrm>
                <a:off x="2281175" y="1605250"/>
                <a:ext cx="372575" cy="48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1925" extrusionOk="0">
                    <a:moveTo>
                      <a:pt x="6632" y="0"/>
                    </a:moveTo>
                    <a:lnTo>
                      <a:pt x="5282" y="41"/>
                    </a:lnTo>
                    <a:lnTo>
                      <a:pt x="4586" y="123"/>
                    </a:lnTo>
                    <a:lnTo>
                      <a:pt x="3931" y="246"/>
                    </a:lnTo>
                    <a:lnTo>
                      <a:pt x="3562" y="287"/>
                    </a:lnTo>
                    <a:lnTo>
                      <a:pt x="3235" y="369"/>
                    </a:lnTo>
                    <a:lnTo>
                      <a:pt x="2539" y="533"/>
                    </a:lnTo>
                    <a:lnTo>
                      <a:pt x="1843" y="696"/>
                    </a:lnTo>
                    <a:lnTo>
                      <a:pt x="1474" y="819"/>
                    </a:lnTo>
                    <a:lnTo>
                      <a:pt x="1147" y="901"/>
                    </a:lnTo>
                    <a:lnTo>
                      <a:pt x="0" y="1310"/>
                    </a:lnTo>
                    <a:lnTo>
                      <a:pt x="246" y="1924"/>
                    </a:lnTo>
                    <a:lnTo>
                      <a:pt x="1351" y="1515"/>
                    </a:lnTo>
                    <a:lnTo>
                      <a:pt x="1679" y="1433"/>
                    </a:lnTo>
                    <a:lnTo>
                      <a:pt x="2006" y="1310"/>
                    </a:lnTo>
                    <a:lnTo>
                      <a:pt x="2702" y="1147"/>
                    </a:lnTo>
                    <a:lnTo>
                      <a:pt x="3357" y="983"/>
                    </a:lnTo>
                    <a:lnTo>
                      <a:pt x="3685" y="901"/>
                    </a:lnTo>
                    <a:lnTo>
                      <a:pt x="4012" y="819"/>
                    </a:lnTo>
                    <a:lnTo>
                      <a:pt x="4667" y="737"/>
                    </a:lnTo>
                    <a:lnTo>
                      <a:pt x="5322" y="655"/>
                    </a:lnTo>
                    <a:lnTo>
                      <a:pt x="6632" y="533"/>
                    </a:lnTo>
                    <a:lnTo>
                      <a:pt x="7902" y="533"/>
                    </a:lnTo>
                    <a:lnTo>
                      <a:pt x="9130" y="573"/>
                    </a:lnTo>
                    <a:lnTo>
                      <a:pt x="10276" y="696"/>
                    </a:lnTo>
                    <a:lnTo>
                      <a:pt x="11422" y="901"/>
                    </a:lnTo>
                    <a:lnTo>
                      <a:pt x="12487" y="1147"/>
                    </a:lnTo>
                    <a:lnTo>
                      <a:pt x="13510" y="1433"/>
                    </a:lnTo>
                    <a:lnTo>
                      <a:pt x="14165" y="1638"/>
                    </a:lnTo>
                    <a:lnTo>
                      <a:pt x="14779" y="1884"/>
                    </a:lnTo>
                    <a:lnTo>
                      <a:pt x="14902" y="1597"/>
                    </a:lnTo>
                    <a:lnTo>
                      <a:pt x="14288" y="1351"/>
                    </a:lnTo>
                    <a:lnTo>
                      <a:pt x="13633" y="1106"/>
                    </a:lnTo>
                    <a:lnTo>
                      <a:pt x="12609" y="778"/>
                    </a:lnTo>
                    <a:lnTo>
                      <a:pt x="11504" y="492"/>
                    </a:lnTo>
                    <a:lnTo>
                      <a:pt x="10358" y="246"/>
                    </a:lnTo>
                    <a:lnTo>
                      <a:pt x="9171" y="82"/>
                    </a:lnTo>
                    <a:lnTo>
                      <a:pt x="7902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56"/>
              <p:cNvSpPr/>
              <p:nvPr/>
            </p:nvSpPr>
            <p:spPr>
              <a:xfrm>
                <a:off x="2355875" y="1726025"/>
                <a:ext cx="105450" cy="104400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4176" extrusionOk="0">
                    <a:moveTo>
                      <a:pt x="2007" y="0"/>
                    </a:moveTo>
                    <a:lnTo>
                      <a:pt x="1598" y="41"/>
                    </a:lnTo>
                    <a:lnTo>
                      <a:pt x="1188" y="205"/>
                    </a:lnTo>
                    <a:lnTo>
                      <a:pt x="820" y="409"/>
                    </a:lnTo>
                    <a:lnTo>
                      <a:pt x="533" y="696"/>
                    </a:lnTo>
                    <a:lnTo>
                      <a:pt x="288" y="1024"/>
                    </a:lnTo>
                    <a:lnTo>
                      <a:pt x="124" y="1392"/>
                    </a:lnTo>
                    <a:lnTo>
                      <a:pt x="42" y="1760"/>
                    </a:lnTo>
                    <a:lnTo>
                      <a:pt x="1" y="2170"/>
                    </a:lnTo>
                    <a:lnTo>
                      <a:pt x="83" y="2620"/>
                    </a:lnTo>
                    <a:lnTo>
                      <a:pt x="247" y="2989"/>
                    </a:lnTo>
                    <a:lnTo>
                      <a:pt x="451" y="3357"/>
                    </a:lnTo>
                    <a:lnTo>
                      <a:pt x="738" y="3644"/>
                    </a:lnTo>
                    <a:lnTo>
                      <a:pt x="1065" y="3889"/>
                    </a:lnTo>
                    <a:lnTo>
                      <a:pt x="1434" y="4053"/>
                    </a:lnTo>
                    <a:lnTo>
                      <a:pt x="1802" y="4176"/>
                    </a:lnTo>
                    <a:lnTo>
                      <a:pt x="2212" y="4176"/>
                    </a:lnTo>
                    <a:lnTo>
                      <a:pt x="2662" y="4094"/>
                    </a:lnTo>
                    <a:lnTo>
                      <a:pt x="3030" y="3971"/>
                    </a:lnTo>
                    <a:lnTo>
                      <a:pt x="3399" y="3766"/>
                    </a:lnTo>
                    <a:lnTo>
                      <a:pt x="3685" y="3480"/>
                    </a:lnTo>
                    <a:lnTo>
                      <a:pt x="3931" y="3152"/>
                    </a:lnTo>
                    <a:lnTo>
                      <a:pt x="4095" y="2784"/>
                    </a:lnTo>
                    <a:lnTo>
                      <a:pt x="4177" y="2374"/>
                    </a:lnTo>
                    <a:lnTo>
                      <a:pt x="4218" y="1965"/>
                    </a:lnTo>
                    <a:lnTo>
                      <a:pt x="4136" y="1556"/>
                    </a:lnTo>
                    <a:lnTo>
                      <a:pt x="4013" y="1146"/>
                    </a:lnTo>
                    <a:lnTo>
                      <a:pt x="3767" y="819"/>
                    </a:lnTo>
                    <a:lnTo>
                      <a:pt x="3522" y="491"/>
                    </a:lnTo>
                    <a:lnTo>
                      <a:pt x="3194" y="287"/>
                    </a:lnTo>
                    <a:lnTo>
                      <a:pt x="2826" y="82"/>
                    </a:lnTo>
                    <a:lnTo>
                      <a:pt x="241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56"/>
              <p:cNvSpPr/>
              <p:nvPr/>
            </p:nvSpPr>
            <p:spPr>
              <a:xfrm>
                <a:off x="2364075" y="1733175"/>
                <a:ext cx="89075" cy="89075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3563" extrusionOk="0">
                    <a:moveTo>
                      <a:pt x="1679" y="1"/>
                    </a:moveTo>
                    <a:lnTo>
                      <a:pt x="1351" y="82"/>
                    </a:lnTo>
                    <a:lnTo>
                      <a:pt x="983" y="205"/>
                    </a:lnTo>
                    <a:lnTo>
                      <a:pt x="696" y="369"/>
                    </a:lnTo>
                    <a:lnTo>
                      <a:pt x="451" y="615"/>
                    </a:lnTo>
                    <a:lnTo>
                      <a:pt x="246" y="901"/>
                    </a:lnTo>
                    <a:lnTo>
                      <a:pt x="123" y="1188"/>
                    </a:lnTo>
                    <a:lnTo>
                      <a:pt x="41" y="1556"/>
                    </a:lnTo>
                    <a:lnTo>
                      <a:pt x="0" y="1884"/>
                    </a:lnTo>
                    <a:lnTo>
                      <a:pt x="82" y="2252"/>
                    </a:lnTo>
                    <a:lnTo>
                      <a:pt x="205" y="2580"/>
                    </a:lnTo>
                    <a:lnTo>
                      <a:pt x="369" y="2866"/>
                    </a:lnTo>
                    <a:lnTo>
                      <a:pt x="615" y="3112"/>
                    </a:lnTo>
                    <a:lnTo>
                      <a:pt x="901" y="3317"/>
                    </a:lnTo>
                    <a:lnTo>
                      <a:pt x="1188" y="3480"/>
                    </a:lnTo>
                    <a:lnTo>
                      <a:pt x="1515" y="3562"/>
                    </a:lnTo>
                    <a:lnTo>
                      <a:pt x="1884" y="3562"/>
                    </a:lnTo>
                    <a:lnTo>
                      <a:pt x="2252" y="3521"/>
                    </a:lnTo>
                    <a:lnTo>
                      <a:pt x="2580" y="3398"/>
                    </a:lnTo>
                    <a:lnTo>
                      <a:pt x="2866" y="3194"/>
                    </a:lnTo>
                    <a:lnTo>
                      <a:pt x="3112" y="2989"/>
                    </a:lnTo>
                    <a:lnTo>
                      <a:pt x="3316" y="2703"/>
                    </a:lnTo>
                    <a:lnTo>
                      <a:pt x="3480" y="2375"/>
                    </a:lnTo>
                    <a:lnTo>
                      <a:pt x="3562" y="2048"/>
                    </a:lnTo>
                    <a:lnTo>
                      <a:pt x="3562" y="1720"/>
                    </a:lnTo>
                    <a:lnTo>
                      <a:pt x="3521" y="1352"/>
                    </a:lnTo>
                    <a:lnTo>
                      <a:pt x="3398" y="1024"/>
                    </a:lnTo>
                    <a:lnTo>
                      <a:pt x="3194" y="697"/>
                    </a:lnTo>
                    <a:lnTo>
                      <a:pt x="2948" y="451"/>
                    </a:lnTo>
                    <a:lnTo>
                      <a:pt x="2702" y="246"/>
                    </a:lnTo>
                    <a:lnTo>
                      <a:pt x="2375" y="123"/>
                    </a:lnTo>
                    <a:lnTo>
                      <a:pt x="2047" y="42"/>
                    </a:lnTo>
                    <a:lnTo>
                      <a:pt x="16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56"/>
              <p:cNvSpPr/>
              <p:nvPr/>
            </p:nvSpPr>
            <p:spPr>
              <a:xfrm>
                <a:off x="2374300" y="1743400"/>
                <a:ext cx="4200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212" extrusionOk="0">
                    <a:moveTo>
                      <a:pt x="1434" y="1"/>
                    </a:moveTo>
                    <a:lnTo>
                      <a:pt x="1065" y="42"/>
                    </a:lnTo>
                    <a:lnTo>
                      <a:pt x="738" y="165"/>
                    </a:lnTo>
                    <a:lnTo>
                      <a:pt x="574" y="288"/>
                    </a:lnTo>
                    <a:lnTo>
                      <a:pt x="410" y="410"/>
                    </a:lnTo>
                    <a:lnTo>
                      <a:pt x="287" y="533"/>
                    </a:lnTo>
                    <a:lnTo>
                      <a:pt x="206" y="697"/>
                    </a:lnTo>
                    <a:lnTo>
                      <a:pt x="124" y="861"/>
                    </a:lnTo>
                    <a:lnTo>
                      <a:pt x="42" y="1024"/>
                    </a:lnTo>
                    <a:lnTo>
                      <a:pt x="1" y="1229"/>
                    </a:lnTo>
                    <a:lnTo>
                      <a:pt x="1" y="1393"/>
                    </a:lnTo>
                    <a:lnTo>
                      <a:pt x="42" y="1761"/>
                    </a:lnTo>
                    <a:lnTo>
                      <a:pt x="206" y="2089"/>
                    </a:lnTo>
                    <a:lnTo>
                      <a:pt x="287" y="2212"/>
                    </a:lnTo>
                    <a:lnTo>
                      <a:pt x="574" y="2212"/>
                    </a:lnTo>
                    <a:lnTo>
                      <a:pt x="656" y="2089"/>
                    </a:lnTo>
                    <a:lnTo>
                      <a:pt x="1638" y="410"/>
                    </a:lnTo>
                    <a:lnTo>
                      <a:pt x="1679" y="288"/>
                    </a:lnTo>
                    <a:lnTo>
                      <a:pt x="1638" y="165"/>
                    </a:lnTo>
                    <a:lnTo>
                      <a:pt x="1557" y="42"/>
                    </a:lnTo>
                    <a:lnTo>
                      <a:pt x="143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56"/>
              <p:cNvSpPr/>
              <p:nvPr/>
            </p:nvSpPr>
            <p:spPr>
              <a:xfrm>
                <a:off x="2400925" y="1756725"/>
                <a:ext cx="41975" cy="55275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2211" extrusionOk="0">
                    <a:moveTo>
                      <a:pt x="1269" y="0"/>
                    </a:moveTo>
                    <a:lnTo>
                      <a:pt x="1106" y="41"/>
                    </a:lnTo>
                    <a:lnTo>
                      <a:pt x="1024" y="123"/>
                    </a:lnTo>
                    <a:lnTo>
                      <a:pt x="41" y="1801"/>
                    </a:lnTo>
                    <a:lnTo>
                      <a:pt x="0" y="1965"/>
                    </a:lnTo>
                    <a:lnTo>
                      <a:pt x="41" y="2088"/>
                    </a:lnTo>
                    <a:lnTo>
                      <a:pt x="123" y="2170"/>
                    </a:lnTo>
                    <a:lnTo>
                      <a:pt x="246" y="2211"/>
                    </a:lnTo>
                    <a:lnTo>
                      <a:pt x="614" y="2170"/>
                    </a:lnTo>
                    <a:lnTo>
                      <a:pt x="983" y="2047"/>
                    </a:lnTo>
                    <a:lnTo>
                      <a:pt x="1106" y="1965"/>
                    </a:lnTo>
                    <a:lnTo>
                      <a:pt x="1269" y="1842"/>
                    </a:lnTo>
                    <a:lnTo>
                      <a:pt x="1392" y="1720"/>
                    </a:lnTo>
                    <a:lnTo>
                      <a:pt x="1515" y="1556"/>
                    </a:lnTo>
                    <a:lnTo>
                      <a:pt x="1597" y="1392"/>
                    </a:lnTo>
                    <a:lnTo>
                      <a:pt x="1638" y="1187"/>
                    </a:lnTo>
                    <a:lnTo>
                      <a:pt x="1679" y="1024"/>
                    </a:lnTo>
                    <a:lnTo>
                      <a:pt x="1679" y="819"/>
                    </a:lnTo>
                    <a:lnTo>
                      <a:pt x="1638" y="491"/>
                    </a:lnTo>
                    <a:lnTo>
                      <a:pt x="1474" y="123"/>
                    </a:lnTo>
                    <a:lnTo>
                      <a:pt x="1392" y="41"/>
                    </a:lnTo>
                    <a:lnTo>
                      <a:pt x="12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56"/>
              <p:cNvSpPr/>
              <p:nvPr/>
            </p:nvSpPr>
            <p:spPr>
              <a:xfrm>
                <a:off x="2418325" y="1782300"/>
                <a:ext cx="92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47" extrusionOk="0">
                    <a:moveTo>
                      <a:pt x="0" y="1"/>
                    </a:moveTo>
                    <a:lnTo>
                      <a:pt x="41" y="83"/>
                    </a:lnTo>
                    <a:lnTo>
                      <a:pt x="123" y="164"/>
                    </a:lnTo>
                    <a:lnTo>
                      <a:pt x="205" y="205"/>
                    </a:lnTo>
                    <a:lnTo>
                      <a:pt x="328" y="246"/>
                    </a:lnTo>
                    <a:lnTo>
                      <a:pt x="369" y="205"/>
                    </a:lnTo>
                    <a:lnTo>
                      <a:pt x="369" y="164"/>
                    </a:lnTo>
                    <a:lnTo>
                      <a:pt x="287" y="83"/>
                    </a:lnTo>
                    <a:lnTo>
                      <a:pt x="205" y="42"/>
                    </a:lnTo>
                    <a:lnTo>
                      <a:pt x="1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56"/>
              <p:cNvSpPr/>
              <p:nvPr/>
            </p:nvSpPr>
            <p:spPr>
              <a:xfrm>
                <a:off x="2416275" y="1785375"/>
                <a:ext cx="5150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69" extrusionOk="0">
                    <a:moveTo>
                      <a:pt x="0" y="0"/>
                    </a:moveTo>
                    <a:lnTo>
                      <a:pt x="0" y="82"/>
                    </a:lnTo>
                    <a:lnTo>
                      <a:pt x="41" y="205"/>
                    </a:lnTo>
                    <a:lnTo>
                      <a:pt x="82" y="287"/>
                    </a:lnTo>
                    <a:lnTo>
                      <a:pt x="164" y="369"/>
                    </a:lnTo>
                    <a:lnTo>
                      <a:pt x="205" y="369"/>
                    </a:lnTo>
                    <a:lnTo>
                      <a:pt x="205" y="328"/>
                    </a:lnTo>
                    <a:lnTo>
                      <a:pt x="205" y="205"/>
                    </a:lnTo>
                    <a:lnTo>
                      <a:pt x="164" y="123"/>
                    </a:lnTo>
                    <a:lnTo>
                      <a:pt x="123" y="41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56"/>
              <p:cNvSpPr/>
              <p:nvPr/>
            </p:nvSpPr>
            <p:spPr>
              <a:xfrm>
                <a:off x="2420375" y="1777175"/>
                <a:ext cx="102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65" extrusionOk="0">
                    <a:moveTo>
                      <a:pt x="164" y="1"/>
                    </a:moveTo>
                    <a:lnTo>
                      <a:pt x="82" y="42"/>
                    </a:lnTo>
                    <a:lnTo>
                      <a:pt x="0" y="83"/>
                    </a:lnTo>
                    <a:lnTo>
                      <a:pt x="0" y="124"/>
                    </a:lnTo>
                    <a:lnTo>
                      <a:pt x="82" y="165"/>
                    </a:lnTo>
                    <a:lnTo>
                      <a:pt x="287" y="165"/>
                    </a:lnTo>
                    <a:lnTo>
                      <a:pt x="369" y="124"/>
                    </a:lnTo>
                    <a:lnTo>
                      <a:pt x="409" y="83"/>
                    </a:lnTo>
                    <a:lnTo>
                      <a:pt x="369" y="42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56"/>
              <p:cNvSpPr/>
              <p:nvPr/>
            </p:nvSpPr>
            <p:spPr>
              <a:xfrm>
                <a:off x="2391700" y="1765925"/>
                <a:ext cx="92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47" extrusionOk="0">
                    <a:moveTo>
                      <a:pt x="42" y="1"/>
                    </a:moveTo>
                    <a:lnTo>
                      <a:pt x="1" y="42"/>
                    </a:lnTo>
                    <a:lnTo>
                      <a:pt x="1" y="83"/>
                    </a:lnTo>
                    <a:lnTo>
                      <a:pt x="42" y="164"/>
                    </a:lnTo>
                    <a:lnTo>
                      <a:pt x="124" y="205"/>
                    </a:lnTo>
                    <a:lnTo>
                      <a:pt x="246" y="246"/>
                    </a:lnTo>
                    <a:lnTo>
                      <a:pt x="328" y="246"/>
                    </a:lnTo>
                    <a:lnTo>
                      <a:pt x="369" y="205"/>
                    </a:lnTo>
                    <a:lnTo>
                      <a:pt x="287" y="123"/>
                    </a:lnTo>
                    <a:lnTo>
                      <a:pt x="205" y="83"/>
                    </a:lnTo>
                    <a:lnTo>
                      <a:pt x="12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56"/>
              <p:cNvSpPr/>
              <p:nvPr/>
            </p:nvSpPr>
            <p:spPr>
              <a:xfrm>
                <a:off x="2388625" y="1773100"/>
                <a:ext cx="102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64" extrusionOk="0">
                    <a:moveTo>
                      <a:pt x="83" y="0"/>
                    </a:moveTo>
                    <a:lnTo>
                      <a:pt x="1" y="41"/>
                    </a:lnTo>
                    <a:lnTo>
                      <a:pt x="1" y="82"/>
                    </a:lnTo>
                    <a:lnTo>
                      <a:pt x="1" y="123"/>
                    </a:lnTo>
                    <a:lnTo>
                      <a:pt x="124" y="164"/>
                    </a:lnTo>
                    <a:lnTo>
                      <a:pt x="206" y="123"/>
                    </a:lnTo>
                    <a:lnTo>
                      <a:pt x="328" y="123"/>
                    </a:lnTo>
                    <a:lnTo>
                      <a:pt x="410" y="82"/>
                    </a:lnTo>
                    <a:lnTo>
                      <a:pt x="410" y="41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56"/>
              <p:cNvSpPr/>
              <p:nvPr/>
            </p:nvSpPr>
            <p:spPr>
              <a:xfrm>
                <a:off x="2396825" y="1759800"/>
                <a:ext cx="5150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69" extrusionOk="0">
                    <a:moveTo>
                      <a:pt x="41" y="0"/>
                    </a:moveTo>
                    <a:lnTo>
                      <a:pt x="0" y="41"/>
                    </a:lnTo>
                    <a:lnTo>
                      <a:pt x="0" y="123"/>
                    </a:lnTo>
                    <a:lnTo>
                      <a:pt x="41" y="205"/>
                    </a:lnTo>
                    <a:lnTo>
                      <a:pt x="123" y="287"/>
                    </a:lnTo>
                    <a:lnTo>
                      <a:pt x="205" y="368"/>
                    </a:lnTo>
                    <a:lnTo>
                      <a:pt x="205" y="246"/>
                    </a:lnTo>
                    <a:lnTo>
                      <a:pt x="205" y="164"/>
                    </a:lnTo>
                    <a:lnTo>
                      <a:pt x="164" y="41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56"/>
              <p:cNvSpPr/>
              <p:nvPr/>
            </p:nvSpPr>
            <p:spPr>
              <a:xfrm>
                <a:off x="2416275" y="1860075"/>
                <a:ext cx="87025" cy="91125"/>
              </a:xfrm>
              <a:custGeom>
                <a:avLst/>
                <a:gdLst/>
                <a:ahLst/>
                <a:cxnLst/>
                <a:rect l="l" t="t" r="r" b="b"/>
                <a:pathLst>
                  <a:path w="3481" h="3645" extrusionOk="0">
                    <a:moveTo>
                      <a:pt x="1433" y="1"/>
                    </a:moveTo>
                    <a:lnTo>
                      <a:pt x="1065" y="83"/>
                    </a:lnTo>
                    <a:lnTo>
                      <a:pt x="860" y="165"/>
                    </a:lnTo>
                    <a:lnTo>
                      <a:pt x="614" y="288"/>
                    </a:lnTo>
                    <a:lnTo>
                      <a:pt x="451" y="451"/>
                    </a:lnTo>
                    <a:lnTo>
                      <a:pt x="287" y="656"/>
                    </a:lnTo>
                    <a:lnTo>
                      <a:pt x="164" y="861"/>
                    </a:lnTo>
                    <a:lnTo>
                      <a:pt x="82" y="1106"/>
                    </a:lnTo>
                    <a:lnTo>
                      <a:pt x="0" y="1352"/>
                    </a:lnTo>
                    <a:lnTo>
                      <a:pt x="0" y="1598"/>
                    </a:lnTo>
                    <a:lnTo>
                      <a:pt x="0" y="1925"/>
                    </a:lnTo>
                    <a:lnTo>
                      <a:pt x="82" y="2253"/>
                    </a:lnTo>
                    <a:lnTo>
                      <a:pt x="205" y="2580"/>
                    </a:lnTo>
                    <a:lnTo>
                      <a:pt x="369" y="2908"/>
                    </a:lnTo>
                    <a:lnTo>
                      <a:pt x="492" y="3071"/>
                    </a:lnTo>
                    <a:lnTo>
                      <a:pt x="614" y="3235"/>
                    </a:lnTo>
                    <a:lnTo>
                      <a:pt x="737" y="3358"/>
                    </a:lnTo>
                    <a:lnTo>
                      <a:pt x="901" y="3440"/>
                    </a:lnTo>
                    <a:lnTo>
                      <a:pt x="1228" y="3604"/>
                    </a:lnTo>
                    <a:lnTo>
                      <a:pt x="1597" y="3644"/>
                    </a:lnTo>
                    <a:lnTo>
                      <a:pt x="1965" y="3604"/>
                    </a:lnTo>
                    <a:lnTo>
                      <a:pt x="2334" y="3522"/>
                    </a:lnTo>
                    <a:lnTo>
                      <a:pt x="2702" y="3317"/>
                    </a:lnTo>
                    <a:lnTo>
                      <a:pt x="2989" y="3071"/>
                    </a:lnTo>
                    <a:lnTo>
                      <a:pt x="3112" y="2908"/>
                    </a:lnTo>
                    <a:lnTo>
                      <a:pt x="3234" y="2744"/>
                    </a:lnTo>
                    <a:lnTo>
                      <a:pt x="3398" y="2375"/>
                    </a:lnTo>
                    <a:lnTo>
                      <a:pt x="3480" y="2007"/>
                    </a:lnTo>
                    <a:lnTo>
                      <a:pt x="3480" y="1638"/>
                    </a:lnTo>
                    <a:lnTo>
                      <a:pt x="3357" y="1270"/>
                    </a:lnTo>
                    <a:lnTo>
                      <a:pt x="3234" y="943"/>
                    </a:lnTo>
                    <a:lnTo>
                      <a:pt x="3030" y="656"/>
                    </a:lnTo>
                    <a:lnTo>
                      <a:pt x="2784" y="410"/>
                    </a:lnTo>
                    <a:lnTo>
                      <a:pt x="2457" y="206"/>
                    </a:lnTo>
                    <a:lnTo>
                      <a:pt x="2170" y="83"/>
                    </a:lnTo>
                    <a:lnTo>
                      <a:pt x="18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56"/>
              <p:cNvSpPr/>
              <p:nvPr/>
            </p:nvSpPr>
            <p:spPr>
              <a:xfrm>
                <a:off x="2437775" y="1863150"/>
                <a:ext cx="65525" cy="880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3522" extrusionOk="0">
                    <a:moveTo>
                      <a:pt x="1474" y="1"/>
                    </a:moveTo>
                    <a:lnTo>
                      <a:pt x="1760" y="205"/>
                    </a:lnTo>
                    <a:lnTo>
                      <a:pt x="1965" y="451"/>
                    </a:lnTo>
                    <a:lnTo>
                      <a:pt x="2170" y="738"/>
                    </a:lnTo>
                    <a:lnTo>
                      <a:pt x="2334" y="1065"/>
                    </a:lnTo>
                    <a:lnTo>
                      <a:pt x="2415" y="1393"/>
                    </a:lnTo>
                    <a:lnTo>
                      <a:pt x="2415" y="1761"/>
                    </a:lnTo>
                    <a:lnTo>
                      <a:pt x="2334" y="2170"/>
                    </a:lnTo>
                    <a:lnTo>
                      <a:pt x="2170" y="2539"/>
                    </a:lnTo>
                    <a:lnTo>
                      <a:pt x="2088" y="2703"/>
                    </a:lnTo>
                    <a:lnTo>
                      <a:pt x="1924" y="2825"/>
                    </a:lnTo>
                    <a:lnTo>
                      <a:pt x="1719" y="3030"/>
                    </a:lnTo>
                    <a:lnTo>
                      <a:pt x="1515" y="3194"/>
                    </a:lnTo>
                    <a:lnTo>
                      <a:pt x="1269" y="3276"/>
                    </a:lnTo>
                    <a:lnTo>
                      <a:pt x="1023" y="3358"/>
                    </a:lnTo>
                    <a:lnTo>
                      <a:pt x="778" y="3399"/>
                    </a:lnTo>
                    <a:lnTo>
                      <a:pt x="491" y="3440"/>
                    </a:lnTo>
                    <a:lnTo>
                      <a:pt x="246" y="3399"/>
                    </a:lnTo>
                    <a:lnTo>
                      <a:pt x="0" y="3317"/>
                    </a:lnTo>
                    <a:lnTo>
                      <a:pt x="246" y="3440"/>
                    </a:lnTo>
                    <a:lnTo>
                      <a:pt x="532" y="3521"/>
                    </a:lnTo>
                    <a:lnTo>
                      <a:pt x="819" y="3521"/>
                    </a:lnTo>
                    <a:lnTo>
                      <a:pt x="1105" y="3481"/>
                    </a:lnTo>
                    <a:lnTo>
                      <a:pt x="1392" y="3440"/>
                    </a:lnTo>
                    <a:lnTo>
                      <a:pt x="1638" y="3317"/>
                    </a:lnTo>
                    <a:lnTo>
                      <a:pt x="1924" y="3153"/>
                    </a:lnTo>
                    <a:lnTo>
                      <a:pt x="2129" y="2948"/>
                    </a:lnTo>
                    <a:lnTo>
                      <a:pt x="2252" y="2785"/>
                    </a:lnTo>
                    <a:lnTo>
                      <a:pt x="2374" y="2621"/>
                    </a:lnTo>
                    <a:lnTo>
                      <a:pt x="2538" y="2252"/>
                    </a:lnTo>
                    <a:lnTo>
                      <a:pt x="2620" y="1884"/>
                    </a:lnTo>
                    <a:lnTo>
                      <a:pt x="2620" y="1515"/>
                    </a:lnTo>
                    <a:lnTo>
                      <a:pt x="2497" y="1147"/>
                    </a:lnTo>
                    <a:lnTo>
                      <a:pt x="2334" y="779"/>
                    </a:lnTo>
                    <a:lnTo>
                      <a:pt x="2088" y="492"/>
                    </a:lnTo>
                    <a:lnTo>
                      <a:pt x="1801" y="205"/>
                    </a:lnTo>
                    <a:lnTo>
                      <a:pt x="1474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56"/>
              <p:cNvSpPr/>
              <p:nvPr/>
            </p:nvSpPr>
            <p:spPr>
              <a:xfrm>
                <a:off x="2439800" y="1878500"/>
                <a:ext cx="617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47" extrusionOk="0">
                    <a:moveTo>
                      <a:pt x="42" y="1"/>
                    </a:moveTo>
                    <a:lnTo>
                      <a:pt x="1" y="42"/>
                    </a:lnTo>
                    <a:lnTo>
                      <a:pt x="1" y="165"/>
                    </a:lnTo>
                    <a:lnTo>
                      <a:pt x="42" y="246"/>
                    </a:lnTo>
                    <a:lnTo>
                      <a:pt x="206" y="246"/>
                    </a:lnTo>
                    <a:lnTo>
                      <a:pt x="247" y="165"/>
                    </a:lnTo>
                    <a:lnTo>
                      <a:pt x="247" y="83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56"/>
              <p:cNvSpPr/>
              <p:nvPr/>
            </p:nvSpPr>
            <p:spPr>
              <a:xfrm>
                <a:off x="2433675" y="1913300"/>
                <a:ext cx="61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47" extrusionOk="0">
                    <a:moveTo>
                      <a:pt x="41" y="1"/>
                    </a:moveTo>
                    <a:lnTo>
                      <a:pt x="0" y="83"/>
                    </a:lnTo>
                    <a:lnTo>
                      <a:pt x="0" y="164"/>
                    </a:lnTo>
                    <a:lnTo>
                      <a:pt x="41" y="205"/>
                    </a:lnTo>
                    <a:lnTo>
                      <a:pt x="82" y="246"/>
                    </a:lnTo>
                    <a:lnTo>
                      <a:pt x="123" y="205"/>
                    </a:lnTo>
                    <a:lnTo>
                      <a:pt x="205" y="205"/>
                    </a:lnTo>
                    <a:lnTo>
                      <a:pt x="246" y="164"/>
                    </a:lnTo>
                    <a:lnTo>
                      <a:pt x="246" y="124"/>
                    </a:lnTo>
                    <a:lnTo>
                      <a:pt x="246" y="83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56"/>
              <p:cNvSpPr/>
              <p:nvPr/>
            </p:nvSpPr>
            <p:spPr>
              <a:xfrm>
                <a:off x="2460275" y="1880550"/>
                <a:ext cx="720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288" extrusionOk="0">
                    <a:moveTo>
                      <a:pt x="83" y="1"/>
                    </a:moveTo>
                    <a:lnTo>
                      <a:pt x="1" y="83"/>
                    </a:lnTo>
                    <a:lnTo>
                      <a:pt x="1" y="205"/>
                    </a:lnTo>
                    <a:lnTo>
                      <a:pt x="83" y="287"/>
                    </a:lnTo>
                    <a:lnTo>
                      <a:pt x="164" y="287"/>
                    </a:lnTo>
                    <a:lnTo>
                      <a:pt x="246" y="205"/>
                    </a:lnTo>
                    <a:lnTo>
                      <a:pt x="287" y="124"/>
                    </a:lnTo>
                    <a:lnTo>
                      <a:pt x="205" y="42"/>
                    </a:lnTo>
                    <a:lnTo>
                      <a:pt x="83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56"/>
              <p:cNvSpPr/>
              <p:nvPr/>
            </p:nvSpPr>
            <p:spPr>
              <a:xfrm>
                <a:off x="2465400" y="1916375"/>
                <a:ext cx="71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8" extrusionOk="0">
                    <a:moveTo>
                      <a:pt x="82" y="1"/>
                    </a:moveTo>
                    <a:lnTo>
                      <a:pt x="41" y="41"/>
                    </a:lnTo>
                    <a:lnTo>
                      <a:pt x="0" y="82"/>
                    </a:lnTo>
                    <a:lnTo>
                      <a:pt x="0" y="205"/>
                    </a:lnTo>
                    <a:lnTo>
                      <a:pt x="82" y="287"/>
                    </a:lnTo>
                    <a:lnTo>
                      <a:pt x="164" y="287"/>
                    </a:lnTo>
                    <a:lnTo>
                      <a:pt x="246" y="246"/>
                    </a:lnTo>
                    <a:lnTo>
                      <a:pt x="287" y="123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56"/>
              <p:cNvSpPr/>
              <p:nvPr/>
            </p:nvSpPr>
            <p:spPr>
              <a:xfrm>
                <a:off x="2449025" y="1930700"/>
                <a:ext cx="61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47" extrusionOk="0">
                    <a:moveTo>
                      <a:pt x="41" y="1"/>
                    </a:moveTo>
                    <a:lnTo>
                      <a:pt x="0" y="83"/>
                    </a:lnTo>
                    <a:lnTo>
                      <a:pt x="0" y="164"/>
                    </a:lnTo>
                    <a:lnTo>
                      <a:pt x="41" y="205"/>
                    </a:lnTo>
                    <a:lnTo>
                      <a:pt x="82" y="246"/>
                    </a:lnTo>
                    <a:lnTo>
                      <a:pt x="164" y="246"/>
                    </a:lnTo>
                    <a:lnTo>
                      <a:pt x="205" y="205"/>
                    </a:lnTo>
                    <a:lnTo>
                      <a:pt x="246" y="164"/>
                    </a:lnTo>
                    <a:lnTo>
                      <a:pt x="246" y="83"/>
                    </a:lnTo>
                    <a:lnTo>
                      <a:pt x="205" y="42"/>
                    </a:lnTo>
                    <a:lnTo>
                      <a:pt x="164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56"/>
              <p:cNvSpPr/>
              <p:nvPr/>
            </p:nvSpPr>
            <p:spPr>
              <a:xfrm>
                <a:off x="2474600" y="1897950"/>
                <a:ext cx="617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47" extrusionOk="0">
                    <a:moveTo>
                      <a:pt x="124" y="1"/>
                    </a:moveTo>
                    <a:lnTo>
                      <a:pt x="42" y="83"/>
                    </a:lnTo>
                    <a:lnTo>
                      <a:pt x="1" y="123"/>
                    </a:lnTo>
                    <a:lnTo>
                      <a:pt x="42" y="205"/>
                    </a:lnTo>
                    <a:lnTo>
                      <a:pt x="83" y="246"/>
                    </a:lnTo>
                    <a:lnTo>
                      <a:pt x="206" y="246"/>
                    </a:lnTo>
                    <a:lnTo>
                      <a:pt x="246" y="205"/>
                    </a:lnTo>
                    <a:lnTo>
                      <a:pt x="246" y="83"/>
                    </a:lnTo>
                    <a:lnTo>
                      <a:pt x="246" y="42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56"/>
              <p:cNvSpPr/>
              <p:nvPr/>
            </p:nvSpPr>
            <p:spPr>
              <a:xfrm>
                <a:off x="2448000" y="1898975"/>
                <a:ext cx="51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47" extrusionOk="0">
                    <a:moveTo>
                      <a:pt x="41" y="1"/>
                    </a:moveTo>
                    <a:lnTo>
                      <a:pt x="0" y="82"/>
                    </a:lnTo>
                    <a:lnTo>
                      <a:pt x="0" y="164"/>
                    </a:lnTo>
                    <a:lnTo>
                      <a:pt x="41" y="205"/>
                    </a:lnTo>
                    <a:lnTo>
                      <a:pt x="123" y="246"/>
                    </a:lnTo>
                    <a:lnTo>
                      <a:pt x="205" y="164"/>
                    </a:lnTo>
                    <a:lnTo>
                      <a:pt x="205" y="82"/>
                    </a:lnTo>
                    <a:lnTo>
                      <a:pt x="164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56"/>
              <p:cNvSpPr/>
              <p:nvPr/>
            </p:nvSpPr>
            <p:spPr>
              <a:xfrm>
                <a:off x="2509400" y="1721925"/>
                <a:ext cx="51200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3521" extrusionOk="0">
                    <a:moveTo>
                      <a:pt x="1065" y="0"/>
                    </a:moveTo>
                    <a:lnTo>
                      <a:pt x="615" y="82"/>
                    </a:lnTo>
                    <a:lnTo>
                      <a:pt x="451" y="82"/>
                    </a:lnTo>
                    <a:lnTo>
                      <a:pt x="328" y="164"/>
                    </a:lnTo>
                    <a:lnTo>
                      <a:pt x="246" y="246"/>
                    </a:lnTo>
                    <a:lnTo>
                      <a:pt x="164" y="328"/>
                    </a:lnTo>
                    <a:lnTo>
                      <a:pt x="83" y="451"/>
                    </a:lnTo>
                    <a:lnTo>
                      <a:pt x="42" y="573"/>
                    </a:lnTo>
                    <a:lnTo>
                      <a:pt x="1" y="696"/>
                    </a:lnTo>
                    <a:lnTo>
                      <a:pt x="1" y="819"/>
                    </a:lnTo>
                    <a:lnTo>
                      <a:pt x="246" y="2907"/>
                    </a:lnTo>
                    <a:lnTo>
                      <a:pt x="287" y="3071"/>
                    </a:lnTo>
                    <a:lnTo>
                      <a:pt x="328" y="3193"/>
                    </a:lnTo>
                    <a:lnTo>
                      <a:pt x="410" y="3275"/>
                    </a:lnTo>
                    <a:lnTo>
                      <a:pt x="492" y="3398"/>
                    </a:lnTo>
                    <a:lnTo>
                      <a:pt x="615" y="3439"/>
                    </a:lnTo>
                    <a:lnTo>
                      <a:pt x="738" y="3480"/>
                    </a:lnTo>
                    <a:lnTo>
                      <a:pt x="860" y="3521"/>
                    </a:lnTo>
                    <a:lnTo>
                      <a:pt x="1024" y="3521"/>
                    </a:lnTo>
                    <a:lnTo>
                      <a:pt x="1474" y="3480"/>
                    </a:lnTo>
                    <a:lnTo>
                      <a:pt x="1597" y="3439"/>
                    </a:lnTo>
                    <a:lnTo>
                      <a:pt x="1720" y="3398"/>
                    </a:lnTo>
                    <a:lnTo>
                      <a:pt x="1843" y="3316"/>
                    </a:lnTo>
                    <a:lnTo>
                      <a:pt x="1925" y="3193"/>
                    </a:lnTo>
                    <a:lnTo>
                      <a:pt x="2007" y="3112"/>
                    </a:lnTo>
                    <a:lnTo>
                      <a:pt x="2048" y="2989"/>
                    </a:lnTo>
                    <a:lnTo>
                      <a:pt x="2048" y="2866"/>
                    </a:lnTo>
                    <a:lnTo>
                      <a:pt x="2048" y="2702"/>
                    </a:lnTo>
                    <a:lnTo>
                      <a:pt x="1802" y="614"/>
                    </a:lnTo>
                    <a:lnTo>
                      <a:pt x="1802" y="492"/>
                    </a:lnTo>
                    <a:lnTo>
                      <a:pt x="1720" y="369"/>
                    </a:lnTo>
                    <a:lnTo>
                      <a:pt x="1638" y="246"/>
                    </a:lnTo>
                    <a:lnTo>
                      <a:pt x="1556" y="164"/>
                    </a:lnTo>
                    <a:lnTo>
                      <a:pt x="1474" y="82"/>
                    </a:lnTo>
                    <a:lnTo>
                      <a:pt x="1352" y="41"/>
                    </a:lnTo>
                    <a:lnTo>
                      <a:pt x="118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56"/>
              <p:cNvSpPr/>
              <p:nvPr/>
            </p:nvSpPr>
            <p:spPr>
              <a:xfrm>
                <a:off x="2476650" y="1686100"/>
                <a:ext cx="111575" cy="77800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3112" extrusionOk="0">
                    <a:moveTo>
                      <a:pt x="1966" y="0"/>
                    </a:moveTo>
                    <a:lnTo>
                      <a:pt x="1515" y="123"/>
                    </a:lnTo>
                    <a:lnTo>
                      <a:pt x="1147" y="287"/>
                    </a:lnTo>
                    <a:lnTo>
                      <a:pt x="779" y="533"/>
                    </a:lnTo>
                    <a:lnTo>
                      <a:pt x="492" y="860"/>
                    </a:lnTo>
                    <a:lnTo>
                      <a:pt x="246" y="1229"/>
                    </a:lnTo>
                    <a:lnTo>
                      <a:pt x="83" y="1597"/>
                    </a:lnTo>
                    <a:lnTo>
                      <a:pt x="1" y="2047"/>
                    </a:lnTo>
                    <a:lnTo>
                      <a:pt x="42" y="2498"/>
                    </a:lnTo>
                    <a:lnTo>
                      <a:pt x="83" y="2702"/>
                    </a:lnTo>
                    <a:lnTo>
                      <a:pt x="124" y="2866"/>
                    </a:lnTo>
                    <a:lnTo>
                      <a:pt x="246" y="2948"/>
                    </a:lnTo>
                    <a:lnTo>
                      <a:pt x="369" y="3030"/>
                    </a:lnTo>
                    <a:lnTo>
                      <a:pt x="492" y="3112"/>
                    </a:lnTo>
                    <a:lnTo>
                      <a:pt x="656" y="3112"/>
                    </a:lnTo>
                    <a:lnTo>
                      <a:pt x="983" y="3071"/>
                    </a:lnTo>
                    <a:lnTo>
                      <a:pt x="1352" y="2989"/>
                    </a:lnTo>
                    <a:lnTo>
                      <a:pt x="1679" y="2866"/>
                    </a:lnTo>
                    <a:lnTo>
                      <a:pt x="2007" y="2784"/>
                    </a:lnTo>
                    <a:lnTo>
                      <a:pt x="2293" y="2702"/>
                    </a:lnTo>
                    <a:lnTo>
                      <a:pt x="2539" y="2702"/>
                    </a:lnTo>
                    <a:lnTo>
                      <a:pt x="2866" y="2743"/>
                    </a:lnTo>
                    <a:lnTo>
                      <a:pt x="3235" y="2784"/>
                    </a:lnTo>
                    <a:lnTo>
                      <a:pt x="3603" y="2784"/>
                    </a:lnTo>
                    <a:lnTo>
                      <a:pt x="3972" y="2702"/>
                    </a:lnTo>
                    <a:lnTo>
                      <a:pt x="4095" y="2661"/>
                    </a:lnTo>
                    <a:lnTo>
                      <a:pt x="4258" y="2580"/>
                    </a:lnTo>
                    <a:lnTo>
                      <a:pt x="4340" y="2498"/>
                    </a:lnTo>
                    <a:lnTo>
                      <a:pt x="4422" y="2334"/>
                    </a:lnTo>
                    <a:lnTo>
                      <a:pt x="4463" y="2170"/>
                    </a:lnTo>
                    <a:lnTo>
                      <a:pt x="4422" y="1965"/>
                    </a:lnTo>
                    <a:lnTo>
                      <a:pt x="4340" y="1515"/>
                    </a:lnTo>
                    <a:lnTo>
                      <a:pt x="4176" y="1147"/>
                    </a:lnTo>
                    <a:lnTo>
                      <a:pt x="3931" y="778"/>
                    </a:lnTo>
                    <a:lnTo>
                      <a:pt x="3603" y="492"/>
                    </a:lnTo>
                    <a:lnTo>
                      <a:pt x="3235" y="246"/>
                    </a:lnTo>
                    <a:lnTo>
                      <a:pt x="2866" y="82"/>
                    </a:lnTo>
                    <a:lnTo>
                      <a:pt x="241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56"/>
              <p:cNvSpPr/>
              <p:nvPr/>
            </p:nvSpPr>
            <p:spPr>
              <a:xfrm>
                <a:off x="2476650" y="1743400"/>
                <a:ext cx="348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820" extrusionOk="0">
                    <a:moveTo>
                      <a:pt x="1" y="1"/>
                    </a:moveTo>
                    <a:lnTo>
                      <a:pt x="42" y="206"/>
                    </a:lnTo>
                    <a:lnTo>
                      <a:pt x="83" y="451"/>
                    </a:lnTo>
                    <a:lnTo>
                      <a:pt x="205" y="615"/>
                    </a:lnTo>
                    <a:lnTo>
                      <a:pt x="328" y="738"/>
                    </a:lnTo>
                    <a:lnTo>
                      <a:pt x="533" y="820"/>
                    </a:lnTo>
                    <a:lnTo>
                      <a:pt x="738" y="820"/>
                    </a:lnTo>
                    <a:lnTo>
                      <a:pt x="942" y="779"/>
                    </a:lnTo>
                    <a:lnTo>
                      <a:pt x="1393" y="697"/>
                    </a:lnTo>
                    <a:lnTo>
                      <a:pt x="1352" y="369"/>
                    </a:lnTo>
                    <a:lnTo>
                      <a:pt x="942" y="451"/>
                    </a:lnTo>
                    <a:lnTo>
                      <a:pt x="738" y="492"/>
                    </a:lnTo>
                    <a:lnTo>
                      <a:pt x="533" y="492"/>
                    </a:lnTo>
                    <a:lnTo>
                      <a:pt x="369" y="451"/>
                    </a:lnTo>
                    <a:lnTo>
                      <a:pt x="205" y="369"/>
                    </a:lnTo>
                    <a:lnTo>
                      <a:pt x="83" y="2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56"/>
              <p:cNvSpPr/>
              <p:nvPr/>
            </p:nvSpPr>
            <p:spPr>
              <a:xfrm>
                <a:off x="2514525" y="1781275"/>
                <a:ext cx="46075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1147" extrusionOk="0">
                    <a:moveTo>
                      <a:pt x="1802" y="1"/>
                    </a:moveTo>
                    <a:lnTo>
                      <a:pt x="1828" y="209"/>
                    </a:lnTo>
                    <a:lnTo>
                      <a:pt x="1843" y="164"/>
                    </a:lnTo>
                    <a:lnTo>
                      <a:pt x="1802" y="1"/>
                    </a:lnTo>
                    <a:close/>
                    <a:moveTo>
                      <a:pt x="0" y="205"/>
                    </a:moveTo>
                    <a:lnTo>
                      <a:pt x="41" y="533"/>
                    </a:lnTo>
                    <a:lnTo>
                      <a:pt x="82" y="697"/>
                    </a:lnTo>
                    <a:lnTo>
                      <a:pt x="123" y="819"/>
                    </a:lnTo>
                    <a:lnTo>
                      <a:pt x="205" y="901"/>
                    </a:lnTo>
                    <a:lnTo>
                      <a:pt x="287" y="1024"/>
                    </a:lnTo>
                    <a:lnTo>
                      <a:pt x="410" y="1065"/>
                    </a:lnTo>
                    <a:lnTo>
                      <a:pt x="533" y="1106"/>
                    </a:lnTo>
                    <a:lnTo>
                      <a:pt x="655" y="1147"/>
                    </a:lnTo>
                    <a:lnTo>
                      <a:pt x="819" y="1147"/>
                    </a:lnTo>
                    <a:lnTo>
                      <a:pt x="1269" y="1106"/>
                    </a:lnTo>
                    <a:lnTo>
                      <a:pt x="1392" y="1065"/>
                    </a:lnTo>
                    <a:lnTo>
                      <a:pt x="1515" y="1024"/>
                    </a:lnTo>
                    <a:lnTo>
                      <a:pt x="1638" y="942"/>
                    </a:lnTo>
                    <a:lnTo>
                      <a:pt x="1720" y="819"/>
                    </a:lnTo>
                    <a:lnTo>
                      <a:pt x="1802" y="738"/>
                    </a:lnTo>
                    <a:lnTo>
                      <a:pt x="1843" y="615"/>
                    </a:lnTo>
                    <a:lnTo>
                      <a:pt x="1843" y="492"/>
                    </a:lnTo>
                    <a:lnTo>
                      <a:pt x="1843" y="328"/>
                    </a:lnTo>
                    <a:lnTo>
                      <a:pt x="1828" y="209"/>
                    </a:lnTo>
                    <a:lnTo>
                      <a:pt x="1802" y="287"/>
                    </a:lnTo>
                    <a:lnTo>
                      <a:pt x="1761" y="410"/>
                    </a:lnTo>
                    <a:lnTo>
                      <a:pt x="1679" y="492"/>
                    </a:lnTo>
                    <a:lnTo>
                      <a:pt x="1597" y="615"/>
                    </a:lnTo>
                    <a:lnTo>
                      <a:pt x="1474" y="697"/>
                    </a:lnTo>
                    <a:lnTo>
                      <a:pt x="1351" y="738"/>
                    </a:lnTo>
                    <a:lnTo>
                      <a:pt x="1229" y="779"/>
                    </a:lnTo>
                    <a:lnTo>
                      <a:pt x="778" y="819"/>
                    </a:lnTo>
                    <a:lnTo>
                      <a:pt x="614" y="819"/>
                    </a:lnTo>
                    <a:lnTo>
                      <a:pt x="492" y="779"/>
                    </a:lnTo>
                    <a:lnTo>
                      <a:pt x="369" y="738"/>
                    </a:lnTo>
                    <a:lnTo>
                      <a:pt x="287" y="656"/>
                    </a:lnTo>
                    <a:lnTo>
                      <a:pt x="164" y="574"/>
                    </a:lnTo>
                    <a:lnTo>
                      <a:pt x="82" y="492"/>
                    </a:lnTo>
                    <a:lnTo>
                      <a:pt x="41" y="369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56"/>
              <p:cNvSpPr/>
              <p:nvPr/>
            </p:nvSpPr>
            <p:spPr>
              <a:xfrm>
                <a:off x="2556475" y="1730100"/>
                <a:ext cx="30750" cy="2562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1025" extrusionOk="0">
                    <a:moveTo>
                      <a:pt x="1229" y="1"/>
                    </a:moveTo>
                    <a:lnTo>
                      <a:pt x="1188" y="246"/>
                    </a:lnTo>
                    <a:lnTo>
                      <a:pt x="1106" y="410"/>
                    </a:lnTo>
                    <a:lnTo>
                      <a:pt x="983" y="533"/>
                    </a:lnTo>
                    <a:lnTo>
                      <a:pt x="820" y="615"/>
                    </a:lnTo>
                    <a:lnTo>
                      <a:pt x="615" y="656"/>
                    </a:lnTo>
                    <a:lnTo>
                      <a:pt x="410" y="697"/>
                    </a:lnTo>
                    <a:lnTo>
                      <a:pt x="1" y="656"/>
                    </a:lnTo>
                    <a:lnTo>
                      <a:pt x="1" y="1024"/>
                    </a:lnTo>
                    <a:lnTo>
                      <a:pt x="492" y="1024"/>
                    </a:lnTo>
                    <a:lnTo>
                      <a:pt x="697" y="983"/>
                    </a:lnTo>
                    <a:lnTo>
                      <a:pt x="902" y="901"/>
                    </a:lnTo>
                    <a:lnTo>
                      <a:pt x="1065" y="820"/>
                    </a:lnTo>
                    <a:lnTo>
                      <a:pt x="1188" y="656"/>
                    </a:lnTo>
                    <a:lnTo>
                      <a:pt x="1229" y="451"/>
                    </a:lnTo>
                    <a:lnTo>
                      <a:pt x="1229" y="205"/>
                    </a:lnTo>
                    <a:lnTo>
                      <a:pt x="1229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56"/>
              <p:cNvSpPr/>
              <p:nvPr/>
            </p:nvSpPr>
            <p:spPr>
              <a:xfrm>
                <a:off x="2492275" y="1687125"/>
                <a:ext cx="104400" cy="16480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6592" extrusionOk="0">
                    <a:moveTo>
                      <a:pt x="3398" y="0"/>
                    </a:moveTo>
                    <a:lnTo>
                      <a:pt x="3275" y="41"/>
                    </a:lnTo>
                    <a:lnTo>
                      <a:pt x="3193" y="123"/>
                    </a:lnTo>
                    <a:lnTo>
                      <a:pt x="3193" y="205"/>
                    </a:lnTo>
                    <a:lnTo>
                      <a:pt x="3234" y="246"/>
                    </a:lnTo>
                    <a:lnTo>
                      <a:pt x="3521" y="696"/>
                    </a:lnTo>
                    <a:lnTo>
                      <a:pt x="3685" y="1146"/>
                    </a:lnTo>
                    <a:lnTo>
                      <a:pt x="3807" y="1638"/>
                    </a:lnTo>
                    <a:lnTo>
                      <a:pt x="3848" y="2088"/>
                    </a:lnTo>
                    <a:lnTo>
                      <a:pt x="3807" y="2579"/>
                    </a:lnTo>
                    <a:lnTo>
                      <a:pt x="3725" y="3071"/>
                    </a:lnTo>
                    <a:lnTo>
                      <a:pt x="3562" y="3562"/>
                    </a:lnTo>
                    <a:lnTo>
                      <a:pt x="3357" y="4012"/>
                    </a:lnTo>
                    <a:lnTo>
                      <a:pt x="3070" y="4503"/>
                    </a:lnTo>
                    <a:lnTo>
                      <a:pt x="2702" y="4913"/>
                    </a:lnTo>
                    <a:lnTo>
                      <a:pt x="2334" y="5240"/>
                    </a:lnTo>
                    <a:lnTo>
                      <a:pt x="1924" y="5568"/>
                    </a:lnTo>
                    <a:lnTo>
                      <a:pt x="1474" y="5854"/>
                    </a:lnTo>
                    <a:lnTo>
                      <a:pt x="1024" y="6059"/>
                    </a:lnTo>
                    <a:lnTo>
                      <a:pt x="532" y="6305"/>
                    </a:lnTo>
                    <a:lnTo>
                      <a:pt x="41" y="6509"/>
                    </a:lnTo>
                    <a:lnTo>
                      <a:pt x="0" y="6509"/>
                    </a:lnTo>
                    <a:lnTo>
                      <a:pt x="0" y="6550"/>
                    </a:lnTo>
                    <a:lnTo>
                      <a:pt x="0" y="6591"/>
                    </a:lnTo>
                    <a:lnTo>
                      <a:pt x="41" y="6591"/>
                    </a:lnTo>
                    <a:lnTo>
                      <a:pt x="614" y="6468"/>
                    </a:lnTo>
                    <a:lnTo>
                      <a:pt x="1146" y="6264"/>
                    </a:lnTo>
                    <a:lnTo>
                      <a:pt x="1679" y="6018"/>
                    </a:lnTo>
                    <a:lnTo>
                      <a:pt x="2170" y="5691"/>
                    </a:lnTo>
                    <a:lnTo>
                      <a:pt x="2620" y="5322"/>
                    </a:lnTo>
                    <a:lnTo>
                      <a:pt x="3030" y="4913"/>
                    </a:lnTo>
                    <a:lnTo>
                      <a:pt x="3398" y="4462"/>
                    </a:lnTo>
                    <a:lnTo>
                      <a:pt x="3685" y="3971"/>
                    </a:lnTo>
                    <a:lnTo>
                      <a:pt x="3889" y="3521"/>
                    </a:lnTo>
                    <a:lnTo>
                      <a:pt x="4053" y="2989"/>
                    </a:lnTo>
                    <a:lnTo>
                      <a:pt x="4135" y="2497"/>
                    </a:lnTo>
                    <a:lnTo>
                      <a:pt x="4176" y="1965"/>
                    </a:lnTo>
                    <a:lnTo>
                      <a:pt x="4135" y="1433"/>
                    </a:lnTo>
                    <a:lnTo>
                      <a:pt x="4012" y="901"/>
                    </a:lnTo>
                    <a:lnTo>
                      <a:pt x="3930" y="696"/>
                    </a:lnTo>
                    <a:lnTo>
                      <a:pt x="3807" y="451"/>
                    </a:lnTo>
                    <a:lnTo>
                      <a:pt x="3644" y="246"/>
                    </a:lnTo>
                    <a:lnTo>
                      <a:pt x="3480" y="41"/>
                    </a:lnTo>
                    <a:lnTo>
                      <a:pt x="34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1" name="Google Shape;3551;p61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13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Did you like the resources on this template? Get them for free at our other websites: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latin typeface="Bebas Neue"/>
              <a:ea typeface="Bebas Neue"/>
              <a:cs typeface="Bebas Neue"/>
              <a:sym typeface="Bebas Neue"/>
            </a:endParaRPr>
          </a:p>
          <a:p>
            <a:pPr marL="241300" lvl="0" indent="-12700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2400" b="1">
                <a:latin typeface="McLaren"/>
                <a:ea typeface="McLaren"/>
                <a:cs typeface="McLaren"/>
                <a:sym typeface="McLaren"/>
              </a:rPr>
              <a:t>Vector</a:t>
            </a:r>
            <a:endParaRPr sz="2400" b="1">
              <a:latin typeface="McLaren"/>
              <a:ea typeface="McLaren"/>
              <a:cs typeface="McLaren"/>
              <a:sym typeface="McLaren"/>
            </a:endParaRPr>
          </a:p>
          <a:p>
            <a:pPr marL="457200" lvl="0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Flat back to school elements collection</a:t>
            </a:r>
            <a:endParaRPr sz="1600"/>
          </a:p>
        </p:txBody>
      </p:sp>
      <p:sp>
        <p:nvSpPr>
          <p:cNvPr id="3552" name="Google Shape;3552;p6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3553" name="Google Shape;3553;p61"/>
          <p:cNvSpPr/>
          <p:nvPr/>
        </p:nvSpPr>
        <p:spPr>
          <a:xfrm>
            <a:off x="3313097" y="2945977"/>
            <a:ext cx="1997" cy="13938"/>
          </a:xfrm>
          <a:custGeom>
            <a:avLst/>
            <a:gdLst/>
            <a:ahLst/>
            <a:cxnLst/>
            <a:rect l="l" t="t" r="r" b="b"/>
            <a:pathLst>
              <a:path w="142" h="991" extrusionOk="0">
                <a:moveTo>
                  <a:pt x="0" y="1"/>
                </a:moveTo>
                <a:lnTo>
                  <a:pt x="0" y="1"/>
                </a:lnTo>
                <a:lnTo>
                  <a:pt x="142" y="991"/>
                </a:lnTo>
                <a:lnTo>
                  <a:pt x="142" y="991"/>
                </a:lnTo>
                <a:lnTo>
                  <a:pt x="0" y="1"/>
                </a:lnTo>
                <a:close/>
              </a:path>
            </a:pathLst>
          </a:custGeom>
          <a:solidFill>
            <a:srgbClr val="D5D2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4" name="Google Shape;3554;p61"/>
          <p:cNvSpPr/>
          <p:nvPr/>
        </p:nvSpPr>
        <p:spPr>
          <a:xfrm>
            <a:off x="3313097" y="2945977"/>
            <a:ext cx="1997" cy="13938"/>
          </a:xfrm>
          <a:custGeom>
            <a:avLst/>
            <a:gdLst/>
            <a:ahLst/>
            <a:cxnLst/>
            <a:rect l="l" t="t" r="r" b="b"/>
            <a:pathLst>
              <a:path w="142" h="991" fill="none" extrusionOk="0">
                <a:moveTo>
                  <a:pt x="0" y="1"/>
                </a:moveTo>
                <a:lnTo>
                  <a:pt x="0" y="1"/>
                </a:lnTo>
                <a:lnTo>
                  <a:pt x="142" y="991"/>
                </a:lnTo>
                <a:lnTo>
                  <a:pt x="142" y="99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5" name="Google Shape;3555;p61"/>
          <p:cNvSpPr/>
          <p:nvPr/>
        </p:nvSpPr>
        <p:spPr>
          <a:xfrm>
            <a:off x="3317738" y="2973164"/>
            <a:ext cx="1997" cy="11941"/>
          </a:xfrm>
          <a:custGeom>
            <a:avLst/>
            <a:gdLst/>
            <a:ahLst/>
            <a:cxnLst/>
            <a:rect l="l" t="t" r="r" b="b"/>
            <a:pathLst>
              <a:path w="142" h="849" extrusionOk="0">
                <a:moveTo>
                  <a:pt x="0" y="0"/>
                </a:moveTo>
                <a:lnTo>
                  <a:pt x="0" y="0"/>
                </a:lnTo>
                <a:lnTo>
                  <a:pt x="142" y="849"/>
                </a:lnTo>
                <a:lnTo>
                  <a:pt x="0" y="0"/>
                </a:lnTo>
                <a:close/>
              </a:path>
            </a:pathLst>
          </a:custGeom>
          <a:solidFill>
            <a:srgbClr val="D5D2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6" name="Google Shape;3556;p61"/>
          <p:cNvSpPr/>
          <p:nvPr/>
        </p:nvSpPr>
        <p:spPr>
          <a:xfrm>
            <a:off x="3317738" y="2973164"/>
            <a:ext cx="1997" cy="11941"/>
          </a:xfrm>
          <a:custGeom>
            <a:avLst/>
            <a:gdLst/>
            <a:ahLst/>
            <a:cxnLst/>
            <a:rect l="l" t="t" r="r" b="b"/>
            <a:pathLst>
              <a:path w="142" h="849" fill="none" extrusionOk="0">
                <a:moveTo>
                  <a:pt x="0" y="0"/>
                </a:moveTo>
                <a:lnTo>
                  <a:pt x="0" y="0"/>
                </a:lnTo>
                <a:lnTo>
                  <a:pt x="142" y="849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7" name="Google Shape;3557;p61"/>
          <p:cNvSpPr/>
          <p:nvPr/>
        </p:nvSpPr>
        <p:spPr>
          <a:xfrm>
            <a:off x="4146765" y="2918805"/>
            <a:ext cx="1997" cy="675"/>
          </a:xfrm>
          <a:custGeom>
            <a:avLst/>
            <a:gdLst/>
            <a:ahLst/>
            <a:cxnLst/>
            <a:rect l="l" t="t" r="r" b="b"/>
            <a:pathLst>
              <a:path w="142" h="48" extrusionOk="0">
                <a:moveTo>
                  <a:pt x="0" y="1"/>
                </a:moveTo>
                <a:lnTo>
                  <a:pt x="0" y="1"/>
                </a:lnTo>
                <a:lnTo>
                  <a:pt x="141" y="48"/>
                </a:lnTo>
                <a:lnTo>
                  <a:pt x="0" y="1"/>
                </a:lnTo>
                <a:close/>
              </a:path>
            </a:pathLst>
          </a:custGeom>
          <a:solidFill>
            <a:srgbClr val="67AF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61"/>
          <p:cNvSpPr/>
          <p:nvPr/>
        </p:nvSpPr>
        <p:spPr>
          <a:xfrm>
            <a:off x="4146765" y="2918805"/>
            <a:ext cx="1997" cy="675"/>
          </a:xfrm>
          <a:custGeom>
            <a:avLst/>
            <a:gdLst/>
            <a:ahLst/>
            <a:cxnLst/>
            <a:rect l="l" t="t" r="r" b="b"/>
            <a:pathLst>
              <a:path w="142" h="48" fill="none" extrusionOk="0">
                <a:moveTo>
                  <a:pt x="0" y="1"/>
                </a:moveTo>
                <a:lnTo>
                  <a:pt x="0" y="1"/>
                </a:lnTo>
                <a:lnTo>
                  <a:pt x="141" y="48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59" name="Google Shape;3559;p61"/>
          <p:cNvGrpSpPr/>
          <p:nvPr/>
        </p:nvGrpSpPr>
        <p:grpSpPr>
          <a:xfrm>
            <a:off x="1277743" y="3214508"/>
            <a:ext cx="722226" cy="471371"/>
            <a:chOff x="4902087" y="2967188"/>
            <a:chExt cx="457076" cy="298317"/>
          </a:xfrm>
        </p:grpSpPr>
        <p:sp>
          <p:nvSpPr>
            <p:cNvPr id="3560" name="Google Shape;3560;p61"/>
            <p:cNvSpPr/>
            <p:nvPr/>
          </p:nvSpPr>
          <p:spPr>
            <a:xfrm>
              <a:off x="4905060" y="2967200"/>
              <a:ext cx="454103" cy="298305"/>
            </a:xfrm>
            <a:custGeom>
              <a:avLst/>
              <a:gdLst/>
              <a:ahLst/>
              <a:cxnLst/>
              <a:rect l="l" t="t" r="r" b="b"/>
              <a:pathLst>
                <a:path w="32286" h="21209" extrusionOk="0">
                  <a:moveTo>
                    <a:pt x="1" y="0"/>
                  </a:moveTo>
                  <a:lnTo>
                    <a:pt x="3818" y="6504"/>
                  </a:lnTo>
                  <a:lnTo>
                    <a:pt x="896" y="15082"/>
                  </a:lnTo>
                  <a:lnTo>
                    <a:pt x="7872" y="13385"/>
                  </a:lnTo>
                  <a:lnTo>
                    <a:pt x="12443" y="21209"/>
                  </a:lnTo>
                  <a:lnTo>
                    <a:pt x="15412" y="18098"/>
                  </a:lnTo>
                  <a:lnTo>
                    <a:pt x="13904" y="16307"/>
                  </a:lnTo>
                  <a:lnTo>
                    <a:pt x="16167" y="14375"/>
                  </a:lnTo>
                  <a:lnTo>
                    <a:pt x="17628" y="15742"/>
                  </a:lnTo>
                  <a:lnTo>
                    <a:pt x="32285" y="566"/>
                  </a:lnTo>
                  <a:lnTo>
                    <a:pt x="7070" y="141"/>
                  </a:lnTo>
                  <a:lnTo>
                    <a:pt x="7730" y="1508"/>
                  </a:lnTo>
                  <a:lnTo>
                    <a:pt x="5185" y="1508"/>
                  </a:lnTo>
                  <a:lnTo>
                    <a:pt x="4148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61" name="Google Shape;3561;p61"/>
            <p:cNvGrpSpPr/>
            <p:nvPr/>
          </p:nvGrpSpPr>
          <p:grpSpPr>
            <a:xfrm>
              <a:off x="4902087" y="2967188"/>
              <a:ext cx="454089" cy="298305"/>
              <a:chOff x="2640750" y="2967200"/>
              <a:chExt cx="454089" cy="298305"/>
            </a:xfrm>
          </p:grpSpPr>
          <p:sp>
            <p:nvSpPr>
              <p:cNvPr id="3562" name="Google Shape;3562;p61"/>
              <p:cNvSpPr/>
              <p:nvPr/>
            </p:nvSpPr>
            <p:spPr>
              <a:xfrm>
                <a:off x="2653337" y="2995695"/>
                <a:ext cx="395761" cy="183633"/>
              </a:xfrm>
              <a:custGeom>
                <a:avLst/>
                <a:gdLst/>
                <a:ahLst/>
                <a:cxnLst/>
                <a:rect l="l" t="t" r="r" b="b"/>
                <a:pathLst>
                  <a:path w="28138" h="13056" extrusionOk="0">
                    <a:moveTo>
                      <a:pt x="28138" y="1"/>
                    </a:moveTo>
                    <a:lnTo>
                      <a:pt x="2923" y="4478"/>
                    </a:lnTo>
                    <a:lnTo>
                      <a:pt x="1" y="13056"/>
                    </a:lnTo>
                    <a:lnTo>
                      <a:pt x="2813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61"/>
              <p:cNvSpPr/>
              <p:nvPr/>
            </p:nvSpPr>
            <p:spPr>
              <a:xfrm>
                <a:off x="2653337" y="3109715"/>
                <a:ext cx="120664" cy="69608"/>
              </a:xfrm>
              <a:custGeom>
                <a:avLst/>
                <a:gdLst/>
                <a:ahLst/>
                <a:cxnLst/>
                <a:rect l="l" t="t" r="r" b="b"/>
                <a:pathLst>
                  <a:path w="8579" h="4949" extrusionOk="0">
                    <a:moveTo>
                      <a:pt x="5044" y="0"/>
                    </a:moveTo>
                    <a:lnTo>
                      <a:pt x="1" y="4949"/>
                    </a:lnTo>
                    <a:lnTo>
                      <a:pt x="1" y="4949"/>
                    </a:lnTo>
                    <a:lnTo>
                      <a:pt x="8579" y="2875"/>
                    </a:lnTo>
                    <a:lnTo>
                      <a:pt x="50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61"/>
              <p:cNvSpPr/>
              <p:nvPr/>
            </p:nvSpPr>
            <p:spPr>
              <a:xfrm>
                <a:off x="2640750" y="2967200"/>
                <a:ext cx="454089" cy="298305"/>
              </a:xfrm>
              <a:custGeom>
                <a:avLst/>
                <a:gdLst/>
                <a:ahLst/>
                <a:cxnLst/>
                <a:rect l="l" t="t" r="r" b="b"/>
                <a:pathLst>
                  <a:path w="32285" h="21209" extrusionOk="0">
                    <a:moveTo>
                      <a:pt x="0" y="0"/>
                    </a:moveTo>
                    <a:lnTo>
                      <a:pt x="12443" y="21209"/>
                    </a:lnTo>
                    <a:lnTo>
                      <a:pt x="15412" y="18098"/>
                    </a:lnTo>
                    <a:lnTo>
                      <a:pt x="13904" y="16307"/>
                    </a:lnTo>
                    <a:lnTo>
                      <a:pt x="16166" y="14375"/>
                    </a:lnTo>
                    <a:lnTo>
                      <a:pt x="17627" y="15742"/>
                    </a:lnTo>
                    <a:lnTo>
                      <a:pt x="32284" y="566"/>
                    </a:lnTo>
                    <a:lnTo>
                      <a:pt x="7070" y="141"/>
                    </a:lnTo>
                    <a:lnTo>
                      <a:pt x="7730" y="1508"/>
                    </a:lnTo>
                    <a:lnTo>
                      <a:pt x="5185" y="1508"/>
                    </a:lnTo>
                    <a:lnTo>
                      <a:pt x="4148" y="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61"/>
              <p:cNvSpPr/>
              <p:nvPr/>
            </p:nvSpPr>
            <p:spPr>
              <a:xfrm>
                <a:off x="2694433" y="2975147"/>
                <a:ext cx="400402" cy="134588"/>
              </a:xfrm>
              <a:custGeom>
                <a:avLst/>
                <a:gdLst/>
                <a:ahLst/>
                <a:cxnLst/>
                <a:rect l="l" t="t" r="r" b="b"/>
                <a:pathLst>
                  <a:path w="28468" h="9569" extrusionOk="0">
                    <a:moveTo>
                      <a:pt x="28467" y="1"/>
                    </a:moveTo>
                    <a:lnTo>
                      <a:pt x="1" y="5939"/>
                    </a:lnTo>
                    <a:lnTo>
                      <a:pt x="2122" y="9568"/>
                    </a:lnTo>
                    <a:lnTo>
                      <a:pt x="28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66" name="Google Shape;3566;p61"/>
          <p:cNvGrpSpPr/>
          <p:nvPr/>
        </p:nvGrpSpPr>
        <p:grpSpPr>
          <a:xfrm>
            <a:off x="7238835" y="3039602"/>
            <a:ext cx="627431" cy="675613"/>
            <a:chOff x="6184373" y="2869087"/>
            <a:chExt cx="397083" cy="427576"/>
          </a:xfrm>
        </p:grpSpPr>
        <p:sp>
          <p:nvSpPr>
            <p:cNvPr id="3567" name="Google Shape;3567;p61"/>
            <p:cNvSpPr/>
            <p:nvPr/>
          </p:nvSpPr>
          <p:spPr>
            <a:xfrm>
              <a:off x="6184386" y="2869087"/>
              <a:ext cx="397069" cy="427576"/>
            </a:xfrm>
            <a:custGeom>
              <a:avLst/>
              <a:gdLst/>
              <a:ahLst/>
              <a:cxnLst/>
              <a:rect l="l" t="t" r="r" b="b"/>
              <a:pathLst>
                <a:path w="28231" h="30400" extrusionOk="0">
                  <a:moveTo>
                    <a:pt x="9002" y="1"/>
                  </a:moveTo>
                  <a:lnTo>
                    <a:pt x="8719" y="48"/>
                  </a:lnTo>
                  <a:lnTo>
                    <a:pt x="8436" y="95"/>
                  </a:lnTo>
                  <a:lnTo>
                    <a:pt x="8201" y="189"/>
                  </a:lnTo>
                  <a:lnTo>
                    <a:pt x="7965" y="378"/>
                  </a:lnTo>
                  <a:lnTo>
                    <a:pt x="7729" y="519"/>
                  </a:lnTo>
                  <a:lnTo>
                    <a:pt x="7541" y="755"/>
                  </a:lnTo>
                  <a:lnTo>
                    <a:pt x="7399" y="991"/>
                  </a:lnTo>
                  <a:lnTo>
                    <a:pt x="7305" y="1273"/>
                  </a:lnTo>
                  <a:lnTo>
                    <a:pt x="471" y="23377"/>
                  </a:lnTo>
                  <a:lnTo>
                    <a:pt x="0" y="26441"/>
                  </a:lnTo>
                  <a:lnTo>
                    <a:pt x="26723" y="30400"/>
                  </a:lnTo>
                  <a:lnTo>
                    <a:pt x="27053" y="28043"/>
                  </a:lnTo>
                  <a:lnTo>
                    <a:pt x="28231" y="4478"/>
                  </a:lnTo>
                  <a:lnTo>
                    <a:pt x="28231" y="4148"/>
                  </a:lnTo>
                  <a:lnTo>
                    <a:pt x="28137" y="3818"/>
                  </a:lnTo>
                  <a:lnTo>
                    <a:pt x="27995" y="3536"/>
                  </a:lnTo>
                  <a:lnTo>
                    <a:pt x="27807" y="3253"/>
                  </a:lnTo>
                  <a:lnTo>
                    <a:pt x="27571" y="3017"/>
                  </a:lnTo>
                  <a:lnTo>
                    <a:pt x="27336" y="2829"/>
                  </a:lnTo>
                  <a:lnTo>
                    <a:pt x="27006" y="2687"/>
                  </a:lnTo>
                  <a:lnTo>
                    <a:pt x="26676" y="2640"/>
                  </a:lnTo>
                  <a:lnTo>
                    <a:pt x="9285" y="48"/>
                  </a:lnTo>
                  <a:lnTo>
                    <a:pt x="9002" y="1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68" name="Google Shape;3568;p61"/>
            <p:cNvGrpSpPr/>
            <p:nvPr/>
          </p:nvGrpSpPr>
          <p:grpSpPr>
            <a:xfrm>
              <a:off x="6184373" y="2869087"/>
              <a:ext cx="397083" cy="427576"/>
              <a:chOff x="3920061" y="2869087"/>
              <a:chExt cx="397083" cy="427576"/>
            </a:xfrm>
          </p:grpSpPr>
          <p:sp>
            <p:nvSpPr>
              <p:cNvPr id="3569" name="Google Shape;3569;p61"/>
              <p:cNvSpPr/>
              <p:nvPr/>
            </p:nvSpPr>
            <p:spPr>
              <a:xfrm>
                <a:off x="3920061" y="2869087"/>
                <a:ext cx="397083" cy="427576"/>
              </a:xfrm>
              <a:custGeom>
                <a:avLst/>
                <a:gdLst/>
                <a:ahLst/>
                <a:cxnLst/>
                <a:rect l="l" t="t" r="r" b="b"/>
                <a:pathLst>
                  <a:path w="28232" h="30400" extrusionOk="0">
                    <a:moveTo>
                      <a:pt x="8955" y="1"/>
                    </a:moveTo>
                    <a:lnTo>
                      <a:pt x="8625" y="48"/>
                    </a:lnTo>
                    <a:lnTo>
                      <a:pt x="8343" y="142"/>
                    </a:lnTo>
                    <a:lnTo>
                      <a:pt x="8060" y="284"/>
                    </a:lnTo>
                    <a:lnTo>
                      <a:pt x="7824" y="472"/>
                    </a:lnTo>
                    <a:lnTo>
                      <a:pt x="7588" y="708"/>
                    </a:lnTo>
                    <a:lnTo>
                      <a:pt x="7447" y="991"/>
                    </a:lnTo>
                    <a:lnTo>
                      <a:pt x="7306" y="1273"/>
                    </a:lnTo>
                    <a:lnTo>
                      <a:pt x="472" y="23377"/>
                    </a:lnTo>
                    <a:lnTo>
                      <a:pt x="1" y="26441"/>
                    </a:lnTo>
                    <a:lnTo>
                      <a:pt x="26723" y="30400"/>
                    </a:lnTo>
                    <a:lnTo>
                      <a:pt x="27053" y="28043"/>
                    </a:lnTo>
                    <a:lnTo>
                      <a:pt x="28231" y="4478"/>
                    </a:lnTo>
                    <a:lnTo>
                      <a:pt x="28231" y="4148"/>
                    </a:lnTo>
                    <a:lnTo>
                      <a:pt x="28137" y="3818"/>
                    </a:lnTo>
                    <a:lnTo>
                      <a:pt x="27996" y="3536"/>
                    </a:lnTo>
                    <a:lnTo>
                      <a:pt x="27807" y="3253"/>
                    </a:lnTo>
                    <a:lnTo>
                      <a:pt x="27572" y="3017"/>
                    </a:lnTo>
                    <a:lnTo>
                      <a:pt x="27336" y="2829"/>
                    </a:lnTo>
                    <a:lnTo>
                      <a:pt x="27006" y="2687"/>
                    </a:lnTo>
                    <a:lnTo>
                      <a:pt x="26676" y="2640"/>
                    </a:lnTo>
                    <a:lnTo>
                      <a:pt x="9285" y="48"/>
                    </a:lnTo>
                    <a:lnTo>
                      <a:pt x="895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61"/>
              <p:cNvSpPr/>
              <p:nvPr/>
            </p:nvSpPr>
            <p:spPr>
              <a:xfrm>
                <a:off x="3920061" y="3197870"/>
                <a:ext cx="380515" cy="98778"/>
              </a:xfrm>
              <a:custGeom>
                <a:avLst/>
                <a:gdLst/>
                <a:ahLst/>
                <a:cxnLst/>
                <a:rect l="l" t="t" r="r" b="b"/>
                <a:pathLst>
                  <a:path w="27054" h="7023" extrusionOk="0">
                    <a:moveTo>
                      <a:pt x="472" y="0"/>
                    </a:moveTo>
                    <a:lnTo>
                      <a:pt x="1" y="3064"/>
                    </a:lnTo>
                    <a:lnTo>
                      <a:pt x="26723" y="7023"/>
                    </a:lnTo>
                    <a:lnTo>
                      <a:pt x="27053" y="4666"/>
                    </a:lnTo>
                    <a:lnTo>
                      <a:pt x="4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61"/>
              <p:cNvSpPr/>
              <p:nvPr/>
            </p:nvSpPr>
            <p:spPr>
              <a:xfrm>
                <a:off x="3920061" y="3197870"/>
                <a:ext cx="380515" cy="98778"/>
              </a:xfrm>
              <a:custGeom>
                <a:avLst/>
                <a:gdLst/>
                <a:ahLst/>
                <a:cxnLst/>
                <a:rect l="l" t="t" r="r" b="b"/>
                <a:pathLst>
                  <a:path w="27054" h="7023" fill="none" extrusionOk="0">
                    <a:moveTo>
                      <a:pt x="472" y="0"/>
                    </a:moveTo>
                    <a:lnTo>
                      <a:pt x="472" y="0"/>
                    </a:lnTo>
                    <a:lnTo>
                      <a:pt x="1" y="3064"/>
                    </a:lnTo>
                    <a:lnTo>
                      <a:pt x="26723" y="7023"/>
                    </a:lnTo>
                    <a:lnTo>
                      <a:pt x="27053" y="4666"/>
                    </a:lnTo>
                    <a:lnTo>
                      <a:pt x="4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61"/>
              <p:cNvSpPr/>
              <p:nvPr/>
            </p:nvSpPr>
            <p:spPr>
              <a:xfrm>
                <a:off x="4045346" y="2906217"/>
                <a:ext cx="224070" cy="87512"/>
              </a:xfrm>
              <a:custGeom>
                <a:avLst/>
                <a:gdLst/>
                <a:ahLst/>
                <a:cxnLst/>
                <a:rect l="l" t="t" r="r" b="b"/>
                <a:pathLst>
                  <a:path w="15931" h="6222" extrusionOk="0">
                    <a:moveTo>
                      <a:pt x="1084" y="0"/>
                    </a:moveTo>
                    <a:lnTo>
                      <a:pt x="0" y="3723"/>
                    </a:lnTo>
                    <a:lnTo>
                      <a:pt x="3016" y="4195"/>
                    </a:lnTo>
                    <a:lnTo>
                      <a:pt x="5232" y="4572"/>
                    </a:lnTo>
                    <a:lnTo>
                      <a:pt x="6787" y="4807"/>
                    </a:lnTo>
                    <a:lnTo>
                      <a:pt x="8154" y="4996"/>
                    </a:lnTo>
                    <a:lnTo>
                      <a:pt x="15789" y="6221"/>
                    </a:lnTo>
                    <a:lnTo>
                      <a:pt x="15930" y="2215"/>
                    </a:lnTo>
                    <a:lnTo>
                      <a:pt x="10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61"/>
              <p:cNvSpPr/>
              <p:nvPr/>
            </p:nvSpPr>
            <p:spPr>
              <a:xfrm>
                <a:off x="4045346" y="2906217"/>
                <a:ext cx="224070" cy="87512"/>
              </a:xfrm>
              <a:custGeom>
                <a:avLst/>
                <a:gdLst/>
                <a:ahLst/>
                <a:cxnLst/>
                <a:rect l="l" t="t" r="r" b="b"/>
                <a:pathLst>
                  <a:path w="15931" h="6222" fill="none" extrusionOk="0">
                    <a:moveTo>
                      <a:pt x="15789" y="6221"/>
                    </a:moveTo>
                    <a:lnTo>
                      <a:pt x="8154" y="4996"/>
                    </a:lnTo>
                    <a:lnTo>
                      <a:pt x="6787" y="4807"/>
                    </a:lnTo>
                    <a:lnTo>
                      <a:pt x="5232" y="4572"/>
                    </a:lnTo>
                    <a:lnTo>
                      <a:pt x="3016" y="4195"/>
                    </a:lnTo>
                    <a:lnTo>
                      <a:pt x="0" y="3723"/>
                    </a:lnTo>
                    <a:lnTo>
                      <a:pt x="1084" y="0"/>
                    </a:lnTo>
                    <a:lnTo>
                      <a:pt x="15930" y="2215"/>
                    </a:lnTo>
                    <a:lnTo>
                      <a:pt x="15789" y="62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61"/>
              <p:cNvSpPr/>
              <p:nvPr/>
            </p:nvSpPr>
            <p:spPr>
              <a:xfrm>
                <a:off x="3987007" y="3000336"/>
                <a:ext cx="274450" cy="218106"/>
              </a:xfrm>
              <a:custGeom>
                <a:avLst/>
                <a:gdLst/>
                <a:ahLst/>
                <a:cxnLst/>
                <a:rect l="l" t="t" r="r" b="b"/>
                <a:pathLst>
                  <a:path w="19513" h="15507" extrusionOk="0">
                    <a:moveTo>
                      <a:pt x="3677" y="1"/>
                    </a:moveTo>
                    <a:lnTo>
                      <a:pt x="1" y="12631"/>
                    </a:lnTo>
                    <a:lnTo>
                      <a:pt x="19277" y="15506"/>
                    </a:lnTo>
                    <a:lnTo>
                      <a:pt x="19513" y="2357"/>
                    </a:lnTo>
                    <a:lnTo>
                      <a:pt x="36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61"/>
              <p:cNvSpPr/>
              <p:nvPr/>
            </p:nvSpPr>
            <p:spPr>
              <a:xfrm>
                <a:off x="4010213" y="3016904"/>
                <a:ext cx="232016" cy="184308"/>
              </a:xfrm>
              <a:custGeom>
                <a:avLst/>
                <a:gdLst/>
                <a:ahLst/>
                <a:cxnLst/>
                <a:rect l="l" t="t" r="r" b="b"/>
                <a:pathLst>
                  <a:path w="16496" h="13104" extrusionOk="0">
                    <a:moveTo>
                      <a:pt x="3111" y="1"/>
                    </a:moveTo>
                    <a:lnTo>
                      <a:pt x="2498" y="2075"/>
                    </a:lnTo>
                    <a:lnTo>
                      <a:pt x="2357" y="2640"/>
                    </a:lnTo>
                    <a:lnTo>
                      <a:pt x="1744" y="4620"/>
                    </a:lnTo>
                    <a:lnTo>
                      <a:pt x="1603" y="5185"/>
                    </a:lnTo>
                    <a:lnTo>
                      <a:pt x="1037" y="7165"/>
                    </a:lnTo>
                    <a:lnTo>
                      <a:pt x="849" y="7777"/>
                    </a:lnTo>
                    <a:lnTo>
                      <a:pt x="0" y="10699"/>
                    </a:lnTo>
                    <a:lnTo>
                      <a:pt x="16307" y="13103"/>
                    </a:lnTo>
                    <a:lnTo>
                      <a:pt x="16354" y="10087"/>
                    </a:lnTo>
                    <a:lnTo>
                      <a:pt x="16354" y="9474"/>
                    </a:lnTo>
                    <a:lnTo>
                      <a:pt x="16402" y="7447"/>
                    </a:lnTo>
                    <a:lnTo>
                      <a:pt x="16402" y="6788"/>
                    </a:lnTo>
                    <a:lnTo>
                      <a:pt x="16449" y="4761"/>
                    </a:lnTo>
                    <a:lnTo>
                      <a:pt x="16449" y="4148"/>
                    </a:lnTo>
                    <a:lnTo>
                      <a:pt x="16496" y="2027"/>
                    </a:lnTo>
                    <a:lnTo>
                      <a:pt x="311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61"/>
              <p:cNvSpPr/>
              <p:nvPr/>
            </p:nvSpPr>
            <p:spPr>
              <a:xfrm>
                <a:off x="4087765" y="2918805"/>
                <a:ext cx="88835" cy="51717"/>
              </a:xfrm>
              <a:custGeom>
                <a:avLst/>
                <a:gdLst/>
                <a:ahLst/>
                <a:cxnLst/>
                <a:rect l="l" t="t" r="r" b="b"/>
                <a:pathLst>
                  <a:path w="6316" h="3677" extrusionOk="0">
                    <a:moveTo>
                      <a:pt x="4195" y="1"/>
                    </a:moveTo>
                    <a:lnTo>
                      <a:pt x="0" y="3300"/>
                    </a:lnTo>
                    <a:lnTo>
                      <a:pt x="2216" y="3677"/>
                    </a:lnTo>
                    <a:lnTo>
                      <a:pt x="6316" y="331"/>
                    </a:lnTo>
                    <a:lnTo>
                      <a:pt x="4336" y="48"/>
                    </a:lnTo>
                    <a:lnTo>
                      <a:pt x="4195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61"/>
              <p:cNvSpPr/>
              <p:nvPr/>
            </p:nvSpPr>
            <p:spPr>
              <a:xfrm>
                <a:off x="4087765" y="2918805"/>
                <a:ext cx="88835" cy="51717"/>
              </a:xfrm>
              <a:custGeom>
                <a:avLst/>
                <a:gdLst/>
                <a:ahLst/>
                <a:cxnLst/>
                <a:rect l="l" t="t" r="r" b="b"/>
                <a:pathLst>
                  <a:path w="6316" h="3677" fill="none" extrusionOk="0">
                    <a:moveTo>
                      <a:pt x="4195" y="1"/>
                    </a:moveTo>
                    <a:lnTo>
                      <a:pt x="0" y="3300"/>
                    </a:lnTo>
                    <a:lnTo>
                      <a:pt x="2216" y="3677"/>
                    </a:lnTo>
                    <a:lnTo>
                      <a:pt x="6316" y="331"/>
                    </a:lnTo>
                    <a:lnTo>
                      <a:pt x="4336" y="48"/>
                    </a:lnTo>
                    <a:lnTo>
                      <a:pt x="41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61"/>
              <p:cNvSpPr/>
              <p:nvPr/>
            </p:nvSpPr>
            <p:spPr>
              <a:xfrm>
                <a:off x="4140787" y="2926765"/>
                <a:ext cx="76907" cy="49720"/>
              </a:xfrm>
              <a:custGeom>
                <a:avLst/>
                <a:gdLst/>
                <a:ahLst/>
                <a:cxnLst/>
                <a:rect l="l" t="t" r="r" b="b"/>
                <a:pathLst>
                  <a:path w="5468" h="3535" fill="none" extrusionOk="0">
                    <a:moveTo>
                      <a:pt x="4195" y="0"/>
                    </a:moveTo>
                    <a:lnTo>
                      <a:pt x="1" y="3346"/>
                    </a:lnTo>
                    <a:lnTo>
                      <a:pt x="1368" y="3535"/>
                    </a:lnTo>
                    <a:lnTo>
                      <a:pt x="5468" y="189"/>
                    </a:lnTo>
                    <a:lnTo>
                      <a:pt x="4195" y="0"/>
                    </a:lnTo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61"/>
              <p:cNvSpPr/>
              <p:nvPr/>
            </p:nvSpPr>
            <p:spPr>
              <a:xfrm>
                <a:off x="4128861" y="3142850"/>
                <a:ext cx="111381" cy="58356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4149" extrusionOk="0">
                    <a:moveTo>
                      <a:pt x="472" y="1"/>
                    </a:moveTo>
                    <a:lnTo>
                      <a:pt x="1" y="3017"/>
                    </a:lnTo>
                    <a:lnTo>
                      <a:pt x="7871" y="4148"/>
                    </a:lnTo>
                    <a:lnTo>
                      <a:pt x="7918" y="1132"/>
                    </a:lnTo>
                    <a:lnTo>
                      <a:pt x="4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61"/>
              <p:cNvSpPr/>
              <p:nvPr/>
            </p:nvSpPr>
            <p:spPr>
              <a:xfrm>
                <a:off x="4043349" y="3046073"/>
                <a:ext cx="198218" cy="37793"/>
              </a:xfrm>
              <a:custGeom>
                <a:avLst/>
                <a:gdLst/>
                <a:ahLst/>
                <a:cxnLst/>
                <a:rect l="l" t="t" r="r" b="b"/>
                <a:pathLst>
                  <a:path w="14093" h="2687" extrusionOk="0">
                    <a:moveTo>
                      <a:pt x="142" y="1"/>
                    </a:moveTo>
                    <a:lnTo>
                      <a:pt x="1" y="566"/>
                    </a:lnTo>
                    <a:lnTo>
                      <a:pt x="14093" y="2687"/>
                    </a:lnTo>
                    <a:lnTo>
                      <a:pt x="14093" y="2074"/>
                    </a:lnTo>
                    <a:lnTo>
                      <a:pt x="8484" y="1226"/>
                    </a:lnTo>
                    <a:lnTo>
                      <a:pt x="708" y="48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61"/>
              <p:cNvSpPr/>
              <p:nvPr/>
            </p:nvSpPr>
            <p:spPr>
              <a:xfrm>
                <a:off x="4032745" y="3081867"/>
                <a:ext cx="208162" cy="39790"/>
              </a:xfrm>
              <a:custGeom>
                <a:avLst/>
                <a:gdLst/>
                <a:ahLst/>
                <a:cxnLst/>
                <a:rect l="l" t="t" r="r" b="b"/>
                <a:pathLst>
                  <a:path w="14800" h="2829" extrusionOk="0">
                    <a:moveTo>
                      <a:pt x="142" y="1"/>
                    </a:moveTo>
                    <a:lnTo>
                      <a:pt x="1" y="566"/>
                    </a:lnTo>
                    <a:lnTo>
                      <a:pt x="14800" y="2828"/>
                    </a:lnTo>
                    <a:lnTo>
                      <a:pt x="14800" y="2169"/>
                    </a:lnTo>
                    <a:lnTo>
                      <a:pt x="8861" y="1273"/>
                    </a:lnTo>
                    <a:lnTo>
                      <a:pt x="1038" y="142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61"/>
              <p:cNvSpPr/>
              <p:nvPr/>
            </p:nvSpPr>
            <p:spPr>
              <a:xfrm>
                <a:off x="4022140" y="3117661"/>
                <a:ext cx="218106" cy="41112"/>
              </a:xfrm>
              <a:custGeom>
                <a:avLst/>
                <a:gdLst/>
                <a:ahLst/>
                <a:cxnLst/>
                <a:rect l="l" t="t" r="r" b="b"/>
                <a:pathLst>
                  <a:path w="15507" h="2923" extrusionOk="0">
                    <a:moveTo>
                      <a:pt x="189" y="1"/>
                    </a:moveTo>
                    <a:lnTo>
                      <a:pt x="1" y="613"/>
                    </a:lnTo>
                    <a:lnTo>
                      <a:pt x="15506" y="2923"/>
                    </a:lnTo>
                    <a:lnTo>
                      <a:pt x="15506" y="2310"/>
                    </a:lnTo>
                    <a:lnTo>
                      <a:pt x="9238" y="1367"/>
                    </a:lnTo>
                    <a:lnTo>
                      <a:pt x="1414" y="189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61"/>
              <p:cNvSpPr/>
              <p:nvPr/>
            </p:nvSpPr>
            <p:spPr>
              <a:xfrm>
                <a:off x="4059917" y="3023542"/>
                <a:ext cx="46429" cy="152479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41" extrusionOk="0">
                    <a:moveTo>
                      <a:pt x="2687" y="0"/>
                    </a:moveTo>
                    <a:lnTo>
                      <a:pt x="1" y="10746"/>
                    </a:lnTo>
                    <a:lnTo>
                      <a:pt x="614" y="10840"/>
                    </a:lnTo>
                    <a:lnTo>
                      <a:pt x="3300" y="94"/>
                    </a:lnTo>
                    <a:lnTo>
                      <a:pt x="268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61"/>
              <p:cNvSpPr/>
              <p:nvPr/>
            </p:nvSpPr>
            <p:spPr>
              <a:xfrm>
                <a:off x="4184542" y="3037452"/>
                <a:ext cx="13938" cy="109398"/>
              </a:xfrm>
              <a:custGeom>
                <a:avLst/>
                <a:gdLst/>
                <a:ahLst/>
                <a:cxnLst/>
                <a:rect l="l" t="t" r="r" b="b"/>
                <a:pathLst>
                  <a:path w="991" h="7778" extrusionOk="0">
                    <a:moveTo>
                      <a:pt x="377" y="1"/>
                    </a:moveTo>
                    <a:lnTo>
                      <a:pt x="0" y="7730"/>
                    </a:lnTo>
                    <a:lnTo>
                      <a:pt x="613" y="7777"/>
                    </a:lnTo>
                    <a:lnTo>
                      <a:pt x="990" y="95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61"/>
              <p:cNvSpPr/>
              <p:nvPr/>
            </p:nvSpPr>
            <p:spPr>
              <a:xfrm>
                <a:off x="4120239" y="3030828"/>
                <a:ext cx="31843" cy="154462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10982" extrusionOk="0">
                    <a:moveTo>
                      <a:pt x="1650" y="1"/>
                    </a:moveTo>
                    <a:lnTo>
                      <a:pt x="1" y="10888"/>
                    </a:lnTo>
                    <a:lnTo>
                      <a:pt x="614" y="10982"/>
                    </a:lnTo>
                    <a:lnTo>
                      <a:pt x="2263" y="48"/>
                    </a:lnTo>
                    <a:lnTo>
                      <a:pt x="16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86" name="Google Shape;3586;p61"/>
          <p:cNvGrpSpPr/>
          <p:nvPr/>
        </p:nvGrpSpPr>
        <p:grpSpPr>
          <a:xfrm>
            <a:off x="3927020" y="2985142"/>
            <a:ext cx="769887" cy="784533"/>
            <a:chOff x="5491025" y="2824025"/>
            <a:chExt cx="487240" cy="496509"/>
          </a:xfrm>
        </p:grpSpPr>
        <p:sp>
          <p:nvSpPr>
            <p:cNvPr id="3587" name="Google Shape;3587;p61"/>
            <p:cNvSpPr/>
            <p:nvPr/>
          </p:nvSpPr>
          <p:spPr>
            <a:xfrm>
              <a:off x="5491025" y="2824025"/>
              <a:ext cx="487240" cy="496509"/>
            </a:xfrm>
            <a:custGeom>
              <a:avLst/>
              <a:gdLst/>
              <a:ahLst/>
              <a:cxnLst/>
              <a:rect l="l" t="t" r="r" b="b"/>
              <a:pathLst>
                <a:path w="34642" h="35301" extrusionOk="0">
                  <a:moveTo>
                    <a:pt x="28373" y="0"/>
                  </a:moveTo>
                  <a:lnTo>
                    <a:pt x="28138" y="47"/>
                  </a:lnTo>
                  <a:lnTo>
                    <a:pt x="24791" y="613"/>
                  </a:lnTo>
                  <a:lnTo>
                    <a:pt x="13009" y="2639"/>
                  </a:lnTo>
                  <a:lnTo>
                    <a:pt x="12962" y="2498"/>
                  </a:lnTo>
                  <a:lnTo>
                    <a:pt x="12867" y="2262"/>
                  </a:lnTo>
                  <a:lnTo>
                    <a:pt x="12726" y="2074"/>
                  </a:lnTo>
                  <a:lnTo>
                    <a:pt x="12538" y="1979"/>
                  </a:lnTo>
                  <a:lnTo>
                    <a:pt x="12255" y="1932"/>
                  </a:lnTo>
                  <a:lnTo>
                    <a:pt x="12161" y="1932"/>
                  </a:lnTo>
                  <a:lnTo>
                    <a:pt x="7683" y="2686"/>
                  </a:lnTo>
                  <a:lnTo>
                    <a:pt x="7542" y="2734"/>
                  </a:lnTo>
                  <a:lnTo>
                    <a:pt x="7447" y="2781"/>
                  </a:lnTo>
                  <a:lnTo>
                    <a:pt x="7259" y="2969"/>
                  </a:lnTo>
                  <a:lnTo>
                    <a:pt x="7165" y="3205"/>
                  </a:lnTo>
                  <a:lnTo>
                    <a:pt x="7118" y="3346"/>
                  </a:lnTo>
                  <a:lnTo>
                    <a:pt x="7118" y="3488"/>
                  </a:lnTo>
                  <a:lnTo>
                    <a:pt x="7165" y="3676"/>
                  </a:lnTo>
                  <a:lnTo>
                    <a:pt x="1" y="4902"/>
                  </a:lnTo>
                  <a:lnTo>
                    <a:pt x="661" y="8672"/>
                  </a:lnTo>
                  <a:lnTo>
                    <a:pt x="802" y="9662"/>
                  </a:lnTo>
                  <a:lnTo>
                    <a:pt x="5280" y="35300"/>
                  </a:lnTo>
                  <a:lnTo>
                    <a:pt x="10370" y="34452"/>
                  </a:lnTo>
                  <a:lnTo>
                    <a:pt x="13339" y="33934"/>
                  </a:lnTo>
                  <a:lnTo>
                    <a:pt x="30070" y="31012"/>
                  </a:lnTo>
                  <a:lnTo>
                    <a:pt x="33416" y="30446"/>
                  </a:lnTo>
                  <a:lnTo>
                    <a:pt x="33699" y="30352"/>
                  </a:lnTo>
                  <a:lnTo>
                    <a:pt x="33935" y="30258"/>
                  </a:lnTo>
                  <a:lnTo>
                    <a:pt x="34170" y="30069"/>
                  </a:lnTo>
                  <a:lnTo>
                    <a:pt x="34359" y="29833"/>
                  </a:lnTo>
                  <a:lnTo>
                    <a:pt x="34500" y="29598"/>
                  </a:lnTo>
                  <a:lnTo>
                    <a:pt x="34594" y="29362"/>
                  </a:lnTo>
                  <a:lnTo>
                    <a:pt x="34642" y="29079"/>
                  </a:lnTo>
                  <a:lnTo>
                    <a:pt x="34594" y="28749"/>
                  </a:lnTo>
                  <a:lnTo>
                    <a:pt x="29834" y="1225"/>
                  </a:lnTo>
                  <a:lnTo>
                    <a:pt x="29740" y="943"/>
                  </a:lnTo>
                  <a:lnTo>
                    <a:pt x="29646" y="707"/>
                  </a:lnTo>
                  <a:lnTo>
                    <a:pt x="29504" y="518"/>
                  </a:lnTo>
                  <a:lnTo>
                    <a:pt x="29316" y="330"/>
                  </a:lnTo>
                  <a:lnTo>
                    <a:pt x="29127" y="189"/>
                  </a:lnTo>
                  <a:lnTo>
                    <a:pt x="28892" y="94"/>
                  </a:lnTo>
                  <a:lnTo>
                    <a:pt x="28656" y="47"/>
                  </a:lnTo>
                  <a:lnTo>
                    <a:pt x="28373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88" name="Google Shape;3588;p61"/>
            <p:cNvGrpSpPr/>
            <p:nvPr/>
          </p:nvGrpSpPr>
          <p:grpSpPr>
            <a:xfrm>
              <a:off x="5491027" y="2824025"/>
              <a:ext cx="487237" cy="496508"/>
              <a:chOff x="3226714" y="2824025"/>
              <a:chExt cx="487237" cy="496508"/>
            </a:xfrm>
          </p:grpSpPr>
          <p:sp>
            <p:nvSpPr>
              <p:cNvPr id="3589" name="Google Shape;3589;p61"/>
              <p:cNvSpPr/>
              <p:nvPr/>
            </p:nvSpPr>
            <p:spPr>
              <a:xfrm>
                <a:off x="3226714" y="2832632"/>
                <a:ext cx="422935" cy="487901"/>
              </a:xfrm>
              <a:custGeom>
                <a:avLst/>
                <a:gdLst/>
                <a:ahLst/>
                <a:cxnLst/>
                <a:rect l="l" t="t" r="r" b="b"/>
                <a:pathLst>
                  <a:path w="30070" h="34689" extrusionOk="0">
                    <a:moveTo>
                      <a:pt x="24791" y="1"/>
                    </a:moveTo>
                    <a:lnTo>
                      <a:pt x="0" y="4290"/>
                    </a:lnTo>
                    <a:lnTo>
                      <a:pt x="5279" y="34688"/>
                    </a:lnTo>
                    <a:lnTo>
                      <a:pt x="30069" y="30400"/>
                    </a:lnTo>
                    <a:lnTo>
                      <a:pt x="2479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61"/>
              <p:cNvSpPr/>
              <p:nvPr/>
            </p:nvSpPr>
            <p:spPr>
              <a:xfrm>
                <a:off x="3226714" y="2832632"/>
                <a:ext cx="422935" cy="487901"/>
              </a:xfrm>
              <a:custGeom>
                <a:avLst/>
                <a:gdLst/>
                <a:ahLst/>
                <a:cxnLst/>
                <a:rect l="l" t="t" r="r" b="b"/>
                <a:pathLst>
                  <a:path w="30070" h="34689" fill="none" extrusionOk="0">
                    <a:moveTo>
                      <a:pt x="30069" y="30400"/>
                    </a:moveTo>
                    <a:lnTo>
                      <a:pt x="5279" y="34688"/>
                    </a:lnTo>
                    <a:lnTo>
                      <a:pt x="0" y="4290"/>
                    </a:lnTo>
                    <a:lnTo>
                      <a:pt x="24791" y="1"/>
                    </a:lnTo>
                    <a:lnTo>
                      <a:pt x="30069" y="304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61"/>
              <p:cNvSpPr/>
              <p:nvPr/>
            </p:nvSpPr>
            <p:spPr>
              <a:xfrm>
                <a:off x="3298302" y="2824025"/>
                <a:ext cx="415649" cy="484581"/>
              </a:xfrm>
              <a:custGeom>
                <a:avLst/>
                <a:gdLst/>
                <a:ahLst/>
                <a:cxnLst/>
                <a:rect l="l" t="t" r="r" b="b"/>
                <a:pathLst>
                  <a:path w="29552" h="34453" extrusionOk="0">
                    <a:moveTo>
                      <a:pt x="23330" y="0"/>
                    </a:moveTo>
                    <a:lnTo>
                      <a:pt x="23047" y="47"/>
                    </a:lnTo>
                    <a:lnTo>
                      <a:pt x="0" y="4006"/>
                    </a:lnTo>
                    <a:lnTo>
                      <a:pt x="5279" y="34452"/>
                    </a:lnTo>
                    <a:lnTo>
                      <a:pt x="28326" y="30446"/>
                    </a:lnTo>
                    <a:lnTo>
                      <a:pt x="28608" y="30352"/>
                    </a:lnTo>
                    <a:lnTo>
                      <a:pt x="28844" y="30258"/>
                    </a:lnTo>
                    <a:lnTo>
                      <a:pt x="29080" y="30069"/>
                    </a:lnTo>
                    <a:lnTo>
                      <a:pt x="29268" y="29833"/>
                    </a:lnTo>
                    <a:lnTo>
                      <a:pt x="29410" y="29598"/>
                    </a:lnTo>
                    <a:lnTo>
                      <a:pt x="29504" y="29362"/>
                    </a:lnTo>
                    <a:lnTo>
                      <a:pt x="29551" y="29079"/>
                    </a:lnTo>
                    <a:lnTo>
                      <a:pt x="29504" y="28749"/>
                    </a:lnTo>
                    <a:lnTo>
                      <a:pt x="24744" y="1225"/>
                    </a:lnTo>
                    <a:lnTo>
                      <a:pt x="24650" y="943"/>
                    </a:lnTo>
                    <a:lnTo>
                      <a:pt x="24508" y="660"/>
                    </a:lnTo>
                    <a:lnTo>
                      <a:pt x="24367" y="471"/>
                    </a:lnTo>
                    <a:lnTo>
                      <a:pt x="24131" y="283"/>
                    </a:lnTo>
                    <a:lnTo>
                      <a:pt x="23895" y="141"/>
                    </a:lnTo>
                    <a:lnTo>
                      <a:pt x="23613" y="47"/>
                    </a:lnTo>
                    <a:lnTo>
                      <a:pt x="233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61"/>
              <p:cNvSpPr/>
              <p:nvPr/>
            </p:nvSpPr>
            <p:spPr>
              <a:xfrm>
                <a:off x="3298302" y="2824025"/>
                <a:ext cx="415649" cy="484581"/>
              </a:xfrm>
              <a:custGeom>
                <a:avLst/>
                <a:gdLst/>
                <a:ahLst/>
                <a:cxnLst/>
                <a:rect l="l" t="t" r="r" b="b"/>
                <a:pathLst>
                  <a:path w="29552" h="34453" fill="none" extrusionOk="0">
                    <a:moveTo>
                      <a:pt x="28326" y="30446"/>
                    </a:moveTo>
                    <a:lnTo>
                      <a:pt x="5279" y="34452"/>
                    </a:lnTo>
                    <a:lnTo>
                      <a:pt x="0" y="4006"/>
                    </a:lnTo>
                    <a:lnTo>
                      <a:pt x="23047" y="47"/>
                    </a:lnTo>
                    <a:lnTo>
                      <a:pt x="23047" y="47"/>
                    </a:lnTo>
                    <a:lnTo>
                      <a:pt x="23330" y="0"/>
                    </a:lnTo>
                    <a:lnTo>
                      <a:pt x="23613" y="47"/>
                    </a:lnTo>
                    <a:lnTo>
                      <a:pt x="23895" y="141"/>
                    </a:lnTo>
                    <a:lnTo>
                      <a:pt x="24131" y="283"/>
                    </a:lnTo>
                    <a:lnTo>
                      <a:pt x="24367" y="471"/>
                    </a:lnTo>
                    <a:lnTo>
                      <a:pt x="24508" y="660"/>
                    </a:lnTo>
                    <a:lnTo>
                      <a:pt x="24650" y="943"/>
                    </a:lnTo>
                    <a:lnTo>
                      <a:pt x="24744" y="1225"/>
                    </a:lnTo>
                    <a:lnTo>
                      <a:pt x="29504" y="28749"/>
                    </a:lnTo>
                    <a:lnTo>
                      <a:pt x="29504" y="28749"/>
                    </a:lnTo>
                    <a:lnTo>
                      <a:pt x="29551" y="29079"/>
                    </a:lnTo>
                    <a:lnTo>
                      <a:pt x="29504" y="29362"/>
                    </a:lnTo>
                    <a:lnTo>
                      <a:pt x="29410" y="29598"/>
                    </a:lnTo>
                    <a:lnTo>
                      <a:pt x="29268" y="29833"/>
                    </a:lnTo>
                    <a:lnTo>
                      <a:pt x="29080" y="30069"/>
                    </a:lnTo>
                    <a:lnTo>
                      <a:pt x="28844" y="30258"/>
                    </a:lnTo>
                    <a:lnTo>
                      <a:pt x="28608" y="30352"/>
                    </a:lnTo>
                    <a:lnTo>
                      <a:pt x="28326" y="3044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61"/>
              <p:cNvSpPr/>
              <p:nvPr/>
            </p:nvSpPr>
            <p:spPr>
              <a:xfrm>
                <a:off x="3235997" y="2933390"/>
                <a:ext cx="7358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1886" extrusionOk="0">
                    <a:moveTo>
                      <a:pt x="5090" y="0"/>
                    </a:moveTo>
                    <a:lnTo>
                      <a:pt x="0" y="896"/>
                    </a:lnTo>
                    <a:lnTo>
                      <a:pt x="142" y="1886"/>
                    </a:lnTo>
                    <a:lnTo>
                      <a:pt x="5232" y="990"/>
                    </a:lnTo>
                    <a:lnTo>
                      <a:pt x="5185" y="802"/>
                    </a:lnTo>
                    <a:lnTo>
                      <a:pt x="50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61"/>
              <p:cNvSpPr/>
              <p:nvPr/>
            </p:nvSpPr>
            <p:spPr>
              <a:xfrm>
                <a:off x="3307585" y="2933390"/>
                <a:ext cx="1336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95" h="802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95" y="8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3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61"/>
              <p:cNvSpPr/>
              <p:nvPr/>
            </p:nvSpPr>
            <p:spPr>
              <a:xfrm>
                <a:off x="3307585" y="2933390"/>
                <a:ext cx="1336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95" h="80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95" y="80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61"/>
              <p:cNvSpPr/>
              <p:nvPr/>
            </p:nvSpPr>
            <p:spPr>
              <a:xfrm>
                <a:off x="3240638" y="2960562"/>
                <a:ext cx="7358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1886" extrusionOk="0">
                    <a:moveTo>
                      <a:pt x="5090" y="1"/>
                    </a:moveTo>
                    <a:lnTo>
                      <a:pt x="0" y="896"/>
                    </a:lnTo>
                    <a:lnTo>
                      <a:pt x="142" y="1745"/>
                    </a:lnTo>
                    <a:lnTo>
                      <a:pt x="142" y="1886"/>
                    </a:lnTo>
                    <a:lnTo>
                      <a:pt x="5232" y="991"/>
                    </a:lnTo>
                    <a:lnTo>
                      <a:pt x="5184" y="661"/>
                    </a:lnTo>
                    <a:lnTo>
                      <a:pt x="50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61"/>
              <p:cNvSpPr/>
              <p:nvPr/>
            </p:nvSpPr>
            <p:spPr>
              <a:xfrm>
                <a:off x="3312226" y="2960562"/>
                <a:ext cx="1336" cy="9297"/>
              </a:xfrm>
              <a:custGeom>
                <a:avLst/>
                <a:gdLst/>
                <a:ahLst/>
                <a:cxnLst/>
                <a:rect l="l" t="t" r="r" b="b"/>
                <a:pathLst>
                  <a:path w="95" h="66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94" y="6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73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61"/>
              <p:cNvSpPr/>
              <p:nvPr/>
            </p:nvSpPr>
            <p:spPr>
              <a:xfrm>
                <a:off x="3312226" y="2960562"/>
                <a:ext cx="1336" cy="9297"/>
              </a:xfrm>
              <a:custGeom>
                <a:avLst/>
                <a:gdLst/>
                <a:ahLst/>
                <a:cxnLst/>
                <a:rect l="l" t="t" r="r" b="b"/>
                <a:pathLst>
                  <a:path w="95" h="66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94" y="66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61"/>
              <p:cNvSpPr/>
              <p:nvPr/>
            </p:nvSpPr>
            <p:spPr>
              <a:xfrm>
                <a:off x="3286375" y="3225703"/>
                <a:ext cx="74249" cy="26541"/>
              </a:xfrm>
              <a:custGeom>
                <a:avLst/>
                <a:gdLst/>
                <a:ahLst/>
                <a:cxnLst/>
                <a:rect l="l" t="t" r="r" b="b"/>
                <a:pathLst>
                  <a:path w="5279" h="1887" extrusionOk="0">
                    <a:moveTo>
                      <a:pt x="5090" y="1"/>
                    </a:moveTo>
                    <a:lnTo>
                      <a:pt x="0" y="896"/>
                    </a:lnTo>
                    <a:lnTo>
                      <a:pt x="189" y="1886"/>
                    </a:lnTo>
                    <a:lnTo>
                      <a:pt x="5279" y="991"/>
                    </a:lnTo>
                    <a:lnTo>
                      <a:pt x="50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61"/>
              <p:cNvSpPr/>
              <p:nvPr/>
            </p:nvSpPr>
            <p:spPr>
              <a:xfrm>
                <a:off x="3400381" y="2962559"/>
                <a:ext cx="217445" cy="212128"/>
              </a:xfrm>
              <a:custGeom>
                <a:avLst/>
                <a:gdLst/>
                <a:ahLst/>
                <a:cxnLst/>
                <a:rect l="l" t="t" r="r" b="b"/>
                <a:pathLst>
                  <a:path w="15460" h="15082" extrusionOk="0">
                    <a:moveTo>
                      <a:pt x="7306" y="1791"/>
                    </a:moveTo>
                    <a:lnTo>
                      <a:pt x="7777" y="1838"/>
                    </a:lnTo>
                    <a:lnTo>
                      <a:pt x="8248" y="1933"/>
                    </a:lnTo>
                    <a:lnTo>
                      <a:pt x="8720" y="2121"/>
                    </a:lnTo>
                    <a:lnTo>
                      <a:pt x="9238" y="2357"/>
                    </a:lnTo>
                    <a:lnTo>
                      <a:pt x="9756" y="2639"/>
                    </a:lnTo>
                    <a:lnTo>
                      <a:pt x="10275" y="2969"/>
                    </a:lnTo>
                    <a:lnTo>
                      <a:pt x="10793" y="3299"/>
                    </a:lnTo>
                    <a:lnTo>
                      <a:pt x="11265" y="3676"/>
                    </a:lnTo>
                    <a:lnTo>
                      <a:pt x="11736" y="4101"/>
                    </a:lnTo>
                    <a:lnTo>
                      <a:pt x="12160" y="4478"/>
                    </a:lnTo>
                    <a:lnTo>
                      <a:pt x="12584" y="4902"/>
                    </a:lnTo>
                    <a:lnTo>
                      <a:pt x="12914" y="5279"/>
                    </a:lnTo>
                    <a:lnTo>
                      <a:pt x="13197" y="5656"/>
                    </a:lnTo>
                    <a:lnTo>
                      <a:pt x="13433" y="6033"/>
                    </a:lnTo>
                    <a:lnTo>
                      <a:pt x="13574" y="6363"/>
                    </a:lnTo>
                    <a:lnTo>
                      <a:pt x="13621" y="6646"/>
                    </a:lnTo>
                    <a:lnTo>
                      <a:pt x="13621" y="6975"/>
                    </a:lnTo>
                    <a:lnTo>
                      <a:pt x="13574" y="7400"/>
                    </a:lnTo>
                    <a:lnTo>
                      <a:pt x="13433" y="7824"/>
                    </a:lnTo>
                    <a:lnTo>
                      <a:pt x="13291" y="8295"/>
                    </a:lnTo>
                    <a:lnTo>
                      <a:pt x="13103" y="8814"/>
                    </a:lnTo>
                    <a:lnTo>
                      <a:pt x="12820" y="9379"/>
                    </a:lnTo>
                    <a:lnTo>
                      <a:pt x="12584" y="9945"/>
                    </a:lnTo>
                    <a:lnTo>
                      <a:pt x="12254" y="10463"/>
                    </a:lnTo>
                    <a:lnTo>
                      <a:pt x="11877" y="10981"/>
                    </a:lnTo>
                    <a:lnTo>
                      <a:pt x="11500" y="11500"/>
                    </a:lnTo>
                    <a:lnTo>
                      <a:pt x="11076" y="11971"/>
                    </a:lnTo>
                    <a:lnTo>
                      <a:pt x="10652" y="12395"/>
                    </a:lnTo>
                    <a:lnTo>
                      <a:pt x="10181" y="12725"/>
                    </a:lnTo>
                    <a:lnTo>
                      <a:pt x="9709" y="13008"/>
                    </a:lnTo>
                    <a:lnTo>
                      <a:pt x="9191" y="13197"/>
                    </a:lnTo>
                    <a:lnTo>
                      <a:pt x="8672" y="13291"/>
                    </a:lnTo>
                    <a:lnTo>
                      <a:pt x="8578" y="13291"/>
                    </a:lnTo>
                    <a:lnTo>
                      <a:pt x="8295" y="13244"/>
                    </a:lnTo>
                    <a:lnTo>
                      <a:pt x="7871" y="13197"/>
                    </a:lnTo>
                    <a:lnTo>
                      <a:pt x="7447" y="13055"/>
                    </a:lnTo>
                    <a:lnTo>
                      <a:pt x="6929" y="12867"/>
                    </a:lnTo>
                    <a:lnTo>
                      <a:pt x="6410" y="12678"/>
                    </a:lnTo>
                    <a:lnTo>
                      <a:pt x="5845" y="12395"/>
                    </a:lnTo>
                    <a:lnTo>
                      <a:pt x="5279" y="12113"/>
                    </a:lnTo>
                    <a:lnTo>
                      <a:pt x="4761" y="11783"/>
                    </a:lnTo>
                    <a:lnTo>
                      <a:pt x="4195" y="11406"/>
                    </a:lnTo>
                    <a:lnTo>
                      <a:pt x="3677" y="11029"/>
                    </a:lnTo>
                    <a:lnTo>
                      <a:pt x="3205" y="10604"/>
                    </a:lnTo>
                    <a:lnTo>
                      <a:pt x="2781" y="10133"/>
                    </a:lnTo>
                    <a:lnTo>
                      <a:pt x="2404" y="9662"/>
                    </a:lnTo>
                    <a:lnTo>
                      <a:pt x="2121" y="9191"/>
                    </a:lnTo>
                    <a:lnTo>
                      <a:pt x="1933" y="8625"/>
                    </a:lnTo>
                    <a:lnTo>
                      <a:pt x="1839" y="8107"/>
                    </a:lnTo>
                    <a:lnTo>
                      <a:pt x="1886" y="7541"/>
                    </a:lnTo>
                    <a:lnTo>
                      <a:pt x="1980" y="6975"/>
                    </a:lnTo>
                    <a:lnTo>
                      <a:pt x="2168" y="6457"/>
                    </a:lnTo>
                    <a:lnTo>
                      <a:pt x="2404" y="5891"/>
                    </a:lnTo>
                    <a:lnTo>
                      <a:pt x="2687" y="5373"/>
                    </a:lnTo>
                    <a:lnTo>
                      <a:pt x="3017" y="4855"/>
                    </a:lnTo>
                    <a:lnTo>
                      <a:pt x="3441" y="4383"/>
                    </a:lnTo>
                    <a:lnTo>
                      <a:pt x="3818" y="3912"/>
                    </a:lnTo>
                    <a:lnTo>
                      <a:pt x="4289" y="3488"/>
                    </a:lnTo>
                    <a:lnTo>
                      <a:pt x="4714" y="3111"/>
                    </a:lnTo>
                    <a:lnTo>
                      <a:pt x="5138" y="2781"/>
                    </a:lnTo>
                    <a:lnTo>
                      <a:pt x="5609" y="2451"/>
                    </a:lnTo>
                    <a:lnTo>
                      <a:pt x="6033" y="2215"/>
                    </a:lnTo>
                    <a:lnTo>
                      <a:pt x="6410" y="2027"/>
                    </a:lnTo>
                    <a:lnTo>
                      <a:pt x="6740" y="1885"/>
                    </a:lnTo>
                    <a:lnTo>
                      <a:pt x="7070" y="1838"/>
                    </a:lnTo>
                    <a:lnTo>
                      <a:pt x="7306" y="1791"/>
                    </a:lnTo>
                    <a:close/>
                    <a:moveTo>
                      <a:pt x="7211" y="0"/>
                    </a:moveTo>
                    <a:lnTo>
                      <a:pt x="6881" y="47"/>
                    </a:lnTo>
                    <a:lnTo>
                      <a:pt x="6457" y="142"/>
                    </a:lnTo>
                    <a:lnTo>
                      <a:pt x="5986" y="330"/>
                    </a:lnTo>
                    <a:lnTo>
                      <a:pt x="5468" y="566"/>
                    </a:lnTo>
                    <a:lnTo>
                      <a:pt x="4949" y="896"/>
                    </a:lnTo>
                    <a:lnTo>
                      <a:pt x="4336" y="1273"/>
                    </a:lnTo>
                    <a:lnTo>
                      <a:pt x="3771" y="1744"/>
                    </a:lnTo>
                    <a:lnTo>
                      <a:pt x="3205" y="2262"/>
                    </a:lnTo>
                    <a:lnTo>
                      <a:pt x="2593" y="2828"/>
                    </a:lnTo>
                    <a:lnTo>
                      <a:pt x="2074" y="3394"/>
                    </a:lnTo>
                    <a:lnTo>
                      <a:pt x="1556" y="4053"/>
                    </a:lnTo>
                    <a:lnTo>
                      <a:pt x="1132" y="4713"/>
                    </a:lnTo>
                    <a:lnTo>
                      <a:pt x="707" y="5420"/>
                    </a:lnTo>
                    <a:lnTo>
                      <a:pt x="425" y="6127"/>
                    </a:lnTo>
                    <a:lnTo>
                      <a:pt x="189" y="6834"/>
                    </a:lnTo>
                    <a:lnTo>
                      <a:pt x="48" y="7588"/>
                    </a:lnTo>
                    <a:lnTo>
                      <a:pt x="0" y="7918"/>
                    </a:lnTo>
                    <a:lnTo>
                      <a:pt x="0" y="8295"/>
                    </a:lnTo>
                    <a:lnTo>
                      <a:pt x="48" y="8672"/>
                    </a:lnTo>
                    <a:lnTo>
                      <a:pt x="142" y="9002"/>
                    </a:lnTo>
                    <a:lnTo>
                      <a:pt x="236" y="9332"/>
                    </a:lnTo>
                    <a:lnTo>
                      <a:pt x="378" y="9709"/>
                    </a:lnTo>
                    <a:lnTo>
                      <a:pt x="755" y="10369"/>
                    </a:lnTo>
                    <a:lnTo>
                      <a:pt x="1226" y="10981"/>
                    </a:lnTo>
                    <a:lnTo>
                      <a:pt x="1791" y="11594"/>
                    </a:lnTo>
                    <a:lnTo>
                      <a:pt x="2404" y="12113"/>
                    </a:lnTo>
                    <a:lnTo>
                      <a:pt x="3111" y="12631"/>
                    </a:lnTo>
                    <a:lnTo>
                      <a:pt x="3818" y="13149"/>
                    </a:lnTo>
                    <a:lnTo>
                      <a:pt x="4525" y="13574"/>
                    </a:lnTo>
                    <a:lnTo>
                      <a:pt x="5279" y="13951"/>
                    </a:lnTo>
                    <a:lnTo>
                      <a:pt x="5986" y="14281"/>
                    </a:lnTo>
                    <a:lnTo>
                      <a:pt x="6693" y="14563"/>
                    </a:lnTo>
                    <a:lnTo>
                      <a:pt x="7353" y="14799"/>
                    </a:lnTo>
                    <a:lnTo>
                      <a:pt x="7918" y="14940"/>
                    </a:lnTo>
                    <a:lnTo>
                      <a:pt x="8437" y="15035"/>
                    </a:lnTo>
                    <a:lnTo>
                      <a:pt x="8861" y="15082"/>
                    </a:lnTo>
                    <a:lnTo>
                      <a:pt x="8955" y="15082"/>
                    </a:lnTo>
                    <a:lnTo>
                      <a:pt x="9285" y="15035"/>
                    </a:lnTo>
                    <a:lnTo>
                      <a:pt x="9662" y="14988"/>
                    </a:lnTo>
                    <a:lnTo>
                      <a:pt x="9992" y="14846"/>
                    </a:lnTo>
                    <a:lnTo>
                      <a:pt x="10322" y="14705"/>
                    </a:lnTo>
                    <a:lnTo>
                      <a:pt x="10935" y="14375"/>
                    </a:lnTo>
                    <a:lnTo>
                      <a:pt x="11547" y="13904"/>
                    </a:lnTo>
                    <a:lnTo>
                      <a:pt x="12160" y="13385"/>
                    </a:lnTo>
                    <a:lnTo>
                      <a:pt x="12678" y="12772"/>
                    </a:lnTo>
                    <a:lnTo>
                      <a:pt x="13197" y="12113"/>
                    </a:lnTo>
                    <a:lnTo>
                      <a:pt x="13668" y="11406"/>
                    </a:lnTo>
                    <a:lnTo>
                      <a:pt x="14092" y="10699"/>
                    </a:lnTo>
                    <a:lnTo>
                      <a:pt x="14469" y="9945"/>
                    </a:lnTo>
                    <a:lnTo>
                      <a:pt x="14752" y="9238"/>
                    </a:lnTo>
                    <a:lnTo>
                      <a:pt x="15035" y="8578"/>
                    </a:lnTo>
                    <a:lnTo>
                      <a:pt x="15224" y="7918"/>
                    </a:lnTo>
                    <a:lnTo>
                      <a:pt x="15365" y="7352"/>
                    </a:lnTo>
                    <a:lnTo>
                      <a:pt x="15459" y="6834"/>
                    </a:lnTo>
                    <a:lnTo>
                      <a:pt x="15459" y="6410"/>
                    </a:lnTo>
                    <a:lnTo>
                      <a:pt x="15412" y="6033"/>
                    </a:lnTo>
                    <a:lnTo>
                      <a:pt x="15224" y="5562"/>
                    </a:lnTo>
                    <a:lnTo>
                      <a:pt x="14941" y="5090"/>
                    </a:lnTo>
                    <a:lnTo>
                      <a:pt x="14564" y="4619"/>
                    </a:lnTo>
                    <a:lnTo>
                      <a:pt x="14092" y="4053"/>
                    </a:lnTo>
                    <a:lnTo>
                      <a:pt x="13574" y="3535"/>
                    </a:lnTo>
                    <a:lnTo>
                      <a:pt x="13008" y="3017"/>
                    </a:lnTo>
                    <a:lnTo>
                      <a:pt x="12396" y="2498"/>
                    </a:lnTo>
                    <a:lnTo>
                      <a:pt x="11736" y="1980"/>
                    </a:lnTo>
                    <a:lnTo>
                      <a:pt x="11076" y="1555"/>
                    </a:lnTo>
                    <a:lnTo>
                      <a:pt x="10369" y="1131"/>
                    </a:lnTo>
                    <a:lnTo>
                      <a:pt x="9709" y="754"/>
                    </a:lnTo>
                    <a:lnTo>
                      <a:pt x="9049" y="471"/>
                    </a:lnTo>
                    <a:lnTo>
                      <a:pt x="8390" y="236"/>
                    </a:lnTo>
                    <a:lnTo>
                      <a:pt x="7777" y="94"/>
                    </a:lnTo>
                    <a:lnTo>
                      <a:pt x="7211" y="0"/>
                    </a:lnTo>
                    <a:close/>
                  </a:path>
                </a:pathLst>
              </a:custGeom>
              <a:solidFill>
                <a:srgbClr val="F46F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61"/>
              <p:cNvSpPr/>
              <p:nvPr/>
            </p:nvSpPr>
            <p:spPr>
              <a:xfrm>
                <a:off x="3426232" y="2987748"/>
                <a:ext cx="165742" cy="161747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500" fill="none" extrusionOk="0">
                    <a:moveTo>
                      <a:pt x="6740" y="11500"/>
                    </a:moveTo>
                    <a:lnTo>
                      <a:pt x="6740" y="11500"/>
                    </a:lnTo>
                    <a:lnTo>
                      <a:pt x="6457" y="11453"/>
                    </a:lnTo>
                    <a:lnTo>
                      <a:pt x="6033" y="11406"/>
                    </a:lnTo>
                    <a:lnTo>
                      <a:pt x="5609" y="11264"/>
                    </a:lnTo>
                    <a:lnTo>
                      <a:pt x="5091" y="11076"/>
                    </a:lnTo>
                    <a:lnTo>
                      <a:pt x="4572" y="10887"/>
                    </a:lnTo>
                    <a:lnTo>
                      <a:pt x="4007" y="10604"/>
                    </a:lnTo>
                    <a:lnTo>
                      <a:pt x="3441" y="10322"/>
                    </a:lnTo>
                    <a:lnTo>
                      <a:pt x="2923" y="9992"/>
                    </a:lnTo>
                    <a:lnTo>
                      <a:pt x="2357" y="9615"/>
                    </a:lnTo>
                    <a:lnTo>
                      <a:pt x="1839" y="9238"/>
                    </a:lnTo>
                    <a:lnTo>
                      <a:pt x="1367" y="8813"/>
                    </a:lnTo>
                    <a:lnTo>
                      <a:pt x="943" y="8342"/>
                    </a:lnTo>
                    <a:lnTo>
                      <a:pt x="566" y="7871"/>
                    </a:lnTo>
                    <a:lnTo>
                      <a:pt x="283" y="7400"/>
                    </a:lnTo>
                    <a:lnTo>
                      <a:pt x="95" y="6834"/>
                    </a:lnTo>
                    <a:lnTo>
                      <a:pt x="1" y="6316"/>
                    </a:lnTo>
                    <a:lnTo>
                      <a:pt x="1" y="6316"/>
                    </a:lnTo>
                    <a:lnTo>
                      <a:pt x="48" y="5750"/>
                    </a:lnTo>
                    <a:lnTo>
                      <a:pt x="142" y="5184"/>
                    </a:lnTo>
                    <a:lnTo>
                      <a:pt x="330" y="4666"/>
                    </a:lnTo>
                    <a:lnTo>
                      <a:pt x="566" y="4100"/>
                    </a:lnTo>
                    <a:lnTo>
                      <a:pt x="849" y="3582"/>
                    </a:lnTo>
                    <a:lnTo>
                      <a:pt x="1179" y="3064"/>
                    </a:lnTo>
                    <a:lnTo>
                      <a:pt x="1603" y="2592"/>
                    </a:lnTo>
                    <a:lnTo>
                      <a:pt x="1980" y="2121"/>
                    </a:lnTo>
                    <a:lnTo>
                      <a:pt x="2451" y="1697"/>
                    </a:lnTo>
                    <a:lnTo>
                      <a:pt x="2876" y="1320"/>
                    </a:lnTo>
                    <a:lnTo>
                      <a:pt x="3300" y="990"/>
                    </a:lnTo>
                    <a:lnTo>
                      <a:pt x="3771" y="660"/>
                    </a:lnTo>
                    <a:lnTo>
                      <a:pt x="4195" y="424"/>
                    </a:lnTo>
                    <a:lnTo>
                      <a:pt x="4572" y="236"/>
                    </a:lnTo>
                    <a:lnTo>
                      <a:pt x="4902" y="94"/>
                    </a:lnTo>
                    <a:lnTo>
                      <a:pt x="5232" y="47"/>
                    </a:lnTo>
                    <a:lnTo>
                      <a:pt x="5232" y="47"/>
                    </a:lnTo>
                    <a:lnTo>
                      <a:pt x="5468" y="0"/>
                    </a:lnTo>
                    <a:lnTo>
                      <a:pt x="5468" y="0"/>
                    </a:lnTo>
                    <a:lnTo>
                      <a:pt x="5939" y="47"/>
                    </a:lnTo>
                    <a:lnTo>
                      <a:pt x="6410" y="142"/>
                    </a:lnTo>
                    <a:lnTo>
                      <a:pt x="6882" y="330"/>
                    </a:lnTo>
                    <a:lnTo>
                      <a:pt x="7400" y="566"/>
                    </a:lnTo>
                    <a:lnTo>
                      <a:pt x="7918" y="848"/>
                    </a:lnTo>
                    <a:lnTo>
                      <a:pt x="8437" y="1178"/>
                    </a:lnTo>
                    <a:lnTo>
                      <a:pt x="8955" y="1508"/>
                    </a:lnTo>
                    <a:lnTo>
                      <a:pt x="9427" y="1885"/>
                    </a:lnTo>
                    <a:lnTo>
                      <a:pt x="9898" y="2310"/>
                    </a:lnTo>
                    <a:lnTo>
                      <a:pt x="10322" y="2687"/>
                    </a:lnTo>
                    <a:lnTo>
                      <a:pt x="10746" y="3111"/>
                    </a:lnTo>
                    <a:lnTo>
                      <a:pt x="11076" y="3488"/>
                    </a:lnTo>
                    <a:lnTo>
                      <a:pt x="11359" y="3865"/>
                    </a:lnTo>
                    <a:lnTo>
                      <a:pt x="11595" y="4242"/>
                    </a:lnTo>
                    <a:lnTo>
                      <a:pt x="11736" y="4572"/>
                    </a:lnTo>
                    <a:lnTo>
                      <a:pt x="11783" y="4855"/>
                    </a:lnTo>
                    <a:lnTo>
                      <a:pt x="11783" y="4855"/>
                    </a:lnTo>
                    <a:lnTo>
                      <a:pt x="11783" y="5184"/>
                    </a:lnTo>
                    <a:lnTo>
                      <a:pt x="11736" y="5609"/>
                    </a:lnTo>
                    <a:lnTo>
                      <a:pt x="11595" y="6033"/>
                    </a:lnTo>
                    <a:lnTo>
                      <a:pt x="11453" y="6504"/>
                    </a:lnTo>
                    <a:lnTo>
                      <a:pt x="11265" y="7023"/>
                    </a:lnTo>
                    <a:lnTo>
                      <a:pt x="10982" y="7588"/>
                    </a:lnTo>
                    <a:lnTo>
                      <a:pt x="10746" y="8154"/>
                    </a:lnTo>
                    <a:lnTo>
                      <a:pt x="10416" y="8672"/>
                    </a:lnTo>
                    <a:lnTo>
                      <a:pt x="10039" y="9190"/>
                    </a:lnTo>
                    <a:lnTo>
                      <a:pt x="9662" y="9709"/>
                    </a:lnTo>
                    <a:lnTo>
                      <a:pt x="9238" y="10180"/>
                    </a:lnTo>
                    <a:lnTo>
                      <a:pt x="8814" y="10604"/>
                    </a:lnTo>
                    <a:lnTo>
                      <a:pt x="8343" y="10934"/>
                    </a:lnTo>
                    <a:lnTo>
                      <a:pt x="7871" y="11217"/>
                    </a:lnTo>
                    <a:lnTo>
                      <a:pt x="7353" y="11406"/>
                    </a:lnTo>
                    <a:lnTo>
                      <a:pt x="6834" y="11500"/>
                    </a:lnTo>
                    <a:lnTo>
                      <a:pt x="6834" y="11500"/>
                    </a:lnTo>
                    <a:lnTo>
                      <a:pt x="6740" y="115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61"/>
              <p:cNvSpPr/>
              <p:nvPr/>
            </p:nvSpPr>
            <p:spPr>
              <a:xfrm>
                <a:off x="3400381" y="2962559"/>
                <a:ext cx="217445" cy="212128"/>
              </a:xfrm>
              <a:custGeom>
                <a:avLst/>
                <a:gdLst/>
                <a:ahLst/>
                <a:cxnLst/>
                <a:rect l="l" t="t" r="r" b="b"/>
                <a:pathLst>
                  <a:path w="15460" h="15082" fill="none" extrusionOk="0">
                    <a:moveTo>
                      <a:pt x="7211" y="0"/>
                    </a:moveTo>
                    <a:lnTo>
                      <a:pt x="7211" y="0"/>
                    </a:lnTo>
                    <a:lnTo>
                      <a:pt x="6881" y="47"/>
                    </a:lnTo>
                    <a:lnTo>
                      <a:pt x="6881" y="47"/>
                    </a:lnTo>
                    <a:lnTo>
                      <a:pt x="6457" y="142"/>
                    </a:lnTo>
                    <a:lnTo>
                      <a:pt x="5986" y="330"/>
                    </a:lnTo>
                    <a:lnTo>
                      <a:pt x="5468" y="566"/>
                    </a:lnTo>
                    <a:lnTo>
                      <a:pt x="4949" y="896"/>
                    </a:lnTo>
                    <a:lnTo>
                      <a:pt x="4336" y="1273"/>
                    </a:lnTo>
                    <a:lnTo>
                      <a:pt x="3771" y="1744"/>
                    </a:lnTo>
                    <a:lnTo>
                      <a:pt x="3205" y="2262"/>
                    </a:lnTo>
                    <a:lnTo>
                      <a:pt x="2593" y="2828"/>
                    </a:lnTo>
                    <a:lnTo>
                      <a:pt x="2074" y="3394"/>
                    </a:lnTo>
                    <a:lnTo>
                      <a:pt x="1556" y="4053"/>
                    </a:lnTo>
                    <a:lnTo>
                      <a:pt x="1132" y="4713"/>
                    </a:lnTo>
                    <a:lnTo>
                      <a:pt x="707" y="5420"/>
                    </a:lnTo>
                    <a:lnTo>
                      <a:pt x="425" y="6127"/>
                    </a:lnTo>
                    <a:lnTo>
                      <a:pt x="189" y="6834"/>
                    </a:lnTo>
                    <a:lnTo>
                      <a:pt x="48" y="7588"/>
                    </a:lnTo>
                    <a:lnTo>
                      <a:pt x="0" y="7918"/>
                    </a:lnTo>
                    <a:lnTo>
                      <a:pt x="0" y="8295"/>
                    </a:lnTo>
                    <a:lnTo>
                      <a:pt x="0" y="8295"/>
                    </a:lnTo>
                    <a:lnTo>
                      <a:pt x="48" y="8672"/>
                    </a:lnTo>
                    <a:lnTo>
                      <a:pt x="142" y="9002"/>
                    </a:lnTo>
                    <a:lnTo>
                      <a:pt x="236" y="9332"/>
                    </a:lnTo>
                    <a:lnTo>
                      <a:pt x="378" y="9709"/>
                    </a:lnTo>
                    <a:lnTo>
                      <a:pt x="755" y="10369"/>
                    </a:lnTo>
                    <a:lnTo>
                      <a:pt x="1226" y="10981"/>
                    </a:lnTo>
                    <a:lnTo>
                      <a:pt x="1791" y="11594"/>
                    </a:lnTo>
                    <a:lnTo>
                      <a:pt x="2404" y="12113"/>
                    </a:lnTo>
                    <a:lnTo>
                      <a:pt x="3111" y="12631"/>
                    </a:lnTo>
                    <a:lnTo>
                      <a:pt x="3818" y="13149"/>
                    </a:lnTo>
                    <a:lnTo>
                      <a:pt x="4525" y="13574"/>
                    </a:lnTo>
                    <a:lnTo>
                      <a:pt x="5279" y="13951"/>
                    </a:lnTo>
                    <a:lnTo>
                      <a:pt x="5986" y="14281"/>
                    </a:lnTo>
                    <a:lnTo>
                      <a:pt x="6693" y="14563"/>
                    </a:lnTo>
                    <a:lnTo>
                      <a:pt x="7353" y="14799"/>
                    </a:lnTo>
                    <a:lnTo>
                      <a:pt x="7918" y="14940"/>
                    </a:lnTo>
                    <a:lnTo>
                      <a:pt x="8437" y="15035"/>
                    </a:lnTo>
                    <a:lnTo>
                      <a:pt x="8861" y="15082"/>
                    </a:lnTo>
                    <a:lnTo>
                      <a:pt x="8861" y="15082"/>
                    </a:lnTo>
                    <a:lnTo>
                      <a:pt x="8955" y="15082"/>
                    </a:lnTo>
                    <a:lnTo>
                      <a:pt x="8955" y="15082"/>
                    </a:lnTo>
                    <a:lnTo>
                      <a:pt x="9285" y="15035"/>
                    </a:lnTo>
                    <a:lnTo>
                      <a:pt x="9662" y="14988"/>
                    </a:lnTo>
                    <a:lnTo>
                      <a:pt x="9992" y="14846"/>
                    </a:lnTo>
                    <a:lnTo>
                      <a:pt x="10322" y="14705"/>
                    </a:lnTo>
                    <a:lnTo>
                      <a:pt x="10935" y="14375"/>
                    </a:lnTo>
                    <a:lnTo>
                      <a:pt x="11547" y="13904"/>
                    </a:lnTo>
                    <a:lnTo>
                      <a:pt x="12160" y="13385"/>
                    </a:lnTo>
                    <a:lnTo>
                      <a:pt x="12678" y="12772"/>
                    </a:lnTo>
                    <a:lnTo>
                      <a:pt x="13197" y="12113"/>
                    </a:lnTo>
                    <a:lnTo>
                      <a:pt x="13668" y="11406"/>
                    </a:lnTo>
                    <a:lnTo>
                      <a:pt x="14092" y="10699"/>
                    </a:lnTo>
                    <a:lnTo>
                      <a:pt x="14469" y="9945"/>
                    </a:lnTo>
                    <a:lnTo>
                      <a:pt x="14752" y="9238"/>
                    </a:lnTo>
                    <a:lnTo>
                      <a:pt x="15035" y="8578"/>
                    </a:lnTo>
                    <a:lnTo>
                      <a:pt x="15224" y="7918"/>
                    </a:lnTo>
                    <a:lnTo>
                      <a:pt x="15365" y="7352"/>
                    </a:lnTo>
                    <a:lnTo>
                      <a:pt x="15459" y="6834"/>
                    </a:lnTo>
                    <a:lnTo>
                      <a:pt x="15459" y="6410"/>
                    </a:lnTo>
                    <a:lnTo>
                      <a:pt x="15459" y="6410"/>
                    </a:lnTo>
                    <a:lnTo>
                      <a:pt x="15412" y="6033"/>
                    </a:lnTo>
                    <a:lnTo>
                      <a:pt x="15224" y="5562"/>
                    </a:lnTo>
                    <a:lnTo>
                      <a:pt x="14941" y="5090"/>
                    </a:lnTo>
                    <a:lnTo>
                      <a:pt x="14564" y="4619"/>
                    </a:lnTo>
                    <a:lnTo>
                      <a:pt x="14092" y="4053"/>
                    </a:lnTo>
                    <a:lnTo>
                      <a:pt x="13574" y="3535"/>
                    </a:lnTo>
                    <a:lnTo>
                      <a:pt x="13008" y="3017"/>
                    </a:lnTo>
                    <a:lnTo>
                      <a:pt x="12396" y="2498"/>
                    </a:lnTo>
                    <a:lnTo>
                      <a:pt x="11736" y="1980"/>
                    </a:lnTo>
                    <a:lnTo>
                      <a:pt x="11076" y="1555"/>
                    </a:lnTo>
                    <a:lnTo>
                      <a:pt x="10369" y="1131"/>
                    </a:lnTo>
                    <a:lnTo>
                      <a:pt x="9709" y="754"/>
                    </a:lnTo>
                    <a:lnTo>
                      <a:pt x="9049" y="471"/>
                    </a:lnTo>
                    <a:lnTo>
                      <a:pt x="8390" y="236"/>
                    </a:lnTo>
                    <a:lnTo>
                      <a:pt x="7777" y="94"/>
                    </a:lnTo>
                    <a:lnTo>
                      <a:pt x="721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61"/>
              <p:cNvSpPr/>
              <p:nvPr/>
            </p:nvSpPr>
            <p:spPr>
              <a:xfrm>
                <a:off x="3426232" y="2987748"/>
                <a:ext cx="165742" cy="161747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500" extrusionOk="0">
                    <a:moveTo>
                      <a:pt x="5468" y="0"/>
                    </a:moveTo>
                    <a:lnTo>
                      <a:pt x="5232" y="47"/>
                    </a:lnTo>
                    <a:lnTo>
                      <a:pt x="4902" y="94"/>
                    </a:lnTo>
                    <a:lnTo>
                      <a:pt x="4572" y="236"/>
                    </a:lnTo>
                    <a:lnTo>
                      <a:pt x="4195" y="424"/>
                    </a:lnTo>
                    <a:lnTo>
                      <a:pt x="3771" y="660"/>
                    </a:lnTo>
                    <a:lnTo>
                      <a:pt x="3300" y="990"/>
                    </a:lnTo>
                    <a:lnTo>
                      <a:pt x="2876" y="1320"/>
                    </a:lnTo>
                    <a:lnTo>
                      <a:pt x="2451" y="1697"/>
                    </a:lnTo>
                    <a:lnTo>
                      <a:pt x="1980" y="2121"/>
                    </a:lnTo>
                    <a:lnTo>
                      <a:pt x="1603" y="2592"/>
                    </a:lnTo>
                    <a:lnTo>
                      <a:pt x="1179" y="3064"/>
                    </a:lnTo>
                    <a:lnTo>
                      <a:pt x="849" y="3582"/>
                    </a:lnTo>
                    <a:lnTo>
                      <a:pt x="566" y="4100"/>
                    </a:lnTo>
                    <a:lnTo>
                      <a:pt x="330" y="4666"/>
                    </a:lnTo>
                    <a:lnTo>
                      <a:pt x="142" y="5184"/>
                    </a:lnTo>
                    <a:lnTo>
                      <a:pt x="48" y="5750"/>
                    </a:lnTo>
                    <a:lnTo>
                      <a:pt x="1" y="6316"/>
                    </a:lnTo>
                    <a:lnTo>
                      <a:pt x="95" y="6834"/>
                    </a:lnTo>
                    <a:lnTo>
                      <a:pt x="283" y="7400"/>
                    </a:lnTo>
                    <a:lnTo>
                      <a:pt x="566" y="7871"/>
                    </a:lnTo>
                    <a:lnTo>
                      <a:pt x="943" y="8342"/>
                    </a:lnTo>
                    <a:lnTo>
                      <a:pt x="1367" y="8813"/>
                    </a:lnTo>
                    <a:lnTo>
                      <a:pt x="1839" y="9238"/>
                    </a:lnTo>
                    <a:lnTo>
                      <a:pt x="2357" y="9615"/>
                    </a:lnTo>
                    <a:lnTo>
                      <a:pt x="2923" y="9992"/>
                    </a:lnTo>
                    <a:lnTo>
                      <a:pt x="3441" y="10322"/>
                    </a:lnTo>
                    <a:lnTo>
                      <a:pt x="4007" y="10604"/>
                    </a:lnTo>
                    <a:lnTo>
                      <a:pt x="4572" y="10887"/>
                    </a:lnTo>
                    <a:lnTo>
                      <a:pt x="5091" y="11076"/>
                    </a:lnTo>
                    <a:lnTo>
                      <a:pt x="5609" y="11264"/>
                    </a:lnTo>
                    <a:lnTo>
                      <a:pt x="6033" y="11406"/>
                    </a:lnTo>
                    <a:lnTo>
                      <a:pt x="6457" y="11453"/>
                    </a:lnTo>
                    <a:lnTo>
                      <a:pt x="6740" y="11500"/>
                    </a:lnTo>
                    <a:lnTo>
                      <a:pt x="6834" y="11500"/>
                    </a:lnTo>
                    <a:lnTo>
                      <a:pt x="7353" y="11406"/>
                    </a:lnTo>
                    <a:lnTo>
                      <a:pt x="7871" y="11217"/>
                    </a:lnTo>
                    <a:lnTo>
                      <a:pt x="8343" y="10934"/>
                    </a:lnTo>
                    <a:lnTo>
                      <a:pt x="8814" y="10604"/>
                    </a:lnTo>
                    <a:lnTo>
                      <a:pt x="9238" y="10180"/>
                    </a:lnTo>
                    <a:lnTo>
                      <a:pt x="9662" y="9709"/>
                    </a:lnTo>
                    <a:lnTo>
                      <a:pt x="10039" y="9190"/>
                    </a:lnTo>
                    <a:lnTo>
                      <a:pt x="10416" y="8672"/>
                    </a:lnTo>
                    <a:lnTo>
                      <a:pt x="10746" y="8154"/>
                    </a:lnTo>
                    <a:lnTo>
                      <a:pt x="10982" y="7588"/>
                    </a:lnTo>
                    <a:lnTo>
                      <a:pt x="11265" y="7023"/>
                    </a:lnTo>
                    <a:lnTo>
                      <a:pt x="11453" y="6504"/>
                    </a:lnTo>
                    <a:lnTo>
                      <a:pt x="11595" y="6033"/>
                    </a:lnTo>
                    <a:lnTo>
                      <a:pt x="11736" y="5609"/>
                    </a:lnTo>
                    <a:lnTo>
                      <a:pt x="11783" y="5184"/>
                    </a:lnTo>
                    <a:lnTo>
                      <a:pt x="11783" y="4855"/>
                    </a:lnTo>
                    <a:lnTo>
                      <a:pt x="11736" y="4572"/>
                    </a:lnTo>
                    <a:lnTo>
                      <a:pt x="11595" y="4242"/>
                    </a:lnTo>
                    <a:lnTo>
                      <a:pt x="11359" y="3865"/>
                    </a:lnTo>
                    <a:lnTo>
                      <a:pt x="11076" y="3488"/>
                    </a:lnTo>
                    <a:lnTo>
                      <a:pt x="10746" y="3111"/>
                    </a:lnTo>
                    <a:lnTo>
                      <a:pt x="10322" y="2687"/>
                    </a:lnTo>
                    <a:lnTo>
                      <a:pt x="9898" y="2310"/>
                    </a:lnTo>
                    <a:lnTo>
                      <a:pt x="9427" y="1885"/>
                    </a:lnTo>
                    <a:lnTo>
                      <a:pt x="8955" y="1508"/>
                    </a:lnTo>
                    <a:lnTo>
                      <a:pt x="8437" y="1178"/>
                    </a:lnTo>
                    <a:lnTo>
                      <a:pt x="7918" y="848"/>
                    </a:lnTo>
                    <a:lnTo>
                      <a:pt x="7400" y="566"/>
                    </a:lnTo>
                    <a:lnTo>
                      <a:pt x="6882" y="330"/>
                    </a:lnTo>
                    <a:lnTo>
                      <a:pt x="6410" y="142"/>
                    </a:lnTo>
                    <a:lnTo>
                      <a:pt x="5939" y="47"/>
                    </a:lnTo>
                    <a:lnTo>
                      <a:pt x="54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61"/>
              <p:cNvSpPr/>
              <p:nvPr/>
            </p:nvSpPr>
            <p:spPr>
              <a:xfrm>
                <a:off x="3426232" y="2987748"/>
                <a:ext cx="165742" cy="161747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500" fill="none" extrusionOk="0">
                    <a:moveTo>
                      <a:pt x="5468" y="0"/>
                    </a:moveTo>
                    <a:lnTo>
                      <a:pt x="5468" y="0"/>
                    </a:lnTo>
                    <a:lnTo>
                      <a:pt x="5232" y="47"/>
                    </a:lnTo>
                    <a:lnTo>
                      <a:pt x="5232" y="47"/>
                    </a:lnTo>
                    <a:lnTo>
                      <a:pt x="4902" y="94"/>
                    </a:lnTo>
                    <a:lnTo>
                      <a:pt x="4572" y="236"/>
                    </a:lnTo>
                    <a:lnTo>
                      <a:pt x="4195" y="424"/>
                    </a:lnTo>
                    <a:lnTo>
                      <a:pt x="3771" y="660"/>
                    </a:lnTo>
                    <a:lnTo>
                      <a:pt x="3300" y="990"/>
                    </a:lnTo>
                    <a:lnTo>
                      <a:pt x="2876" y="1320"/>
                    </a:lnTo>
                    <a:lnTo>
                      <a:pt x="2451" y="1697"/>
                    </a:lnTo>
                    <a:lnTo>
                      <a:pt x="1980" y="2121"/>
                    </a:lnTo>
                    <a:lnTo>
                      <a:pt x="1603" y="2592"/>
                    </a:lnTo>
                    <a:lnTo>
                      <a:pt x="1179" y="3064"/>
                    </a:lnTo>
                    <a:lnTo>
                      <a:pt x="849" y="3582"/>
                    </a:lnTo>
                    <a:lnTo>
                      <a:pt x="566" y="4100"/>
                    </a:lnTo>
                    <a:lnTo>
                      <a:pt x="330" y="4666"/>
                    </a:lnTo>
                    <a:lnTo>
                      <a:pt x="142" y="5184"/>
                    </a:lnTo>
                    <a:lnTo>
                      <a:pt x="48" y="5750"/>
                    </a:lnTo>
                    <a:lnTo>
                      <a:pt x="1" y="6316"/>
                    </a:lnTo>
                    <a:lnTo>
                      <a:pt x="1" y="6316"/>
                    </a:lnTo>
                    <a:lnTo>
                      <a:pt x="95" y="6834"/>
                    </a:lnTo>
                    <a:lnTo>
                      <a:pt x="283" y="7400"/>
                    </a:lnTo>
                    <a:lnTo>
                      <a:pt x="566" y="7871"/>
                    </a:lnTo>
                    <a:lnTo>
                      <a:pt x="943" y="8342"/>
                    </a:lnTo>
                    <a:lnTo>
                      <a:pt x="1367" y="8813"/>
                    </a:lnTo>
                    <a:lnTo>
                      <a:pt x="1839" y="9238"/>
                    </a:lnTo>
                    <a:lnTo>
                      <a:pt x="2357" y="9615"/>
                    </a:lnTo>
                    <a:lnTo>
                      <a:pt x="2923" y="9992"/>
                    </a:lnTo>
                    <a:lnTo>
                      <a:pt x="3441" y="10322"/>
                    </a:lnTo>
                    <a:lnTo>
                      <a:pt x="4007" y="10604"/>
                    </a:lnTo>
                    <a:lnTo>
                      <a:pt x="4572" y="10887"/>
                    </a:lnTo>
                    <a:lnTo>
                      <a:pt x="5091" y="11076"/>
                    </a:lnTo>
                    <a:lnTo>
                      <a:pt x="5609" y="11264"/>
                    </a:lnTo>
                    <a:lnTo>
                      <a:pt x="6033" y="11406"/>
                    </a:lnTo>
                    <a:lnTo>
                      <a:pt x="6457" y="11453"/>
                    </a:lnTo>
                    <a:lnTo>
                      <a:pt x="6740" y="11500"/>
                    </a:lnTo>
                    <a:lnTo>
                      <a:pt x="6740" y="11500"/>
                    </a:lnTo>
                    <a:lnTo>
                      <a:pt x="6834" y="11500"/>
                    </a:lnTo>
                    <a:lnTo>
                      <a:pt x="6834" y="11500"/>
                    </a:lnTo>
                    <a:lnTo>
                      <a:pt x="7353" y="11406"/>
                    </a:lnTo>
                    <a:lnTo>
                      <a:pt x="7871" y="11217"/>
                    </a:lnTo>
                    <a:lnTo>
                      <a:pt x="8343" y="10934"/>
                    </a:lnTo>
                    <a:lnTo>
                      <a:pt x="8814" y="10604"/>
                    </a:lnTo>
                    <a:lnTo>
                      <a:pt x="9238" y="10180"/>
                    </a:lnTo>
                    <a:lnTo>
                      <a:pt x="9662" y="9709"/>
                    </a:lnTo>
                    <a:lnTo>
                      <a:pt x="10039" y="9190"/>
                    </a:lnTo>
                    <a:lnTo>
                      <a:pt x="10416" y="8672"/>
                    </a:lnTo>
                    <a:lnTo>
                      <a:pt x="10746" y="8154"/>
                    </a:lnTo>
                    <a:lnTo>
                      <a:pt x="10982" y="7588"/>
                    </a:lnTo>
                    <a:lnTo>
                      <a:pt x="11265" y="7023"/>
                    </a:lnTo>
                    <a:lnTo>
                      <a:pt x="11453" y="6504"/>
                    </a:lnTo>
                    <a:lnTo>
                      <a:pt x="11595" y="6033"/>
                    </a:lnTo>
                    <a:lnTo>
                      <a:pt x="11736" y="5609"/>
                    </a:lnTo>
                    <a:lnTo>
                      <a:pt x="11783" y="5184"/>
                    </a:lnTo>
                    <a:lnTo>
                      <a:pt x="11783" y="4855"/>
                    </a:lnTo>
                    <a:lnTo>
                      <a:pt x="11783" y="4855"/>
                    </a:lnTo>
                    <a:lnTo>
                      <a:pt x="11736" y="4572"/>
                    </a:lnTo>
                    <a:lnTo>
                      <a:pt x="11595" y="4242"/>
                    </a:lnTo>
                    <a:lnTo>
                      <a:pt x="11359" y="3865"/>
                    </a:lnTo>
                    <a:lnTo>
                      <a:pt x="11076" y="3488"/>
                    </a:lnTo>
                    <a:lnTo>
                      <a:pt x="10746" y="3111"/>
                    </a:lnTo>
                    <a:lnTo>
                      <a:pt x="10322" y="2687"/>
                    </a:lnTo>
                    <a:lnTo>
                      <a:pt x="9898" y="2310"/>
                    </a:lnTo>
                    <a:lnTo>
                      <a:pt x="9427" y="1885"/>
                    </a:lnTo>
                    <a:lnTo>
                      <a:pt x="8955" y="1508"/>
                    </a:lnTo>
                    <a:lnTo>
                      <a:pt x="8437" y="1178"/>
                    </a:lnTo>
                    <a:lnTo>
                      <a:pt x="7918" y="848"/>
                    </a:lnTo>
                    <a:lnTo>
                      <a:pt x="7400" y="566"/>
                    </a:lnTo>
                    <a:lnTo>
                      <a:pt x="6882" y="330"/>
                    </a:lnTo>
                    <a:lnTo>
                      <a:pt x="6410" y="142"/>
                    </a:lnTo>
                    <a:lnTo>
                      <a:pt x="5939" y="47"/>
                    </a:lnTo>
                    <a:lnTo>
                      <a:pt x="546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61"/>
              <p:cNvSpPr/>
              <p:nvPr/>
            </p:nvSpPr>
            <p:spPr>
              <a:xfrm>
                <a:off x="3474627" y="3034808"/>
                <a:ext cx="68947" cy="6696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4761" extrusionOk="0">
                    <a:moveTo>
                      <a:pt x="2168" y="0"/>
                    </a:moveTo>
                    <a:lnTo>
                      <a:pt x="1885" y="95"/>
                    </a:lnTo>
                    <a:lnTo>
                      <a:pt x="1555" y="283"/>
                    </a:lnTo>
                    <a:lnTo>
                      <a:pt x="1178" y="566"/>
                    </a:lnTo>
                    <a:lnTo>
                      <a:pt x="848" y="896"/>
                    </a:lnTo>
                    <a:lnTo>
                      <a:pt x="518" y="1273"/>
                    </a:lnTo>
                    <a:lnTo>
                      <a:pt x="236" y="1697"/>
                    </a:lnTo>
                    <a:lnTo>
                      <a:pt x="47" y="2168"/>
                    </a:lnTo>
                    <a:lnTo>
                      <a:pt x="0" y="2404"/>
                    </a:lnTo>
                    <a:lnTo>
                      <a:pt x="0" y="2593"/>
                    </a:lnTo>
                    <a:lnTo>
                      <a:pt x="47" y="2828"/>
                    </a:lnTo>
                    <a:lnTo>
                      <a:pt x="141" y="3064"/>
                    </a:lnTo>
                    <a:lnTo>
                      <a:pt x="236" y="3252"/>
                    </a:lnTo>
                    <a:lnTo>
                      <a:pt x="424" y="3488"/>
                    </a:lnTo>
                    <a:lnTo>
                      <a:pt x="801" y="3818"/>
                    </a:lnTo>
                    <a:lnTo>
                      <a:pt x="1225" y="4148"/>
                    </a:lnTo>
                    <a:lnTo>
                      <a:pt x="1697" y="4431"/>
                    </a:lnTo>
                    <a:lnTo>
                      <a:pt x="2168" y="4619"/>
                    </a:lnTo>
                    <a:lnTo>
                      <a:pt x="2545" y="4713"/>
                    </a:lnTo>
                    <a:lnTo>
                      <a:pt x="2828" y="4761"/>
                    </a:lnTo>
                    <a:lnTo>
                      <a:pt x="3064" y="4713"/>
                    </a:lnTo>
                    <a:lnTo>
                      <a:pt x="3252" y="4619"/>
                    </a:lnTo>
                    <a:lnTo>
                      <a:pt x="3441" y="4525"/>
                    </a:lnTo>
                    <a:lnTo>
                      <a:pt x="3629" y="4383"/>
                    </a:lnTo>
                    <a:lnTo>
                      <a:pt x="4006" y="4006"/>
                    </a:lnTo>
                    <a:lnTo>
                      <a:pt x="4289" y="3582"/>
                    </a:lnTo>
                    <a:lnTo>
                      <a:pt x="4572" y="3158"/>
                    </a:lnTo>
                    <a:lnTo>
                      <a:pt x="4760" y="2687"/>
                    </a:lnTo>
                    <a:lnTo>
                      <a:pt x="4854" y="2310"/>
                    </a:lnTo>
                    <a:lnTo>
                      <a:pt x="4902" y="2027"/>
                    </a:lnTo>
                    <a:lnTo>
                      <a:pt x="4854" y="1886"/>
                    </a:lnTo>
                    <a:lnTo>
                      <a:pt x="4807" y="1744"/>
                    </a:lnTo>
                    <a:lnTo>
                      <a:pt x="4572" y="1414"/>
                    </a:lnTo>
                    <a:lnTo>
                      <a:pt x="4242" y="1084"/>
                    </a:lnTo>
                    <a:lnTo>
                      <a:pt x="3865" y="754"/>
                    </a:lnTo>
                    <a:lnTo>
                      <a:pt x="3393" y="425"/>
                    </a:lnTo>
                    <a:lnTo>
                      <a:pt x="2969" y="189"/>
                    </a:lnTo>
                    <a:lnTo>
                      <a:pt x="2545" y="47"/>
                    </a:lnTo>
                    <a:lnTo>
                      <a:pt x="235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61"/>
              <p:cNvSpPr/>
              <p:nvPr/>
            </p:nvSpPr>
            <p:spPr>
              <a:xfrm>
                <a:off x="3328133" y="2865782"/>
                <a:ext cx="101437" cy="124630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8861" extrusionOk="0">
                    <a:moveTo>
                      <a:pt x="5844" y="0"/>
                    </a:moveTo>
                    <a:lnTo>
                      <a:pt x="0" y="1037"/>
                    </a:lnTo>
                    <a:lnTo>
                      <a:pt x="1367" y="8861"/>
                    </a:lnTo>
                    <a:lnTo>
                      <a:pt x="3912" y="5939"/>
                    </a:lnTo>
                    <a:lnTo>
                      <a:pt x="7211" y="7871"/>
                    </a:lnTo>
                    <a:lnTo>
                      <a:pt x="5844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61"/>
              <p:cNvSpPr/>
              <p:nvPr/>
            </p:nvSpPr>
            <p:spPr>
              <a:xfrm>
                <a:off x="3326811" y="2851197"/>
                <a:ext cx="100762" cy="129271"/>
              </a:xfrm>
              <a:custGeom>
                <a:avLst/>
                <a:gdLst/>
                <a:ahLst/>
                <a:cxnLst/>
                <a:rect l="l" t="t" r="r" b="b"/>
                <a:pathLst>
                  <a:path w="7164" h="9191" extrusionOk="0">
                    <a:moveTo>
                      <a:pt x="5043" y="0"/>
                    </a:moveTo>
                    <a:lnTo>
                      <a:pt x="566" y="754"/>
                    </a:lnTo>
                    <a:lnTo>
                      <a:pt x="424" y="802"/>
                    </a:lnTo>
                    <a:lnTo>
                      <a:pt x="330" y="849"/>
                    </a:lnTo>
                    <a:lnTo>
                      <a:pt x="141" y="1037"/>
                    </a:lnTo>
                    <a:lnTo>
                      <a:pt x="47" y="1273"/>
                    </a:lnTo>
                    <a:lnTo>
                      <a:pt x="0" y="1414"/>
                    </a:lnTo>
                    <a:lnTo>
                      <a:pt x="0" y="1556"/>
                    </a:lnTo>
                    <a:lnTo>
                      <a:pt x="1320" y="9191"/>
                    </a:lnTo>
                    <a:lnTo>
                      <a:pt x="3865" y="6222"/>
                    </a:lnTo>
                    <a:lnTo>
                      <a:pt x="7164" y="8154"/>
                    </a:lnTo>
                    <a:lnTo>
                      <a:pt x="5844" y="566"/>
                    </a:lnTo>
                    <a:lnTo>
                      <a:pt x="5797" y="425"/>
                    </a:lnTo>
                    <a:lnTo>
                      <a:pt x="5750" y="283"/>
                    </a:lnTo>
                    <a:lnTo>
                      <a:pt x="5561" y="95"/>
                    </a:lnTo>
                    <a:lnTo>
                      <a:pt x="53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08" name="Google Shape;3608;p61"/>
          <p:cNvGrpSpPr/>
          <p:nvPr/>
        </p:nvGrpSpPr>
        <p:grpSpPr>
          <a:xfrm>
            <a:off x="5450984" y="3068936"/>
            <a:ext cx="615919" cy="616963"/>
            <a:chOff x="5578534" y="3498805"/>
            <a:chExt cx="389797" cy="390458"/>
          </a:xfrm>
        </p:grpSpPr>
        <p:sp>
          <p:nvSpPr>
            <p:cNvPr id="3609" name="Google Shape;3609;p61"/>
            <p:cNvSpPr/>
            <p:nvPr/>
          </p:nvSpPr>
          <p:spPr>
            <a:xfrm>
              <a:off x="5578534" y="3498805"/>
              <a:ext cx="389783" cy="390458"/>
            </a:xfrm>
            <a:custGeom>
              <a:avLst/>
              <a:gdLst/>
              <a:ahLst/>
              <a:cxnLst/>
              <a:rect l="l" t="t" r="r" b="b"/>
              <a:pathLst>
                <a:path w="27713" h="27761" extrusionOk="0">
                  <a:moveTo>
                    <a:pt x="13856" y="0"/>
                  </a:moveTo>
                  <a:lnTo>
                    <a:pt x="12678" y="48"/>
                  </a:lnTo>
                  <a:lnTo>
                    <a:pt x="11877" y="142"/>
                  </a:lnTo>
                  <a:lnTo>
                    <a:pt x="11076" y="283"/>
                  </a:lnTo>
                  <a:lnTo>
                    <a:pt x="10274" y="472"/>
                  </a:lnTo>
                  <a:lnTo>
                    <a:pt x="9473" y="707"/>
                  </a:lnTo>
                  <a:lnTo>
                    <a:pt x="8719" y="990"/>
                  </a:lnTo>
                  <a:lnTo>
                    <a:pt x="7871" y="1367"/>
                  </a:lnTo>
                  <a:lnTo>
                    <a:pt x="7070" y="1791"/>
                  </a:lnTo>
                  <a:lnTo>
                    <a:pt x="6268" y="2263"/>
                  </a:lnTo>
                  <a:lnTo>
                    <a:pt x="5514" y="2781"/>
                  </a:lnTo>
                  <a:lnTo>
                    <a:pt x="4996" y="3205"/>
                  </a:lnTo>
                  <a:lnTo>
                    <a:pt x="4383" y="3724"/>
                  </a:lnTo>
                  <a:lnTo>
                    <a:pt x="3865" y="4242"/>
                  </a:lnTo>
                  <a:lnTo>
                    <a:pt x="3346" y="4808"/>
                  </a:lnTo>
                  <a:lnTo>
                    <a:pt x="2828" y="5420"/>
                  </a:lnTo>
                  <a:lnTo>
                    <a:pt x="2309" y="6174"/>
                  </a:lnTo>
                  <a:lnTo>
                    <a:pt x="1791" y="7023"/>
                  </a:lnTo>
                  <a:lnTo>
                    <a:pt x="1320" y="7965"/>
                  </a:lnTo>
                  <a:lnTo>
                    <a:pt x="896" y="8861"/>
                  </a:lnTo>
                  <a:lnTo>
                    <a:pt x="566" y="9851"/>
                  </a:lnTo>
                  <a:lnTo>
                    <a:pt x="330" y="10840"/>
                  </a:lnTo>
                  <a:lnTo>
                    <a:pt x="142" y="11877"/>
                  </a:lnTo>
                  <a:lnTo>
                    <a:pt x="0" y="12914"/>
                  </a:lnTo>
                  <a:lnTo>
                    <a:pt x="0" y="13998"/>
                  </a:lnTo>
                  <a:lnTo>
                    <a:pt x="47" y="15035"/>
                  </a:lnTo>
                  <a:lnTo>
                    <a:pt x="47" y="15223"/>
                  </a:lnTo>
                  <a:lnTo>
                    <a:pt x="142" y="15930"/>
                  </a:lnTo>
                  <a:lnTo>
                    <a:pt x="236" y="16637"/>
                  </a:lnTo>
                  <a:lnTo>
                    <a:pt x="424" y="17297"/>
                  </a:lnTo>
                  <a:lnTo>
                    <a:pt x="613" y="17957"/>
                  </a:lnTo>
                  <a:lnTo>
                    <a:pt x="754" y="18475"/>
                  </a:lnTo>
                  <a:lnTo>
                    <a:pt x="801" y="18664"/>
                  </a:lnTo>
                  <a:lnTo>
                    <a:pt x="943" y="18994"/>
                  </a:lnTo>
                  <a:lnTo>
                    <a:pt x="1037" y="19182"/>
                  </a:lnTo>
                  <a:lnTo>
                    <a:pt x="1178" y="19512"/>
                  </a:lnTo>
                  <a:lnTo>
                    <a:pt x="1225" y="19654"/>
                  </a:lnTo>
                  <a:lnTo>
                    <a:pt x="1744" y="20643"/>
                  </a:lnTo>
                  <a:lnTo>
                    <a:pt x="1791" y="20738"/>
                  </a:lnTo>
                  <a:lnTo>
                    <a:pt x="2027" y="21115"/>
                  </a:lnTo>
                  <a:lnTo>
                    <a:pt x="2074" y="21256"/>
                  </a:lnTo>
                  <a:lnTo>
                    <a:pt x="2309" y="21586"/>
                  </a:lnTo>
                  <a:lnTo>
                    <a:pt x="2404" y="21680"/>
                  </a:lnTo>
                  <a:lnTo>
                    <a:pt x="3064" y="22576"/>
                  </a:lnTo>
                  <a:lnTo>
                    <a:pt x="3111" y="22670"/>
                  </a:lnTo>
                  <a:lnTo>
                    <a:pt x="3393" y="23000"/>
                  </a:lnTo>
                  <a:lnTo>
                    <a:pt x="3488" y="23094"/>
                  </a:lnTo>
                  <a:lnTo>
                    <a:pt x="3771" y="23377"/>
                  </a:lnTo>
                  <a:lnTo>
                    <a:pt x="3865" y="23518"/>
                  </a:lnTo>
                  <a:lnTo>
                    <a:pt x="4242" y="23848"/>
                  </a:lnTo>
                  <a:lnTo>
                    <a:pt x="4242" y="23895"/>
                  </a:lnTo>
                  <a:lnTo>
                    <a:pt x="4619" y="24225"/>
                  </a:lnTo>
                  <a:lnTo>
                    <a:pt x="4713" y="24320"/>
                  </a:lnTo>
                  <a:lnTo>
                    <a:pt x="5043" y="24602"/>
                  </a:lnTo>
                  <a:lnTo>
                    <a:pt x="5184" y="24697"/>
                  </a:lnTo>
                  <a:lnTo>
                    <a:pt x="5467" y="24932"/>
                  </a:lnTo>
                  <a:lnTo>
                    <a:pt x="5609" y="25026"/>
                  </a:lnTo>
                  <a:lnTo>
                    <a:pt x="5939" y="25262"/>
                  </a:lnTo>
                  <a:lnTo>
                    <a:pt x="6033" y="25356"/>
                  </a:lnTo>
                  <a:lnTo>
                    <a:pt x="6457" y="25639"/>
                  </a:lnTo>
                  <a:lnTo>
                    <a:pt x="6645" y="25733"/>
                  </a:lnTo>
                  <a:lnTo>
                    <a:pt x="6928" y="25875"/>
                  </a:lnTo>
                  <a:lnTo>
                    <a:pt x="7117" y="26016"/>
                  </a:lnTo>
                  <a:lnTo>
                    <a:pt x="7400" y="26158"/>
                  </a:lnTo>
                  <a:lnTo>
                    <a:pt x="7588" y="26252"/>
                  </a:lnTo>
                  <a:lnTo>
                    <a:pt x="7871" y="26393"/>
                  </a:lnTo>
                  <a:lnTo>
                    <a:pt x="8106" y="26535"/>
                  </a:lnTo>
                  <a:lnTo>
                    <a:pt x="8484" y="26676"/>
                  </a:lnTo>
                  <a:lnTo>
                    <a:pt x="8766" y="26770"/>
                  </a:lnTo>
                  <a:lnTo>
                    <a:pt x="9002" y="26865"/>
                  </a:lnTo>
                  <a:lnTo>
                    <a:pt x="9285" y="26959"/>
                  </a:lnTo>
                  <a:lnTo>
                    <a:pt x="9473" y="27053"/>
                  </a:lnTo>
                  <a:lnTo>
                    <a:pt x="9756" y="27147"/>
                  </a:lnTo>
                  <a:lnTo>
                    <a:pt x="9945" y="27194"/>
                  </a:lnTo>
                  <a:lnTo>
                    <a:pt x="11123" y="27477"/>
                  </a:lnTo>
                  <a:lnTo>
                    <a:pt x="11170" y="27477"/>
                  </a:lnTo>
                  <a:lnTo>
                    <a:pt x="11217" y="27524"/>
                  </a:lnTo>
                  <a:lnTo>
                    <a:pt x="11500" y="27572"/>
                  </a:lnTo>
                  <a:lnTo>
                    <a:pt x="11783" y="27619"/>
                  </a:lnTo>
                  <a:lnTo>
                    <a:pt x="12065" y="27619"/>
                  </a:lnTo>
                  <a:lnTo>
                    <a:pt x="12725" y="27713"/>
                  </a:lnTo>
                  <a:lnTo>
                    <a:pt x="12867" y="27713"/>
                  </a:lnTo>
                  <a:lnTo>
                    <a:pt x="13432" y="27760"/>
                  </a:lnTo>
                  <a:lnTo>
                    <a:pt x="14328" y="27760"/>
                  </a:lnTo>
                  <a:lnTo>
                    <a:pt x="14987" y="27713"/>
                  </a:lnTo>
                  <a:lnTo>
                    <a:pt x="15647" y="27619"/>
                  </a:lnTo>
                  <a:lnTo>
                    <a:pt x="15836" y="27619"/>
                  </a:lnTo>
                  <a:lnTo>
                    <a:pt x="16307" y="27524"/>
                  </a:lnTo>
                  <a:lnTo>
                    <a:pt x="16496" y="27477"/>
                  </a:lnTo>
                  <a:lnTo>
                    <a:pt x="16967" y="27383"/>
                  </a:lnTo>
                  <a:lnTo>
                    <a:pt x="17155" y="27336"/>
                  </a:lnTo>
                  <a:lnTo>
                    <a:pt x="17721" y="27194"/>
                  </a:lnTo>
                  <a:lnTo>
                    <a:pt x="17910" y="27147"/>
                  </a:lnTo>
                  <a:lnTo>
                    <a:pt x="18334" y="27006"/>
                  </a:lnTo>
                  <a:lnTo>
                    <a:pt x="18569" y="26912"/>
                  </a:lnTo>
                  <a:lnTo>
                    <a:pt x="18899" y="26817"/>
                  </a:lnTo>
                  <a:lnTo>
                    <a:pt x="19182" y="26676"/>
                  </a:lnTo>
                  <a:lnTo>
                    <a:pt x="19512" y="26535"/>
                  </a:lnTo>
                  <a:lnTo>
                    <a:pt x="19795" y="26393"/>
                  </a:lnTo>
                  <a:lnTo>
                    <a:pt x="20219" y="26205"/>
                  </a:lnTo>
                  <a:lnTo>
                    <a:pt x="20502" y="26063"/>
                  </a:lnTo>
                  <a:lnTo>
                    <a:pt x="20737" y="25922"/>
                  </a:lnTo>
                  <a:lnTo>
                    <a:pt x="21020" y="25733"/>
                  </a:lnTo>
                  <a:lnTo>
                    <a:pt x="21256" y="25592"/>
                  </a:lnTo>
                  <a:lnTo>
                    <a:pt x="21539" y="25404"/>
                  </a:lnTo>
                  <a:lnTo>
                    <a:pt x="21680" y="25309"/>
                  </a:lnTo>
                  <a:lnTo>
                    <a:pt x="22340" y="24838"/>
                  </a:lnTo>
                  <a:lnTo>
                    <a:pt x="22434" y="24791"/>
                  </a:lnTo>
                  <a:lnTo>
                    <a:pt x="22764" y="24508"/>
                  </a:lnTo>
                  <a:lnTo>
                    <a:pt x="22811" y="24461"/>
                  </a:lnTo>
                  <a:lnTo>
                    <a:pt x="23000" y="24320"/>
                  </a:lnTo>
                  <a:lnTo>
                    <a:pt x="23047" y="24272"/>
                  </a:lnTo>
                  <a:lnTo>
                    <a:pt x="23330" y="23990"/>
                  </a:lnTo>
                  <a:lnTo>
                    <a:pt x="23471" y="23895"/>
                  </a:lnTo>
                  <a:lnTo>
                    <a:pt x="23612" y="23754"/>
                  </a:lnTo>
                  <a:lnTo>
                    <a:pt x="23989" y="23377"/>
                  </a:lnTo>
                  <a:lnTo>
                    <a:pt x="24084" y="23283"/>
                  </a:lnTo>
                  <a:lnTo>
                    <a:pt x="24366" y="22906"/>
                  </a:lnTo>
                  <a:lnTo>
                    <a:pt x="24461" y="22811"/>
                  </a:lnTo>
                  <a:lnTo>
                    <a:pt x="24838" y="22387"/>
                  </a:lnTo>
                  <a:lnTo>
                    <a:pt x="24932" y="22246"/>
                  </a:lnTo>
                  <a:lnTo>
                    <a:pt x="25215" y="21822"/>
                  </a:lnTo>
                  <a:lnTo>
                    <a:pt x="25262" y="21775"/>
                  </a:lnTo>
                  <a:lnTo>
                    <a:pt x="25592" y="21303"/>
                  </a:lnTo>
                  <a:lnTo>
                    <a:pt x="25686" y="21162"/>
                  </a:lnTo>
                  <a:lnTo>
                    <a:pt x="25969" y="20691"/>
                  </a:lnTo>
                  <a:lnTo>
                    <a:pt x="26016" y="20549"/>
                  </a:lnTo>
                  <a:lnTo>
                    <a:pt x="26204" y="20172"/>
                  </a:lnTo>
                  <a:lnTo>
                    <a:pt x="26299" y="19984"/>
                  </a:lnTo>
                  <a:lnTo>
                    <a:pt x="26534" y="19559"/>
                  </a:lnTo>
                  <a:lnTo>
                    <a:pt x="26629" y="19277"/>
                  </a:lnTo>
                  <a:lnTo>
                    <a:pt x="26723" y="19041"/>
                  </a:lnTo>
                  <a:lnTo>
                    <a:pt x="27100" y="18051"/>
                  </a:lnTo>
                  <a:lnTo>
                    <a:pt x="27194" y="17721"/>
                  </a:lnTo>
                  <a:lnTo>
                    <a:pt x="27477" y="16543"/>
                  </a:lnTo>
                  <a:lnTo>
                    <a:pt x="27524" y="16307"/>
                  </a:lnTo>
                  <a:lnTo>
                    <a:pt x="27571" y="15978"/>
                  </a:lnTo>
                  <a:lnTo>
                    <a:pt x="27618" y="15648"/>
                  </a:lnTo>
                  <a:lnTo>
                    <a:pt x="27666" y="15365"/>
                  </a:lnTo>
                  <a:lnTo>
                    <a:pt x="27666" y="14988"/>
                  </a:lnTo>
                  <a:lnTo>
                    <a:pt x="27713" y="14705"/>
                  </a:lnTo>
                  <a:lnTo>
                    <a:pt x="27713" y="14328"/>
                  </a:lnTo>
                  <a:lnTo>
                    <a:pt x="27713" y="14045"/>
                  </a:lnTo>
                  <a:lnTo>
                    <a:pt x="27713" y="13621"/>
                  </a:lnTo>
                  <a:lnTo>
                    <a:pt x="27713" y="13385"/>
                  </a:lnTo>
                  <a:lnTo>
                    <a:pt x="27666" y="12726"/>
                  </a:lnTo>
                  <a:lnTo>
                    <a:pt x="27571" y="11877"/>
                  </a:lnTo>
                  <a:lnTo>
                    <a:pt x="27430" y="11076"/>
                  </a:lnTo>
                  <a:lnTo>
                    <a:pt x="27241" y="10275"/>
                  </a:lnTo>
                  <a:lnTo>
                    <a:pt x="27006" y="9474"/>
                  </a:lnTo>
                  <a:lnTo>
                    <a:pt x="26582" y="8342"/>
                  </a:lnTo>
                  <a:lnTo>
                    <a:pt x="26063" y="7306"/>
                  </a:lnTo>
                  <a:lnTo>
                    <a:pt x="25450" y="6269"/>
                  </a:lnTo>
                  <a:lnTo>
                    <a:pt x="24791" y="5326"/>
                  </a:lnTo>
                  <a:lnTo>
                    <a:pt x="24036" y="4431"/>
                  </a:lnTo>
                  <a:lnTo>
                    <a:pt x="23188" y="3629"/>
                  </a:lnTo>
                  <a:lnTo>
                    <a:pt x="22293" y="2875"/>
                  </a:lnTo>
                  <a:lnTo>
                    <a:pt x="21350" y="2216"/>
                  </a:lnTo>
                  <a:lnTo>
                    <a:pt x="20785" y="1886"/>
                  </a:lnTo>
                  <a:lnTo>
                    <a:pt x="20219" y="1556"/>
                  </a:lnTo>
                  <a:lnTo>
                    <a:pt x="19512" y="1179"/>
                  </a:lnTo>
                  <a:lnTo>
                    <a:pt x="18758" y="896"/>
                  </a:lnTo>
                  <a:lnTo>
                    <a:pt x="17957" y="613"/>
                  </a:lnTo>
                  <a:lnTo>
                    <a:pt x="17203" y="425"/>
                  </a:lnTo>
                  <a:lnTo>
                    <a:pt x="16354" y="236"/>
                  </a:lnTo>
                  <a:lnTo>
                    <a:pt x="15553" y="95"/>
                  </a:lnTo>
                  <a:lnTo>
                    <a:pt x="14705" y="48"/>
                  </a:lnTo>
                  <a:lnTo>
                    <a:pt x="13856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10" name="Google Shape;3610;p61"/>
            <p:cNvGrpSpPr/>
            <p:nvPr/>
          </p:nvGrpSpPr>
          <p:grpSpPr>
            <a:xfrm>
              <a:off x="5578534" y="3498805"/>
              <a:ext cx="389797" cy="390458"/>
              <a:chOff x="3314209" y="3498805"/>
              <a:chExt cx="389797" cy="390458"/>
            </a:xfrm>
          </p:grpSpPr>
          <p:sp>
            <p:nvSpPr>
              <p:cNvPr id="3611" name="Google Shape;3611;p61"/>
              <p:cNvSpPr/>
              <p:nvPr/>
            </p:nvSpPr>
            <p:spPr>
              <a:xfrm>
                <a:off x="3314209" y="3498805"/>
                <a:ext cx="389797" cy="390458"/>
              </a:xfrm>
              <a:custGeom>
                <a:avLst/>
                <a:gdLst/>
                <a:ahLst/>
                <a:cxnLst/>
                <a:rect l="l" t="t" r="r" b="b"/>
                <a:pathLst>
                  <a:path w="27714" h="27761" extrusionOk="0">
                    <a:moveTo>
                      <a:pt x="13715" y="0"/>
                    </a:moveTo>
                    <a:lnTo>
                      <a:pt x="12679" y="48"/>
                    </a:lnTo>
                    <a:lnTo>
                      <a:pt x="11877" y="142"/>
                    </a:lnTo>
                    <a:lnTo>
                      <a:pt x="11076" y="283"/>
                    </a:lnTo>
                    <a:lnTo>
                      <a:pt x="10275" y="472"/>
                    </a:lnTo>
                    <a:lnTo>
                      <a:pt x="9474" y="707"/>
                    </a:lnTo>
                    <a:lnTo>
                      <a:pt x="8720" y="990"/>
                    </a:lnTo>
                    <a:lnTo>
                      <a:pt x="7871" y="1367"/>
                    </a:lnTo>
                    <a:lnTo>
                      <a:pt x="7070" y="1791"/>
                    </a:lnTo>
                    <a:lnTo>
                      <a:pt x="6269" y="2263"/>
                    </a:lnTo>
                    <a:lnTo>
                      <a:pt x="5515" y="2781"/>
                    </a:lnTo>
                    <a:lnTo>
                      <a:pt x="4996" y="3205"/>
                    </a:lnTo>
                    <a:lnTo>
                      <a:pt x="4384" y="3724"/>
                    </a:lnTo>
                    <a:lnTo>
                      <a:pt x="3865" y="4242"/>
                    </a:lnTo>
                    <a:lnTo>
                      <a:pt x="3347" y="4808"/>
                    </a:lnTo>
                    <a:lnTo>
                      <a:pt x="2828" y="5420"/>
                    </a:lnTo>
                    <a:lnTo>
                      <a:pt x="2310" y="6174"/>
                    </a:lnTo>
                    <a:lnTo>
                      <a:pt x="1792" y="7023"/>
                    </a:lnTo>
                    <a:lnTo>
                      <a:pt x="1320" y="7965"/>
                    </a:lnTo>
                    <a:lnTo>
                      <a:pt x="896" y="8861"/>
                    </a:lnTo>
                    <a:lnTo>
                      <a:pt x="566" y="9851"/>
                    </a:lnTo>
                    <a:lnTo>
                      <a:pt x="330" y="10840"/>
                    </a:lnTo>
                    <a:lnTo>
                      <a:pt x="142" y="11877"/>
                    </a:lnTo>
                    <a:lnTo>
                      <a:pt x="1" y="12914"/>
                    </a:lnTo>
                    <a:lnTo>
                      <a:pt x="1" y="13998"/>
                    </a:lnTo>
                    <a:lnTo>
                      <a:pt x="48" y="15035"/>
                    </a:lnTo>
                    <a:lnTo>
                      <a:pt x="48" y="15223"/>
                    </a:lnTo>
                    <a:lnTo>
                      <a:pt x="142" y="15930"/>
                    </a:lnTo>
                    <a:lnTo>
                      <a:pt x="236" y="16637"/>
                    </a:lnTo>
                    <a:lnTo>
                      <a:pt x="425" y="17297"/>
                    </a:lnTo>
                    <a:lnTo>
                      <a:pt x="613" y="17957"/>
                    </a:lnTo>
                    <a:lnTo>
                      <a:pt x="896" y="18852"/>
                    </a:lnTo>
                    <a:lnTo>
                      <a:pt x="1273" y="19748"/>
                    </a:lnTo>
                    <a:lnTo>
                      <a:pt x="1697" y="20596"/>
                    </a:lnTo>
                    <a:lnTo>
                      <a:pt x="2169" y="21397"/>
                    </a:lnTo>
                    <a:lnTo>
                      <a:pt x="2734" y="22152"/>
                    </a:lnTo>
                    <a:lnTo>
                      <a:pt x="3300" y="22859"/>
                    </a:lnTo>
                    <a:lnTo>
                      <a:pt x="3912" y="23565"/>
                    </a:lnTo>
                    <a:lnTo>
                      <a:pt x="4572" y="24225"/>
                    </a:lnTo>
                    <a:lnTo>
                      <a:pt x="5279" y="24791"/>
                    </a:lnTo>
                    <a:lnTo>
                      <a:pt x="6033" y="25356"/>
                    </a:lnTo>
                    <a:lnTo>
                      <a:pt x="6834" y="25828"/>
                    </a:lnTo>
                    <a:lnTo>
                      <a:pt x="7636" y="26299"/>
                    </a:lnTo>
                    <a:lnTo>
                      <a:pt x="8484" y="26676"/>
                    </a:lnTo>
                    <a:lnTo>
                      <a:pt x="9379" y="27006"/>
                    </a:lnTo>
                    <a:lnTo>
                      <a:pt x="10275" y="27289"/>
                    </a:lnTo>
                    <a:lnTo>
                      <a:pt x="11170" y="27477"/>
                    </a:lnTo>
                    <a:lnTo>
                      <a:pt x="12066" y="27619"/>
                    </a:lnTo>
                    <a:lnTo>
                      <a:pt x="12773" y="27713"/>
                    </a:lnTo>
                    <a:lnTo>
                      <a:pt x="13527" y="27760"/>
                    </a:lnTo>
                    <a:lnTo>
                      <a:pt x="14281" y="27760"/>
                    </a:lnTo>
                    <a:lnTo>
                      <a:pt x="14988" y="27713"/>
                    </a:lnTo>
                    <a:lnTo>
                      <a:pt x="16119" y="27572"/>
                    </a:lnTo>
                    <a:lnTo>
                      <a:pt x="17203" y="27336"/>
                    </a:lnTo>
                    <a:lnTo>
                      <a:pt x="18240" y="27053"/>
                    </a:lnTo>
                    <a:lnTo>
                      <a:pt x="19230" y="26676"/>
                    </a:lnTo>
                    <a:lnTo>
                      <a:pt x="20219" y="26205"/>
                    </a:lnTo>
                    <a:lnTo>
                      <a:pt x="21115" y="25686"/>
                    </a:lnTo>
                    <a:lnTo>
                      <a:pt x="22010" y="25121"/>
                    </a:lnTo>
                    <a:lnTo>
                      <a:pt x="22812" y="24461"/>
                    </a:lnTo>
                    <a:lnTo>
                      <a:pt x="23330" y="23990"/>
                    </a:lnTo>
                    <a:lnTo>
                      <a:pt x="23943" y="23377"/>
                    </a:lnTo>
                    <a:lnTo>
                      <a:pt x="24508" y="22764"/>
                    </a:lnTo>
                    <a:lnTo>
                      <a:pt x="25027" y="22104"/>
                    </a:lnTo>
                    <a:lnTo>
                      <a:pt x="25498" y="21397"/>
                    </a:lnTo>
                    <a:lnTo>
                      <a:pt x="25922" y="20691"/>
                    </a:lnTo>
                    <a:lnTo>
                      <a:pt x="26346" y="19936"/>
                    </a:lnTo>
                    <a:lnTo>
                      <a:pt x="26676" y="19182"/>
                    </a:lnTo>
                    <a:lnTo>
                      <a:pt x="26959" y="18381"/>
                    </a:lnTo>
                    <a:lnTo>
                      <a:pt x="27242" y="17533"/>
                    </a:lnTo>
                    <a:lnTo>
                      <a:pt x="27525" y="16355"/>
                    </a:lnTo>
                    <a:lnTo>
                      <a:pt x="27666" y="15176"/>
                    </a:lnTo>
                    <a:lnTo>
                      <a:pt x="27713" y="13951"/>
                    </a:lnTo>
                    <a:lnTo>
                      <a:pt x="27666" y="12726"/>
                    </a:lnTo>
                    <a:lnTo>
                      <a:pt x="27572" y="11877"/>
                    </a:lnTo>
                    <a:lnTo>
                      <a:pt x="27430" y="11076"/>
                    </a:lnTo>
                    <a:lnTo>
                      <a:pt x="27242" y="10275"/>
                    </a:lnTo>
                    <a:lnTo>
                      <a:pt x="27006" y="9474"/>
                    </a:lnTo>
                    <a:lnTo>
                      <a:pt x="26582" y="8342"/>
                    </a:lnTo>
                    <a:lnTo>
                      <a:pt x="26064" y="7306"/>
                    </a:lnTo>
                    <a:lnTo>
                      <a:pt x="25451" y="6269"/>
                    </a:lnTo>
                    <a:lnTo>
                      <a:pt x="24791" y="5326"/>
                    </a:lnTo>
                    <a:lnTo>
                      <a:pt x="24037" y="4431"/>
                    </a:lnTo>
                    <a:lnTo>
                      <a:pt x="23189" y="3629"/>
                    </a:lnTo>
                    <a:lnTo>
                      <a:pt x="22293" y="2875"/>
                    </a:lnTo>
                    <a:lnTo>
                      <a:pt x="21351" y="2216"/>
                    </a:lnTo>
                    <a:lnTo>
                      <a:pt x="20785" y="1886"/>
                    </a:lnTo>
                    <a:lnTo>
                      <a:pt x="20219" y="1556"/>
                    </a:lnTo>
                    <a:lnTo>
                      <a:pt x="19371" y="1132"/>
                    </a:lnTo>
                    <a:lnTo>
                      <a:pt x="18476" y="802"/>
                    </a:lnTo>
                    <a:lnTo>
                      <a:pt x="17580" y="519"/>
                    </a:lnTo>
                    <a:lnTo>
                      <a:pt x="16638" y="283"/>
                    </a:lnTo>
                    <a:lnTo>
                      <a:pt x="15695" y="142"/>
                    </a:lnTo>
                    <a:lnTo>
                      <a:pt x="14705" y="48"/>
                    </a:lnTo>
                    <a:lnTo>
                      <a:pt x="137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61"/>
              <p:cNvSpPr/>
              <p:nvPr/>
            </p:nvSpPr>
            <p:spPr>
              <a:xfrm>
                <a:off x="3314209" y="3498805"/>
                <a:ext cx="389797" cy="390458"/>
              </a:xfrm>
              <a:custGeom>
                <a:avLst/>
                <a:gdLst/>
                <a:ahLst/>
                <a:cxnLst/>
                <a:rect l="l" t="t" r="r" b="b"/>
                <a:pathLst>
                  <a:path w="27714" h="27761" fill="none" extrusionOk="0">
                    <a:moveTo>
                      <a:pt x="27666" y="12726"/>
                    </a:moveTo>
                    <a:lnTo>
                      <a:pt x="27666" y="12726"/>
                    </a:lnTo>
                    <a:lnTo>
                      <a:pt x="27713" y="13951"/>
                    </a:lnTo>
                    <a:lnTo>
                      <a:pt x="27666" y="15176"/>
                    </a:lnTo>
                    <a:lnTo>
                      <a:pt x="27525" y="16355"/>
                    </a:lnTo>
                    <a:lnTo>
                      <a:pt x="27242" y="17533"/>
                    </a:lnTo>
                    <a:lnTo>
                      <a:pt x="27242" y="17533"/>
                    </a:lnTo>
                    <a:lnTo>
                      <a:pt x="26959" y="18381"/>
                    </a:lnTo>
                    <a:lnTo>
                      <a:pt x="26959" y="18381"/>
                    </a:lnTo>
                    <a:lnTo>
                      <a:pt x="26676" y="19182"/>
                    </a:lnTo>
                    <a:lnTo>
                      <a:pt x="26346" y="19936"/>
                    </a:lnTo>
                    <a:lnTo>
                      <a:pt x="25922" y="20691"/>
                    </a:lnTo>
                    <a:lnTo>
                      <a:pt x="25498" y="21397"/>
                    </a:lnTo>
                    <a:lnTo>
                      <a:pt x="25027" y="22104"/>
                    </a:lnTo>
                    <a:lnTo>
                      <a:pt x="24508" y="22764"/>
                    </a:lnTo>
                    <a:lnTo>
                      <a:pt x="23943" y="23377"/>
                    </a:lnTo>
                    <a:lnTo>
                      <a:pt x="23330" y="23990"/>
                    </a:lnTo>
                    <a:lnTo>
                      <a:pt x="23330" y="23990"/>
                    </a:lnTo>
                    <a:lnTo>
                      <a:pt x="22812" y="24461"/>
                    </a:lnTo>
                    <a:lnTo>
                      <a:pt x="22812" y="24461"/>
                    </a:lnTo>
                    <a:lnTo>
                      <a:pt x="22010" y="25121"/>
                    </a:lnTo>
                    <a:lnTo>
                      <a:pt x="21115" y="25686"/>
                    </a:lnTo>
                    <a:lnTo>
                      <a:pt x="20219" y="26205"/>
                    </a:lnTo>
                    <a:lnTo>
                      <a:pt x="19230" y="26676"/>
                    </a:lnTo>
                    <a:lnTo>
                      <a:pt x="18240" y="27053"/>
                    </a:lnTo>
                    <a:lnTo>
                      <a:pt x="17203" y="27336"/>
                    </a:lnTo>
                    <a:lnTo>
                      <a:pt x="16119" y="27572"/>
                    </a:lnTo>
                    <a:lnTo>
                      <a:pt x="14988" y="27713"/>
                    </a:lnTo>
                    <a:lnTo>
                      <a:pt x="14988" y="27713"/>
                    </a:lnTo>
                    <a:lnTo>
                      <a:pt x="14281" y="27760"/>
                    </a:lnTo>
                    <a:lnTo>
                      <a:pt x="13527" y="27760"/>
                    </a:lnTo>
                    <a:lnTo>
                      <a:pt x="12773" y="27713"/>
                    </a:lnTo>
                    <a:lnTo>
                      <a:pt x="12066" y="27619"/>
                    </a:lnTo>
                    <a:lnTo>
                      <a:pt x="12066" y="27619"/>
                    </a:lnTo>
                    <a:lnTo>
                      <a:pt x="11170" y="27477"/>
                    </a:lnTo>
                    <a:lnTo>
                      <a:pt x="11170" y="27477"/>
                    </a:lnTo>
                    <a:lnTo>
                      <a:pt x="10275" y="27289"/>
                    </a:lnTo>
                    <a:lnTo>
                      <a:pt x="9379" y="27006"/>
                    </a:lnTo>
                    <a:lnTo>
                      <a:pt x="8484" y="26676"/>
                    </a:lnTo>
                    <a:lnTo>
                      <a:pt x="7636" y="26299"/>
                    </a:lnTo>
                    <a:lnTo>
                      <a:pt x="6834" y="25828"/>
                    </a:lnTo>
                    <a:lnTo>
                      <a:pt x="6033" y="25356"/>
                    </a:lnTo>
                    <a:lnTo>
                      <a:pt x="5279" y="24791"/>
                    </a:lnTo>
                    <a:lnTo>
                      <a:pt x="4572" y="24225"/>
                    </a:lnTo>
                    <a:lnTo>
                      <a:pt x="3912" y="23565"/>
                    </a:lnTo>
                    <a:lnTo>
                      <a:pt x="3300" y="22859"/>
                    </a:lnTo>
                    <a:lnTo>
                      <a:pt x="2734" y="22152"/>
                    </a:lnTo>
                    <a:lnTo>
                      <a:pt x="2169" y="21397"/>
                    </a:lnTo>
                    <a:lnTo>
                      <a:pt x="1697" y="20596"/>
                    </a:lnTo>
                    <a:lnTo>
                      <a:pt x="1273" y="19748"/>
                    </a:lnTo>
                    <a:lnTo>
                      <a:pt x="896" y="18852"/>
                    </a:lnTo>
                    <a:lnTo>
                      <a:pt x="613" y="17957"/>
                    </a:lnTo>
                    <a:lnTo>
                      <a:pt x="613" y="17957"/>
                    </a:lnTo>
                    <a:lnTo>
                      <a:pt x="425" y="17297"/>
                    </a:lnTo>
                    <a:lnTo>
                      <a:pt x="236" y="16637"/>
                    </a:lnTo>
                    <a:lnTo>
                      <a:pt x="142" y="15930"/>
                    </a:lnTo>
                    <a:lnTo>
                      <a:pt x="48" y="15223"/>
                    </a:lnTo>
                    <a:lnTo>
                      <a:pt x="48" y="15035"/>
                    </a:lnTo>
                    <a:lnTo>
                      <a:pt x="48" y="15035"/>
                    </a:lnTo>
                    <a:lnTo>
                      <a:pt x="1" y="13998"/>
                    </a:lnTo>
                    <a:lnTo>
                      <a:pt x="1" y="13998"/>
                    </a:lnTo>
                    <a:lnTo>
                      <a:pt x="1" y="12914"/>
                    </a:lnTo>
                    <a:lnTo>
                      <a:pt x="142" y="11877"/>
                    </a:lnTo>
                    <a:lnTo>
                      <a:pt x="330" y="10840"/>
                    </a:lnTo>
                    <a:lnTo>
                      <a:pt x="566" y="9851"/>
                    </a:lnTo>
                    <a:lnTo>
                      <a:pt x="896" y="8861"/>
                    </a:lnTo>
                    <a:lnTo>
                      <a:pt x="1320" y="7965"/>
                    </a:lnTo>
                    <a:lnTo>
                      <a:pt x="1792" y="7023"/>
                    </a:lnTo>
                    <a:lnTo>
                      <a:pt x="2310" y="6174"/>
                    </a:lnTo>
                    <a:lnTo>
                      <a:pt x="2310" y="6174"/>
                    </a:lnTo>
                    <a:lnTo>
                      <a:pt x="2828" y="5420"/>
                    </a:lnTo>
                    <a:lnTo>
                      <a:pt x="2828" y="5420"/>
                    </a:lnTo>
                    <a:lnTo>
                      <a:pt x="3347" y="4808"/>
                    </a:lnTo>
                    <a:lnTo>
                      <a:pt x="3865" y="4242"/>
                    </a:lnTo>
                    <a:lnTo>
                      <a:pt x="4384" y="3724"/>
                    </a:lnTo>
                    <a:lnTo>
                      <a:pt x="4996" y="3205"/>
                    </a:lnTo>
                    <a:lnTo>
                      <a:pt x="4996" y="3205"/>
                    </a:lnTo>
                    <a:lnTo>
                      <a:pt x="5515" y="2781"/>
                    </a:lnTo>
                    <a:lnTo>
                      <a:pt x="5515" y="2781"/>
                    </a:lnTo>
                    <a:lnTo>
                      <a:pt x="6269" y="2263"/>
                    </a:lnTo>
                    <a:lnTo>
                      <a:pt x="7070" y="1791"/>
                    </a:lnTo>
                    <a:lnTo>
                      <a:pt x="7871" y="1367"/>
                    </a:lnTo>
                    <a:lnTo>
                      <a:pt x="8720" y="990"/>
                    </a:lnTo>
                    <a:lnTo>
                      <a:pt x="8720" y="990"/>
                    </a:lnTo>
                    <a:lnTo>
                      <a:pt x="9474" y="707"/>
                    </a:lnTo>
                    <a:lnTo>
                      <a:pt x="9474" y="707"/>
                    </a:lnTo>
                    <a:lnTo>
                      <a:pt x="10275" y="472"/>
                    </a:lnTo>
                    <a:lnTo>
                      <a:pt x="11076" y="283"/>
                    </a:lnTo>
                    <a:lnTo>
                      <a:pt x="11877" y="142"/>
                    </a:lnTo>
                    <a:lnTo>
                      <a:pt x="12679" y="48"/>
                    </a:lnTo>
                    <a:lnTo>
                      <a:pt x="12679" y="48"/>
                    </a:lnTo>
                    <a:lnTo>
                      <a:pt x="13715" y="0"/>
                    </a:lnTo>
                    <a:lnTo>
                      <a:pt x="14705" y="48"/>
                    </a:lnTo>
                    <a:lnTo>
                      <a:pt x="15695" y="142"/>
                    </a:lnTo>
                    <a:lnTo>
                      <a:pt x="16638" y="283"/>
                    </a:lnTo>
                    <a:lnTo>
                      <a:pt x="17580" y="519"/>
                    </a:lnTo>
                    <a:lnTo>
                      <a:pt x="18476" y="802"/>
                    </a:lnTo>
                    <a:lnTo>
                      <a:pt x="19371" y="1132"/>
                    </a:lnTo>
                    <a:lnTo>
                      <a:pt x="20219" y="1556"/>
                    </a:lnTo>
                    <a:lnTo>
                      <a:pt x="20219" y="1556"/>
                    </a:lnTo>
                    <a:lnTo>
                      <a:pt x="20785" y="1886"/>
                    </a:lnTo>
                    <a:lnTo>
                      <a:pt x="21351" y="2216"/>
                    </a:lnTo>
                    <a:lnTo>
                      <a:pt x="21351" y="2216"/>
                    </a:lnTo>
                    <a:lnTo>
                      <a:pt x="22293" y="2875"/>
                    </a:lnTo>
                    <a:lnTo>
                      <a:pt x="23189" y="3629"/>
                    </a:lnTo>
                    <a:lnTo>
                      <a:pt x="24037" y="4431"/>
                    </a:lnTo>
                    <a:lnTo>
                      <a:pt x="24791" y="5326"/>
                    </a:lnTo>
                    <a:lnTo>
                      <a:pt x="25451" y="6269"/>
                    </a:lnTo>
                    <a:lnTo>
                      <a:pt x="26064" y="7306"/>
                    </a:lnTo>
                    <a:lnTo>
                      <a:pt x="26582" y="8342"/>
                    </a:lnTo>
                    <a:lnTo>
                      <a:pt x="27006" y="9474"/>
                    </a:lnTo>
                    <a:lnTo>
                      <a:pt x="27006" y="9474"/>
                    </a:lnTo>
                    <a:lnTo>
                      <a:pt x="27242" y="10275"/>
                    </a:lnTo>
                    <a:lnTo>
                      <a:pt x="27430" y="11076"/>
                    </a:lnTo>
                    <a:lnTo>
                      <a:pt x="27572" y="11877"/>
                    </a:lnTo>
                    <a:lnTo>
                      <a:pt x="27666" y="1272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61"/>
              <p:cNvSpPr/>
              <p:nvPr/>
            </p:nvSpPr>
            <p:spPr>
              <a:xfrm>
                <a:off x="3408342" y="3590941"/>
                <a:ext cx="247263" cy="209484"/>
              </a:xfrm>
              <a:custGeom>
                <a:avLst/>
                <a:gdLst/>
                <a:ahLst/>
                <a:cxnLst/>
                <a:rect l="l" t="t" r="r" b="b"/>
                <a:pathLst>
                  <a:path w="17580" h="14894" extrusionOk="0">
                    <a:moveTo>
                      <a:pt x="3629" y="1"/>
                    </a:moveTo>
                    <a:lnTo>
                      <a:pt x="2969" y="378"/>
                    </a:lnTo>
                    <a:lnTo>
                      <a:pt x="2545" y="660"/>
                    </a:lnTo>
                    <a:lnTo>
                      <a:pt x="3016" y="1226"/>
                    </a:lnTo>
                    <a:lnTo>
                      <a:pt x="3346" y="990"/>
                    </a:lnTo>
                    <a:lnTo>
                      <a:pt x="4006" y="613"/>
                    </a:lnTo>
                    <a:lnTo>
                      <a:pt x="3818" y="330"/>
                    </a:lnTo>
                    <a:lnTo>
                      <a:pt x="3629" y="1"/>
                    </a:lnTo>
                    <a:close/>
                    <a:moveTo>
                      <a:pt x="11453" y="1367"/>
                    </a:moveTo>
                    <a:lnTo>
                      <a:pt x="11170" y="1603"/>
                    </a:lnTo>
                    <a:lnTo>
                      <a:pt x="10840" y="1791"/>
                    </a:lnTo>
                    <a:lnTo>
                      <a:pt x="11641" y="2357"/>
                    </a:lnTo>
                    <a:lnTo>
                      <a:pt x="12490" y="3017"/>
                    </a:lnTo>
                    <a:lnTo>
                      <a:pt x="13291" y="3724"/>
                    </a:lnTo>
                    <a:lnTo>
                      <a:pt x="14092" y="4431"/>
                    </a:lnTo>
                    <a:lnTo>
                      <a:pt x="14893" y="5232"/>
                    </a:lnTo>
                    <a:lnTo>
                      <a:pt x="15647" y="6033"/>
                    </a:lnTo>
                    <a:lnTo>
                      <a:pt x="17108" y="7730"/>
                    </a:lnTo>
                    <a:lnTo>
                      <a:pt x="17580" y="7117"/>
                    </a:lnTo>
                    <a:lnTo>
                      <a:pt x="16778" y="6222"/>
                    </a:lnTo>
                    <a:lnTo>
                      <a:pt x="15977" y="5326"/>
                    </a:lnTo>
                    <a:lnTo>
                      <a:pt x="15176" y="4525"/>
                    </a:lnTo>
                    <a:lnTo>
                      <a:pt x="14422" y="3771"/>
                    </a:lnTo>
                    <a:lnTo>
                      <a:pt x="13668" y="3111"/>
                    </a:lnTo>
                    <a:lnTo>
                      <a:pt x="12914" y="2451"/>
                    </a:lnTo>
                    <a:lnTo>
                      <a:pt x="12207" y="1886"/>
                    </a:lnTo>
                    <a:lnTo>
                      <a:pt x="11453" y="1367"/>
                    </a:lnTo>
                    <a:close/>
                    <a:moveTo>
                      <a:pt x="2027" y="1132"/>
                    </a:moveTo>
                    <a:lnTo>
                      <a:pt x="1555" y="1603"/>
                    </a:lnTo>
                    <a:lnTo>
                      <a:pt x="1178" y="2168"/>
                    </a:lnTo>
                    <a:lnTo>
                      <a:pt x="848" y="2781"/>
                    </a:lnTo>
                    <a:lnTo>
                      <a:pt x="566" y="3394"/>
                    </a:lnTo>
                    <a:lnTo>
                      <a:pt x="330" y="4101"/>
                    </a:lnTo>
                    <a:lnTo>
                      <a:pt x="141" y="4855"/>
                    </a:lnTo>
                    <a:lnTo>
                      <a:pt x="47" y="5656"/>
                    </a:lnTo>
                    <a:lnTo>
                      <a:pt x="0" y="6457"/>
                    </a:lnTo>
                    <a:lnTo>
                      <a:pt x="0" y="7353"/>
                    </a:lnTo>
                    <a:lnTo>
                      <a:pt x="94" y="8295"/>
                    </a:lnTo>
                    <a:lnTo>
                      <a:pt x="189" y="9238"/>
                    </a:lnTo>
                    <a:lnTo>
                      <a:pt x="377" y="10275"/>
                    </a:lnTo>
                    <a:lnTo>
                      <a:pt x="613" y="11312"/>
                    </a:lnTo>
                    <a:lnTo>
                      <a:pt x="943" y="12443"/>
                    </a:lnTo>
                    <a:lnTo>
                      <a:pt x="1320" y="13574"/>
                    </a:lnTo>
                    <a:lnTo>
                      <a:pt x="1697" y="14799"/>
                    </a:lnTo>
                    <a:lnTo>
                      <a:pt x="2498" y="14894"/>
                    </a:lnTo>
                    <a:lnTo>
                      <a:pt x="1838" y="13008"/>
                    </a:lnTo>
                    <a:lnTo>
                      <a:pt x="1555" y="12066"/>
                    </a:lnTo>
                    <a:lnTo>
                      <a:pt x="1320" y="11123"/>
                    </a:lnTo>
                    <a:lnTo>
                      <a:pt x="1084" y="10181"/>
                    </a:lnTo>
                    <a:lnTo>
                      <a:pt x="896" y="9285"/>
                    </a:lnTo>
                    <a:lnTo>
                      <a:pt x="801" y="8390"/>
                    </a:lnTo>
                    <a:lnTo>
                      <a:pt x="707" y="7494"/>
                    </a:lnTo>
                    <a:lnTo>
                      <a:pt x="707" y="6646"/>
                    </a:lnTo>
                    <a:lnTo>
                      <a:pt x="707" y="5798"/>
                    </a:lnTo>
                    <a:lnTo>
                      <a:pt x="848" y="4996"/>
                    </a:lnTo>
                    <a:lnTo>
                      <a:pt x="990" y="4242"/>
                    </a:lnTo>
                    <a:lnTo>
                      <a:pt x="1273" y="3535"/>
                    </a:lnTo>
                    <a:lnTo>
                      <a:pt x="1602" y="2828"/>
                    </a:lnTo>
                    <a:lnTo>
                      <a:pt x="1980" y="2216"/>
                    </a:lnTo>
                    <a:lnTo>
                      <a:pt x="2498" y="1650"/>
                    </a:lnTo>
                    <a:lnTo>
                      <a:pt x="2027" y="1132"/>
                    </a:lnTo>
                    <a:close/>
                  </a:path>
                </a:pathLst>
              </a:custGeom>
              <a:solidFill>
                <a:srgbClr val="D5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61"/>
              <p:cNvSpPr/>
              <p:nvPr/>
            </p:nvSpPr>
            <p:spPr>
              <a:xfrm>
                <a:off x="3566055" y="3610167"/>
                <a:ext cx="94812" cy="89496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6363" fill="none" extrusionOk="0">
                    <a:moveTo>
                      <a:pt x="614" y="0"/>
                    </a:moveTo>
                    <a:lnTo>
                      <a:pt x="614" y="0"/>
                    </a:lnTo>
                    <a:lnTo>
                      <a:pt x="331" y="236"/>
                    </a:lnTo>
                    <a:lnTo>
                      <a:pt x="1" y="424"/>
                    </a:lnTo>
                    <a:lnTo>
                      <a:pt x="1" y="424"/>
                    </a:lnTo>
                    <a:lnTo>
                      <a:pt x="802" y="990"/>
                    </a:lnTo>
                    <a:lnTo>
                      <a:pt x="1651" y="1650"/>
                    </a:lnTo>
                    <a:lnTo>
                      <a:pt x="2452" y="2357"/>
                    </a:lnTo>
                    <a:lnTo>
                      <a:pt x="3253" y="3064"/>
                    </a:lnTo>
                    <a:lnTo>
                      <a:pt x="4054" y="3865"/>
                    </a:lnTo>
                    <a:lnTo>
                      <a:pt x="4808" y="4666"/>
                    </a:lnTo>
                    <a:lnTo>
                      <a:pt x="6269" y="6363"/>
                    </a:lnTo>
                    <a:lnTo>
                      <a:pt x="6269" y="6363"/>
                    </a:lnTo>
                    <a:lnTo>
                      <a:pt x="6741" y="5750"/>
                    </a:lnTo>
                    <a:lnTo>
                      <a:pt x="6741" y="5750"/>
                    </a:lnTo>
                    <a:lnTo>
                      <a:pt x="5939" y="4855"/>
                    </a:lnTo>
                    <a:lnTo>
                      <a:pt x="5138" y="3959"/>
                    </a:lnTo>
                    <a:lnTo>
                      <a:pt x="4337" y="3158"/>
                    </a:lnTo>
                    <a:lnTo>
                      <a:pt x="3583" y="2404"/>
                    </a:lnTo>
                    <a:lnTo>
                      <a:pt x="2829" y="1744"/>
                    </a:lnTo>
                    <a:lnTo>
                      <a:pt x="2075" y="1084"/>
                    </a:lnTo>
                    <a:lnTo>
                      <a:pt x="1368" y="519"/>
                    </a:lnTo>
                    <a:lnTo>
                      <a:pt x="614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61"/>
              <p:cNvSpPr/>
              <p:nvPr/>
            </p:nvSpPr>
            <p:spPr>
              <a:xfrm>
                <a:off x="3413611" y="3606848"/>
                <a:ext cx="35134" cy="193577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13763" fill="none" extrusionOk="0">
                    <a:moveTo>
                      <a:pt x="2027" y="1"/>
                    </a:moveTo>
                    <a:lnTo>
                      <a:pt x="2027" y="1"/>
                    </a:lnTo>
                    <a:lnTo>
                      <a:pt x="2027" y="1"/>
                    </a:lnTo>
                    <a:lnTo>
                      <a:pt x="1555" y="472"/>
                    </a:lnTo>
                    <a:lnTo>
                      <a:pt x="1178" y="1037"/>
                    </a:lnTo>
                    <a:lnTo>
                      <a:pt x="848" y="1650"/>
                    </a:lnTo>
                    <a:lnTo>
                      <a:pt x="566" y="2263"/>
                    </a:lnTo>
                    <a:lnTo>
                      <a:pt x="330" y="2970"/>
                    </a:lnTo>
                    <a:lnTo>
                      <a:pt x="141" y="3724"/>
                    </a:lnTo>
                    <a:lnTo>
                      <a:pt x="47" y="4525"/>
                    </a:lnTo>
                    <a:lnTo>
                      <a:pt x="0" y="5326"/>
                    </a:lnTo>
                    <a:lnTo>
                      <a:pt x="0" y="6222"/>
                    </a:lnTo>
                    <a:lnTo>
                      <a:pt x="94" y="7164"/>
                    </a:lnTo>
                    <a:lnTo>
                      <a:pt x="189" y="8107"/>
                    </a:lnTo>
                    <a:lnTo>
                      <a:pt x="377" y="9144"/>
                    </a:lnTo>
                    <a:lnTo>
                      <a:pt x="613" y="10181"/>
                    </a:lnTo>
                    <a:lnTo>
                      <a:pt x="943" y="11312"/>
                    </a:lnTo>
                    <a:lnTo>
                      <a:pt x="1320" y="12443"/>
                    </a:lnTo>
                    <a:lnTo>
                      <a:pt x="1697" y="13668"/>
                    </a:lnTo>
                    <a:lnTo>
                      <a:pt x="1697" y="13668"/>
                    </a:lnTo>
                    <a:lnTo>
                      <a:pt x="2498" y="13763"/>
                    </a:lnTo>
                    <a:lnTo>
                      <a:pt x="2498" y="13763"/>
                    </a:lnTo>
                    <a:lnTo>
                      <a:pt x="1838" y="11877"/>
                    </a:lnTo>
                    <a:lnTo>
                      <a:pt x="1555" y="10935"/>
                    </a:lnTo>
                    <a:lnTo>
                      <a:pt x="1320" y="9992"/>
                    </a:lnTo>
                    <a:lnTo>
                      <a:pt x="1084" y="9050"/>
                    </a:lnTo>
                    <a:lnTo>
                      <a:pt x="896" y="8154"/>
                    </a:lnTo>
                    <a:lnTo>
                      <a:pt x="801" y="7259"/>
                    </a:lnTo>
                    <a:lnTo>
                      <a:pt x="707" y="6363"/>
                    </a:lnTo>
                    <a:lnTo>
                      <a:pt x="707" y="5515"/>
                    </a:lnTo>
                    <a:lnTo>
                      <a:pt x="707" y="4667"/>
                    </a:lnTo>
                    <a:lnTo>
                      <a:pt x="848" y="3865"/>
                    </a:lnTo>
                    <a:lnTo>
                      <a:pt x="990" y="3111"/>
                    </a:lnTo>
                    <a:lnTo>
                      <a:pt x="1273" y="2404"/>
                    </a:lnTo>
                    <a:lnTo>
                      <a:pt x="1602" y="1697"/>
                    </a:lnTo>
                    <a:lnTo>
                      <a:pt x="1980" y="1085"/>
                    </a:lnTo>
                    <a:lnTo>
                      <a:pt x="2498" y="519"/>
                    </a:lnTo>
                    <a:lnTo>
                      <a:pt x="2498" y="519"/>
                    </a:lnTo>
                    <a:lnTo>
                      <a:pt x="2027" y="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61"/>
              <p:cNvSpPr/>
              <p:nvPr/>
            </p:nvSpPr>
            <p:spPr>
              <a:xfrm>
                <a:off x="3444136" y="3590941"/>
                <a:ext cx="20563" cy="17244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226" fill="none" extrusionOk="0">
                    <a:moveTo>
                      <a:pt x="1084" y="1"/>
                    </a:moveTo>
                    <a:lnTo>
                      <a:pt x="1084" y="1"/>
                    </a:lnTo>
                    <a:lnTo>
                      <a:pt x="424" y="378"/>
                    </a:lnTo>
                    <a:lnTo>
                      <a:pt x="424" y="378"/>
                    </a:lnTo>
                    <a:lnTo>
                      <a:pt x="0" y="660"/>
                    </a:lnTo>
                    <a:lnTo>
                      <a:pt x="471" y="1226"/>
                    </a:lnTo>
                    <a:lnTo>
                      <a:pt x="471" y="1226"/>
                    </a:lnTo>
                    <a:lnTo>
                      <a:pt x="801" y="990"/>
                    </a:lnTo>
                    <a:lnTo>
                      <a:pt x="801" y="990"/>
                    </a:lnTo>
                    <a:lnTo>
                      <a:pt x="1461" y="613"/>
                    </a:lnTo>
                    <a:lnTo>
                      <a:pt x="1461" y="613"/>
                    </a:lnTo>
                    <a:lnTo>
                      <a:pt x="1273" y="330"/>
                    </a:lnTo>
                    <a:lnTo>
                      <a:pt x="108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61"/>
              <p:cNvSpPr/>
              <p:nvPr/>
            </p:nvSpPr>
            <p:spPr>
              <a:xfrm>
                <a:off x="3407667" y="3508749"/>
                <a:ext cx="39790" cy="55697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3960" extrusionOk="0">
                    <a:moveTo>
                      <a:pt x="2829" y="0"/>
                    </a:moveTo>
                    <a:lnTo>
                      <a:pt x="2075" y="283"/>
                    </a:lnTo>
                    <a:lnTo>
                      <a:pt x="1886" y="990"/>
                    </a:lnTo>
                    <a:lnTo>
                      <a:pt x="1603" y="1650"/>
                    </a:lnTo>
                    <a:lnTo>
                      <a:pt x="1226" y="2263"/>
                    </a:lnTo>
                    <a:lnTo>
                      <a:pt x="755" y="2781"/>
                    </a:lnTo>
                    <a:lnTo>
                      <a:pt x="378" y="3111"/>
                    </a:lnTo>
                    <a:lnTo>
                      <a:pt x="1" y="3394"/>
                    </a:lnTo>
                    <a:lnTo>
                      <a:pt x="472" y="3959"/>
                    </a:lnTo>
                    <a:lnTo>
                      <a:pt x="849" y="3629"/>
                    </a:lnTo>
                    <a:lnTo>
                      <a:pt x="1226" y="3299"/>
                    </a:lnTo>
                    <a:lnTo>
                      <a:pt x="1556" y="2922"/>
                    </a:lnTo>
                    <a:lnTo>
                      <a:pt x="1839" y="2593"/>
                    </a:lnTo>
                    <a:lnTo>
                      <a:pt x="2075" y="2215"/>
                    </a:lnTo>
                    <a:lnTo>
                      <a:pt x="2310" y="1791"/>
                    </a:lnTo>
                    <a:lnTo>
                      <a:pt x="2499" y="1367"/>
                    </a:lnTo>
                    <a:lnTo>
                      <a:pt x="2640" y="943"/>
                    </a:lnTo>
                    <a:lnTo>
                      <a:pt x="2734" y="472"/>
                    </a:lnTo>
                    <a:lnTo>
                      <a:pt x="2829" y="0"/>
                    </a:lnTo>
                    <a:close/>
                  </a:path>
                </a:pathLst>
              </a:custGeom>
              <a:solidFill>
                <a:srgbClr val="D5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61"/>
              <p:cNvSpPr/>
              <p:nvPr/>
            </p:nvSpPr>
            <p:spPr>
              <a:xfrm>
                <a:off x="3407667" y="3508749"/>
                <a:ext cx="39790" cy="55697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3960" fill="none" extrusionOk="0">
                    <a:moveTo>
                      <a:pt x="2829" y="0"/>
                    </a:moveTo>
                    <a:lnTo>
                      <a:pt x="2829" y="0"/>
                    </a:lnTo>
                    <a:lnTo>
                      <a:pt x="2075" y="283"/>
                    </a:lnTo>
                    <a:lnTo>
                      <a:pt x="2075" y="283"/>
                    </a:lnTo>
                    <a:lnTo>
                      <a:pt x="2075" y="283"/>
                    </a:lnTo>
                    <a:lnTo>
                      <a:pt x="1886" y="990"/>
                    </a:lnTo>
                    <a:lnTo>
                      <a:pt x="1603" y="1650"/>
                    </a:lnTo>
                    <a:lnTo>
                      <a:pt x="1226" y="2263"/>
                    </a:lnTo>
                    <a:lnTo>
                      <a:pt x="755" y="2781"/>
                    </a:lnTo>
                    <a:lnTo>
                      <a:pt x="755" y="2781"/>
                    </a:lnTo>
                    <a:lnTo>
                      <a:pt x="378" y="3111"/>
                    </a:lnTo>
                    <a:lnTo>
                      <a:pt x="1" y="3394"/>
                    </a:lnTo>
                    <a:lnTo>
                      <a:pt x="472" y="3959"/>
                    </a:lnTo>
                    <a:lnTo>
                      <a:pt x="472" y="3959"/>
                    </a:lnTo>
                    <a:lnTo>
                      <a:pt x="849" y="3629"/>
                    </a:lnTo>
                    <a:lnTo>
                      <a:pt x="1226" y="3299"/>
                    </a:lnTo>
                    <a:lnTo>
                      <a:pt x="1226" y="3299"/>
                    </a:lnTo>
                    <a:lnTo>
                      <a:pt x="1556" y="2922"/>
                    </a:lnTo>
                    <a:lnTo>
                      <a:pt x="1839" y="2593"/>
                    </a:lnTo>
                    <a:lnTo>
                      <a:pt x="2075" y="2215"/>
                    </a:lnTo>
                    <a:lnTo>
                      <a:pt x="2310" y="1791"/>
                    </a:lnTo>
                    <a:lnTo>
                      <a:pt x="2499" y="1367"/>
                    </a:lnTo>
                    <a:lnTo>
                      <a:pt x="2640" y="943"/>
                    </a:lnTo>
                    <a:lnTo>
                      <a:pt x="2734" y="472"/>
                    </a:lnTo>
                    <a:lnTo>
                      <a:pt x="2829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61"/>
              <p:cNvSpPr/>
              <p:nvPr/>
            </p:nvSpPr>
            <p:spPr>
              <a:xfrm>
                <a:off x="3346684" y="3561772"/>
                <a:ext cx="59017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1698" extrusionOk="0">
                    <a:moveTo>
                      <a:pt x="3724" y="1"/>
                    </a:moveTo>
                    <a:lnTo>
                      <a:pt x="2970" y="378"/>
                    </a:lnTo>
                    <a:lnTo>
                      <a:pt x="2122" y="613"/>
                    </a:lnTo>
                    <a:lnTo>
                      <a:pt x="1321" y="802"/>
                    </a:lnTo>
                    <a:lnTo>
                      <a:pt x="519" y="943"/>
                    </a:lnTo>
                    <a:lnTo>
                      <a:pt x="1" y="1697"/>
                    </a:lnTo>
                    <a:lnTo>
                      <a:pt x="142" y="1697"/>
                    </a:lnTo>
                    <a:lnTo>
                      <a:pt x="1085" y="1556"/>
                    </a:lnTo>
                    <a:lnTo>
                      <a:pt x="2122" y="1368"/>
                    </a:lnTo>
                    <a:lnTo>
                      <a:pt x="2640" y="1226"/>
                    </a:lnTo>
                    <a:lnTo>
                      <a:pt x="3159" y="1038"/>
                    </a:lnTo>
                    <a:lnTo>
                      <a:pt x="3677" y="802"/>
                    </a:lnTo>
                    <a:lnTo>
                      <a:pt x="4196" y="566"/>
                    </a:lnTo>
                    <a:lnTo>
                      <a:pt x="37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61"/>
              <p:cNvSpPr/>
              <p:nvPr/>
            </p:nvSpPr>
            <p:spPr>
              <a:xfrm>
                <a:off x="3346684" y="3561772"/>
                <a:ext cx="59017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1698" fill="none" extrusionOk="0">
                    <a:moveTo>
                      <a:pt x="3724" y="1"/>
                    </a:moveTo>
                    <a:lnTo>
                      <a:pt x="3724" y="1"/>
                    </a:lnTo>
                    <a:lnTo>
                      <a:pt x="3724" y="1"/>
                    </a:lnTo>
                    <a:lnTo>
                      <a:pt x="2970" y="378"/>
                    </a:lnTo>
                    <a:lnTo>
                      <a:pt x="2122" y="613"/>
                    </a:lnTo>
                    <a:lnTo>
                      <a:pt x="1321" y="802"/>
                    </a:lnTo>
                    <a:lnTo>
                      <a:pt x="519" y="943"/>
                    </a:lnTo>
                    <a:lnTo>
                      <a:pt x="519" y="943"/>
                    </a:lnTo>
                    <a:lnTo>
                      <a:pt x="519" y="943"/>
                    </a:lnTo>
                    <a:lnTo>
                      <a:pt x="1" y="1697"/>
                    </a:lnTo>
                    <a:lnTo>
                      <a:pt x="1" y="1697"/>
                    </a:lnTo>
                    <a:lnTo>
                      <a:pt x="142" y="1697"/>
                    </a:lnTo>
                    <a:lnTo>
                      <a:pt x="142" y="1697"/>
                    </a:lnTo>
                    <a:lnTo>
                      <a:pt x="1085" y="1556"/>
                    </a:lnTo>
                    <a:lnTo>
                      <a:pt x="2122" y="1368"/>
                    </a:lnTo>
                    <a:lnTo>
                      <a:pt x="2640" y="1226"/>
                    </a:lnTo>
                    <a:lnTo>
                      <a:pt x="3159" y="1038"/>
                    </a:lnTo>
                    <a:lnTo>
                      <a:pt x="3677" y="802"/>
                    </a:lnTo>
                    <a:lnTo>
                      <a:pt x="4196" y="566"/>
                    </a:lnTo>
                    <a:lnTo>
                      <a:pt x="4196" y="566"/>
                    </a:lnTo>
                    <a:lnTo>
                      <a:pt x="372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61"/>
              <p:cNvSpPr/>
              <p:nvPr/>
            </p:nvSpPr>
            <p:spPr>
              <a:xfrm>
                <a:off x="3384475" y="3537918"/>
                <a:ext cx="197557" cy="231355"/>
              </a:xfrm>
              <a:custGeom>
                <a:avLst/>
                <a:gdLst/>
                <a:ahLst/>
                <a:cxnLst/>
                <a:rect l="l" t="t" r="r" b="b"/>
                <a:pathLst>
                  <a:path w="14046" h="16449" extrusionOk="0">
                    <a:moveTo>
                      <a:pt x="519" y="0"/>
                    </a:moveTo>
                    <a:lnTo>
                      <a:pt x="0" y="424"/>
                    </a:lnTo>
                    <a:lnTo>
                      <a:pt x="1037" y="1697"/>
                    </a:lnTo>
                    <a:lnTo>
                      <a:pt x="1650" y="1320"/>
                    </a:lnTo>
                    <a:lnTo>
                      <a:pt x="519" y="0"/>
                    </a:lnTo>
                    <a:close/>
                    <a:moveTo>
                      <a:pt x="2121" y="1885"/>
                    </a:moveTo>
                    <a:lnTo>
                      <a:pt x="1509" y="2262"/>
                    </a:lnTo>
                    <a:lnTo>
                      <a:pt x="2451" y="3346"/>
                    </a:lnTo>
                    <a:lnTo>
                      <a:pt x="3017" y="2969"/>
                    </a:lnTo>
                    <a:lnTo>
                      <a:pt x="2121" y="1885"/>
                    </a:lnTo>
                    <a:close/>
                    <a:moveTo>
                      <a:pt x="3488" y="3535"/>
                    </a:moveTo>
                    <a:lnTo>
                      <a:pt x="2922" y="3912"/>
                    </a:lnTo>
                    <a:lnTo>
                      <a:pt x="3724" y="4902"/>
                    </a:lnTo>
                    <a:lnTo>
                      <a:pt x="4242" y="4430"/>
                    </a:lnTo>
                    <a:lnTo>
                      <a:pt x="3488" y="3535"/>
                    </a:lnTo>
                    <a:close/>
                    <a:moveTo>
                      <a:pt x="4713" y="4996"/>
                    </a:moveTo>
                    <a:lnTo>
                      <a:pt x="4195" y="5420"/>
                    </a:lnTo>
                    <a:lnTo>
                      <a:pt x="13480" y="16448"/>
                    </a:lnTo>
                    <a:lnTo>
                      <a:pt x="14045" y="16071"/>
                    </a:lnTo>
                    <a:lnTo>
                      <a:pt x="4713" y="4996"/>
                    </a:lnTo>
                    <a:close/>
                  </a:path>
                </a:pathLst>
              </a:custGeom>
              <a:solidFill>
                <a:srgbClr val="D5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61"/>
              <p:cNvSpPr/>
              <p:nvPr/>
            </p:nvSpPr>
            <p:spPr>
              <a:xfrm>
                <a:off x="3448729" y="3608170"/>
                <a:ext cx="138568" cy="161101"/>
              </a:xfrm>
              <a:custGeom>
                <a:avLst/>
                <a:gdLst/>
                <a:ahLst/>
                <a:cxnLst/>
                <a:rect l="l" t="t" r="r" b="b"/>
                <a:pathLst>
                  <a:path w="9852" h="11454" fill="none" extrusionOk="0">
                    <a:moveTo>
                      <a:pt x="519" y="1"/>
                    </a:moveTo>
                    <a:lnTo>
                      <a:pt x="519" y="1"/>
                    </a:lnTo>
                    <a:lnTo>
                      <a:pt x="519" y="1"/>
                    </a:lnTo>
                    <a:lnTo>
                      <a:pt x="1" y="425"/>
                    </a:lnTo>
                    <a:lnTo>
                      <a:pt x="9286" y="11453"/>
                    </a:lnTo>
                    <a:lnTo>
                      <a:pt x="9286" y="11453"/>
                    </a:lnTo>
                    <a:lnTo>
                      <a:pt x="9851" y="11076"/>
                    </a:lnTo>
                    <a:lnTo>
                      <a:pt x="519" y="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61"/>
              <p:cNvSpPr/>
              <p:nvPr/>
            </p:nvSpPr>
            <p:spPr>
              <a:xfrm>
                <a:off x="3430839" y="3587622"/>
                <a:ext cx="18580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368" fill="none" extrusionOk="0">
                    <a:moveTo>
                      <a:pt x="566" y="1"/>
                    </a:moveTo>
                    <a:lnTo>
                      <a:pt x="566" y="1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802" y="1368"/>
                    </a:lnTo>
                    <a:lnTo>
                      <a:pt x="802" y="1368"/>
                    </a:lnTo>
                    <a:lnTo>
                      <a:pt x="1320" y="896"/>
                    </a:lnTo>
                    <a:lnTo>
                      <a:pt x="1320" y="896"/>
                    </a:lnTo>
                    <a:lnTo>
                      <a:pt x="566" y="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61"/>
              <p:cNvSpPr/>
              <p:nvPr/>
            </p:nvSpPr>
            <p:spPr>
              <a:xfrm>
                <a:off x="3405684" y="3564430"/>
                <a:ext cx="21224" cy="20563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1462" fill="none" extrusionOk="0">
                    <a:moveTo>
                      <a:pt x="613" y="0"/>
                    </a:moveTo>
                    <a:lnTo>
                      <a:pt x="613" y="0"/>
                    </a:lnTo>
                    <a:lnTo>
                      <a:pt x="613" y="0"/>
                    </a:lnTo>
                    <a:lnTo>
                      <a:pt x="1" y="377"/>
                    </a:lnTo>
                    <a:lnTo>
                      <a:pt x="943" y="1461"/>
                    </a:lnTo>
                    <a:lnTo>
                      <a:pt x="943" y="1461"/>
                    </a:lnTo>
                    <a:lnTo>
                      <a:pt x="943" y="1461"/>
                    </a:lnTo>
                    <a:lnTo>
                      <a:pt x="1509" y="1084"/>
                    </a:lnTo>
                    <a:lnTo>
                      <a:pt x="613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61"/>
              <p:cNvSpPr/>
              <p:nvPr/>
            </p:nvSpPr>
            <p:spPr>
              <a:xfrm>
                <a:off x="3384475" y="3537918"/>
                <a:ext cx="23207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697" fill="none" extrusionOk="0">
                    <a:moveTo>
                      <a:pt x="519" y="0"/>
                    </a:moveTo>
                    <a:lnTo>
                      <a:pt x="519" y="0"/>
                    </a:lnTo>
                    <a:lnTo>
                      <a:pt x="519" y="0"/>
                    </a:lnTo>
                    <a:lnTo>
                      <a:pt x="0" y="424"/>
                    </a:lnTo>
                    <a:lnTo>
                      <a:pt x="1037" y="1697"/>
                    </a:lnTo>
                    <a:lnTo>
                      <a:pt x="1037" y="1697"/>
                    </a:lnTo>
                    <a:lnTo>
                      <a:pt x="1650" y="1320"/>
                    </a:lnTo>
                    <a:lnTo>
                      <a:pt x="1650" y="1320"/>
                    </a:lnTo>
                    <a:lnTo>
                      <a:pt x="519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61"/>
              <p:cNvSpPr/>
              <p:nvPr/>
            </p:nvSpPr>
            <p:spPr>
              <a:xfrm>
                <a:off x="3436836" y="3600224"/>
                <a:ext cx="13938" cy="13938"/>
              </a:xfrm>
              <a:custGeom>
                <a:avLst/>
                <a:gdLst/>
                <a:ahLst/>
                <a:cxnLst/>
                <a:rect l="l" t="t" r="r" b="b"/>
                <a:pathLst>
                  <a:path w="991" h="991" extrusionOk="0">
                    <a:moveTo>
                      <a:pt x="519" y="0"/>
                    </a:moveTo>
                    <a:lnTo>
                      <a:pt x="1" y="472"/>
                    </a:lnTo>
                    <a:lnTo>
                      <a:pt x="472" y="990"/>
                    </a:lnTo>
                    <a:lnTo>
                      <a:pt x="990" y="566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rgbClr val="B25C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61"/>
              <p:cNvSpPr/>
              <p:nvPr/>
            </p:nvSpPr>
            <p:spPr>
              <a:xfrm>
                <a:off x="3442105" y="3600224"/>
                <a:ext cx="13938" cy="13938"/>
              </a:xfrm>
              <a:custGeom>
                <a:avLst/>
                <a:gdLst/>
                <a:ahLst/>
                <a:cxnLst/>
                <a:rect l="l" t="t" r="r" b="b"/>
                <a:pathLst>
                  <a:path w="991" h="991" fill="none" extrusionOk="0">
                    <a:moveTo>
                      <a:pt x="519" y="0"/>
                    </a:moveTo>
                    <a:lnTo>
                      <a:pt x="519" y="0"/>
                    </a:lnTo>
                    <a:lnTo>
                      <a:pt x="519" y="0"/>
                    </a:lnTo>
                    <a:lnTo>
                      <a:pt x="1" y="472"/>
                    </a:lnTo>
                    <a:lnTo>
                      <a:pt x="472" y="990"/>
                    </a:lnTo>
                    <a:lnTo>
                      <a:pt x="472" y="990"/>
                    </a:lnTo>
                    <a:lnTo>
                      <a:pt x="990" y="566"/>
                    </a:lnTo>
                    <a:lnTo>
                      <a:pt x="990" y="566"/>
                    </a:lnTo>
                    <a:lnTo>
                      <a:pt x="519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61"/>
              <p:cNvSpPr/>
              <p:nvPr/>
            </p:nvSpPr>
            <p:spPr>
              <a:xfrm>
                <a:off x="3637015" y="3836857"/>
                <a:ext cx="4656" cy="3994"/>
              </a:xfrm>
              <a:custGeom>
                <a:avLst/>
                <a:gdLst/>
                <a:ahLst/>
                <a:cxnLst/>
                <a:rect l="l" t="t" r="r" b="b"/>
                <a:pathLst>
                  <a:path w="331" h="284" extrusionOk="0">
                    <a:moveTo>
                      <a:pt x="331" y="1"/>
                    </a:moveTo>
                    <a:lnTo>
                      <a:pt x="331" y="1"/>
                    </a:lnTo>
                    <a:lnTo>
                      <a:pt x="1" y="284"/>
                    </a:lnTo>
                    <a:lnTo>
                      <a:pt x="1" y="284"/>
                    </a:ln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D5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61"/>
              <p:cNvSpPr/>
              <p:nvPr/>
            </p:nvSpPr>
            <p:spPr>
              <a:xfrm>
                <a:off x="3637015" y="3836857"/>
                <a:ext cx="4656" cy="3994"/>
              </a:xfrm>
              <a:custGeom>
                <a:avLst/>
                <a:gdLst/>
                <a:ahLst/>
                <a:cxnLst/>
                <a:rect l="l" t="t" r="r" b="b"/>
                <a:pathLst>
                  <a:path w="331" h="284" fill="none" extrusionOk="0">
                    <a:moveTo>
                      <a:pt x="331" y="1"/>
                    </a:moveTo>
                    <a:lnTo>
                      <a:pt x="331" y="1"/>
                    </a:lnTo>
                    <a:lnTo>
                      <a:pt x="1" y="284"/>
                    </a:lnTo>
                    <a:lnTo>
                      <a:pt x="1" y="284"/>
                    </a:lnTo>
                    <a:lnTo>
                      <a:pt x="3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61"/>
              <p:cNvSpPr/>
              <p:nvPr/>
            </p:nvSpPr>
            <p:spPr>
              <a:xfrm>
                <a:off x="3399059" y="3556469"/>
                <a:ext cx="15261" cy="13277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44" extrusionOk="0">
                    <a:moveTo>
                      <a:pt x="613" y="1"/>
                    </a:moveTo>
                    <a:lnTo>
                      <a:pt x="0" y="378"/>
                    </a:lnTo>
                    <a:lnTo>
                      <a:pt x="472" y="943"/>
                    </a:lnTo>
                    <a:lnTo>
                      <a:pt x="1084" y="566"/>
                    </a:lnTo>
                    <a:lnTo>
                      <a:pt x="613" y="1"/>
                    </a:lnTo>
                    <a:close/>
                  </a:path>
                </a:pathLst>
              </a:custGeom>
              <a:solidFill>
                <a:srgbClr val="B25C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61"/>
              <p:cNvSpPr/>
              <p:nvPr/>
            </p:nvSpPr>
            <p:spPr>
              <a:xfrm>
                <a:off x="3404328" y="3556469"/>
                <a:ext cx="15261" cy="13277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44" fill="none" extrusionOk="0">
                    <a:moveTo>
                      <a:pt x="613" y="1"/>
                    </a:moveTo>
                    <a:lnTo>
                      <a:pt x="613" y="1"/>
                    </a:lnTo>
                    <a:lnTo>
                      <a:pt x="613" y="1"/>
                    </a:lnTo>
                    <a:lnTo>
                      <a:pt x="0" y="378"/>
                    </a:lnTo>
                    <a:lnTo>
                      <a:pt x="472" y="943"/>
                    </a:lnTo>
                    <a:lnTo>
                      <a:pt x="472" y="943"/>
                    </a:lnTo>
                    <a:lnTo>
                      <a:pt x="1084" y="566"/>
                    </a:lnTo>
                    <a:lnTo>
                      <a:pt x="1084" y="566"/>
                    </a:lnTo>
                    <a:lnTo>
                      <a:pt x="613" y="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61"/>
              <p:cNvSpPr/>
              <p:nvPr/>
            </p:nvSpPr>
            <p:spPr>
              <a:xfrm>
                <a:off x="3314209" y="3520675"/>
                <a:ext cx="300302" cy="192254"/>
              </a:xfrm>
              <a:custGeom>
                <a:avLst/>
                <a:gdLst/>
                <a:ahLst/>
                <a:cxnLst/>
                <a:rect l="l" t="t" r="r" b="b"/>
                <a:pathLst>
                  <a:path w="21351" h="13669" extrusionOk="0">
                    <a:moveTo>
                      <a:pt x="20219" y="1"/>
                    </a:moveTo>
                    <a:lnTo>
                      <a:pt x="18805" y="142"/>
                    </a:lnTo>
                    <a:lnTo>
                      <a:pt x="17486" y="331"/>
                    </a:lnTo>
                    <a:lnTo>
                      <a:pt x="17910" y="613"/>
                    </a:lnTo>
                    <a:lnTo>
                      <a:pt x="18334" y="896"/>
                    </a:lnTo>
                    <a:lnTo>
                      <a:pt x="19795" y="755"/>
                    </a:lnTo>
                    <a:lnTo>
                      <a:pt x="21351" y="661"/>
                    </a:lnTo>
                    <a:lnTo>
                      <a:pt x="20785" y="331"/>
                    </a:lnTo>
                    <a:lnTo>
                      <a:pt x="20219" y="1"/>
                    </a:lnTo>
                    <a:close/>
                    <a:moveTo>
                      <a:pt x="10039" y="2970"/>
                    </a:moveTo>
                    <a:lnTo>
                      <a:pt x="9002" y="3583"/>
                    </a:lnTo>
                    <a:lnTo>
                      <a:pt x="8013" y="4195"/>
                    </a:lnTo>
                    <a:lnTo>
                      <a:pt x="8484" y="4761"/>
                    </a:lnTo>
                    <a:lnTo>
                      <a:pt x="9238" y="4290"/>
                    </a:lnTo>
                    <a:lnTo>
                      <a:pt x="9992" y="3818"/>
                    </a:lnTo>
                    <a:lnTo>
                      <a:pt x="9992" y="3583"/>
                    </a:lnTo>
                    <a:lnTo>
                      <a:pt x="9992" y="3253"/>
                    </a:lnTo>
                    <a:lnTo>
                      <a:pt x="10039" y="2970"/>
                    </a:lnTo>
                    <a:close/>
                    <a:moveTo>
                      <a:pt x="7447" y="4572"/>
                    </a:moveTo>
                    <a:lnTo>
                      <a:pt x="6457" y="5326"/>
                    </a:lnTo>
                    <a:lnTo>
                      <a:pt x="5562" y="6033"/>
                    </a:lnTo>
                    <a:lnTo>
                      <a:pt x="4761" y="6787"/>
                    </a:lnTo>
                    <a:lnTo>
                      <a:pt x="4007" y="7542"/>
                    </a:lnTo>
                    <a:lnTo>
                      <a:pt x="2781" y="8814"/>
                    </a:lnTo>
                    <a:lnTo>
                      <a:pt x="1697" y="10087"/>
                    </a:lnTo>
                    <a:lnTo>
                      <a:pt x="755" y="11265"/>
                    </a:lnTo>
                    <a:lnTo>
                      <a:pt x="1" y="12443"/>
                    </a:lnTo>
                    <a:lnTo>
                      <a:pt x="48" y="13480"/>
                    </a:lnTo>
                    <a:lnTo>
                      <a:pt x="48" y="13668"/>
                    </a:lnTo>
                    <a:lnTo>
                      <a:pt x="660" y="12726"/>
                    </a:lnTo>
                    <a:lnTo>
                      <a:pt x="1320" y="11736"/>
                    </a:lnTo>
                    <a:lnTo>
                      <a:pt x="2169" y="10652"/>
                    </a:lnTo>
                    <a:lnTo>
                      <a:pt x="3064" y="9568"/>
                    </a:lnTo>
                    <a:lnTo>
                      <a:pt x="4101" y="8437"/>
                    </a:lnTo>
                    <a:lnTo>
                      <a:pt x="5279" y="7306"/>
                    </a:lnTo>
                    <a:lnTo>
                      <a:pt x="6505" y="6222"/>
                    </a:lnTo>
                    <a:lnTo>
                      <a:pt x="7211" y="5656"/>
                    </a:lnTo>
                    <a:lnTo>
                      <a:pt x="7918" y="5138"/>
                    </a:lnTo>
                    <a:lnTo>
                      <a:pt x="7447" y="4572"/>
                    </a:lnTo>
                    <a:close/>
                  </a:path>
                </a:pathLst>
              </a:custGeom>
              <a:solidFill>
                <a:srgbClr val="D5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61"/>
              <p:cNvSpPr/>
              <p:nvPr/>
            </p:nvSpPr>
            <p:spPr>
              <a:xfrm>
                <a:off x="3319478" y="3584978"/>
                <a:ext cx="111381" cy="127949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9097" fill="none" extrusionOk="0">
                    <a:moveTo>
                      <a:pt x="7447" y="0"/>
                    </a:moveTo>
                    <a:lnTo>
                      <a:pt x="7447" y="0"/>
                    </a:lnTo>
                    <a:lnTo>
                      <a:pt x="6457" y="754"/>
                    </a:lnTo>
                    <a:lnTo>
                      <a:pt x="5562" y="1461"/>
                    </a:lnTo>
                    <a:lnTo>
                      <a:pt x="4761" y="2215"/>
                    </a:lnTo>
                    <a:lnTo>
                      <a:pt x="4007" y="2970"/>
                    </a:lnTo>
                    <a:lnTo>
                      <a:pt x="4007" y="2970"/>
                    </a:lnTo>
                    <a:lnTo>
                      <a:pt x="2781" y="4242"/>
                    </a:lnTo>
                    <a:lnTo>
                      <a:pt x="1697" y="5515"/>
                    </a:lnTo>
                    <a:lnTo>
                      <a:pt x="755" y="6693"/>
                    </a:lnTo>
                    <a:lnTo>
                      <a:pt x="1" y="7871"/>
                    </a:lnTo>
                    <a:lnTo>
                      <a:pt x="1" y="7871"/>
                    </a:lnTo>
                    <a:lnTo>
                      <a:pt x="48" y="8908"/>
                    </a:lnTo>
                    <a:lnTo>
                      <a:pt x="48" y="9096"/>
                    </a:lnTo>
                    <a:lnTo>
                      <a:pt x="48" y="9096"/>
                    </a:lnTo>
                    <a:lnTo>
                      <a:pt x="660" y="8154"/>
                    </a:lnTo>
                    <a:lnTo>
                      <a:pt x="1320" y="7164"/>
                    </a:lnTo>
                    <a:lnTo>
                      <a:pt x="2169" y="6080"/>
                    </a:lnTo>
                    <a:lnTo>
                      <a:pt x="3064" y="4996"/>
                    </a:lnTo>
                    <a:lnTo>
                      <a:pt x="4101" y="3865"/>
                    </a:lnTo>
                    <a:lnTo>
                      <a:pt x="5279" y="2734"/>
                    </a:lnTo>
                    <a:lnTo>
                      <a:pt x="6505" y="1650"/>
                    </a:lnTo>
                    <a:lnTo>
                      <a:pt x="7211" y="1084"/>
                    </a:lnTo>
                    <a:lnTo>
                      <a:pt x="7918" y="566"/>
                    </a:lnTo>
                    <a:lnTo>
                      <a:pt x="7447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61"/>
              <p:cNvSpPr/>
              <p:nvPr/>
            </p:nvSpPr>
            <p:spPr>
              <a:xfrm>
                <a:off x="3432161" y="3562433"/>
                <a:ext cx="28524" cy="25204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792" fill="none" extrusionOk="0">
                    <a:moveTo>
                      <a:pt x="2027" y="1"/>
                    </a:moveTo>
                    <a:lnTo>
                      <a:pt x="2027" y="1"/>
                    </a:lnTo>
                    <a:lnTo>
                      <a:pt x="990" y="614"/>
                    </a:lnTo>
                    <a:lnTo>
                      <a:pt x="1" y="1226"/>
                    </a:lnTo>
                    <a:lnTo>
                      <a:pt x="1" y="1226"/>
                    </a:lnTo>
                    <a:lnTo>
                      <a:pt x="472" y="1792"/>
                    </a:lnTo>
                    <a:lnTo>
                      <a:pt x="472" y="1792"/>
                    </a:lnTo>
                    <a:lnTo>
                      <a:pt x="472" y="1792"/>
                    </a:lnTo>
                    <a:lnTo>
                      <a:pt x="1226" y="1321"/>
                    </a:lnTo>
                    <a:lnTo>
                      <a:pt x="1980" y="849"/>
                    </a:lnTo>
                    <a:lnTo>
                      <a:pt x="1980" y="849"/>
                    </a:lnTo>
                    <a:lnTo>
                      <a:pt x="1980" y="614"/>
                    </a:lnTo>
                    <a:lnTo>
                      <a:pt x="1980" y="614"/>
                    </a:lnTo>
                    <a:lnTo>
                      <a:pt x="1980" y="284"/>
                    </a:lnTo>
                    <a:lnTo>
                      <a:pt x="2027" y="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61"/>
              <p:cNvSpPr/>
              <p:nvPr/>
            </p:nvSpPr>
            <p:spPr>
              <a:xfrm>
                <a:off x="3560125" y="3520675"/>
                <a:ext cx="54375" cy="12616"/>
              </a:xfrm>
              <a:custGeom>
                <a:avLst/>
                <a:gdLst/>
                <a:ahLst/>
                <a:cxnLst/>
                <a:rect l="l" t="t" r="r" b="b"/>
                <a:pathLst>
                  <a:path w="3866" h="897" fill="none" extrusionOk="0">
                    <a:moveTo>
                      <a:pt x="2734" y="1"/>
                    </a:moveTo>
                    <a:lnTo>
                      <a:pt x="2734" y="1"/>
                    </a:lnTo>
                    <a:lnTo>
                      <a:pt x="1320" y="142"/>
                    </a:lnTo>
                    <a:lnTo>
                      <a:pt x="1" y="331"/>
                    </a:lnTo>
                    <a:lnTo>
                      <a:pt x="1" y="331"/>
                    </a:lnTo>
                    <a:lnTo>
                      <a:pt x="425" y="613"/>
                    </a:lnTo>
                    <a:lnTo>
                      <a:pt x="849" y="896"/>
                    </a:lnTo>
                    <a:lnTo>
                      <a:pt x="849" y="896"/>
                    </a:lnTo>
                    <a:lnTo>
                      <a:pt x="2310" y="755"/>
                    </a:lnTo>
                    <a:lnTo>
                      <a:pt x="3866" y="661"/>
                    </a:lnTo>
                    <a:lnTo>
                      <a:pt x="3866" y="661"/>
                    </a:lnTo>
                    <a:lnTo>
                      <a:pt x="3300" y="331"/>
                    </a:lnTo>
                    <a:lnTo>
                      <a:pt x="2734" y="1"/>
                    </a:lnTo>
                    <a:lnTo>
                      <a:pt x="2734" y="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61"/>
              <p:cNvSpPr/>
              <p:nvPr/>
            </p:nvSpPr>
            <p:spPr>
              <a:xfrm>
                <a:off x="3418946" y="3579675"/>
                <a:ext cx="14585" cy="13263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43" extrusionOk="0">
                    <a:moveTo>
                      <a:pt x="566" y="0"/>
                    </a:moveTo>
                    <a:lnTo>
                      <a:pt x="0" y="377"/>
                    </a:lnTo>
                    <a:lnTo>
                      <a:pt x="471" y="943"/>
                    </a:lnTo>
                    <a:lnTo>
                      <a:pt x="1037" y="566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B25C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61"/>
              <p:cNvSpPr/>
              <p:nvPr/>
            </p:nvSpPr>
            <p:spPr>
              <a:xfrm>
                <a:off x="3424215" y="3579675"/>
                <a:ext cx="14585" cy="13263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43" fill="none" extrusionOk="0">
                    <a:moveTo>
                      <a:pt x="566" y="0"/>
                    </a:moveTo>
                    <a:lnTo>
                      <a:pt x="566" y="0"/>
                    </a:lnTo>
                    <a:lnTo>
                      <a:pt x="0" y="377"/>
                    </a:lnTo>
                    <a:lnTo>
                      <a:pt x="0" y="377"/>
                    </a:lnTo>
                    <a:lnTo>
                      <a:pt x="471" y="943"/>
                    </a:lnTo>
                    <a:lnTo>
                      <a:pt x="471" y="943"/>
                    </a:lnTo>
                    <a:lnTo>
                      <a:pt x="471" y="943"/>
                    </a:lnTo>
                    <a:lnTo>
                      <a:pt x="1037" y="566"/>
                    </a:lnTo>
                    <a:lnTo>
                      <a:pt x="566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61"/>
              <p:cNvSpPr/>
              <p:nvPr/>
            </p:nvSpPr>
            <p:spPr>
              <a:xfrm>
                <a:off x="3641656" y="3698323"/>
                <a:ext cx="62336" cy="138554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9851" extrusionOk="0">
                    <a:moveTo>
                      <a:pt x="4431" y="1"/>
                    </a:moveTo>
                    <a:lnTo>
                      <a:pt x="4384" y="1132"/>
                    </a:lnTo>
                    <a:lnTo>
                      <a:pt x="4195" y="2263"/>
                    </a:lnTo>
                    <a:lnTo>
                      <a:pt x="4001" y="3156"/>
                    </a:lnTo>
                    <a:lnTo>
                      <a:pt x="4101" y="2781"/>
                    </a:lnTo>
                    <a:lnTo>
                      <a:pt x="4243" y="2027"/>
                    </a:lnTo>
                    <a:lnTo>
                      <a:pt x="4384" y="1226"/>
                    </a:lnTo>
                    <a:lnTo>
                      <a:pt x="4431" y="472"/>
                    </a:lnTo>
                    <a:lnTo>
                      <a:pt x="4431" y="1"/>
                    </a:lnTo>
                    <a:close/>
                    <a:moveTo>
                      <a:pt x="4001" y="3156"/>
                    </a:moveTo>
                    <a:lnTo>
                      <a:pt x="3913" y="3488"/>
                    </a:lnTo>
                    <a:lnTo>
                      <a:pt x="3913" y="3488"/>
                    </a:lnTo>
                    <a:lnTo>
                      <a:pt x="3960" y="3347"/>
                    </a:lnTo>
                    <a:lnTo>
                      <a:pt x="4001" y="3156"/>
                    </a:lnTo>
                    <a:close/>
                    <a:moveTo>
                      <a:pt x="3913" y="3488"/>
                    </a:moveTo>
                    <a:lnTo>
                      <a:pt x="3677" y="4195"/>
                    </a:lnTo>
                    <a:lnTo>
                      <a:pt x="3536" y="4596"/>
                    </a:lnTo>
                    <a:lnTo>
                      <a:pt x="3677" y="4242"/>
                    </a:lnTo>
                    <a:lnTo>
                      <a:pt x="3913" y="3488"/>
                    </a:lnTo>
                    <a:close/>
                    <a:moveTo>
                      <a:pt x="3536" y="4596"/>
                    </a:moveTo>
                    <a:lnTo>
                      <a:pt x="3394" y="4949"/>
                    </a:lnTo>
                    <a:lnTo>
                      <a:pt x="3174" y="5499"/>
                    </a:lnTo>
                    <a:lnTo>
                      <a:pt x="3394" y="4996"/>
                    </a:lnTo>
                    <a:lnTo>
                      <a:pt x="3536" y="4596"/>
                    </a:lnTo>
                    <a:close/>
                    <a:moveTo>
                      <a:pt x="3174" y="5499"/>
                    </a:moveTo>
                    <a:lnTo>
                      <a:pt x="3064" y="5750"/>
                    </a:lnTo>
                    <a:lnTo>
                      <a:pt x="3111" y="5656"/>
                    </a:lnTo>
                    <a:lnTo>
                      <a:pt x="3174" y="5499"/>
                    </a:lnTo>
                    <a:close/>
                    <a:moveTo>
                      <a:pt x="3064" y="5750"/>
                    </a:moveTo>
                    <a:lnTo>
                      <a:pt x="2640" y="6505"/>
                    </a:lnTo>
                    <a:lnTo>
                      <a:pt x="2216" y="7211"/>
                    </a:lnTo>
                    <a:lnTo>
                      <a:pt x="1745" y="7918"/>
                    </a:lnTo>
                    <a:lnTo>
                      <a:pt x="1321" y="8458"/>
                    </a:lnTo>
                    <a:lnTo>
                      <a:pt x="1556" y="8201"/>
                    </a:lnTo>
                    <a:lnTo>
                      <a:pt x="1980" y="7589"/>
                    </a:lnTo>
                    <a:lnTo>
                      <a:pt x="2404" y="6976"/>
                    </a:lnTo>
                    <a:lnTo>
                      <a:pt x="2782" y="6316"/>
                    </a:lnTo>
                    <a:lnTo>
                      <a:pt x="3064" y="5750"/>
                    </a:lnTo>
                    <a:close/>
                    <a:moveTo>
                      <a:pt x="1321" y="8458"/>
                    </a:moveTo>
                    <a:lnTo>
                      <a:pt x="1038" y="8767"/>
                    </a:lnTo>
                    <a:lnTo>
                      <a:pt x="903" y="8928"/>
                    </a:lnTo>
                    <a:lnTo>
                      <a:pt x="903" y="8928"/>
                    </a:lnTo>
                    <a:lnTo>
                      <a:pt x="1226" y="8578"/>
                    </a:lnTo>
                    <a:lnTo>
                      <a:pt x="1321" y="8458"/>
                    </a:lnTo>
                    <a:close/>
                    <a:moveTo>
                      <a:pt x="903" y="8928"/>
                    </a:moveTo>
                    <a:lnTo>
                      <a:pt x="661" y="9191"/>
                    </a:lnTo>
                    <a:lnTo>
                      <a:pt x="48" y="9804"/>
                    </a:lnTo>
                    <a:lnTo>
                      <a:pt x="1" y="9851"/>
                    </a:lnTo>
                    <a:lnTo>
                      <a:pt x="566" y="9332"/>
                    </a:lnTo>
                    <a:lnTo>
                      <a:pt x="903" y="8928"/>
                    </a:lnTo>
                    <a:close/>
                  </a:path>
                </a:pathLst>
              </a:custGeom>
              <a:solidFill>
                <a:srgbClr val="D5D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61"/>
              <p:cNvSpPr/>
              <p:nvPr/>
            </p:nvSpPr>
            <p:spPr>
              <a:xfrm>
                <a:off x="3641656" y="3682416"/>
                <a:ext cx="62336" cy="154462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10982" fill="none" extrusionOk="0">
                    <a:moveTo>
                      <a:pt x="4431" y="0"/>
                    </a:moveTo>
                    <a:lnTo>
                      <a:pt x="4431" y="0"/>
                    </a:lnTo>
                    <a:lnTo>
                      <a:pt x="4431" y="1132"/>
                    </a:lnTo>
                    <a:lnTo>
                      <a:pt x="4384" y="2263"/>
                    </a:lnTo>
                    <a:lnTo>
                      <a:pt x="4195" y="3394"/>
                    </a:lnTo>
                    <a:lnTo>
                      <a:pt x="3960" y="4478"/>
                    </a:lnTo>
                    <a:lnTo>
                      <a:pt x="3960" y="4478"/>
                    </a:lnTo>
                    <a:lnTo>
                      <a:pt x="3677" y="5326"/>
                    </a:lnTo>
                    <a:lnTo>
                      <a:pt x="3677" y="5326"/>
                    </a:lnTo>
                    <a:lnTo>
                      <a:pt x="3394" y="6127"/>
                    </a:lnTo>
                    <a:lnTo>
                      <a:pt x="3064" y="6881"/>
                    </a:lnTo>
                    <a:lnTo>
                      <a:pt x="2640" y="7636"/>
                    </a:lnTo>
                    <a:lnTo>
                      <a:pt x="2216" y="8342"/>
                    </a:lnTo>
                    <a:lnTo>
                      <a:pt x="1745" y="9049"/>
                    </a:lnTo>
                    <a:lnTo>
                      <a:pt x="1226" y="9709"/>
                    </a:lnTo>
                    <a:lnTo>
                      <a:pt x="661" y="10322"/>
                    </a:lnTo>
                    <a:lnTo>
                      <a:pt x="48" y="10935"/>
                    </a:lnTo>
                    <a:lnTo>
                      <a:pt x="48" y="10935"/>
                    </a:lnTo>
                    <a:lnTo>
                      <a:pt x="1" y="10982"/>
                    </a:lnTo>
                    <a:lnTo>
                      <a:pt x="1" y="10982"/>
                    </a:lnTo>
                    <a:lnTo>
                      <a:pt x="566" y="10463"/>
                    </a:lnTo>
                    <a:lnTo>
                      <a:pt x="1038" y="9898"/>
                    </a:lnTo>
                    <a:lnTo>
                      <a:pt x="1556" y="9332"/>
                    </a:lnTo>
                    <a:lnTo>
                      <a:pt x="1980" y="8720"/>
                    </a:lnTo>
                    <a:lnTo>
                      <a:pt x="2404" y="8107"/>
                    </a:lnTo>
                    <a:lnTo>
                      <a:pt x="2782" y="7447"/>
                    </a:lnTo>
                    <a:lnTo>
                      <a:pt x="3111" y="6787"/>
                    </a:lnTo>
                    <a:lnTo>
                      <a:pt x="3394" y="6080"/>
                    </a:lnTo>
                    <a:lnTo>
                      <a:pt x="3677" y="5373"/>
                    </a:lnTo>
                    <a:lnTo>
                      <a:pt x="3913" y="4619"/>
                    </a:lnTo>
                    <a:lnTo>
                      <a:pt x="4101" y="3912"/>
                    </a:lnTo>
                    <a:lnTo>
                      <a:pt x="4243" y="3158"/>
                    </a:lnTo>
                    <a:lnTo>
                      <a:pt x="4384" y="2357"/>
                    </a:lnTo>
                    <a:lnTo>
                      <a:pt x="4431" y="1603"/>
                    </a:lnTo>
                    <a:lnTo>
                      <a:pt x="4431" y="802"/>
                    </a:lnTo>
                    <a:lnTo>
                      <a:pt x="44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61"/>
              <p:cNvSpPr/>
              <p:nvPr/>
            </p:nvSpPr>
            <p:spPr>
              <a:xfrm>
                <a:off x="3703975" y="3681755"/>
                <a:ext cx="14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8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61"/>
              <p:cNvSpPr/>
              <p:nvPr/>
            </p:nvSpPr>
            <p:spPr>
              <a:xfrm>
                <a:off x="3703975" y="3681094"/>
                <a:ext cx="14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8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61"/>
              <p:cNvSpPr/>
              <p:nvPr/>
            </p:nvSpPr>
            <p:spPr>
              <a:xfrm>
                <a:off x="3703975" y="368109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61"/>
              <p:cNvSpPr/>
              <p:nvPr/>
            </p:nvSpPr>
            <p:spPr>
              <a:xfrm>
                <a:off x="3703975" y="368109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61"/>
              <p:cNvSpPr/>
              <p:nvPr/>
            </p:nvSpPr>
            <p:spPr>
              <a:xfrm>
                <a:off x="3703975" y="368043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61"/>
              <p:cNvSpPr/>
              <p:nvPr/>
            </p:nvSpPr>
            <p:spPr>
              <a:xfrm>
                <a:off x="3703975" y="368043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61"/>
              <p:cNvSpPr/>
              <p:nvPr/>
            </p:nvSpPr>
            <p:spPr>
              <a:xfrm>
                <a:off x="3703975" y="367975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61"/>
              <p:cNvSpPr/>
              <p:nvPr/>
            </p:nvSpPr>
            <p:spPr>
              <a:xfrm>
                <a:off x="3703975" y="367909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61"/>
              <p:cNvSpPr/>
              <p:nvPr/>
            </p:nvSpPr>
            <p:spPr>
              <a:xfrm>
                <a:off x="3703300" y="367909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61"/>
              <p:cNvSpPr/>
              <p:nvPr/>
            </p:nvSpPr>
            <p:spPr>
              <a:xfrm>
                <a:off x="3703300" y="367843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61"/>
              <p:cNvSpPr/>
              <p:nvPr/>
            </p:nvSpPr>
            <p:spPr>
              <a:xfrm>
                <a:off x="3703300" y="367843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61"/>
              <p:cNvSpPr/>
              <p:nvPr/>
            </p:nvSpPr>
            <p:spPr>
              <a:xfrm>
                <a:off x="3703300" y="3677774"/>
                <a:ext cx="14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8"/>
                    </a:lnTo>
                    <a:lnTo>
                      <a:pt x="1" y="4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61"/>
              <p:cNvSpPr/>
              <p:nvPr/>
            </p:nvSpPr>
            <p:spPr>
              <a:xfrm>
                <a:off x="3582009" y="3632037"/>
                <a:ext cx="121986" cy="204182"/>
              </a:xfrm>
              <a:custGeom>
                <a:avLst/>
                <a:gdLst/>
                <a:ahLst/>
                <a:cxnLst/>
                <a:rect l="l" t="t" r="r" b="b"/>
                <a:pathLst>
                  <a:path w="8673" h="14517" extrusionOk="0">
                    <a:moveTo>
                      <a:pt x="7965" y="1"/>
                    </a:moveTo>
                    <a:lnTo>
                      <a:pt x="7305" y="1179"/>
                    </a:lnTo>
                    <a:lnTo>
                      <a:pt x="6598" y="2263"/>
                    </a:lnTo>
                    <a:lnTo>
                      <a:pt x="5891" y="3253"/>
                    </a:lnTo>
                    <a:lnTo>
                      <a:pt x="5232" y="4195"/>
                    </a:lnTo>
                    <a:lnTo>
                      <a:pt x="6410" y="5656"/>
                    </a:lnTo>
                    <a:lnTo>
                      <a:pt x="7352" y="6882"/>
                    </a:lnTo>
                    <a:lnTo>
                      <a:pt x="8201" y="8060"/>
                    </a:lnTo>
                    <a:lnTo>
                      <a:pt x="8436" y="6976"/>
                    </a:lnTo>
                    <a:lnTo>
                      <a:pt x="8625" y="5845"/>
                    </a:lnTo>
                    <a:lnTo>
                      <a:pt x="8672" y="4714"/>
                    </a:lnTo>
                    <a:lnTo>
                      <a:pt x="8672" y="3582"/>
                    </a:lnTo>
                    <a:lnTo>
                      <a:pt x="8672" y="3535"/>
                    </a:lnTo>
                    <a:lnTo>
                      <a:pt x="8672" y="3488"/>
                    </a:lnTo>
                    <a:lnTo>
                      <a:pt x="8672" y="3441"/>
                    </a:lnTo>
                    <a:lnTo>
                      <a:pt x="8672" y="3394"/>
                    </a:lnTo>
                    <a:lnTo>
                      <a:pt x="8672" y="3347"/>
                    </a:lnTo>
                    <a:lnTo>
                      <a:pt x="8625" y="3347"/>
                    </a:lnTo>
                    <a:lnTo>
                      <a:pt x="8625" y="3300"/>
                    </a:lnTo>
                    <a:lnTo>
                      <a:pt x="8625" y="3253"/>
                    </a:lnTo>
                    <a:lnTo>
                      <a:pt x="8531" y="2404"/>
                    </a:lnTo>
                    <a:lnTo>
                      <a:pt x="8389" y="1603"/>
                    </a:lnTo>
                    <a:lnTo>
                      <a:pt x="8201" y="802"/>
                    </a:lnTo>
                    <a:lnTo>
                      <a:pt x="7965" y="1"/>
                    </a:lnTo>
                    <a:close/>
                    <a:moveTo>
                      <a:pt x="4760" y="4808"/>
                    </a:moveTo>
                    <a:lnTo>
                      <a:pt x="4195" y="5515"/>
                    </a:lnTo>
                    <a:lnTo>
                      <a:pt x="3582" y="6175"/>
                    </a:lnTo>
                    <a:lnTo>
                      <a:pt x="2969" y="6834"/>
                    </a:lnTo>
                    <a:lnTo>
                      <a:pt x="2404" y="7400"/>
                    </a:lnTo>
                    <a:lnTo>
                      <a:pt x="1791" y="7966"/>
                    </a:lnTo>
                    <a:lnTo>
                      <a:pt x="1178" y="8484"/>
                    </a:lnTo>
                    <a:lnTo>
                      <a:pt x="613" y="8955"/>
                    </a:lnTo>
                    <a:lnTo>
                      <a:pt x="0" y="9379"/>
                    </a:lnTo>
                    <a:lnTo>
                      <a:pt x="4289" y="14517"/>
                    </a:lnTo>
                    <a:lnTo>
                      <a:pt x="4902" y="13904"/>
                    </a:lnTo>
                    <a:lnTo>
                      <a:pt x="5467" y="13291"/>
                    </a:lnTo>
                    <a:lnTo>
                      <a:pt x="5986" y="12631"/>
                    </a:lnTo>
                    <a:lnTo>
                      <a:pt x="6457" y="11924"/>
                    </a:lnTo>
                    <a:lnTo>
                      <a:pt x="6881" y="11218"/>
                    </a:lnTo>
                    <a:lnTo>
                      <a:pt x="7305" y="10463"/>
                    </a:lnTo>
                    <a:lnTo>
                      <a:pt x="7635" y="9709"/>
                    </a:lnTo>
                    <a:lnTo>
                      <a:pt x="7918" y="8908"/>
                    </a:lnTo>
                    <a:lnTo>
                      <a:pt x="6457" y="6882"/>
                    </a:lnTo>
                    <a:lnTo>
                      <a:pt x="5656" y="5845"/>
                    </a:lnTo>
                    <a:lnTo>
                      <a:pt x="4760" y="4808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61"/>
              <p:cNvSpPr/>
              <p:nvPr/>
            </p:nvSpPr>
            <p:spPr>
              <a:xfrm>
                <a:off x="3582009" y="3632037"/>
                <a:ext cx="121986" cy="204843"/>
              </a:xfrm>
              <a:custGeom>
                <a:avLst/>
                <a:gdLst/>
                <a:ahLst/>
                <a:cxnLst/>
                <a:rect l="l" t="t" r="r" b="b"/>
                <a:pathLst>
                  <a:path w="8673" h="14564" fill="none" extrusionOk="0">
                    <a:moveTo>
                      <a:pt x="7965" y="1"/>
                    </a:moveTo>
                    <a:lnTo>
                      <a:pt x="7965" y="1"/>
                    </a:lnTo>
                    <a:lnTo>
                      <a:pt x="7305" y="1179"/>
                    </a:lnTo>
                    <a:lnTo>
                      <a:pt x="6598" y="2263"/>
                    </a:lnTo>
                    <a:lnTo>
                      <a:pt x="5891" y="3253"/>
                    </a:lnTo>
                    <a:lnTo>
                      <a:pt x="5232" y="4195"/>
                    </a:lnTo>
                    <a:lnTo>
                      <a:pt x="5232" y="4195"/>
                    </a:lnTo>
                    <a:lnTo>
                      <a:pt x="6410" y="5656"/>
                    </a:lnTo>
                    <a:lnTo>
                      <a:pt x="6410" y="5656"/>
                    </a:lnTo>
                    <a:lnTo>
                      <a:pt x="7352" y="6882"/>
                    </a:lnTo>
                    <a:lnTo>
                      <a:pt x="8201" y="8060"/>
                    </a:lnTo>
                    <a:lnTo>
                      <a:pt x="8201" y="8060"/>
                    </a:lnTo>
                    <a:lnTo>
                      <a:pt x="7918" y="8908"/>
                    </a:lnTo>
                    <a:lnTo>
                      <a:pt x="7918" y="8908"/>
                    </a:lnTo>
                    <a:lnTo>
                      <a:pt x="6457" y="6882"/>
                    </a:lnTo>
                    <a:lnTo>
                      <a:pt x="5656" y="5845"/>
                    </a:lnTo>
                    <a:lnTo>
                      <a:pt x="4760" y="4808"/>
                    </a:lnTo>
                    <a:lnTo>
                      <a:pt x="4760" y="4808"/>
                    </a:lnTo>
                    <a:lnTo>
                      <a:pt x="4195" y="5515"/>
                    </a:lnTo>
                    <a:lnTo>
                      <a:pt x="3582" y="6175"/>
                    </a:lnTo>
                    <a:lnTo>
                      <a:pt x="2969" y="6834"/>
                    </a:lnTo>
                    <a:lnTo>
                      <a:pt x="2404" y="7400"/>
                    </a:lnTo>
                    <a:lnTo>
                      <a:pt x="1791" y="7966"/>
                    </a:lnTo>
                    <a:lnTo>
                      <a:pt x="1178" y="8484"/>
                    </a:lnTo>
                    <a:lnTo>
                      <a:pt x="613" y="8955"/>
                    </a:lnTo>
                    <a:lnTo>
                      <a:pt x="0" y="9379"/>
                    </a:lnTo>
                    <a:lnTo>
                      <a:pt x="4289" y="14517"/>
                    </a:lnTo>
                    <a:lnTo>
                      <a:pt x="4289" y="14517"/>
                    </a:lnTo>
                    <a:lnTo>
                      <a:pt x="4242" y="14564"/>
                    </a:lnTo>
                    <a:lnTo>
                      <a:pt x="4242" y="14564"/>
                    </a:lnTo>
                    <a:lnTo>
                      <a:pt x="4242" y="14564"/>
                    </a:lnTo>
                    <a:lnTo>
                      <a:pt x="4289" y="14517"/>
                    </a:lnTo>
                    <a:lnTo>
                      <a:pt x="4289" y="14517"/>
                    </a:lnTo>
                    <a:lnTo>
                      <a:pt x="4902" y="13904"/>
                    </a:lnTo>
                    <a:lnTo>
                      <a:pt x="5467" y="13291"/>
                    </a:lnTo>
                    <a:lnTo>
                      <a:pt x="5986" y="12631"/>
                    </a:lnTo>
                    <a:lnTo>
                      <a:pt x="6457" y="11924"/>
                    </a:lnTo>
                    <a:lnTo>
                      <a:pt x="6881" y="11218"/>
                    </a:lnTo>
                    <a:lnTo>
                      <a:pt x="7305" y="10463"/>
                    </a:lnTo>
                    <a:lnTo>
                      <a:pt x="7635" y="9709"/>
                    </a:lnTo>
                    <a:lnTo>
                      <a:pt x="7918" y="8908"/>
                    </a:lnTo>
                    <a:lnTo>
                      <a:pt x="7918" y="8908"/>
                    </a:lnTo>
                    <a:lnTo>
                      <a:pt x="8201" y="8060"/>
                    </a:lnTo>
                    <a:lnTo>
                      <a:pt x="8201" y="8060"/>
                    </a:lnTo>
                    <a:lnTo>
                      <a:pt x="8436" y="6976"/>
                    </a:lnTo>
                    <a:lnTo>
                      <a:pt x="8625" y="5845"/>
                    </a:lnTo>
                    <a:lnTo>
                      <a:pt x="8672" y="4714"/>
                    </a:lnTo>
                    <a:lnTo>
                      <a:pt x="8672" y="3582"/>
                    </a:lnTo>
                    <a:lnTo>
                      <a:pt x="8672" y="3582"/>
                    </a:lnTo>
                    <a:lnTo>
                      <a:pt x="8672" y="3582"/>
                    </a:lnTo>
                    <a:lnTo>
                      <a:pt x="8672" y="3535"/>
                    </a:lnTo>
                    <a:lnTo>
                      <a:pt x="8672" y="3535"/>
                    </a:lnTo>
                    <a:lnTo>
                      <a:pt x="8672" y="3535"/>
                    </a:lnTo>
                    <a:lnTo>
                      <a:pt x="8672" y="3535"/>
                    </a:lnTo>
                    <a:lnTo>
                      <a:pt x="8672" y="3488"/>
                    </a:lnTo>
                    <a:lnTo>
                      <a:pt x="8672" y="3488"/>
                    </a:lnTo>
                    <a:lnTo>
                      <a:pt x="8672" y="3488"/>
                    </a:lnTo>
                    <a:lnTo>
                      <a:pt x="8672" y="3488"/>
                    </a:lnTo>
                    <a:lnTo>
                      <a:pt x="8672" y="3488"/>
                    </a:lnTo>
                    <a:lnTo>
                      <a:pt x="8672" y="3488"/>
                    </a:lnTo>
                    <a:lnTo>
                      <a:pt x="8672" y="3488"/>
                    </a:lnTo>
                    <a:lnTo>
                      <a:pt x="8672" y="3488"/>
                    </a:lnTo>
                    <a:lnTo>
                      <a:pt x="8672" y="3488"/>
                    </a:lnTo>
                    <a:lnTo>
                      <a:pt x="8672" y="3488"/>
                    </a:lnTo>
                    <a:lnTo>
                      <a:pt x="8672" y="3441"/>
                    </a:lnTo>
                    <a:lnTo>
                      <a:pt x="8672" y="3441"/>
                    </a:lnTo>
                    <a:lnTo>
                      <a:pt x="8672" y="3441"/>
                    </a:lnTo>
                    <a:lnTo>
                      <a:pt x="8672" y="3441"/>
                    </a:lnTo>
                    <a:lnTo>
                      <a:pt x="8672" y="3441"/>
                    </a:lnTo>
                    <a:lnTo>
                      <a:pt x="8672" y="3441"/>
                    </a:lnTo>
                    <a:lnTo>
                      <a:pt x="8672" y="3441"/>
                    </a:lnTo>
                    <a:lnTo>
                      <a:pt x="8672" y="3441"/>
                    </a:lnTo>
                    <a:lnTo>
                      <a:pt x="8672" y="3394"/>
                    </a:lnTo>
                    <a:lnTo>
                      <a:pt x="8672" y="3394"/>
                    </a:lnTo>
                    <a:lnTo>
                      <a:pt x="8672" y="3394"/>
                    </a:lnTo>
                    <a:lnTo>
                      <a:pt x="8672" y="3394"/>
                    </a:lnTo>
                    <a:lnTo>
                      <a:pt x="8672" y="3347"/>
                    </a:lnTo>
                    <a:lnTo>
                      <a:pt x="8672" y="3347"/>
                    </a:lnTo>
                    <a:lnTo>
                      <a:pt x="8672" y="3347"/>
                    </a:lnTo>
                    <a:lnTo>
                      <a:pt x="8672" y="3347"/>
                    </a:lnTo>
                    <a:lnTo>
                      <a:pt x="8625" y="3347"/>
                    </a:lnTo>
                    <a:lnTo>
                      <a:pt x="8625" y="3347"/>
                    </a:lnTo>
                    <a:lnTo>
                      <a:pt x="8625" y="3347"/>
                    </a:lnTo>
                    <a:lnTo>
                      <a:pt x="8625" y="3347"/>
                    </a:lnTo>
                    <a:lnTo>
                      <a:pt x="8625" y="3300"/>
                    </a:lnTo>
                    <a:lnTo>
                      <a:pt x="8625" y="3300"/>
                    </a:lnTo>
                    <a:lnTo>
                      <a:pt x="8625" y="3300"/>
                    </a:lnTo>
                    <a:lnTo>
                      <a:pt x="8625" y="3300"/>
                    </a:lnTo>
                    <a:lnTo>
                      <a:pt x="8625" y="3300"/>
                    </a:lnTo>
                    <a:lnTo>
                      <a:pt x="8625" y="3300"/>
                    </a:lnTo>
                    <a:lnTo>
                      <a:pt x="8625" y="3300"/>
                    </a:lnTo>
                    <a:lnTo>
                      <a:pt x="8625" y="3300"/>
                    </a:lnTo>
                    <a:lnTo>
                      <a:pt x="8625" y="3300"/>
                    </a:lnTo>
                    <a:lnTo>
                      <a:pt x="8625" y="3300"/>
                    </a:lnTo>
                    <a:lnTo>
                      <a:pt x="8625" y="3253"/>
                    </a:lnTo>
                    <a:lnTo>
                      <a:pt x="8625" y="3253"/>
                    </a:lnTo>
                    <a:lnTo>
                      <a:pt x="8625" y="3253"/>
                    </a:lnTo>
                    <a:lnTo>
                      <a:pt x="8625" y="3253"/>
                    </a:lnTo>
                    <a:lnTo>
                      <a:pt x="8625" y="3253"/>
                    </a:lnTo>
                    <a:lnTo>
                      <a:pt x="8531" y="2404"/>
                    </a:lnTo>
                    <a:lnTo>
                      <a:pt x="8389" y="1603"/>
                    </a:lnTo>
                    <a:lnTo>
                      <a:pt x="8201" y="802"/>
                    </a:lnTo>
                    <a:lnTo>
                      <a:pt x="7965" y="1"/>
                    </a:lnTo>
                    <a:lnTo>
                      <a:pt x="79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3654;p61"/>
              <p:cNvSpPr/>
              <p:nvPr/>
            </p:nvSpPr>
            <p:spPr>
              <a:xfrm>
                <a:off x="3648956" y="3691037"/>
                <a:ext cx="48398" cy="66302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4714" extrusionOk="0">
                    <a:moveTo>
                      <a:pt x="472" y="0"/>
                    </a:moveTo>
                    <a:lnTo>
                      <a:pt x="0" y="613"/>
                    </a:lnTo>
                    <a:lnTo>
                      <a:pt x="896" y="1650"/>
                    </a:lnTo>
                    <a:lnTo>
                      <a:pt x="1697" y="2687"/>
                    </a:lnTo>
                    <a:lnTo>
                      <a:pt x="3158" y="4713"/>
                    </a:lnTo>
                    <a:lnTo>
                      <a:pt x="3441" y="3865"/>
                    </a:lnTo>
                    <a:lnTo>
                      <a:pt x="2592" y="2687"/>
                    </a:lnTo>
                    <a:lnTo>
                      <a:pt x="1650" y="1461"/>
                    </a:lnTo>
                    <a:lnTo>
                      <a:pt x="472" y="0"/>
                    </a:lnTo>
                    <a:close/>
                  </a:path>
                </a:pathLst>
              </a:custGeom>
              <a:solidFill>
                <a:srgbClr val="B25C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5" name="Google Shape;3655;p61"/>
              <p:cNvSpPr/>
              <p:nvPr/>
            </p:nvSpPr>
            <p:spPr>
              <a:xfrm>
                <a:off x="3654224" y="3691037"/>
                <a:ext cx="48398" cy="66302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4714" fill="none" extrusionOk="0">
                    <a:moveTo>
                      <a:pt x="472" y="0"/>
                    </a:moveTo>
                    <a:lnTo>
                      <a:pt x="472" y="0"/>
                    </a:lnTo>
                    <a:lnTo>
                      <a:pt x="0" y="613"/>
                    </a:lnTo>
                    <a:lnTo>
                      <a:pt x="0" y="613"/>
                    </a:lnTo>
                    <a:lnTo>
                      <a:pt x="896" y="1650"/>
                    </a:lnTo>
                    <a:lnTo>
                      <a:pt x="1697" y="2687"/>
                    </a:lnTo>
                    <a:lnTo>
                      <a:pt x="3158" y="4713"/>
                    </a:lnTo>
                    <a:lnTo>
                      <a:pt x="3158" y="4713"/>
                    </a:lnTo>
                    <a:lnTo>
                      <a:pt x="3441" y="3865"/>
                    </a:lnTo>
                    <a:lnTo>
                      <a:pt x="3441" y="3865"/>
                    </a:lnTo>
                    <a:lnTo>
                      <a:pt x="2592" y="2687"/>
                    </a:lnTo>
                    <a:lnTo>
                      <a:pt x="1650" y="1461"/>
                    </a:lnTo>
                    <a:lnTo>
                      <a:pt x="1650" y="1461"/>
                    </a:lnTo>
                    <a:lnTo>
                      <a:pt x="472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6" name="Google Shape;3656;p61"/>
              <p:cNvSpPr/>
              <p:nvPr/>
            </p:nvSpPr>
            <p:spPr>
              <a:xfrm>
                <a:off x="3389777" y="3840837"/>
                <a:ext cx="247263" cy="48412"/>
              </a:xfrm>
              <a:custGeom>
                <a:avLst/>
                <a:gdLst/>
                <a:ahLst/>
                <a:cxnLst/>
                <a:rect l="l" t="t" r="r" b="b"/>
                <a:pathLst>
                  <a:path w="17580" h="3442" extrusionOk="0">
                    <a:moveTo>
                      <a:pt x="17580" y="1"/>
                    </a:moveTo>
                    <a:lnTo>
                      <a:pt x="16779" y="660"/>
                    </a:lnTo>
                    <a:lnTo>
                      <a:pt x="16213" y="1069"/>
                    </a:lnTo>
                    <a:lnTo>
                      <a:pt x="16213" y="1069"/>
                    </a:lnTo>
                    <a:lnTo>
                      <a:pt x="16684" y="755"/>
                    </a:lnTo>
                    <a:lnTo>
                      <a:pt x="17439" y="142"/>
                    </a:lnTo>
                    <a:lnTo>
                      <a:pt x="17580" y="1"/>
                    </a:lnTo>
                    <a:close/>
                    <a:moveTo>
                      <a:pt x="0" y="519"/>
                    </a:moveTo>
                    <a:lnTo>
                      <a:pt x="896" y="1179"/>
                    </a:lnTo>
                    <a:lnTo>
                      <a:pt x="1037" y="1260"/>
                    </a:lnTo>
                    <a:lnTo>
                      <a:pt x="1037" y="1260"/>
                    </a:lnTo>
                    <a:lnTo>
                      <a:pt x="660" y="990"/>
                    </a:lnTo>
                    <a:lnTo>
                      <a:pt x="0" y="519"/>
                    </a:lnTo>
                    <a:close/>
                    <a:moveTo>
                      <a:pt x="16213" y="1069"/>
                    </a:moveTo>
                    <a:lnTo>
                      <a:pt x="15836" y="1320"/>
                    </a:lnTo>
                    <a:lnTo>
                      <a:pt x="14964" y="1825"/>
                    </a:lnTo>
                    <a:lnTo>
                      <a:pt x="14964" y="1825"/>
                    </a:lnTo>
                    <a:lnTo>
                      <a:pt x="15035" y="1791"/>
                    </a:lnTo>
                    <a:lnTo>
                      <a:pt x="15930" y="1273"/>
                    </a:lnTo>
                    <a:lnTo>
                      <a:pt x="16213" y="1069"/>
                    </a:lnTo>
                    <a:close/>
                    <a:moveTo>
                      <a:pt x="1037" y="1260"/>
                    </a:moveTo>
                    <a:lnTo>
                      <a:pt x="1320" y="1462"/>
                    </a:lnTo>
                    <a:lnTo>
                      <a:pt x="2027" y="1839"/>
                    </a:lnTo>
                    <a:lnTo>
                      <a:pt x="2380" y="2004"/>
                    </a:lnTo>
                    <a:lnTo>
                      <a:pt x="2380" y="2004"/>
                    </a:lnTo>
                    <a:lnTo>
                      <a:pt x="1886" y="1744"/>
                    </a:lnTo>
                    <a:lnTo>
                      <a:pt x="1037" y="1260"/>
                    </a:lnTo>
                    <a:close/>
                    <a:moveTo>
                      <a:pt x="14964" y="1825"/>
                    </a:moveTo>
                    <a:lnTo>
                      <a:pt x="14139" y="2216"/>
                    </a:lnTo>
                    <a:lnTo>
                      <a:pt x="13904" y="2317"/>
                    </a:lnTo>
                    <a:lnTo>
                      <a:pt x="13904" y="2317"/>
                    </a:lnTo>
                    <a:lnTo>
                      <a:pt x="14045" y="2263"/>
                    </a:lnTo>
                    <a:lnTo>
                      <a:pt x="14941" y="1839"/>
                    </a:lnTo>
                    <a:lnTo>
                      <a:pt x="14964" y="1825"/>
                    </a:lnTo>
                    <a:close/>
                    <a:moveTo>
                      <a:pt x="13904" y="2317"/>
                    </a:moveTo>
                    <a:lnTo>
                      <a:pt x="13055" y="2640"/>
                    </a:lnTo>
                    <a:lnTo>
                      <a:pt x="12066" y="2970"/>
                    </a:lnTo>
                    <a:lnTo>
                      <a:pt x="11076" y="3205"/>
                    </a:lnTo>
                    <a:lnTo>
                      <a:pt x="11076" y="3205"/>
                    </a:lnTo>
                    <a:lnTo>
                      <a:pt x="12113" y="2970"/>
                    </a:lnTo>
                    <a:lnTo>
                      <a:pt x="13150" y="2640"/>
                    </a:lnTo>
                    <a:lnTo>
                      <a:pt x="13904" y="2317"/>
                    </a:lnTo>
                    <a:close/>
                    <a:moveTo>
                      <a:pt x="2380" y="2004"/>
                    </a:moveTo>
                    <a:lnTo>
                      <a:pt x="2875" y="2263"/>
                    </a:lnTo>
                    <a:lnTo>
                      <a:pt x="3912" y="2687"/>
                    </a:lnTo>
                    <a:lnTo>
                      <a:pt x="4996" y="3017"/>
                    </a:lnTo>
                    <a:lnTo>
                      <a:pt x="6127" y="3253"/>
                    </a:lnTo>
                    <a:lnTo>
                      <a:pt x="7306" y="3394"/>
                    </a:lnTo>
                    <a:lnTo>
                      <a:pt x="8484" y="3441"/>
                    </a:lnTo>
                    <a:lnTo>
                      <a:pt x="7588" y="3394"/>
                    </a:lnTo>
                    <a:lnTo>
                      <a:pt x="6693" y="3300"/>
                    </a:lnTo>
                    <a:lnTo>
                      <a:pt x="5797" y="3158"/>
                    </a:lnTo>
                    <a:lnTo>
                      <a:pt x="5043" y="3017"/>
                    </a:lnTo>
                    <a:lnTo>
                      <a:pt x="4242" y="2781"/>
                    </a:lnTo>
                    <a:lnTo>
                      <a:pt x="3488" y="2498"/>
                    </a:lnTo>
                    <a:lnTo>
                      <a:pt x="2734" y="2169"/>
                    </a:lnTo>
                    <a:lnTo>
                      <a:pt x="2380" y="2004"/>
                    </a:lnTo>
                    <a:close/>
                  </a:path>
                </a:pathLst>
              </a:custGeom>
              <a:solidFill>
                <a:srgbClr val="D5D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7" name="Google Shape;3657;p61"/>
              <p:cNvSpPr/>
              <p:nvPr/>
            </p:nvSpPr>
            <p:spPr>
              <a:xfrm>
                <a:off x="3525667" y="388855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8" name="Google Shape;3658;p61"/>
              <p:cNvSpPr/>
              <p:nvPr/>
            </p:nvSpPr>
            <p:spPr>
              <a:xfrm>
                <a:off x="3525667" y="388855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61"/>
              <p:cNvSpPr/>
              <p:nvPr/>
            </p:nvSpPr>
            <p:spPr>
              <a:xfrm>
                <a:off x="3526328" y="388855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61"/>
              <p:cNvSpPr/>
              <p:nvPr/>
            </p:nvSpPr>
            <p:spPr>
              <a:xfrm>
                <a:off x="3526328" y="388855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61"/>
              <p:cNvSpPr/>
              <p:nvPr/>
            </p:nvSpPr>
            <p:spPr>
              <a:xfrm>
                <a:off x="3526989" y="388855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61"/>
              <p:cNvSpPr/>
              <p:nvPr/>
            </p:nvSpPr>
            <p:spPr>
              <a:xfrm>
                <a:off x="3526989" y="388855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3663;p61"/>
              <p:cNvSpPr/>
              <p:nvPr/>
            </p:nvSpPr>
            <p:spPr>
              <a:xfrm>
                <a:off x="3527650" y="388855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61"/>
              <p:cNvSpPr/>
              <p:nvPr/>
            </p:nvSpPr>
            <p:spPr>
              <a:xfrm>
                <a:off x="3527650" y="388789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61"/>
              <p:cNvSpPr/>
              <p:nvPr/>
            </p:nvSpPr>
            <p:spPr>
              <a:xfrm>
                <a:off x="3528311" y="388789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61"/>
              <p:cNvSpPr/>
              <p:nvPr/>
            </p:nvSpPr>
            <p:spPr>
              <a:xfrm>
                <a:off x="3528311" y="388789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61"/>
              <p:cNvSpPr/>
              <p:nvPr/>
            </p:nvSpPr>
            <p:spPr>
              <a:xfrm>
                <a:off x="3528972" y="388789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61"/>
              <p:cNvSpPr/>
              <p:nvPr/>
            </p:nvSpPr>
            <p:spPr>
              <a:xfrm>
                <a:off x="3528972" y="388789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61"/>
              <p:cNvSpPr/>
              <p:nvPr/>
            </p:nvSpPr>
            <p:spPr>
              <a:xfrm>
                <a:off x="3528972" y="3887896"/>
                <a:ext cx="675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1" fill="none" extrusionOk="0">
                    <a:moveTo>
                      <a:pt x="48" y="1"/>
                    </a:moveTo>
                    <a:lnTo>
                      <a:pt x="48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61"/>
              <p:cNvSpPr/>
              <p:nvPr/>
            </p:nvSpPr>
            <p:spPr>
              <a:xfrm>
                <a:off x="3529633" y="3887896"/>
                <a:ext cx="675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1" fill="none" extrusionOk="0">
                    <a:moveTo>
                      <a:pt x="48" y="1"/>
                    </a:moveTo>
                    <a:lnTo>
                      <a:pt x="48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61"/>
              <p:cNvSpPr/>
              <p:nvPr/>
            </p:nvSpPr>
            <p:spPr>
              <a:xfrm>
                <a:off x="3530294" y="388789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61"/>
              <p:cNvSpPr/>
              <p:nvPr/>
            </p:nvSpPr>
            <p:spPr>
              <a:xfrm>
                <a:off x="3389777" y="3848122"/>
                <a:ext cx="135235" cy="41126"/>
              </a:xfrm>
              <a:custGeom>
                <a:avLst/>
                <a:gdLst/>
                <a:ahLst/>
                <a:cxnLst/>
                <a:rect l="l" t="t" r="r" b="b"/>
                <a:pathLst>
                  <a:path w="9615" h="292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96" y="661"/>
                    </a:lnTo>
                    <a:lnTo>
                      <a:pt x="1886" y="1226"/>
                    </a:lnTo>
                    <a:lnTo>
                      <a:pt x="2875" y="1745"/>
                    </a:lnTo>
                    <a:lnTo>
                      <a:pt x="3912" y="2169"/>
                    </a:lnTo>
                    <a:lnTo>
                      <a:pt x="4996" y="2499"/>
                    </a:lnTo>
                    <a:lnTo>
                      <a:pt x="6127" y="2735"/>
                    </a:lnTo>
                    <a:lnTo>
                      <a:pt x="7306" y="2876"/>
                    </a:lnTo>
                    <a:lnTo>
                      <a:pt x="8484" y="2923"/>
                    </a:lnTo>
                    <a:lnTo>
                      <a:pt x="8484" y="2923"/>
                    </a:lnTo>
                    <a:lnTo>
                      <a:pt x="9615" y="2876"/>
                    </a:lnTo>
                    <a:lnTo>
                      <a:pt x="9615" y="2876"/>
                    </a:lnTo>
                    <a:lnTo>
                      <a:pt x="8484" y="2923"/>
                    </a:lnTo>
                    <a:lnTo>
                      <a:pt x="8484" y="2923"/>
                    </a:lnTo>
                    <a:lnTo>
                      <a:pt x="7588" y="2876"/>
                    </a:lnTo>
                    <a:lnTo>
                      <a:pt x="6693" y="2782"/>
                    </a:lnTo>
                    <a:lnTo>
                      <a:pt x="6693" y="2782"/>
                    </a:lnTo>
                    <a:lnTo>
                      <a:pt x="5797" y="2640"/>
                    </a:lnTo>
                    <a:lnTo>
                      <a:pt x="5797" y="2640"/>
                    </a:lnTo>
                    <a:lnTo>
                      <a:pt x="5043" y="2499"/>
                    </a:lnTo>
                    <a:lnTo>
                      <a:pt x="4242" y="2263"/>
                    </a:lnTo>
                    <a:lnTo>
                      <a:pt x="3488" y="1980"/>
                    </a:lnTo>
                    <a:lnTo>
                      <a:pt x="2734" y="1651"/>
                    </a:lnTo>
                    <a:lnTo>
                      <a:pt x="2027" y="1321"/>
                    </a:lnTo>
                    <a:lnTo>
                      <a:pt x="1320" y="944"/>
                    </a:lnTo>
                    <a:lnTo>
                      <a:pt x="660" y="47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61"/>
              <p:cNvSpPr/>
              <p:nvPr/>
            </p:nvSpPr>
            <p:spPr>
              <a:xfrm>
                <a:off x="3389116" y="3848122"/>
                <a:ext cx="675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7" y="1"/>
                    </a:lnTo>
                    <a:lnTo>
                      <a:pt x="47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61"/>
              <p:cNvSpPr/>
              <p:nvPr/>
            </p:nvSpPr>
            <p:spPr>
              <a:xfrm>
                <a:off x="3530294" y="3840837"/>
                <a:ext cx="106739" cy="47076"/>
              </a:xfrm>
              <a:custGeom>
                <a:avLst/>
                <a:gdLst/>
                <a:ahLst/>
                <a:cxnLst/>
                <a:rect l="l" t="t" r="r" b="b"/>
                <a:pathLst>
                  <a:path w="7589" h="3347" fill="none" extrusionOk="0">
                    <a:moveTo>
                      <a:pt x="7589" y="1"/>
                    </a:moveTo>
                    <a:lnTo>
                      <a:pt x="7589" y="1"/>
                    </a:lnTo>
                    <a:lnTo>
                      <a:pt x="7448" y="142"/>
                    </a:lnTo>
                    <a:lnTo>
                      <a:pt x="7448" y="142"/>
                    </a:lnTo>
                    <a:lnTo>
                      <a:pt x="6693" y="755"/>
                    </a:lnTo>
                    <a:lnTo>
                      <a:pt x="5845" y="1320"/>
                    </a:lnTo>
                    <a:lnTo>
                      <a:pt x="4950" y="1839"/>
                    </a:lnTo>
                    <a:lnTo>
                      <a:pt x="4054" y="2263"/>
                    </a:lnTo>
                    <a:lnTo>
                      <a:pt x="3064" y="2640"/>
                    </a:lnTo>
                    <a:lnTo>
                      <a:pt x="2075" y="2970"/>
                    </a:lnTo>
                    <a:lnTo>
                      <a:pt x="1085" y="3205"/>
                    </a:lnTo>
                    <a:lnTo>
                      <a:pt x="1" y="3347"/>
                    </a:lnTo>
                    <a:lnTo>
                      <a:pt x="1" y="3347"/>
                    </a:lnTo>
                    <a:lnTo>
                      <a:pt x="1085" y="3205"/>
                    </a:lnTo>
                    <a:lnTo>
                      <a:pt x="2122" y="2970"/>
                    </a:lnTo>
                    <a:lnTo>
                      <a:pt x="3159" y="2640"/>
                    </a:lnTo>
                    <a:lnTo>
                      <a:pt x="4148" y="2216"/>
                    </a:lnTo>
                    <a:lnTo>
                      <a:pt x="5044" y="1791"/>
                    </a:lnTo>
                    <a:lnTo>
                      <a:pt x="5939" y="1273"/>
                    </a:lnTo>
                    <a:lnTo>
                      <a:pt x="6788" y="660"/>
                    </a:lnTo>
                    <a:lnTo>
                      <a:pt x="75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61"/>
              <p:cNvSpPr/>
              <p:nvPr/>
            </p:nvSpPr>
            <p:spPr>
              <a:xfrm>
                <a:off x="3322830" y="375202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61"/>
              <p:cNvSpPr/>
              <p:nvPr/>
            </p:nvSpPr>
            <p:spPr>
              <a:xfrm>
                <a:off x="3322830" y="3751345"/>
                <a:ext cx="14" cy="689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61"/>
              <p:cNvSpPr/>
              <p:nvPr/>
            </p:nvSpPr>
            <p:spPr>
              <a:xfrm>
                <a:off x="3322830" y="3751345"/>
                <a:ext cx="312229" cy="137907"/>
              </a:xfrm>
              <a:custGeom>
                <a:avLst/>
                <a:gdLst/>
                <a:ahLst/>
                <a:cxnLst/>
                <a:rect l="l" t="t" r="r" b="b"/>
                <a:pathLst>
                  <a:path w="22199" h="9805" extrusionOk="0">
                    <a:moveTo>
                      <a:pt x="0" y="1"/>
                    </a:moveTo>
                    <a:lnTo>
                      <a:pt x="0" y="48"/>
                    </a:lnTo>
                    <a:lnTo>
                      <a:pt x="377" y="1085"/>
                    </a:lnTo>
                    <a:lnTo>
                      <a:pt x="801" y="2075"/>
                    </a:lnTo>
                    <a:lnTo>
                      <a:pt x="1273" y="2970"/>
                    </a:lnTo>
                    <a:lnTo>
                      <a:pt x="1885" y="3866"/>
                    </a:lnTo>
                    <a:lnTo>
                      <a:pt x="2498" y="4714"/>
                    </a:lnTo>
                    <a:lnTo>
                      <a:pt x="3205" y="5468"/>
                    </a:lnTo>
                    <a:lnTo>
                      <a:pt x="3959" y="6222"/>
                    </a:lnTo>
                    <a:lnTo>
                      <a:pt x="4713" y="6882"/>
                    </a:lnTo>
                    <a:lnTo>
                      <a:pt x="4760" y="6882"/>
                    </a:lnTo>
                    <a:lnTo>
                      <a:pt x="5420" y="7353"/>
                    </a:lnTo>
                    <a:lnTo>
                      <a:pt x="6080" y="7825"/>
                    </a:lnTo>
                    <a:lnTo>
                      <a:pt x="6787" y="8202"/>
                    </a:lnTo>
                    <a:lnTo>
                      <a:pt x="7494" y="8532"/>
                    </a:lnTo>
                    <a:lnTo>
                      <a:pt x="8248" y="8861"/>
                    </a:lnTo>
                    <a:lnTo>
                      <a:pt x="9002" y="9144"/>
                    </a:lnTo>
                    <a:lnTo>
                      <a:pt x="9803" y="9380"/>
                    </a:lnTo>
                    <a:lnTo>
                      <a:pt x="10557" y="9521"/>
                    </a:lnTo>
                    <a:lnTo>
                      <a:pt x="10557" y="9521"/>
                    </a:lnTo>
                    <a:lnTo>
                      <a:pt x="9898" y="8249"/>
                    </a:lnTo>
                    <a:lnTo>
                      <a:pt x="9238" y="6835"/>
                    </a:lnTo>
                    <a:lnTo>
                      <a:pt x="8578" y="5374"/>
                    </a:lnTo>
                    <a:lnTo>
                      <a:pt x="7965" y="3819"/>
                    </a:lnTo>
                    <a:lnTo>
                      <a:pt x="7777" y="3394"/>
                    </a:lnTo>
                    <a:lnTo>
                      <a:pt x="6693" y="3112"/>
                    </a:lnTo>
                    <a:lnTo>
                      <a:pt x="5562" y="2829"/>
                    </a:lnTo>
                    <a:lnTo>
                      <a:pt x="4525" y="2452"/>
                    </a:lnTo>
                    <a:lnTo>
                      <a:pt x="3535" y="2028"/>
                    </a:lnTo>
                    <a:lnTo>
                      <a:pt x="2545" y="1556"/>
                    </a:lnTo>
                    <a:lnTo>
                      <a:pt x="1650" y="1085"/>
                    </a:lnTo>
                    <a:lnTo>
                      <a:pt x="801" y="567"/>
                    </a:lnTo>
                    <a:lnTo>
                      <a:pt x="0" y="1"/>
                    </a:lnTo>
                    <a:close/>
                    <a:moveTo>
                      <a:pt x="17863" y="1273"/>
                    </a:moveTo>
                    <a:lnTo>
                      <a:pt x="16873" y="1886"/>
                    </a:lnTo>
                    <a:lnTo>
                      <a:pt x="15883" y="2357"/>
                    </a:lnTo>
                    <a:lnTo>
                      <a:pt x="14941" y="2735"/>
                    </a:lnTo>
                    <a:lnTo>
                      <a:pt x="13998" y="3064"/>
                    </a:lnTo>
                    <a:lnTo>
                      <a:pt x="13055" y="3300"/>
                    </a:lnTo>
                    <a:lnTo>
                      <a:pt x="12113" y="3441"/>
                    </a:lnTo>
                    <a:lnTo>
                      <a:pt x="11170" y="3536"/>
                    </a:lnTo>
                    <a:lnTo>
                      <a:pt x="10275" y="3583"/>
                    </a:lnTo>
                    <a:lnTo>
                      <a:pt x="9426" y="3583"/>
                    </a:lnTo>
                    <a:lnTo>
                      <a:pt x="8578" y="3489"/>
                    </a:lnTo>
                    <a:lnTo>
                      <a:pt x="9285" y="5185"/>
                    </a:lnTo>
                    <a:lnTo>
                      <a:pt x="9992" y="6788"/>
                    </a:lnTo>
                    <a:lnTo>
                      <a:pt x="10746" y="8296"/>
                    </a:lnTo>
                    <a:lnTo>
                      <a:pt x="11453" y="9663"/>
                    </a:lnTo>
                    <a:lnTo>
                      <a:pt x="12348" y="9757"/>
                    </a:lnTo>
                    <a:lnTo>
                      <a:pt x="13244" y="9804"/>
                    </a:lnTo>
                    <a:lnTo>
                      <a:pt x="14375" y="9757"/>
                    </a:lnTo>
                    <a:lnTo>
                      <a:pt x="14563" y="9757"/>
                    </a:lnTo>
                    <a:lnTo>
                      <a:pt x="14563" y="9710"/>
                    </a:lnTo>
                    <a:lnTo>
                      <a:pt x="14752" y="9710"/>
                    </a:lnTo>
                    <a:lnTo>
                      <a:pt x="15836" y="9568"/>
                    </a:lnTo>
                    <a:lnTo>
                      <a:pt x="16826" y="9333"/>
                    </a:lnTo>
                    <a:lnTo>
                      <a:pt x="17815" y="9003"/>
                    </a:lnTo>
                    <a:lnTo>
                      <a:pt x="18805" y="8626"/>
                    </a:lnTo>
                    <a:lnTo>
                      <a:pt x="19701" y="8202"/>
                    </a:lnTo>
                    <a:lnTo>
                      <a:pt x="20596" y="7683"/>
                    </a:lnTo>
                    <a:lnTo>
                      <a:pt x="21444" y="7118"/>
                    </a:lnTo>
                    <a:lnTo>
                      <a:pt x="22199" y="6505"/>
                    </a:lnTo>
                    <a:lnTo>
                      <a:pt x="17863" y="1273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61"/>
              <p:cNvSpPr/>
              <p:nvPr/>
            </p:nvSpPr>
            <p:spPr>
              <a:xfrm>
                <a:off x="3322830" y="3751345"/>
                <a:ext cx="314212" cy="137907"/>
              </a:xfrm>
              <a:custGeom>
                <a:avLst/>
                <a:gdLst/>
                <a:ahLst/>
                <a:cxnLst/>
                <a:rect l="l" t="t" r="r" b="b"/>
                <a:pathLst>
                  <a:path w="22340" h="9805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377" y="1085"/>
                    </a:lnTo>
                    <a:lnTo>
                      <a:pt x="801" y="2075"/>
                    </a:lnTo>
                    <a:lnTo>
                      <a:pt x="1273" y="2970"/>
                    </a:lnTo>
                    <a:lnTo>
                      <a:pt x="1885" y="3866"/>
                    </a:lnTo>
                    <a:lnTo>
                      <a:pt x="2498" y="4714"/>
                    </a:lnTo>
                    <a:lnTo>
                      <a:pt x="3205" y="5468"/>
                    </a:lnTo>
                    <a:lnTo>
                      <a:pt x="3959" y="6222"/>
                    </a:lnTo>
                    <a:lnTo>
                      <a:pt x="4713" y="6882"/>
                    </a:lnTo>
                    <a:lnTo>
                      <a:pt x="4713" y="6882"/>
                    </a:lnTo>
                    <a:lnTo>
                      <a:pt x="4760" y="6882"/>
                    </a:lnTo>
                    <a:lnTo>
                      <a:pt x="4760" y="6882"/>
                    </a:lnTo>
                    <a:lnTo>
                      <a:pt x="4760" y="6882"/>
                    </a:lnTo>
                    <a:lnTo>
                      <a:pt x="4760" y="6882"/>
                    </a:lnTo>
                    <a:lnTo>
                      <a:pt x="5420" y="7353"/>
                    </a:lnTo>
                    <a:lnTo>
                      <a:pt x="6080" y="7825"/>
                    </a:lnTo>
                    <a:lnTo>
                      <a:pt x="6787" y="8202"/>
                    </a:lnTo>
                    <a:lnTo>
                      <a:pt x="7494" y="8532"/>
                    </a:lnTo>
                    <a:lnTo>
                      <a:pt x="8248" y="8861"/>
                    </a:lnTo>
                    <a:lnTo>
                      <a:pt x="9002" y="9144"/>
                    </a:lnTo>
                    <a:lnTo>
                      <a:pt x="9803" y="9380"/>
                    </a:lnTo>
                    <a:lnTo>
                      <a:pt x="10557" y="9521"/>
                    </a:lnTo>
                    <a:lnTo>
                      <a:pt x="10557" y="9521"/>
                    </a:lnTo>
                    <a:lnTo>
                      <a:pt x="11453" y="9663"/>
                    </a:lnTo>
                    <a:lnTo>
                      <a:pt x="11453" y="9663"/>
                    </a:lnTo>
                    <a:lnTo>
                      <a:pt x="12348" y="9757"/>
                    </a:lnTo>
                    <a:lnTo>
                      <a:pt x="13244" y="9804"/>
                    </a:lnTo>
                    <a:lnTo>
                      <a:pt x="13244" y="9804"/>
                    </a:lnTo>
                    <a:lnTo>
                      <a:pt x="14375" y="9757"/>
                    </a:lnTo>
                    <a:lnTo>
                      <a:pt x="14375" y="9757"/>
                    </a:lnTo>
                    <a:lnTo>
                      <a:pt x="14375" y="9757"/>
                    </a:lnTo>
                    <a:lnTo>
                      <a:pt x="14422" y="9757"/>
                    </a:lnTo>
                    <a:lnTo>
                      <a:pt x="14422" y="9757"/>
                    </a:lnTo>
                    <a:lnTo>
                      <a:pt x="14422" y="9757"/>
                    </a:lnTo>
                    <a:lnTo>
                      <a:pt x="14422" y="9757"/>
                    </a:lnTo>
                    <a:lnTo>
                      <a:pt x="14422" y="9757"/>
                    </a:lnTo>
                    <a:lnTo>
                      <a:pt x="14422" y="9757"/>
                    </a:lnTo>
                    <a:lnTo>
                      <a:pt x="14422" y="9757"/>
                    </a:lnTo>
                    <a:lnTo>
                      <a:pt x="14422" y="9757"/>
                    </a:lnTo>
                    <a:lnTo>
                      <a:pt x="14469" y="9757"/>
                    </a:lnTo>
                    <a:lnTo>
                      <a:pt x="14469" y="9757"/>
                    </a:lnTo>
                    <a:lnTo>
                      <a:pt x="14469" y="9757"/>
                    </a:lnTo>
                    <a:lnTo>
                      <a:pt x="14469" y="9757"/>
                    </a:lnTo>
                    <a:lnTo>
                      <a:pt x="14469" y="9757"/>
                    </a:lnTo>
                    <a:lnTo>
                      <a:pt x="14469" y="9757"/>
                    </a:lnTo>
                    <a:lnTo>
                      <a:pt x="14469" y="9757"/>
                    </a:lnTo>
                    <a:lnTo>
                      <a:pt x="14469" y="9757"/>
                    </a:lnTo>
                    <a:lnTo>
                      <a:pt x="14516" y="9757"/>
                    </a:lnTo>
                    <a:lnTo>
                      <a:pt x="14516" y="9757"/>
                    </a:lnTo>
                    <a:lnTo>
                      <a:pt x="14516" y="9757"/>
                    </a:lnTo>
                    <a:lnTo>
                      <a:pt x="14516" y="9757"/>
                    </a:lnTo>
                    <a:lnTo>
                      <a:pt x="14516" y="9757"/>
                    </a:lnTo>
                    <a:lnTo>
                      <a:pt x="14516" y="9757"/>
                    </a:lnTo>
                    <a:lnTo>
                      <a:pt x="14516" y="9757"/>
                    </a:lnTo>
                    <a:lnTo>
                      <a:pt x="14516" y="9757"/>
                    </a:lnTo>
                    <a:lnTo>
                      <a:pt x="14563" y="9757"/>
                    </a:lnTo>
                    <a:lnTo>
                      <a:pt x="14563" y="9757"/>
                    </a:lnTo>
                    <a:lnTo>
                      <a:pt x="14563" y="9757"/>
                    </a:lnTo>
                    <a:lnTo>
                      <a:pt x="14563" y="9757"/>
                    </a:lnTo>
                    <a:lnTo>
                      <a:pt x="14563" y="9710"/>
                    </a:lnTo>
                    <a:lnTo>
                      <a:pt x="14563" y="9710"/>
                    </a:lnTo>
                    <a:lnTo>
                      <a:pt x="14563" y="9710"/>
                    </a:lnTo>
                    <a:lnTo>
                      <a:pt x="14563" y="9710"/>
                    </a:lnTo>
                    <a:lnTo>
                      <a:pt x="14611" y="9710"/>
                    </a:lnTo>
                    <a:lnTo>
                      <a:pt x="14611" y="9710"/>
                    </a:lnTo>
                    <a:lnTo>
                      <a:pt x="14611" y="9710"/>
                    </a:lnTo>
                    <a:lnTo>
                      <a:pt x="14611" y="9710"/>
                    </a:lnTo>
                    <a:lnTo>
                      <a:pt x="14611" y="9710"/>
                    </a:lnTo>
                    <a:lnTo>
                      <a:pt x="14611" y="9710"/>
                    </a:lnTo>
                    <a:lnTo>
                      <a:pt x="14611" y="9710"/>
                    </a:lnTo>
                    <a:lnTo>
                      <a:pt x="14611" y="9710"/>
                    </a:lnTo>
                    <a:lnTo>
                      <a:pt x="14658" y="9710"/>
                    </a:lnTo>
                    <a:lnTo>
                      <a:pt x="14658" y="9710"/>
                    </a:lnTo>
                    <a:lnTo>
                      <a:pt x="14658" y="9710"/>
                    </a:lnTo>
                    <a:lnTo>
                      <a:pt x="14658" y="9710"/>
                    </a:lnTo>
                    <a:lnTo>
                      <a:pt x="14658" y="9710"/>
                    </a:lnTo>
                    <a:lnTo>
                      <a:pt x="14658" y="9710"/>
                    </a:lnTo>
                    <a:lnTo>
                      <a:pt x="14658" y="9710"/>
                    </a:lnTo>
                    <a:lnTo>
                      <a:pt x="14658" y="9710"/>
                    </a:lnTo>
                    <a:lnTo>
                      <a:pt x="14658" y="9710"/>
                    </a:lnTo>
                    <a:lnTo>
                      <a:pt x="14658" y="9710"/>
                    </a:lnTo>
                    <a:lnTo>
                      <a:pt x="14705" y="9710"/>
                    </a:lnTo>
                    <a:lnTo>
                      <a:pt x="14705" y="9710"/>
                    </a:lnTo>
                    <a:lnTo>
                      <a:pt x="14705" y="9710"/>
                    </a:lnTo>
                    <a:lnTo>
                      <a:pt x="14705" y="9710"/>
                    </a:lnTo>
                    <a:lnTo>
                      <a:pt x="14752" y="9710"/>
                    </a:lnTo>
                    <a:lnTo>
                      <a:pt x="14752" y="9710"/>
                    </a:lnTo>
                    <a:lnTo>
                      <a:pt x="14752" y="9710"/>
                    </a:lnTo>
                    <a:lnTo>
                      <a:pt x="14752" y="9710"/>
                    </a:lnTo>
                    <a:lnTo>
                      <a:pt x="14752" y="9710"/>
                    </a:lnTo>
                    <a:lnTo>
                      <a:pt x="14752" y="9710"/>
                    </a:lnTo>
                    <a:lnTo>
                      <a:pt x="14752" y="9710"/>
                    </a:lnTo>
                    <a:lnTo>
                      <a:pt x="15836" y="9568"/>
                    </a:lnTo>
                    <a:lnTo>
                      <a:pt x="16826" y="9333"/>
                    </a:lnTo>
                    <a:lnTo>
                      <a:pt x="17815" y="9003"/>
                    </a:lnTo>
                    <a:lnTo>
                      <a:pt x="18805" y="8626"/>
                    </a:lnTo>
                    <a:lnTo>
                      <a:pt x="19701" y="8202"/>
                    </a:lnTo>
                    <a:lnTo>
                      <a:pt x="20596" y="7683"/>
                    </a:lnTo>
                    <a:lnTo>
                      <a:pt x="21444" y="7118"/>
                    </a:lnTo>
                    <a:lnTo>
                      <a:pt x="22199" y="6505"/>
                    </a:lnTo>
                    <a:lnTo>
                      <a:pt x="22199" y="6505"/>
                    </a:lnTo>
                    <a:lnTo>
                      <a:pt x="22340" y="6364"/>
                    </a:lnTo>
                    <a:lnTo>
                      <a:pt x="22340" y="6364"/>
                    </a:lnTo>
                    <a:lnTo>
                      <a:pt x="22340" y="6364"/>
                    </a:lnTo>
                    <a:lnTo>
                      <a:pt x="22199" y="6505"/>
                    </a:lnTo>
                    <a:lnTo>
                      <a:pt x="17863" y="1273"/>
                    </a:lnTo>
                    <a:lnTo>
                      <a:pt x="17863" y="1273"/>
                    </a:lnTo>
                    <a:lnTo>
                      <a:pt x="16873" y="1886"/>
                    </a:lnTo>
                    <a:lnTo>
                      <a:pt x="15883" y="2357"/>
                    </a:lnTo>
                    <a:lnTo>
                      <a:pt x="14941" y="2735"/>
                    </a:lnTo>
                    <a:lnTo>
                      <a:pt x="13998" y="3064"/>
                    </a:lnTo>
                    <a:lnTo>
                      <a:pt x="13055" y="3300"/>
                    </a:lnTo>
                    <a:lnTo>
                      <a:pt x="12113" y="3441"/>
                    </a:lnTo>
                    <a:lnTo>
                      <a:pt x="11170" y="3536"/>
                    </a:lnTo>
                    <a:lnTo>
                      <a:pt x="10275" y="3583"/>
                    </a:lnTo>
                    <a:lnTo>
                      <a:pt x="10275" y="3583"/>
                    </a:lnTo>
                    <a:lnTo>
                      <a:pt x="9426" y="3583"/>
                    </a:lnTo>
                    <a:lnTo>
                      <a:pt x="8578" y="3489"/>
                    </a:lnTo>
                    <a:lnTo>
                      <a:pt x="8578" y="3489"/>
                    </a:lnTo>
                    <a:lnTo>
                      <a:pt x="9285" y="5185"/>
                    </a:lnTo>
                    <a:lnTo>
                      <a:pt x="9992" y="6788"/>
                    </a:lnTo>
                    <a:lnTo>
                      <a:pt x="10746" y="8296"/>
                    </a:lnTo>
                    <a:lnTo>
                      <a:pt x="11453" y="9663"/>
                    </a:lnTo>
                    <a:lnTo>
                      <a:pt x="11453" y="9663"/>
                    </a:lnTo>
                    <a:lnTo>
                      <a:pt x="10557" y="9521"/>
                    </a:lnTo>
                    <a:lnTo>
                      <a:pt x="10557" y="9521"/>
                    </a:lnTo>
                    <a:lnTo>
                      <a:pt x="9898" y="8249"/>
                    </a:lnTo>
                    <a:lnTo>
                      <a:pt x="9238" y="6835"/>
                    </a:lnTo>
                    <a:lnTo>
                      <a:pt x="8578" y="5374"/>
                    </a:lnTo>
                    <a:lnTo>
                      <a:pt x="7965" y="3819"/>
                    </a:lnTo>
                    <a:lnTo>
                      <a:pt x="7965" y="3819"/>
                    </a:lnTo>
                    <a:lnTo>
                      <a:pt x="7777" y="3394"/>
                    </a:lnTo>
                    <a:lnTo>
                      <a:pt x="7777" y="3394"/>
                    </a:lnTo>
                    <a:lnTo>
                      <a:pt x="6693" y="3112"/>
                    </a:lnTo>
                    <a:lnTo>
                      <a:pt x="5562" y="2829"/>
                    </a:lnTo>
                    <a:lnTo>
                      <a:pt x="4525" y="2452"/>
                    </a:lnTo>
                    <a:lnTo>
                      <a:pt x="3535" y="2028"/>
                    </a:lnTo>
                    <a:lnTo>
                      <a:pt x="2545" y="1556"/>
                    </a:lnTo>
                    <a:lnTo>
                      <a:pt x="1650" y="1085"/>
                    </a:lnTo>
                    <a:lnTo>
                      <a:pt x="801" y="567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61"/>
              <p:cNvSpPr/>
              <p:nvPr/>
            </p:nvSpPr>
            <p:spPr>
              <a:xfrm>
                <a:off x="3432195" y="3799080"/>
                <a:ext cx="51717" cy="88173"/>
              </a:xfrm>
              <a:custGeom>
                <a:avLst/>
                <a:gdLst/>
                <a:ahLst/>
                <a:cxnLst/>
                <a:rect l="l" t="t" r="r" b="b"/>
                <a:pathLst>
                  <a:path w="3677" h="6269" extrusionOk="0">
                    <a:moveTo>
                      <a:pt x="1" y="0"/>
                    </a:moveTo>
                    <a:lnTo>
                      <a:pt x="189" y="425"/>
                    </a:lnTo>
                    <a:lnTo>
                      <a:pt x="802" y="1980"/>
                    </a:lnTo>
                    <a:lnTo>
                      <a:pt x="1462" y="3441"/>
                    </a:lnTo>
                    <a:lnTo>
                      <a:pt x="2122" y="4855"/>
                    </a:lnTo>
                    <a:lnTo>
                      <a:pt x="2781" y="6127"/>
                    </a:lnTo>
                    <a:lnTo>
                      <a:pt x="3677" y="6269"/>
                    </a:lnTo>
                    <a:lnTo>
                      <a:pt x="2970" y="4902"/>
                    </a:lnTo>
                    <a:lnTo>
                      <a:pt x="2216" y="3394"/>
                    </a:lnTo>
                    <a:lnTo>
                      <a:pt x="1509" y="1791"/>
                    </a:lnTo>
                    <a:lnTo>
                      <a:pt x="802" y="9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25C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61"/>
              <p:cNvSpPr/>
              <p:nvPr/>
            </p:nvSpPr>
            <p:spPr>
              <a:xfrm>
                <a:off x="3437464" y="3799080"/>
                <a:ext cx="51717" cy="88173"/>
              </a:xfrm>
              <a:custGeom>
                <a:avLst/>
                <a:gdLst/>
                <a:ahLst/>
                <a:cxnLst/>
                <a:rect l="l" t="t" r="r" b="b"/>
                <a:pathLst>
                  <a:path w="3677" h="6269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89" y="425"/>
                    </a:lnTo>
                    <a:lnTo>
                      <a:pt x="189" y="425"/>
                    </a:lnTo>
                    <a:lnTo>
                      <a:pt x="802" y="1980"/>
                    </a:lnTo>
                    <a:lnTo>
                      <a:pt x="1462" y="3441"/>
                    </a:lnTo>
                    <a:lnTo>
                      <a:pt x="2122" y="4855"/>
                    </a:lnTo>
                    <a:lnTo>
                      <a:pt x="2781" y="6127"/>
                    </a:lnTo>
                    <a:lnTo>
                      <a:pt x="2781" y="6127"/>
                    </a:lnTo>
                    <a:lnTo>
                      <a:pt x="3677" y="6269"/>
                    </a:lnTo>
                    <a:lnTo>
                      <a:pt x="3677" y="6269"/>
                    </a:lnTo>
                    <a:lnTo>
                      <a:pt x="2970" y="4902"/>
                    </a:lnTo>
                    <a:lnTo>
                      <a:pt x="2216" y="3394"/>
                    </a:lnTo>
                    <a:lnTo>
                      <a:pt x="1509" y="1791"/>
                    </a:lnTo>
                    <a:lnTo>
                      <a:pt x="802" y="95"/>
                    </a:lnTo>
                    <a:lnTo>
                      <a:pt x="802" y="95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61"/>
              <p:cNvSpPr/>
              <p:nvPr/>
            </p:nvSpPr>
            <p:spPr>
              <a:xfrm>
                <a:off x="3574049" y="3763947"/>
                <a:ext cx="68286" cy="78891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5609" extrusionOk="0">
                    <a:moveTo>
                      <a:pt x="566" y="0"/>
                    </a:moveTo>
                    <a:lnTo>
                      <a:pt x="1" y="377"/>
                    </a:lnTo>
                    <a:lnTo>
                      <a:pt x="4337" y="5609"/>
                    </a:lnTo>
                    <a:lnTo>
                      <a:pt x="4478" y="5468"/>
                    </a:lnTo>
                    <a:lnTo>
                      <a:pt x="4808" y="5185"/>
                    </a:lnTo>
                    <a:lnTo>
                      <a:pt x="4855" y="5138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B25C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61"/>
              <p:cNvSpPr/>
              <p:nvPr/>
            </p:nvSpPr>
            <p:spPr>
              <a:xfrm>
                <a:off x="3579317" y="3763947"/>
                <a:ext cx="68286" cy="78891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5609" fill="none" extrusionOk="0">
                    <a:moveTo>
                      <a:pt x="566" y="0"/>
                    </a:moveTo>
                    <a:lnTo>
                      <a:pt x="566" y="0"/>
                    </a:lnTo>
                    <a:lnTo>
                      <a:pt x="1" y="377"/>
                    </a:lnTo>
                    <a:lnTo>
                      <a:pt x="4337" y="5609"/>
                    </a:lnTo>
                    <a:lnTo>
                      <a:pt x="4337" y="5609"/>
                    </a:lnTo>
                    <a:lnTo>
                      <a:pt x="4478" y="5468"/>
                    </a:lnTo>
                    <a:lnTo>
                      <a:pt x="4478" y="5468"/>
                    </a:lnTo>
                    <a:lnTo>
                      <a:pt x="4808" y="5185"/>
                    </a:lnTo>
                    <a:lnTo>
                      <a:pt x="4808" y="5185"/>
                    </a:lnTo>
                    <a:lnTo>
                      <a:pt x="4855" y="5138"/>
                    </a:lnTo>
                    <a:lnTo>
                      <a:pt x="566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61"/>
              <p:cNvSpPr/>
              <p:nvPr/>
            </p:nvSpPr>
            <p:spPr>
              <a:xfrm>
                <a:off x="3454740" y="3516034"/>
                <a:ext cx="135235" cy="109398"/>
              </a:xfrm>
              <a:custGeom>
                <a:avLst/>
                <a:gdLst/>
                <a:ahLst/>
                <a:cxnLst/>
                <a:rect l="l" t="t" r="r" b="b"/>
                <a:pathLst>
                  <a:path w="9615" h="7778" extrusionOk="0">
                    <a:moveTo>
                      <a:pt x="4383" y="1"/>
                    </a:moveTo>
                    <a:lnTo>
                      <a:pt x="3912" y="95"/>
                    </a:lnTo>
                    <a:lnTo>
                      <a:pt x="3535" y="142"/>
                    </a:lnTo>
                    <a:lnTo>
                      <a:pt x="3111" y="236"/>
                    </a:lnTo>
                    <a:lnTo>
                      <a:pt x="2734" y="378"/>
                    </a:lnTo>
                    <a:lnTo>
                      <a:pt x="2357" y="566"/>
                    </a:lnTo>
                    <a:lnTo>
                      <a:pt x="1980" y="755"/>
                    </a:lnTo>
                    <a:lnTo>
                      <a:pt x="1650" y="943"/>
                    </a:lnTo>
                    <a:lnTo>
                      <a:pt x="1367" y="1179"/>
                    </a:lnTo>
                    <a:lnTo>
                      <a:pt x="1084" y="1415"/>
                    </a:lnTo>
                    <a:lnTo>
                      <a:pt x="849" y="1697"/>
                    </a:lnTo>
                    <a:lnTo>
                      <a:pt x="613" y="1980"/>
                    </a:lnTo>
                    <a:lnTo>
                      <a:pt x="424" y="2310"/>
                    </a:lnTo>
                    <a:lnTo>
                      <a:pt x="283" y="2593"/>
                    </a:lnTo>
                    <a:lnTo>
                      <a:pt x="142" y="2923"/>
                    </a:lnTo>
                    <a:lnTo>
                      <a:pt x="47" y="3300"/>
                    </a:lnTo>
                    <a:lnTo>
                      <a:pt x="47" y="3300"/>
                    </a:lnTo>
                    <a:lnTo>
                      <a:pt x="849" y="2876"/>
                    </a:lnTo>
                    <a:lnTo>
                      <a:pt x="1697" y="2452"/>
                    </a:lnTo>
                    <a:lnTo>
                      <a:pt x="2592" y="2075"/>
                    </a:lnTo>
                    <a:lnTo>
                      <a:pt x="3488" y="1745"/>
                    </a:lnTo>
                    <a:lnTo>
                      <a:pt x="4430" y="1415"/>
                    </a:lnTo>
                    <a:lnTo>
                      <a:pt x="5420" y="1132"/>
                    </a:lnTo>
                    <a:lnTo>
                      <a:pt x="6457" y="896"/>
                    </a:lnTo>
                    <a:lnTo>
                      <a:pt x="7494" y="661"/>
                    </a:lnTo>
                    <a:lnTo>
                      <a:pt x="6881" y="378"/>
                    </a:lnTo>
                    <a:lnTo>
                      <a:pt x="6221" y="189"/>
                    </a:lnTo>
                    <a:lnTo>
                      <a:pt x="5562" y="48"/>
                    </a:lnTo>
                    <a:lnTo>
                      <a:pt x="4807" y="1"/>
                    </a:lnTo>
                    <a:close/>
                    <a:moveTo>
                      <a:pt x="8342" y="1226"/>
                    </a:moveTo>
                    <a:lnTo>
                      <a:pt x="7164" y="1462"/>
                    </a:lnTo>
                    <a:lnTo>
                      <a:pt x="6033" y="1697"/>
                    </a:lnTo>
                    <a:lnTo>
                      <a:pt x="4902" y="1980"/>
                    </a:lnTo>
                    <a:lnTo>
                      <a:pt x="3865" y="2357"/>
                    </a:lnTo>
                    <a:lnTo>
                      <a:pt x="2828" y="2734"/>
                    </a:lnTo>
                    <a:lnTo>
                      <a:pt x="1838" y="3159"/>
                    </a:lnTo>
                    <a:lnTo>
                      <a:pt x="896" y="3630"/>
                    </a:lnTo>
                    <a:lnTo>
                      <a:pt x="0" y="4148"/>
                    </a:lnTo>
                    <a:lnTo>
                      <a:pt x="47" y="4431"/>
                    </a:lnTo>
                    <a:lnTo>
                      <a:pt x="94" y="4761"/>
                    </a:lnTo>
                    <a:lnTo>
                      <a:pt x="189" y="5044"/>
                    </a:lnTo>
                    <a:lnTo>
                      <a:pt x="330" y="5327"/>
                    </a:lnTo>
                    <a:lnTo>
                      <a:pt x="943" y="5091"/>
                    </a:lnTo>
                    <a:lnTo>
                      <a:pt x="1555" y="4902"/>
                    </a:lnTo>
                    <a:lnTo>
                      <a:pt x="2168" y="4808"/>
                    </a:lnTo>
                    <a:lnTo>
                      <a:pt x="2828" y="4761"/>
                    </a:lnTo>
                    <a:lnTo>
                      <a:pt x="3629" y="4808"/>
                    </a:lnTo>
                    <a:lnTo>
                      <a:pt x="4430" y="4949"/>
                    </a:lnTo>
                    <a:lnTo>
                      <a:pt x="5326" y="5232"/>
                    </a:lnTo>
                    <a:lnTo>
                      <a:pt x="6221" y="5609"/>
                    </a:lnTo>
                    <a:lnTo>
                      <a:pt x="7211" y="6081"/>
                    </a:lnTo>
                    <a:lnTo>
                      <a:pt x="8154" y="6693"/>
                    </a:lnTo>
                    <a:lnTo>
                      <a:pt x="8484" y="6410"/>
                    </a:lnTo>
                    <a:lnTo>
                      <a:pt x="8766" y="6128"/>
                    </a:lnTo>
                    <a:lnTo>
                      <a:pt x="9049" y="5798"/>
                    </a:lnTo>
                    <a:lnTo>
                      <a:pt x="9238" y="5468"/>
                    </a:lnTo>
                    <a:lnTo>
                      <a:pt x="9426" y="5091"/>
                    </a:lnTo>
                    <a:lnTo>
                      <a:pt x="9520" y="4714"/>
                    </a:lnTo>
                    <a:lnTo>
                      <a:pt x="9615" y="4290"/>
                    </a:lnTo>
                    <a:lnTo>
                      <a:pt x="9615" y="3913"/>
                    </a:lnTo>
                    <a:lnTo>
                      <a:pt x="9615" y="3536"/>
                    </a:lnTo>
                    <a:lnTo>
                      <a:pt x="9568" y="3159"/>
                    </a:lnTo>
                    <a:lnTo>
                      <a:pt x="9426" y="2781"/>
                    </a:lnTo>
                    <a:lnTo>
                      <a:pt x="9285" y="2452"/>
                    </a:lnTo>
                    <a:lnTo>
                      <a:pt x="9096" y="2122"/>
                    </a:lnTo>
                    <a:lnTo>
                      <a:pt x="8861" y="1792"/>
                    </a:lnTo>
                    <a:lnTo>
                      <a:pt x="8625" y="1509"/>
                    </a:lnTo>
                    <a:lnTo>
                      <a:pt x="8342" y="1226"/>
                    </a:lnTo>
                    <a:close/>
                    <a:moveTo>
                      <a:pt x="2262" y="5468"/>
                    </a:moveTo>
                    <a:lnTo>
                      <a:pt x="1744" y="5562"/>
                    </a:lnTo>
                    <a:lnTo>
                      <a:pt x="1226" y="5704"/>
                    </a:lnTo>
                    <a:lnTo>
                      <a:pt x="707" y="5939"/>
                    </a:lnTo>
                    <a:lnTo>
                      <a:pt x="1037" y="6316"/>
                    </a:lnTo>
                    <a:lnTo>
                      <a:pt x="1461" y="6693"/>
                    </a:lnTo>
                    <a:lnTo>
                      <a:pt x="1932" y="7023"/>
                    </a:lnTo>
                    <a:lnTo>
                      <a:pt x="2404" y="7306"/>
                    </a:lnTo>
                    <a:lnTo>
                      <a:pt x="2969" y="7494"/>
                    </a:lnTo>
                    <a:lnTo>
                      <a:pt x="3535" y="7683"/>
                    </a:lnTo>
                    <a:lnTo>
                      <a:pt x="4195" y="7777"/>
                    </a:lnTo>
                    <a:lnTo>
                      <a:pt x="5562" y="7777"/>
                    </a:lnTo>
                    <a:lnTo>
                      <a:pt x="6268" y="7636"/>
                    </a:lnTo>
                    <a:lnTo>
                      <a:pt x="6928" y="7400"/>
                    </a:lnTo>
                    <a:lnTo>
                      <a:pt x="7541" y="7117"/>
                    </a:lnTo>
                    <a:lnTo>
                      <a:pt x="6693" y="6646"/>
                    </a:lnTo>
                    <a:lnTo>
                      <a:pt x="5891" y="6222"/>
                    </a:lnTo>
                    <a:lnTo>
                      <a:pt x="5043" y="5892"/>
                    </a:lnTo>
                    <a:lnTo>
                      <a:pt x="4242" y="5656"/>
                    </a:lnTo>
                    <a:lnTo>
                      <a:pt x="3535" y="5515"/>
                    </a:lnTo>
                    <a:lnTo>
                      <a:pt x="2828" y="5468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61"/>
              <p:cNvSpPr/>
              <p:nvPr/>
            </p:nvSpPr>
            <p:spPr>
              <a:xfrm>
                <a:off x="3464684" y="3592924"/>
                <a:ext cx="96120" cy="32504"/>
              </a:xfrm>
              <a:custGeom>
                <a:avLst/>
                <a:gdLst/>
                <a:ahLst/>
                <a:cxnLst/>
                <a:rect l="l" t="t" r="r" b="b"/>
                <a:pathLst>
                  <a:path w="6834" h="2311" fill="none" extrusionOk="0">
                    <a:moveTo>
                      <a:pt x="2121" y="1"/>
                    </a:moveTo>
                    <a:lnTo>
                      <a:pt x="2121" y="1"/>
                    </a:lnTo>
                    <a:lnTo>
                      <a:pt x="1555" y="1"/>
                    </a:lnTo>
                    <a:lnTo>
                      <a:pt x="1037" y="95"/>
                    </a:lnTo>
                    <a:lnTo>
                      <a:pt x="519" y="237"/>
                    </a:lnTo>
                    <a:lnTo>
                      <a:pt x="0" y="472"/>
                    </a:lnTo>
                    <a:lnTo>
                      <a:pt x="0" y="472"/>
                    </a:lnTo>
                    <a:lnTo>
                      <a:pt x="330" y="849"/>
                    </a:lnTo>
                    <a:lnTo>
                      <a:pt x="754" y="1226"/>
                    </a:lnTo>
                    <a:lnTo>
                      <a:pt x="1225" y="1556"/>
                    </a:lnTo>
                    <a:lnTo>
                      <a:pt x="1697" y="1839"/>
                    </a:lnTo>
                    <a:lnTo>
                      <a:pt x="2262" y="2027"/>
                    </a:lnTo>
                    <a:lnTo>
                      <a:pt x="2828" y="2216"/>
                    </a:lnTo>
                    <a:lnTo>
                      <a:pt x="3488" y="2310"/>
                    </a:lnTo>
                    <a:lnTo>
                      <a:pt x="4100" y="2310"/>
                    </a:lnTo>
                    <a:lnTo>
                      <a:pt x="4100" y="2310"/>
                    </a:lnTo>
                    <a:lnTo>
                      <a:pt x="4855" y="2310"/>
                    </a:lnTo>
                    <a:lnTo>
                      <a:pt x="5561" y="2169"/>
                    </a:lnTo>
                    <a:lnTo>
                      <a:pt x="6221" y="1933"/>
                    </a:lnTo>
                    <a:lnTo>
                      <a:pt x="6834" y="1650"/>
                    </a:lnTo>
                    <a:lnTo>
                      <a:pt x="6834" y="1650"/>
                    </a:lnTo>
                    <a:lnTo>
                      <a:pt x="5986" y="1179"/>
                    </a:lnTo>
                    <a:lnTo>
                      <a:pt x="5184" y="755"/>
                    </a:lnTo>
                    <a:lnTo>
                      <a:pt x="4336" y="425"/>
                    </a:lnTo>
                    <a:lnTo>
                      <a:pt x="3535" y="189"/>
                    </a:lnTo>
                    <a:lnTo>
                      <a:pt x="3535" y="189"/>
                    </a:lnTo>
                    <a:lnTo>
                      <a:pt x="2828" y="48"/>
                    </a:lnTo>
                    <a:lnTo>
                      <a:pt x="21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61"/>
              <p:cNvSpPr/>
              <p:nvPr/>
            </p:nvSpPr>
            <p:spPr>
              <a:xfrm>
                <a:off x="3454740" y="3533277"/>
                <a:ext cx="135235" cy="76907"/>
              </a:xfrm>
              <a:custGeom>
                <a:avLst/>
                <a:gdLst/>
                <a:ahLst/>
                <a:cxnLst/>
                <a:rect l="l" t="t" r="r" b="b"/>
                <a:pathLst>
                  <a:path w="9615" h="5468" fill="none" extrusionOk="0">
                    <a:moveTo>
                      <a:pt x="8342" y="0"/>
                    </a:moveTo>
                    <a:lnTo>
                      <a:pt x="8342" y="0"/>
                    </a:lnTo>
                    <a:lnTo>
                      <a:pt x="7164" y="236"/>
                    </a:lnTo>
                    <a:lnTo>
                      <a:pt x="6033" y="471"/>
                    </a:lnTo>
                    <a:lnTo>
                      <a:pt x="4902" y="754"/>
                    </a:lnTo>
                    <a:lnTo>
                      <a:pt x="3865" y="1131"/>
                    </a:lnTo>
                    <a:lnTo>
                      <a:pt x="2828" y="1508"/>
                    </a:lnTo>
                    <a:lnTo>
                      <a:pt x="1838" y="1933"/>
                    </a:lnTo>
                    <a:lnTo>
                      <a:pt x="896" y="2404"/>
                    </a:lnTo>
                    <a:lnTo>
                      <a:pt x="0" y="2922"/>
                    </a:lnTo>
                    <a:lnTo>
                      <a:pt x="0" y="2922"/>
                    </a:lnTo>
                    <a:lnTo>
                      <a:pt x="47" y="3205"/>
                    </a:lnTo>
                    <a:lnTo>
                      <a:pt x="94" y="3535"/>
                    </a:lnTo>
                    <a:lnTo>
                      <a:pt x="189" y="3818"/>
                    </a:lnTo>
                    <a:lnTo>
                      <a:pt x="330" y="4101"/>
                    </a:lnTo>
                    <a:lnTo>
                      <a:pt x="330" y="4101"/>
                    </a:lnTo>
                    <a:lnTo>
                      <a:pt x="943" y="3865"/>
                    </a:lnTo>
                    <a:lnTo>
                      <a:pt x="1555" y="3676"/>
                    </a:lnTo>
                    <a:lnTo>
                      <a:pt x="2168" y="3582"/>
                    </a:lnTo>
                    <a:lnTo>
                      <a:pt x="2828" y="3535"/>
                    </a:lnTo>
                    <a:lnTo>
                      <a:pt x="2828" y="3535"/>
                    </a:lnTo>
                    <a:lnTo>
                      <a:pt x="3629" y="3582"/>
                    </a:lnTo>
                    <a:lnTo>
                      <a:pt x="4430" y="3723"/>
                    </a:lnTo>
                    <a:lnTo>
                      <a:pt x="4430" y="3723"/>
                    </a:lnTo>
                    <a:lnTo>
                      <a:pt x="5326" y="4006"/>
                    </a:lnTo>
                    <a:lnTo>
                      <a:pt x="6221" y="4383"/>
                    </a:lnTo>
                    <a:lnTo>
                      <a:pt x="7211" y="4855"/>
                    </a:lnTo>
                    <a:lnTo>
                      <a:pt x="8154" y="5467"/>
                    </a:lnTo>
                    <a:lnTo>
                      <a:pt x="8154" y="5467"/>
                    </a:lnTo>
                    <a:lnTo>
                      <a:pt x="8484" y="5184"/>
                    </a:lnTo>
                    <a:lnTo>
                      <a:pt x="8766" y="4902"/>
                    </a:lnTo>
                    <a:lnTo>
                      <a:pt x="9049" y="4572"/>
                    </a:lnTo>
                    <a:lnTo>
                      <a:pt x="9238" y="4242"/>
                    </a:lnTo>
                    <a:lnTo>
                      <a:pt x="9426" y="3865"/>
                    </a:lnTo>
                    <a:lnTo>
                      <a:pt x="9520" y="3488"/>
                    </a:lnTo>
                    <a:lnTo>
                      <a:pt x="9615" y="3064"/>
                    </a:lnTo>
                    <a:lnTo>
                      <a:pt x="9615" y="2687"/>
                    </a:lnTo>
                    <a:lnTo>
                      <a:pt x="9615" y="2687"/>
                    </a:lnTo>
                    <a:lnTo>
                      <a:pt x="9615" y="2310"/>
                    </a:lnTo>
                    <a:lnTo>
                      <a:pt x="9568" y="1933"/>
                    </a:lnTo>
                    <a:lnTo>
                      <a:pt x="9426" y="1555"/>
                    </a:lnTo>
                    <a:lnTo>
                      <a:pt x="9285" y="1226"/>
                    </a:lnTo>
                    <a:lnTo>
                      <a:pt x="9096" y="896"/>
                    </a:lnTo>
                    <a:lnTo>
                      <a:pt x="8861" y="566"/>
                    </a:lnTo>
                    <a:lnTo>
                      <a:pt x="8625" y="283"/>
                    </a:lnTo>
                    <a:lnTo>
                      <a:pt x="834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61"/>
              <p:cNvSpPr/>
              <p:nvPr/>
            </p:nvSpPr>
            <p:spPr>
              <a:xfrm>
                <a:off x="3455401" y="3516034"/>
                <a:ext cx="104742" cy="464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3300" fill="none" extrusionOk="0">
                    <a:moveTo>
                      <a:pt x="4760" y="1"/>
                    </a:moveTo>
                    <a:lnTo>
                      <a:pt x="4760" y="1"/>
                    </a:lnTo>
                    <a:lnTo>
                      <a:pt x="4336" y="1"/>
                    </a:lnTo>
                    <a:lnTo>
                      <a:pt x="3865" y="95"/>
                    </a:lnTo>
                    <a:lnTo>
                      <a:pt x="3488" y="142"/>
                    </a:lnTo>
                    <a:lnTo>
                      <a:pt x="3064" y="236"/>
                    </a:lnTo>
                    <a:lnTo>
                      <a:pt x="2687" y="378"/>
                    </a:lnTo>
                    <a:lnTo>
                      <a:pt x="2310" y="566"/>
                    </a:lnTo>
                    <a:lnTo>
                      <a:pt x="1933" y="755"/>
                    </a:lnTo>
                    <a:lnTo>
                      <a:pt x="1603" y="943"/>
                    </a:lnTo>
                    <a:lnTo>
                      <a:pt x="1320" y="1179"/>
                    </a:lnTo>
                    <a:lnTo>
                      <a:pt x="1037" y="1415"/>
                    </a:lnTo>
                    <a:lnTo>
                      <a:pt x="802" y="1697"/>
                    </a:lnTo>
                    <a:lnTo>
                      <a:pt x="566" y="1980"/>
                    </a:lnTo>
                    <a:lnTo>
                      <a:pt x="377" y="2310"/>
                    </a:lnTo>
                    <a:lnTo>
                      <a:pt x="236" y="2593"/>
                    </a:lnTo>
                    <a:lnTo>
                      <a:pt x="95" y="2923"/>
                    </a:lnTo>
                    <a:lnTo>
                      <a:pt x="0" y="3300"/>
                    </a:lnTo>
                    <a:lnTo>
                      <a:pt x="0" y="3300"/>
                    </a:lnTo>
                    <a:lnTo>
                      <a:pt x="802" y="2876"/>
                    </a:lnTo>
                    <a:lnTo>
                      <a:pt x="1650" y="2452"/>
                    </a:lnTo>
                    <a:lnTo>
                      <a:pt x="2545" y="2075"/>
                    </a:lnTo>
                    <a:lnTo>
                      <a:pt x="3441" y="1745"/>
                    </a:lnTo>
                    <a:lnTo>
                      <a:pt x="4383" y="1415"/>
                    </a:lnTo>
                    <a:lnTo>
                      <a:pt x="5373" y="1132"/>
                    </a:lnTo>
                    <a:lnTo>
                      <a:pt x="6410" y="896"/>
                    </a:lnTo>
                    <a:lnTo>
                      <a:pt x="7447" y="661"/>
                    </a:lnTo>
                    <a:lnTo>
                      <a:pt x="7447" y="661"/>
                    </a:lnTo>
                    <a:lnTo>
                      <a:pt x="6834" y="378"/>
                    </a:lnTo>
                    <a:lnTo>
                      <a:pt x="6174" y="189"/>
                    </a:lnTo>
                    <a:lnTo>
                      <a:pt x="5515" y="48"/>
                    </a:lnTo>
                    <a:lnTo>
                      <a:pt x="476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61"/>
              <p:cNvSpPr/>
              <p:nvPr/>
            </p:nvSpPr>
            <p:spPr>
              <a:xfrm>
                <a:off x="3459382" y="3582981"/>
                <a:ext cx="110045" cy="33165"/>
              </a:xfrm>
              <a:custGeom>
                <a:avLst/>
                <a:gdLst/>
                <a:ahLst/>
                <a:cxnLst/>
                <a:rect l="l" t="t" r="r" b="b"/>
                <a:pathLst>
                  <a:path w="7824" h="2358" extrusionOk="0">
                    <a:moveTo>
                      <a:pt x="2498" y="1"/>
                    </a:moveTo>
                    <a:lnTo>
                      <a:pt x="1838" y="48"/>
                    </a:lnTo>
                    <a:lnTo>
                      <a:pt x="1225" y="142"/>
                    </a:lnTo>
                    <a:lnTo>
                      <a:pt x="613" y="331"/>
                    </a:lnTo>
                    <a:lnTo>
                      <a:pt x="0" y="567"/>
                    </a:lnTo>
                    <a:lnTo>
                      <a:pt x="189" y="896"/>
                    </a:lnTo>
                    <a:lnTo>
                      <a:pt x="377" y="1179"/>
                    </a:lnTo>
                    <a:lnTo>
                      <a:pt x="896" y="944"/>
                    </a:lnTo>
                    <a:lnTo>
                      <a:pt x="1414" y="802"/>
                    </a:lnTo>
                    <a:lnTo>
                      <a:pt x="1932" y="708"/>
                    </a:lnTo>
                    <a:lnTo>
                      <a:pt x="2498" y="708"/>
                    </a:lnTo>
                    <a:lnTo>
                      <a:pt x="3205" y="755"/>
                    </a:lnTo>
                    <a:lnTo>
                      <a:pt x="3912" y="896"/>
                    </a:lnTo>
                    <a:lnTo>
                      <a:pt x="4713" y="1132"/>
                    </a:lnTo>
                    <a:lnTo>
                      <a:pt x="5561" y="1462"/>
                    </a:lnTo>
                    <a:lnTo>
                      <a:pt x="6363" y="1886"/>
                    </a:lnTo>
                    <a:lnTo>
                      <a:pt x="7211" y="2357"/>
                    </a:lnTo>
                    <a:lnTo>
                      <a:pt x="7541" y="2169"/>
                    </a:lnTo>
                    <a:lnTo>
                      <a:pt x="7824" y="1933"/>
                    </a:lnTo>
                    <a:lnTo>
                      <a:pt x="6881" y="1321"/>
                    </a:lnTo>
                    <a:lnTo>
                      <a:pt x="5891" y="849"/>
                    </a:lnTo>
                    <a:lnTo>
                      <a:pt x="4996" y="472"/>
                    </a:lnTo>
                    <a:lnTo>
                      <a:pt x="4100" y="189"/>
                    </a:lnTo>
                    <a:lnTo>
                      <a:pt x="3299" y="48"/>
                    </a:lnTo>
                    <a:lnTo>
                      <a:pt x="2498" y="1"/>
                    </a:lnTo>
                    <a:close/>
                  </a:path>
                </a:pathLst>
              </a:custGeom>
              <a:solidFill>
                <a:srgbClr val="E294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61"/>
              <p:cNvSpPr/>
              <p:nvPr/>
            </p:nvSpPr>
            <p:spPr>
              <a:xfrm>
                <a:off x="3459382" y="3582981"/>
                <a:ext cx="110045" cy="33165"/>
              </a:xfrm>
              <a:custGeom>
                <a:avLst/>
                <a:gdLst/>
                <a:ahLst/>
                <a:cxnLst/>
                <a:rect l="l" t="t" r="r" b="b"/>
                <a:pathLst>
                  <a:path w="7824" h="2358" fill="none" extrusionOk="0">
                    <a:moveTo>
                      <a:pt x="2498" y="1"/>
                    </a:moveTo>
                    <a:lnTo>
                      <a:pt x="2498" y="1"/>
                    </a:lnTo>
                    <a:lnTo>
                      <a:pt x="1838" y="48"/>
                    </a:lnTo>
                    <a:lnTo>
                      <a:pt x="1225" y="142"/>
                    </a:lnTo>
                    <a:lnTo>
                      <a:pt x="613" y="331"/>
                    </a:lnTo>
                    <a:lnTo>
                      <a:pt x="0" y="567"/>
                    </a:lnTo>
                    <a:lnTo>
                      <a:pt x="0" y="567"/>
                    </a:lnTo>
                    <a:lnTo>
                      <a:pt x="189" y="896"/>
                    </a:lnTo>
                    <a:lnTo>
                      <a:pt x="377" y="1179"/>
                    </a:lnTo>
                    <a:lnTo>
                      <a:pt x="377" y="1179"/>
                    </a:lnTo>
                    <a:lnTo>
                      <a:pt x="896" y="944"/>
                    </a:lnTo>
                    <a:lnTo>
                      <a:pt x="1414" y="802"/>
                    </a:lnTo>
                    <a:lnTo>
                      <a:pt x="1932" y="708"/>
                    </a:lnTo>
                    <a:lnTo>
                      <a:pt x="2498" y="708"/>
                    </a:lnTo>
                    <a:lnTo>
                      <a:pt x="2498" y="708"/>
                    </a:lnTo>
                    <a:lnTo>
                      <a:pt x="3205" y="755"/>
                    </a:lnTo>
                    <a:lnTo>
                      <a:pt x="3912" y="896"/>
                    </a:lnTo>
                    <a:lnTo>
                      <a:pt x="3912" y="896"/>
                    </a:lnTo>
                    <a:lnTo>
                      <a:pt x="4713" y="1132"/>
                    </a:lnTo>
                    <a:lnTo>
                      <a:pt x="5561" y="1462"/>
                    </a:lnTo>
                    <a:lnTo>
                      <a:pt x="6363" y="1886"/>
                    </a:lnTo>
                    <a:lnTo>
                      <a:pt x="7211" y="2357"/>
                    </a:lnTo>
                    <a:lnTo>
                      <a:pt x="7211" y="2357"/>
                    </a:lnTo>
                    <a:lnTo>
                      <a:pt x="7541" y="2169"/>
                    </a:lnTo>
                    <a:lnTo>
                      <a:pt x="7824" y="1933"/>
                    </a:lnTo>
                    <a:lnTo>
                      <a:pt x="7824" y="1933"/>
                    </a:lnTo>
                    <a:lnTo>
                      <a:pt x="6881" y="1321"/>
                    </a:lnTo>
                    <a:lnTo>
                      <a:pt x="5891" y="849"/>
                    </a:lnTo>
                    <a:lnTo>
                      <a:pt x="4996" y="472"/>
                    </a:lnTo>
                    <a:lnTo>
                      <a:pt x="4100" y="189"/>
                    </a:lnTo>
                    <a:lnTo>
                      <a:pt x="4100" y="189"/>
                    </a:lnTo>
                    <a:lnTo>
                      <a:pt x="3299" y="48"/>
                    </a:lnTo>
                    <a:lnTo>
                      <a:pt x="2498" y="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61"/>
              <p:cNvSpPr/>
              <p:nvPr/>
            </p:nvSpPr>
            <p:spPr>
              <a:xfrm>
                <a:off x="3454740" y="3525317"/>
                <a:ext cx="117344" cy="49073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3489" extrusionOk="0">
                    <a:moveTo>
                      <a:pt x="7494" y="1"/>
                    </a:moveTo>
                    <a:lnTo>
                      <a:pt x="6457" y="236"/>
                    </a:lnTo>
                    <a:lnTo>
                      <a:pt x="5420" y="472"/>
                    </a:lnTo>
                    <a:lnTo>
                      <a:pt x="4430" y="755"/>
                    </a:lnTo>
                    <a:lnTo>
                      <a:pt x="3488" y="1085"/>
                    </a:lnTo>
                    <a:lnTo>
                      <a:pt x="2592" y="1415"/>
                    </a:lnTo>
                    <a:lnTo>
                      <a:pt x="1697" y="1792"/>
                    </a:lnTo>
                    <a:lnTo>
                      <a:pt x="849" y="2216"/>
                    </a:lnTo>
                    <a:lnTo>
                      <a:pt x="47" y="2640"/>
                    </a:lnTo>
                    <a:lnTo>
                      <a:pt x="0" y="2923"/>
                    </a:lnTo>
                    <a:lnTo>
                      <a:pt x="0" y="3253"/>
                    </a:lnTo>
                    <a:lnTo>
                      <a:pt x="0" y="3488"/>
                    </a:lnTo>
                    <a:lnTo>
                      <a:pt x="896" y="2970"/>
                    </a:lnTo>
                    <a:lnTo>
                      <a:pt x="1838" y="2499"/>
                    </a:lnTo>
                    <a:lnTo>
                      <a:pt x="2828" y="2074"/>
                    </a:lnTo>
                    <a:lnTo>
                      <a:pt x="3865" y="1697"/>
                    </a:lnTo>
                    <a:lnTo>
                      <a:pt x="4902" y="1320"/>
                    </a:lnTo>
                    <a:lnTo>
                      <a:pt x="6033" y="1037"/>
                    </a:lnTo>
                    <a:lnTo>
                      <a:pt x="7164" y="802"/>
                    </a:lnTo>
                    <a:lnTo>
                      <a:pt x="8342" y="566"/>
                    </a:lnTo>
                    <a:lnTo>
                      <a:pt x="7918" y="283"/>
                    </a:lnTo>
                    <a:lnTo>
                      <a:pt x="7494" y="1"/>
                    </a:lnTo>
                    <a:close/>
                  </a:path>
                </a:pathLst>
              </a:custGeom>
              <a:solidFill>
                <a:srgbClr val="E294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61"/>
              <p:cNvSpPr/>
              <p:nvPr/>
            </p:nvSpPr>
            <p:spPr>
              <a:xfrm>
                <a:off x="3454740" y="3525317"/>
                <a:ext cx="117344" cy="49073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3489" fill="none" extrusionOk="0">
                    <a:moveTo>
                      <a:pt x="7494" y="1"/>
                    </a:moveTo>
                    <a:lnTo>
                      <a:pt x="7494" y="1"/>
                    </a:lnTo>
                    <a:lnTo>
                      <a:pt x="6457" y="236"/>
                    </a:lnTo>
                    <a:lnTo>
                      <a:pt x="5420" y="472"/>
                    </a:lnTo>
                    <a:lnTo>
                      <a:pt x="4430" y="755"/>
                    </a:lnTo>
                    <a:lnTo>
                      <a:pt x="3488" y="1085"/>
                    </a:lnTo>
                    <a:lnTo>
                      <a:pt x="2592" y="1415"/>
                    </a:lnTo>
                    <a:lnTo>
                      <a:pt x="1697" y="1792"/>
                    </a:lnTo>
                    <a:lnTo>
                      <a:pt x="849" y="2216"/>
                    </a:lnTo>
                    <a:lnTo>
                      <a:pt x="47" y="2640"/>
                    </a:lnTo>
                    <a:lnTo>
                      <a:pt x="47" y="2640"/>
                    </a:lnTo>
                    <a:lnTo>
                      <a:pt x="0" y="2923"/>
                    </a:lnTo>
                    <a:lnTo>
                      <a:pt x="0" y="3253"/>
                    </a:lnTo>
                    <a:lnTo>
                      <a:pt x="0" y="3253"/>
                    </a:lnTo>
                    <a:lnTo>
                      <a:pt x="0" y="3488"/>
                    </a:lnTo>
                    <a:lnTo>
                      <a:pt x="0" y="3488"/>
                    </a:lnTo>
                    <a:lnTo>
                      <a:pt x="896" y="2970"/>
                    </a:lnTo>
                    <a:lnTo>
                      <a:pt x="1838" y="2499"/>
                    </a:lnTo>
                    <a:lnTo>
                      <a:pt x="2828" y="2074"/>
                    </a:lnTo>
                    <a:lnTo>
                      <a:pt x="3865" y="1697"/>
                    </a:lnTo>
                    <a:lnTo>
                      <a:pt x="4902" y="1320"/>
                    </a:lnTo>
                    <a:lnTo>
                      <a:pt x="6033" y="1037"/>
                    </a:lnTo>
                    <a:lnTo>
                      <a:pt x="7164" y="802"/>
                    </a:lnTo>
                    <a:lnTo>
                      <a:pt x="8342" y="566"/>
                    </a:lnTo>
                    <a:lnTo>
                      <a:pt x="8342" y="566"/>
                    </a:lnTo>
                    <a:lnTo>
                      <a:pt x="7918" y="283"/>
                    </a:lnTo>
                    <a:lnTo>
                      <a:pt x="7494" y="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1" name="Google Shape;3691;p61"/>
          <p:cNvGrpSpPr/>
          <p:nvPr/>
        </p:nvGrpSpPr>
        <p:grpSpPr>
          <a:xfrm>
            <a:off x="2295549" y="3017081"/>
            <a:ext cx="959962" cy="866251"/>
            <a:chOff x="4826848" y="3468975"/>
            <a:chExt cx="607533" cy="548226"/>
          </a:xfrm>
        </p:grpSpPr>
        <p:sp>
          <p:nvSpPr>
            <p:cNvPr id="3692" name="Google Shape;3692;p61"/>
            <p:cNvSpPr/>
            <p:nvPr/>
          </p:nvSpPr>
          <p:spPr>
            <a:xfrm>
              <a:off x="4826848" y="3468975"/>
              <a:ext cx="604570" cy="548226"/>
            </a:xfrm>
            <a:custGeom>
              <a:avLst/>
              <a:gdLst/>
              <a:ahLst/>
              <a:cxnLst/>
              <a:rect l="l" t="t" r="r" b="b"/>
              <a:pathLst>
                <a:path w="42984" h="38978" extrusionOk="0">
                  <a:moveTo>
                    <a:pt x="22576" y="1"/>
                  </a:moveTo>
                  <a:lnTo>
                    <a:pt x="283" y="3111"/>
                  </a:lnTo>
                  <a:lnTo>
                    <a:pt x="1" y="4337"/>
                  </a:lnTo>
                  <a:lnTo>
                    <a:pt x="6410" y="7824"/>
                  </a:lnTo>
                  <a:lnTo>
                    <a:pt x="5656" y="11595"/>
                  </a:lnTo>
                  <a:lnTo>
                    <a:pt x="4384" y="17721"/>
                  </a:lnTo>
                  <a:lnTo>
                    <a:pt x="3677" y="21115"/>
                  </a:lnTo>
                  <a:lnTo>
                    <a:pt x="3865" y="21398"/>
                  </a:lnTo>
                  <a:lnTo>
                    <a:pt x="4478" y="22105"/>
                  </a:lnTo>
                  <a:lnTo>
                    <a:pt x="4949" y="22576"/>
                  </a:lnTo>
                  <a:lnTo>
                    <a:pt x="5515" y="23141"/>
                  </a:lnTo>
                  <a:lnTo>
                    <a:pt x="6222" y="23707"/>
                  </a:lnTo>
                  <a:lnTo>
                    <a:pt x="7023" y="24367"/>
                  </a:lnTo>
                  <a:lnTo>
                    <a:pt x="7918" y="25027"/>
                  </a:lnTo>
                  <a:lnTo>
                    <a:pt x="8955" y="25734"/>
                  </a:lnTo>
                  <a:lnTo>
                    <a:pt x="10134" y="26393"/>
                  </a:lnTo>
                  <a:lnTo>
                    <a:pt x="11406" y="27053"/>
                  </a:lnTo>
                  <a:lnTo>
                    <a:pt x="12820" y="27713"/>
                  </a:lnTo>
                  <a:lnTo>
                    <a:pt x="14328" y="28279"/>
                  </a:lnTo>
                  <a:lnTo>
                    <a:pt x="15978" y="28844"/>
                  </a:lnTo>
                  <a:lnTo>
                    <a:pt x="17769" y="29315"/>
                  </a:lnTo>
                  <a:lnTo>
                    <a:pt x="19277" y="29551"/>
                  </a:lnTo>
                  <a:lnTo>
                    <a:pt x="20644" y="29740"/>
                  </a:lnTo>
                  <a:lnTo>
                    <a:pt x="21586" y="29787"/>
                  </a:lnTo>
                  <a:lnTo>
                    <a:pt x="22482" y="29834"/>
                  </a:lnTo>
                  <a:lnTo>
                    <a:pt x="23707" y="29787"/>
                  </a:lnTo>
                  <a:lnTo>
                    <a:pt x="24932" y="29693"/>
                  </a:lnTo>
                  <a:lnTo>
                    <a:pt x="24932" y="29693"/>
                  </a:lnTo>
                  <a:lnTo>
                    <a:pt x="24225" y="30777"/>
                  </a:lnTo>
                  <a:lnTo>
                    <a:pt x="23424" y="31908"/>
                  </a:lnTo>
                  <a:lnTo>
                    <a:pt x="23236" y="31813"/>
                  </a:lnTo>
                  <a:lnTo>
                    <a:pt x="23000" y="31672"/>
                  </a:lnTo>
                  <a:lnTo>
                    <a:pt x="22717" y="31625"/>
                  </a:lnTo>
                  <a:lnTo>
                    <a:pt x="22482" y="31672"/>
                  </a:lnTo>
                  <a:lnTo>
                    <a:pt x="22293" y="31719"/>
                  </a:lnTo>
                  <a:lnTo>
                    <a:pt x="22057" y="31860"/>
                  </a:lnTo>
                  <a:lnTo>
                    <a:pt x="21916" y="32049"/>
                  </a:lnTo>
                  <a:lnTo>
                    <a:pt x="21822" y="32190"/>
                  </a:lnTo>
                  <a:lnTo>
                    <a:pt x="21775" y="32332"/>
                  </a:lnTo>
                  <a:lnTo>
                    <a:pt x="21775" y="32662"/>
                  </a:lnTo>
                  <a:lnTo>
                    <a:pt x="21492" y="32709"/>
                  </a:lnTo>
                  <a:lnTo>
                    <a:pt x="21209" y="32756"/>
                  </a:lnTo>
                  <a:lnTo>
                    <a:pt x="20926" y="32897"/>
                  </a:lnTo>
                  <a:lnTo>
                    <a:pt x="20644" y="33039"/>
                  </a:lnTo>
                  <a:lnTo>
                    <a:pt x="20408" y="33180"/>
                  </a:lnTo>
                  <a:lnTo>
                    <a:pt x="20172" y="33369"/>
                  </a:lnTo>
                  <a:lnTo>
                    <a:pt x="19937" y="33604"/>
                  </a:lnTo>
                  <a:lnTo>
                    <a:pt x="19748" y="33840"/>
                  </a:lnTo>
                  <a:lnTo>
                    <a:pt x="19512" y="34311"/>
                  </a:lnTo>
                  <a:lnTo>
                    <a:pt x="19230" y="34924"/>
                  </a:lnTo>
                  <a:lnTo>
                    <a:pt x="19041" y="35584"/>
                  </a:lnTo>
                  <a:lnTo>
                    <a:pt x="18853" y="36338"/>
                  </a:lnTo>
                  <a:lnTo>
                    <a:pt x="19465" y="36903"/>
                  </a:lnTo>
                  <a:lnTo>
                    <a:pt x="20644" y="36196"/>
                  </a:lnTo>
                  <a:lnTo>
                    <a:pt x="20644" y="36196"/>
                  </a:lnTo>
                  <a:lnTo>
                    <a:pt x="19984" y="37280"/>
                  </a:lnTo>
                  <a:lnTo>
                    <a:pt x="20644" y="37893"/>
                  </a:lnTo>
                  <a:lnTo>
                    <a:pt x="22340" y="36668"/>
                  </a:lnTo>
                  <a:lnTo>
                    <a:pt x="21680" y="38741"/>
                  </a:lnTo>
                  <a:lnTo>
                    <a:pt x="21916" y="38977"/>
                  </a:lnTo>
                  <a:lnTo>
                    <a:pt x="22670" y="38459"/>
                  </a:lnTo>
                  <a:lnTo>
                    <a:pt x="23330" y="37893"/>
                  </a:lnTo>
                  <a:lnTo>
                    <a:pt x="23896" y="37328"/>
                  </a:lnTo>
                  <a:lnTo>
                    <a:pt x="24273" y="36856"/>
                  </a:lnTo>
                  <a:lnTo>
                    <a:pt x="24461" y="36574"/>
                  </a:lnTo>
                  <a:lnTo>
                    <a:pt x="24555" y="36244"/>
                  </a:lnTo>
                  <a:lnTo>
                    <a:pt x="24650" y="35961"/>
                  </a:lnTo>
                  <a:lnTo>
                    <a:pt x="24697" y="35678"/>
                  </a:lnTo>
                  <a:lnTo>
                    <a:pt x="24744" y="35348"/>
                  </a:lnTo>
                  <a:lnTo>
                    <a:pt x="24697" y="35065"/>
                  </a:lnTo>
                  <a:lnTo>
                    <a:pt x="24650" y="34783"/>
                  </a:lnTo>
                  <a:lnTo>
                    <a:pt x="24602" y="34453"/>
                  </a:lnTo>
                  <a:lnTo>
                    <a:pt x="24838" y="34311"/>
                  </a:lnTo>
                  <a:lnTo>
                    <a:pt x="25027" y="34123"/>
                  </a:lnTo>
                  <a:lnTo>
                    <a:pt x="25121" y="33981"/>
                  </a:lnTo>
                  <a:lnTo>
                    <a:pt x="25168" y="33793"/>
                  </a:lnTo>
                  <a:lnTo>
                    <a:pt x="25168" y="33604"/>
                  </a:lnTo>
                  <a:lnTo>
                    <a:pt x="25168" y="33463"/>
                  </a:lnTo>
                  <a:lnTo>
                    <a:pt x="25121" y="33274"/>
                  </a:lnTo>
                  <a:lnTo>
                    <a:pt x="25027" y="33133"/>
                  </a:lnTo>
                  <a:lnTo>
                    <a:pt x="24932" y="32992"/>
                  </a:lnTo>
                  <a:lnTo>
                    <a:pt x="24791" y="32850"/>
                  </a:lnTo>
                  <a:lnTo>
                    <a:pt x="25262" y="32238"/>
                  </a:lnTo>
                  <a:lnTo>
                    <a:pt x="25828" y="31436"/>
                  </a:lnTo>
                  <a:lnTo>
                    <a:pt x="26441" y="30447"/>
                  </a:lnTo>
                  <a:lnTo>
                    <a:pt x="27148" y="29268"/>
                  </a:lnTo>
                  <a:lnTo>
                    <a:pt x="27996" y="29080"/>
                  </a:lnTo>
                  <a:lnTo>
                    <a:pt x="28797" y="28844"/>
                  </a:lnTo>
                  <a:lnTo>
                    <a:pt x="29504" y="28561"/>
                  </a:lnTo>
                  <a:lnTo>
                    <a:pt x="30211" y="28279"/>
                  </a:lnTo>
                  <a:lnTo>
                    <a:pt x="31483" y="27713"/>
                  </a:lnTo>
                  <a:lnTo>
                    <a:pt x="32520" y="27195"/>
                  </a:lnTo>
                  <a:lnTo>
                    <a:pt x="33369" y="26676"/>
                  </a:lnTo>
                  <a:lnTo>
                    <a:pt x="33981" y="26252"/>
                  </a:lnTo>
                  <a:lnTo>
                    <a:pt x="34453" y="25922"/>
                  </a:lnTo>
                  <a:lnTo>
                    <a:pt x="35065" y="17203"/>
                  </a:lnTo>
                  <a:lnTo>
                    <a:pt x="35301" y="13668"/>
                  </a:lnTo>
                  <a:lnTo>
                    <a:pt x="42653" y="13244"/>
                  </a:lnTo>
                  <a:lnTo>
                    <a:pt x="42983" y="11736"/>
                  </a:lnTo>
                  <a:lnTo>
                    <a:pt x="22576" y="1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93" name="Google Shape;3693;p61"/>
            <p:cNvGrpSpPr/>
            <p:nvPr/>
          </p:nvGrpSpPr>
          <p:grpSpPr>
            <a:xfrm>
              <a:off x="4829825" y="3468975"/>
              <a:ext cx="604556" cy="548205"/>
              <a:chOff x="4049988" y="3468975"/>
              <a:chExt cx="604556" cy="548205"/>
            </a:xfrm>
          </p:grpSpPr>
          <p:sp>
            <p:nvSpPr>
              <p:cNvPr id="3694" name="Google Shape;3694;p61"/>
              <p:cNvSpPr/>
              <p:nvPr/>
            </p:nvSpPr>
            <p:spPr>
              <a:xfrm>
                <a:off x="4101688" y="3551828"/>
                <a:ext cx="446789" cy="336758"/>
              </a:xfrm>
              <a:custGeom>
                <a:avLst/>
                <a:gdLst/>
                <a:ahLst/>
                <a:cxnLst/>
                <a:rect l="l" t="t" r="r" b="b"/>
                <a:pathLst>
                  <a:path w="31766" h="23943" extrusionOk="0">
                    <a:moveTo>
                      <a:pt x="3158" y="1"/>
                    </a:moveTo>
                    <a:lnTo>
                      <a:pt x="1980" y="5704"/>
                    </a:lnTo>
                    <a:lnTo>
                      <a:pt x="707" y="11830"/>
                    </a:lnTo>
                    <a:lnTo>
                      <a:pt x="0" y="15224"/>
                    </a:lnTo>
                    <a:lnTo>
                      <a:pt x="189" y="15507"/>
                    </a:lnTo>
                    <a:lnTo>
                      <a:pt x="801" y="16214"/>
                    </a:lnTo>
                    <a:lnTo>
                      <a:pt x="1273" y="16685"/>
                    </a:lnTo>
                    <a:lnTo>
                      <a:pt x="1838" y="17250"/>
                    </a:lnTo>
                    <a:lnTo>
                      <a:pt x="2545" y="17816"/>
                    </a:lnTo>
                    <a:lnTo>
                      <a:pt x="3346" y="18476"/>
                    </a:lnTo>
                    <a:lnTo>
                      <a:pt x="4242" y="19136"/>
                    </a:lnTo>
                    <a:lnTo>
                      <a:pt x="5279" y="19843"/>
                    </a:lnTo>
                    <a:lnTo>
                      <a:pt x="6457" y="20502"/>
                    </a:lnTo>
                    <a:lnTo>
                      <a:pt x="7729" y="21162"/>
                    </a:lnTo>
                    <a:lnTo>
                      <a:pt x="9143" y="21822"/>
                    </a:lnTo>
                    <a:lnTo>
                      <a:pt x="10652" y="22388"/>
                    </a:lnTo>
                    <a:lnTo>
                      <a:pt x="12301" y="22953"/>
                    </a:lnTo>
                    <a:lnTo>
                      <a:pt x="14092" y="23424"/>
                    </a:lnTo>
                    <a:lnTo>
                      <a:pt x="15600" y="23660"/>
                    </a:lnTo>
                    <a:lnTo>
                      <a:pt x="16967" y="23849"/>
                    </a:lnTo>
                    <a:lnTo>
                      <a:pt x="17768" y="23896"/>
                    </a:lnTo>
                    <a:lnTo>
                      <a:pt x="18522" y="23943"/>
                    </a:lnTo>
                    <a:lnTo>
                      <a:pt x="19983" y="23896"/>
                    </a:lnTo>
                    <a:lnTo>
                      <a:pt x="21350" y="23754"/>
                    </a:lnTo>
                    <a:lnTo>
                      <a:pt x="22670" y="23566"/>
                    </a:lnTo>
                    <a:lnTo>
                      <a:pt x="23895" y="23283"/>
                    </a:lnTo>
                    <a:lnTo>
                      <a:pt x="25026" y="22953"/>
                    </a:lnTo>
                    <a:lnTo>
                      <a:pt x="26063" y="22576"/>
                    </a:lnTo>
                    <a:lnTo>
                      <a:pt x="27006" y="22199"/>
                    </a:lnTo>
                    <a:lnTo>
                      <a:pt x="27854" y="21822"/>
                    </a:lnTo>
                    <a:lnTo>
                      <a:pt x="28608" y="21398"/>
                    </a:lnTo>
                    <a:lnTo>
                      <a:pt x="29268" y="21068"/>
                    </a:lnTo>
                    <a:lnTo>
                      <a:pt x="29786" y="20691"/>
                    </a:lnTo>
                    <a:lnTo>
                      <a:pt x="30540" y="20220"/>
                    </a:lnTo>
                    <a:lnTo>
                      <a:pt x="30776" y="20031"/>
                    </a:lnTo>
                    <a:lnTo>
                      <a:pt x="31389" y="11312"/>
                    </a:lnTo>
                    <a:lnTo>
                      <a:pt x="31766" y="5232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61"/>
              <p:cNvSpPr/>
              <p:nvPr/>
            </p:nvSpPr>
            <p:spPr>
              <a:xfrm>
                <a:off x="4101688" y="3551828"/>
                <a:ext cx="446789" cy="336758"/>
              </a:xfrm>
              <a:custGeom>
                <a:avLst/>
                <a:gdLst/>
                <a:ahLst/>
                <a:cxnLst/>
                <a:rect l="l" t="t" r="r" b="b"/>
                <a:pathLst>
                  <a:path w="31766" h="23943" fill="none" extrusionOk="0">
                    <a:moveTo>
                      <a:pt x="30776" y="20031"/>
                    </a:moveTo>
                    <a:lnTo>
                      <a:pt x="30776" y="20031"/>
                    </a:lnTo>
                    <a:lnTo>
                      <a:pt x="30540" y="20220"/>
                    </a:lnTo>
                    <a:lnTo>
                      <a:pt x="29786" y="20691"/>
                    </a:lnTo>
                    <a:lnTo>
                      <a:pt x="29268" y="21068"/>
                    </a:lnTo>
                    <a:lnTo>
                      <a:pt x="28608" y="21398"/>
                    </a:lnTo>
                    <a:lnTo>
                      <a:pt x="27854" y="21822"/>
                    </a:lnTo>
                    <a:lnTo>
                      <a:pt x="27006" y="22199"/>
                    </a:lnTo>
                    <a:lnTo>
                      <a:pt x="26063" y="22576"/>
                    </a:lnTo>
                    <a:lnTo>
                      <a:pt x="25026" y="22953"/>
                    </a:lnTo>
                    <a:lnTo>
                      <a:pt x="23895" y="23283"/>
                    </a:lnTo>
                    <a:lnTo>
                      <a:pt x="22670" y="23566"/>
                    </a:lnTo>
                    <a:lnTo>
                      <a:pt x="21350" y="23754"/>
                    </a:lnTo>
                    <a:lnTo>
                      <a:pt x="19983" y="23896"/>
                    </a:lnTo>
                    <a:lnTo>
                      <a:pt x="18522" y="23943"/>
                    </a:lnTo>
                    <a:lnTo>
                      <a:pt x="17768" y="23896"/>
                    </a:lnTo>
                    <a:lnTo>
                      <a:pt x="16967" y="23849"/>
                    </a:lnTo>
                    <a:lnTo>
                      <a:pt x="16967" y="23849"/>
                    </a:lnTo>
                    <a:lnTo>
                      <a:pt x="15600" y="23660"/>
                    </a:lnTo>
                    <a:lnTo>
                      <a:pt x="14092" y="23424"/>
                    </a:lnTo>
                    <a:lnTo>
                      <a:pt x="14092" y="23424"/>
                    </a:lnTo>
                    <a:lnTo>
                      <a:pt x="12301" y="22953"/>
                    </a:lnTo>
                    <a:lnTo>
                      <a:pt x="10652" y="22388"/>
                    </a:lnTo>
                    <a:lnTo>
                      <a:pt x="9143" y="21822"/>
                    </a:lnTo>
                    <a:lnTo>
                      <a:pt x="7729" y="21162"/>
                    </a:lnTo>
                    <a:lnTo>
                      <a:pt x="6457" y="20502"/>
                    </a:lnTo>
                    <a:lnTo>
                      <a:pt x="5279" y="19843"/>
                    </a:lnTo>
                    <a:lnTo>
                      <a:pt x="4242" y="19136"/>
                    </a:lnTo>
                    <a:lnTo>
                      <a:pt x="3346" y="18476"/>
                    </a:lnTo>
                    <a:lnTo>
                      <a:pt x="2545" y="17816"/>
                    </a:lnTo>
                    <a:lnTo>
                      <a:pt x="1838" y="17250"/>
                    </a:lnTo>
                    <a:lnTo>
                      <a:pt x="1273" y="16685"/>
                    </a:lnTo>
                    <a:lnTo>
                      <a:pt x="801" y="16214"/>
                    </a:lnTo>
                    <a:lnTo>
                      <a:pt x="189" y="15507"/>
                    </a:lnTo>
                    <a:lnTo>
                      <a:pt x="0" y="15224"/>
                    </a:lnTo>
                    <a:lnTo>
                      <a:pt x="707" y="11830"/>
                    </a:lnTo>
                    <a:lnTo>
                      <a:pt x="1980" y="5704"/>
                    </a:lnTo>
                    <a:lnTo>
                      <a:pt x="3158" y="1"/>
                    </a:lnTo>
                    <a:lnTo>
                      <a:pt x="31766" y="5232"/>
                    </a:lnTo>
                    <a:lnTo>
                      <a:pt x="31389" y="11312"/>
                    </a:lnTo>
                    <a:lnTo>
                      <a:pt x="30776" y="2003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61"/>
              <p:cNvSpPr/>
              <p:nvPr/>
            </p:nvSpPr>
            <p:spPr>
              <a:xfrm>
                <a:off x="4129522" y="3579014"/>
                <a:ext cx="416971" cy="153140"/>
              </a:xfrm>
              <a:custGeom>
                <a:avLst/>
                <a:gdLst/>
                <a:ahLst/>
                <a:cxnLst/>
                <a:rect l="l" t="t" r="r" b="b"/>
                <a:pathLst>
                  <a:path w="29646" h="10888" extrusionOk="0">
                    <a:moveTo>
                      <a:pt x="755" y="0"/>
                    </a:moveTo>
                    <a:lnTo>
                      <a:pt x="1" y="3771"/>
                    </a:lnTo>
                    <a:lnTo>
                      <a:pt x="3960" y="5797"/>
                    </a:lnTo>
                    <a:lnTo>
                      <a:pt x="8720" y="8154"/>
                    </a:lnTo>
                    <a:lnTo>
                      <a:pt x="14375" y="10887"/>
                    </a:lnTo>
                    <a:lnTo>
                      <a:pt x="29410" y="9379"/>
                    </a:lnTo>
                    <a:lnTo>
                      <a:pt x="29645" y="5844"/>
                    </a:lnTo>
                    <a:lnTo>
                      <a:pt x="29645" y="5844"/>
                    </a:lnTo>
                    <a:lnTo>
                      <a:pt x="13197" y="6740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61"/>
              <p:cNvSpPr/>
              <p:nvPr/>
            </p:nvSpPr>
            <p:spPr>
              <a:xfrm>
                <a:off x="4129522" y="3579014"/>
                <a:ext cx="416971" cy="153140"/>
              </a:xfrm>
              <a:custGeom>
                <a:avLst/>
                <a:gdLst/>
                <a:ahLst/>
                <a:cxnLst/>
                <a:rect l="l" t="t" r="r" b="b"/>
                <a:pathLst>
                  <a:path w="29646" h="10888" fill="none" extrusionOk="0">
                    <a:moveTo>
                      <a:pt x="755" y="0"/>
                    </a:moveTo>
                    <a:lnTo>
                      <a:pt x="1" y="3771"/>
                    </a:lnTo>
                    <a:lnTo>
                      <a:pt x="1" y="3771"/>
                    </a:lnTo>
                    <a:lnTo>
                      <a:pt x="3960" y="5797"/>
                    </a:lnTo>
                    <a:lnTo>
                      <a:pt x="8720" y="8154"/>
                    </a:lnTo>
                    <a:lnTo>
                      <a:pt x="14375" y="10887"/>
                    </a:lnTo>
                    <a:lnTo>
                      <a:pt x="29410" y="9379"/>
                    </a:lnTo>
                    <a:lnTo>
                      <a:pt x="29645" y="5844"/>
                    </a:lnTo>
                    <a:lnTo>
                      <a:pt x="13197" y="6740"/>
                    </a:lnTo>
                    <a:lnTo>
                      <a:pt x="75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61"/>
              <p:cNvSpPr/>
              <p:nvPr/>
            </p:nvSpPr>
            <p:spPr>
              <a:xfrm>
                <a:off x="4049988" y="3468975"/>
                <a:ext cx="604556" cy="204843"/>
              </a:xfrm>
              <a:custGeom>
                <a:avLst/>
                <a:gdLst/>
                <a:ahLst/>
                <a:cxnLst/>
                <a:rect l="l" t="t" r="r" b="b"/>
                <a:pathLst>
                  <a:path w="42983" h="14564" extrusionOk="0">
                    <a:moveTo>
                      <a:pt x="22575" y="1"/>
                    </a:moveTo>
                    <a:lnTo>
                      <a:pt x="283" y="3111"/>
                    </a:lnTo>
                    <a:lnTo>
                      <a:pt x="0" y="4337"/>
                    </a:lnTo>
                    <a:lnTo>
                      <a:pt x="18852" y="14564"/>
                    </a:lnTo>
                    <a:lnTo>
                      <a:pt x="42653" y="13244"/>
                    </a:lnTo>
                    <a:lnTo>
                      <a:pt x="42983" y="11736"/>
                    </a:lnTo>
                    <a:lnTo>
                      <a:pt x="22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61"/>
              <p:cNvSpPr/>
              <p:nvPr/>
            </p:nvSpPr>
            <p:spPr>
              <a:xfrm>
                <a:off x="4049988" y="3468975"/>
                <a:ext cx="604556" cy="204843"/>
              </a:xfrm>
              <a:custGeom>
                <a:avLst/>
                <a:gdLst/>
                <a:ahLst/>
                <a:cxnLst/>
                <a:rect l="l" t="t" r="r" b="b"/>
                <a:pathLst>
                  <a:path w="42983" h="14564" fill="none" extrusionOk="0">
                    <a:moveTo>
                      <a:pt x="42983" y="11736"/>
                    </a:moveTo>
                    <a:lnTo>
                      <a:pt x="42653" y="13244"/>
                    </a:lnTo>
                    <a:lnTo>
                      <a:pt x="18852" y="14564"/>
                    </a:lnTo>
                    <a:lnTo>
                      <a:pt x="0" y="4337"/>
                    </a:lnTo>
                    <a:lnTo>
                      <a:pt x="283" y="3111"/>
                    </a:lnTo>
                    <a:lnTo>
                      <a:pt x="22575" y="1"/>
                    </a:lnTo>
                    <a:lnTo>
                      <a:pt x="42983" y="117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61"/>
              <p:cNvSpPr/>
              <p:nvPr/>
            </p:nvSpPr>
            <p:spPr>
              <a:xfrm>
                <a:off x="4049988" y="3512729"/>
                <a:ext cx="604556" cy="161086"/>
              </a:xfrm>
              <a:custGeom>
                <a:avLst/>
                <a:gdLst/>
                <a:ahLst/>
                <a:cxnLst/>
                <a:rect l="l" t="t" r="r" b="b"/>
                <a:pathLst>
                  <a:path w="42983" h="11453" extrusionOk="0">
                    <a:moveTo>
                      <a:pt x="283" y="0"/>
                    </a:moveTo>
                    <a:lnTo>
                      <a:pt x="0" y="1226"/>
                    </a:lnTo>
                    <a:lnTo>
                      <a:pt x="18852" y="11453"/>
                    </a:lnTo>
                    <a:lnTo>
                      <a:pt x="42653" y="10133"/>
                    </a:lnTo>
                    <a:lnTo>
                      <a:pt x="42983" y="8625"/>
                    </a:lnTo>
                    <a:lnTo>
                      <a:pt x="19653" y="9803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61"/>
              <p:cNvSpPr/>
              <p:nvPr/>
            </p:nvSpPr>
            <p:spPr>
              <a:xfrm>
                <a:off x="4049988" y="3512729"/>
                <a:ext cx="604556" cy="161086"/>
              </a:xfrm>
              <a:custGeom>
                <a:avLst/>
                <a:gdLst/>
                <a:ahLst/>
                <a:cxnLst/>
                <a:rect l="l" t="t" r="r" b="b"/>
                <a:pathLst>
                  <a:path w="42983" h="11453" fill="none" extrusionOk="0">
                    <a:moveTo>
                      <a:pt x="283" y="0"/>
                    </a:moveTo>
                    <a:lnTo>
                      <a:pt x="283" y="0"/>
                    </a:lnTo>
                    <a:lnTo>
                      <a:pt x="0" y="1226"/>
                    </a:lnTo>
                    <a:lnTo>
                      <a:pt x="18852" y="11453"/>
                    </a:lnTo>
                    <a:lnTo>
                      <a:pt x="42653" y="10133"/>
                    </a:lnTo>
                    <a:lnTo>
                      <a:pt x="42983" y="8625"/>
                    </a:lnTo>
                    <a:lnTo>
                      <a:pt x="19653" y="9803"/>
                    </a:lnTo>
                    <a:lnTo>
                      <a:pt x="2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61"/>
              <p:cNvSpPr/>
              <p:nvPr/>
            </p:nvSpPr>
            <p:spPr>
              <a:xfrm>
                <a:off x="4366169" y="3569071"/>
                <a:ext cx="135235" cy="371893"/>
              </a:xfrm>
              <a:custGeom>
                <a:avLst/>
                <a:gdLst/>
                <a:ahLst/>
                <a:cxnLst/>
                <a:rect l="l" t="t" r="r" b="b"/>
                <a:pathLst>
                  <a:path w="9615" h="26441" extrusionOk="0">
                    <a:moveTo>
                      <a:pt x="1650" y="0"/>
                    </a:moveTo>
                    <a:lnTo>
                      <a:pt x="1508" y="47"/>
                    </a:lnTo>
                    <a:lnTo>
                      <a:pt x="1273" y="142"/>
                    </a:lnTo>
                    <a:lnTo>
                      <a:pt x="1131" y="283"/>
                    </a:lnTo>
                    <a:lnTo>
                      <a:pt x="1037" y="472"/>
                    </a:lnTo>
                    <a:lnTo>
                      <a:pt x="990" y="660"/>
                    </a:lnTo>
                    <a:lnTo>
                      <a:pt x="990" y="896"/>
                    </a:lnTo>
                    <a:lnTo>
                      <a:pt x="1084" y="1084"/>
                    </a:lnTo>
                    <a:lnTo>
                      <a:pt x="1178" y="1273"/>
                    </a:lnTo>
                    <a:lnTo>
                      <a:pt x="1367" y="1414"/>
                    </a:lnTo>
                    <a:lnTo>
                      <a:pt x="6975" y="4902"/>
                    </a:lnTo>
                    <a:lnTo>
                      <a:pt x="7211" y="5090"/>
                    </a:lnTo>
                    <a:lnTo>
                      <a:pt x="7400" y="5373"/>
                    </a:lnTo>
                    <a:lnTo>
                      <a:pt x="7494" y="5656"/>
                    </a:lnTo>
                    <a:lnTo>
                      <a:pt x="7494" y="5939"/>
                    </a:lnTo>
                    <a:lnTo>
                      <a:pt x="7400" y="7258"/>
                    </a:lnTo>
                    <a:lnTo>
                      <a:pt x="7164" y="9096"/>
                    </a:lnTo>
                    <a:lnTo>
                      <a:pt x="6975" y="10227"/>
                    </a:lnTo>
                    <a:lnTo>
                      <a:pt x="6740" y="11406"/>
                    </a:lnTo>
                    <a:lnTo>
                      <a:pt x="6457" y="12725"/>
                    </a:lnTo>
                    <a:lnTo>
                      <a:pt x="6080" y="14092"/>
                    </a:lnTo>
                    <a:lnTo>
                      <a:pt x="5656" y="15506"/>
                    </a:lnTo>
                    <a:lnTo>
                      <a:pt x="5137" y="16967"/>
                    </a:lnTo>
                    <a:lnTo>
                      <a:pt x="4525" y="18475"/>
                    </a:lnTo>
                    <a:lnTo>
                      <a:pt x="3865" y="19983"/>
                    </a:lnTo>
                    <a:lnTo>
                      <a:pt x="3064" y="21539"/>
                    </a:lnTo>
                    <a:lnTo>
                      <a:pt x="2168" y="23047"/>
                    </a:lnTo>
                    <a:lnTo>
                      <a:pt x="1650" y="23801"/>
                    </a:lnTo>
                    <a:lnTo>
                      <a:pt x="1131" y="24555"/>
                    </a:lnTo>
                    <a:lnTo>
                      <a:pt x="566" y="25262"/>
                    </a:lnTo>
                    <a:lnTo>
                      <a:pt x="0" y="25969"/>
                    </a:lnTo>
                    <a:lnTo>
                      <a:pt x="424" y="26205"/>
                    </a:lnTo>
                    <a:lnTo>
                      <a:pt x="801" y="26346"/>
                    </a:lnTo>
                    <a:lnTo>
                      <a:pt x="1084" y="26440"/>
                    </a:lnTo>
                    <a:lnTo>
                      <a:pt x="1697" y="26440"/>
                    </a:lnTo>
                    <a:lnTo>
                      <a:pt x="1791" y="26393"/>
                    </a:lnTo>
                    <a:lnTo>
                      <a:pt x="2121" y="26016"/>
                    </a:lnTo>
                    <a:lnTo>
                      <a:pt x="2969" y="24885"/>
                    </a:lnTo>
                    <a:lnTo>
                      <a:pt x="3535" y="24037"/>
                    </a:lnTo>
                    <a:lnTo>
                      <a:pt x="4148" y="23047"/>
                    </a:lnTo>
                    <a:lnTo>
                      <a:pt x="4807" y="21916"/>
                    </a:lnTo>
                    <a:lnTo>
                      <a:pt x="5514" y="20596"/>
                    </a:lnTo>
                    <a:lnTo>
                      <a:pt x="6221" y="19182"/>
                    </a:lnTo>
                    <a:lnTo>
                      <a:pt x="6928" y="17580"/>
                    </a:lnTo>
                    <a:lnTo>
                      <a:pt x="7588" y="15883"/>
                    </a:lnTo>
                    <a:lnTo>
                      <a:pt x="8201" y="14092"/>
                    </a:lnTo>
                    <a:lnTo>
                      <a:pt x="8483" y="13149"/>
                    </a:lnTo>
                    <a:lnTo>
                      <a:pt x="8719" y="12160"/>
                    </a:lnTo>
                    <a:lnTo>
                      <a:pt x="8955" y="11170"/>
                    </a:lnTo>
                    <a:lnTo>
                      <a:pt x="9143" y="10133"/>
                    </a:lnTo>
                    <a:lnTo>
                      <a:pt x="9332" y="9096"/>
                    </a:lnTo>
                    <a:lnTo>
                      <a:pt x="9473" y="8012"/>
                    </a:lnTo>
                    <a:lnTo>
                      <a:pt x="9567" y="6928"/>
                    </a:lnTo>
                    <a:lnTo>
                      <a:pt x="9615" y="5797"/>
                    </a:lnTo>
                    <a:lnTo>
                      <a:pt x="9615" y="5562"/>
                    </a:lnTo>
                    <a:lnTo>
                      <a:pt x="9615" y="5279"/>
                    </a:lnTo>
                    <a:lnTo>
                      <a:pt x="9520" y="5043"/>
                    </a:lnTo>
                    <a:lnTo>
                      <a:pt x="9473" y="4807"/>
                    </a:lnTo>
                    <a:lnTo>
                      <a:pt x="9332" y="4572"/>
                    </a:lnTo>
                    <a:lnTo>
                      <a:pt x="9190" y="4383"/>
                    </a:lnTo>
                    <a:lnTo>
                      <a:pt x="9049" y="4195"/>
                    </a:lnTo>
                    <a:lnTo>
                      <a:pt x="8861" y="4006"/>
                    </a:lnTo>
                    <a:lnTo>
                      <a:pt x="8059" y="3441"/>
                    </a:lnTo>
                    <a:lnTo>
                      <a:pt x="7164" y="2875"/>
                    </a:lnTo>
                    <a:lnTo>
                      <a:pt x="6174" y="2310"/>
                    </a:lnTo>
                    <a:lnTo>
                      <a:pt x="5184" y="1744"/>
                    </a:lnTo>
                    <a:lnTo>
                      <a:pt x="3346" y="801"/>
                    </a:lnTo>
                    <a:lnTo>
                      <a:pt x="2686" y="377"/>
                    </a:lnTo>
                    <a:lnTo>
                      <a:pt x="2215" y="94"/>
                    </a:lnTo>
                    <a:lnTo>
                      <a:pt x="2027" y="47"/>
                    </a:lnTo>
                    <a:lnTo>
                      <a:pt x="18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61"/>
              <p:cNvSpPr/>
              <p:nvPr/>
            </p:nvSpPr>
            <p:spPr>
              <a:xfrm>
                <a:off x="4356226" y="3913746"/>
                <a:ext cx="47737" cy="41112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23" extrusionOk="0">
                    <a:moveTo>
                      <a:pt x="943" y="1"/>
                    </a:moveTo>
                    <a:lnTo>
                      <a:pt x="754" y="48"/>
                    </a:lnTo>
                    <a:lnTo>
                      <a:pt x="566" y="95"/>
                    </a:lnTo>
                    <a:lnTo>
                      <a:pt x="424" y="189"/>
                    </a:lnTo>
                    <a:lnTo>
                      <a:pt x="283" y="284"/>
                    </a:lnTo>
                    <a:lnTo>
                      <a:pt x="142" y="425"/>
                    </a:lnTo>
                    <a:lnTo>
                      <a:pt x="47" y="614"/>
                    </a:lnTo>
                    <a:lnTo>
                      <a:pt x="0" y="802"/>
                    </a:lnTo>
                    <a:lnTo>
                      <a:pt x="0" y="991"/>
                    </a:lnTo>
                    <a:lnTo>
                      <a:pt x="0" y="1132"/>
                    </a:lnTo>
                    <a:lnTo>
                      <a:pt x="47" y="1320"/>
                    </a:lnTo>
                    <a:lnTo>
                      <a:pt x="142" y="1509"/>
                    </a:lnTo>
                    <a:lnTo>
                      <a:pt x="283" y="1650"/>
                    </a:lnTo>
                    <a:lnTo>
                      <a:pt x="424" y="1745"/>
                    </a:lnTo>
                    <a:lnTo>
                      <a:pt x="1932" y="2782"/>
                    </a:lnTo>
                    <a:lnTo>
                      <a:pt x="2074" y="2876"/>
                    </a:lnTo>
                    <a:lnTo>
                      <a:pt x="2262" y="2923"/>
                    </a:lnTo>
                    <a:lnTo>
                      <a:pt x="2639" y="2923"/>
                    </a:lnTo>
                    <a:lnTo>
                      <a:pt x="2828" y="2829"/>
                    </a:lnTo>
                    <a:lnTo>
                      <a:pt x="2969" y="2782"/>
                    </a:lnTo>
                    <a:lnTo>
                      <a:pt x="3111" y="2640"/>
                    </a:lnTo>
                    <a:lnTo>
                      <a:pt x="3252" y="2499"/>
                    </a:lnTo>
                    <a:lnTo>
                      <a:pt x="3346" y="2310"/>
                    </a:lnTo>
                    <a:lnTo>
                      <a:pt x="3393" y="2169"/>
                    </a:lnTo>
                    <a:lnTo>
                      <a:pt x="3393" y="1980"/>
                    </a:lnTo>
                    <a:lnTo>
                      <a:pt x="3393" y="1792"/>
                    </a:lnTo>
                    <a:lnTo>
                      <a:pt x="3346" y="1603"/>
                    </a:lnTo>
                    <a:lnTo>
                      <a:pt x="3252" y="1462"/>
                    </a:lnTo>
                    <a:lnTo>
                      <a:pt x="3111" y="1273"/>
                    </a:lnTo>
                    <a:lnTo>
                      <a:pt x="2969" y="1179"/>
                    </a:lnTo>
                    <a:lnTo>
                      <a:pt x="1461" y="189"/>
                    </a:lnTo>
                    <a:lnTo>
                      <a:pt x="1320" y="95"/>
                    </a:lnTo>
                    <a:lnTo>
                      <a:pt x="1131" y="48"/>
                    </a:lnTo>
                    <a:lnTo>
                      <a:pt x="9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61"/>
              <p:cNvSpPr/>
              <p:nvPr/>
            </p:nvSpPr>
            <p:spPr>
              <a:xfrm>
                <a:off x="4315129" y="3928331"/>
                <a:ext cx="82871" cy="88849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6317" extrusionOk="0">
                    <a:moveTo>
                      <a:pt x="3158" y="1"/>
                    </a:moveTo>
                    <a:lnTo>
                      <a:pt x="2639" y="48"/>
                    </a:lnTo>
                    <a:lnTo>
                      <a:pt x="2121" y="189"/>
                    </a:lnTo>
                    <a:lnTo>
                      <a:pt x="1650" y="425"/>
                    </a:lnTo>
                    <a:lnTo>
                      <a:pt x="1273" y="755"/>
                    </a:lnTo>
                    <a:lnTo>
                      <a:pt x="896" y="1179"/>
                    </a:lnTo>
                    <a:lnTo>
                      <a:pt x="660" y="1650"/>
                    </a:lnTo>
                    <a:lnTo>
                      <a:pt x="377" y="2263"/>
                    </a:lnTo>
                    <a:lnTo>
                      <a:pt x="189" y="2923"/>
                    </a:lnTo>
                    <a:lnTo>
                      <a:pt x="0" y="3677"/>
                    </a:lnTo>
                    <a:lnTo>
                      <a:pt x="613" y="4242"/>
                    </a:lnTo>
                    <a:lnTo>
                      <a:pt x="1791" y="3535"/>
                    </a:lnTo>
                    <a:lnTo>
                      <a:pt x="1791" y="3535"/>
                    </a:lnTo>
                    <a:lnTo>
                      <a:pt x="1131" y="4619"/>
                    </a:lnTo>
                    <a:lnTo>
                      <a:pt x="1791" y="5232"/>
                    </a:lnTo>
                    <a:lnTo>
                      <a:pt x="3488" y="4007"/>
                    </a:lnTo>
                    <a:lnTo>
                      <a:pt x="2828" y="6080"/>
                    </a:lnTo>
                    <a:lnTo>
                      <a:pt x="3064" y="6316"/>
                    </a:lnTo>
                    <a:lnTo>
                      <a:pt x="3818" y="5798"/>
                    </a:lnTo>
                    <a:lnTo>
                      <a:pt x="4477" y="5232"/>
                    </a:lnTo>
                    <a:lnTo>
                      <a:pt x="5043" y="4667"/>
                    </a:lnTo>
                    <a:lnTo>
                      <a:pt x="5420" y="4195"/>
                    </a:lnTo>
                    <a:lnTo>
                      <a:pt x="5703" y="3677"/>
                    </a:lnTo>
                    <a:lnTo>
                      <a:pt x="5844" y="3158"/>
                    </a:lnTo>
                    <a:lnTo>
                      <a:pt x="5891" y="2640"/>
                    </a:lnTo>
                    <a:lnTo>
                      <a:pt x="5797" y="2122"/>
                    </a:lnTo>
                    <a:lnTo>
                      <a:pt x="5656" y="1650"/>
                    </a:lnTo>
                    <a:lnTo>
                      <a:pt x="5420" y="1179"/>
                    </a:lnTo>
                    <a:lnTo>
                      <a:pt x="5090" y="755"/>
                    </a:lnTo>
                    <a:lnTo>
                      <a:pt x="4666" y="425"/>
                    </a:lnTo>
                    <a:lnTo>
                      <a:pt x="4195" y="189"/>
                    </a:lnTo>
                    <a:lnTo>
                      <a:pt x="3676" y="48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61"/>
              <p:cNvSpPr/>
              <p:nvPr/>
            </p:nvSpPr>
            <p:spPr>
              <a:xfrm>
                <a:off x="4101688" y="3718210"/>
                <a:ext cx="238641" cy="169047"/>
              </a:xfrm>
              <a:custGeom>
                <a:avLst/>
                <a:gdLst/>
                <a:ahLst/>
                <a:cxnLst/>
                <a:rect l="l" t="t" r="r" b="b"/>
                <a:pathLst>
                  <a:path w="16967" h="12019" extrusionOk="0">
                    <a:moveTo>
                      <a:pt x="707" y="0"/>
                    </a:moveTo>
                    <a:lnTo>
                      <a:pt x="0" y="3394"/>
                    </a:lnTo>
                    <a:lnTo>
                      <a:pt x="189" y="3677"/>
                    </a:lnTo>
                    <a:lnTo>
                      <a:pt x="801" y="4384"/>
                    </a:lnTo>
                    <a:lnTo>
                      <a:pt x="1273" y="4855"/>
                    </a:lnTo>
                    <a:lnTo>
                      <a:pt x="1838" y="5420"/>
                    </a:lnTo>
                    <a:lnTo>
                      <a:pt x="2545" y="5986"/>
                    </a:lnTo>
                    <a:lnTo>
                      <a:pt x="3346" y="6646"/>
                    </a:lnTo>
                    <a:lnTo>
                      <a:pt x="4242" y="7306"/>
                    </a:lnTo>
                    <a:lnTo>
                      <a:pt x="5279" y="8013"/>
                    </a:lnTo>
                    <a:lnTo>
                      <a:pt x="6457" y="8672"/>
                    </a:lnTo>
                    <a:lnTo>
                      <a:pt x="7729" y="9332"/>
                    </a:lnTo>
                    <a:lnTo>
                      <a:pt x="9143" y="9992"/>
                    </a:lnTo>
                    <a:lnTo>
                      <a:pt x="10652" y="10558"/>
                    </a:lnTo>
                    <a:lnTo>
                      <a:pt x="12301" y="11123"/>
                    </a:lnTo>
                    <a:lnTo>
                      <a:pt x="14092" y="11594"/>
                    </a:lnTo>
                    <a:lnTo>
                      <a:pt x="15600" y="11830"/>
                    </a:lnTo>
                    <a:lnTo>
                      <a:pt x="16967" y="12019"/>
                    </a:lnTo>
                    <a:lnTo>
                      <a:pt x="15365" y="11406"/>
                    </a:lnTo>
                    <a:lnTo>
                      <a:pt x="13809" y="10746"/>
                    </a:lnTo>
                    <a:lnTo>
                      <a:pt x="12348" y="10086"/>
                    </a:lnTo>
                    <a:lnTo>
                      <a:pt x="10981" y="9379"/>
                    </a:lnTo>
                    <a:lnTo>
                      <a:pt x="9709" y="8625"/>
                    </a:lnTo>
                    <a:lnTo>
                      <a:pt x="8531" y="7824"/>
                    </a:lnTo>
                    <a:lnTo>
                      <a:pt x="7447" y="7070"/>
                    </a:lnTo>
                    <a:lnTo>
                      <a:pt x="6410" y="6269"/>
                    </a:lnTo>
                    <a:lnTo>
                      <a:pt x="5420" y="5468"/>
                    </a:lnTo>
                    <a:lnTo>
                      <a:pt x="4572" y="4666"/>
                    </a:lnTo>
                    <a:lnTo>
                      <a:pt x="3771" y="3865"/>
                    </a:lnTo>
                    <a:lnTo>
                      <a:pt x="3016" y="3064"/>
                    </a:lnTo>
                    <a:lnTo>
                      <a:pt x="2357" y="2263"/>
                    </a:lnTo>
                    <a:lnTo>
                      <a:pt x="1744" y="1462"/>
                    </a:lnTo>
                    <a:lnTo>
                      <a:pt x="1178" y="707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61"/>
              <p:cNvSpPr/>
              <p:nvPr/>
            </p:nvSpPr>
            <p:spPr>
              <a:xfrm>
                <a:off x="4101688" y="3718210"/>
                <a:ext cx="238641" cy="169047"/>
              </a:xfrm>
              <a:custGeom>
                <a:avLst/>
                <a:gdLst/>
                <a:ahLst/>
                <a:cxnLst/>
                <a:rect l="l" t="t" r="r" b="b"/>
                <a:pathLst>
                  <a:path w="16967" h="12019" fill="none" extrusionOk="0">
                    <a:moveTo>
                      <a:pt x="707" y="0"/>
                    </a:moveTo>
                    <a:lnTo>
                      <a:pt x="707" y="0"/>
                    </a:lnTo>
                    <a:lnTo>
                      <a:pt x="0" y="3394"/>
                    </a:lnTo>
                    <a:lnTo>
                      <a:pt x="0" y="3394"/>
                    </a:lnTo>
                    <a:lnTo>
                      <a:pt x="189" y="3677"/>
                    </a:lnTo>
                    <a:lnTo>
                      <a:pt x="801" y="4384"/>
                    </a:lnTo>
                    <a:lnTo>
                      <a:pt x="1273" y="4855"/>
                    </a:lnTo>
                    <a:lnTo>
                      <a:pt x="1838" y="5420"/>
                    </a:lnTo>
                    <a:lnTo>
                      <a:pt x="2545" y="5986"/>
                    </a:lnTo>
                    <a:lnTo>
                      <a:pt x="3346" y="6646"/>
                    </a:lnTo>
                    <a:lnTo>
                      <a:pt x="4242" y="7306"/>
                    </a:lnTo>
                    <a:lnTo>
                      <a:pt x="5279" y="8013"/>
                    </a:lnTo>
                    <a:lnTo>
                      <a:pt x="6457" y="8672"/>
                    </a:lnTo>
                    <a:lnTo>
                      <a:pt x="7729" y="9332"/>
                    </a:lnTo>
                    <a:lnTo>
                      <a:pt x="9143" y="9992"/>
                    </a:lnTo>
                    <a:lnTo>
                      <a:pt x="10652" y="10558"/>
                    </a:lnTo>
                    <a:lnTo>
                      <a:pt x="12301" y="11123"/>
                    </a:lnTo>
                    <a:lnTo>
                      <a:pt x="14092" y="11594"/>
                    </a:lnTo>
                    <a:lnTo>
                      <a:pt x="14092" y="11594"/>
                    </a:lnTo>
                    <a:lnTo>
                      <a:pt x="15600" y="11830"/>
                    </a:lnTo>
                    <a:lnTo>
                      <a:pt x="16967" y="12019"/>
                    </a:lnTo>
                    <a:lnTo>
                      <a:pt x="16967" y="12019"/>
                    </a:lnTo>
                    <a:lnTo>
                      <a:pt x="15365" y="11406"/>
                    </a:lnTo>
                    <a:lnTo>
                      <a:pt x="13809" y="10746"/>
                    </a:lnTo>
                    <a:lnTo>
                      <a:pt x="12348" y="10086"/>
                    </a:lnTo>
                    <a:lnTo>
                      <a:pt x="10981" y="9379"/>
                    </a:lnTo>
                    <a:lnTo>
                      <a:pt x="9709" y="8625"/>
                    </a:lnTo>
                    <a:lnTo>
                      <a:pt x="8531" y="7824"/>
                    </a:lnTo>
                    <a:lnTo>
                      <a:pt x="7447" y="7070"/>
                    </a:lnTo>
                    <a:lnTo>
                      <a:pt x="6410" y="6269"/>
                    </a:lnTo>
                    <a:lnTo>
                      <a:pt x="5420" y="5468"/>
                    </a:lnTo>
                    <a:lnTo>
                      <a:pt x="4572" y="4666"/>
                    </a:lnTo>
                    <a:lnTo>
                      <a:pt x="3771" y="3865"/>
                    </a:lnTo>
                    <a:lnTo>
                      <a:pt x="3016" y="3064"/>
                    </a:lnTo>
                    <a:lnTo>
                      <a:pt x="2357" y="2263"/>
                    </a:lnTo>
                    <a:lnTo>
                      <a:pt x="1744" y="1462"/>
                    </a:lnTo>
                    <a:lnTo>
                      <a:pt x="1178" y="707"/>
                    </a:lnTo>
                    <a:lnTo>
                      <a:pt x="7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07" name="Google Shape;3707;p61"/>
          <p:cNvGrpSpPr/>
          <p:nvPr/>
        </p:nvGrpSpPr>
        <p:grpSpPr>
          <a:xfrm>
            <a:off x="6567835" y="3600916"/>
            <a:ext cx="460906" cy="805491"/>
            <a:chOff x="6264581" y="4145752"/>
            <a:chExt cx="291694" cy="509772"/>
          </a:xfrm>
        </p:grpSpPr>
        <p:sp>
          <p:nvSpPr>
            <p:cNvPr id="3708" name="Google Shape;3708;p61"/>
            <p:cNvSpPr/>
            <p:nvPr/>
          </p:nvSpPr>
          <p:spPr>
            <a:xfrm>
              <a:off x="6264581" y="4145752"/>
              <a:ext cx="291694" cy="509772"/>
            </a:xfrm>
            <a:custGeom>
              <a:avLst/>
              <a:gdLst/>
              <a:ahLst/>
              <a:cxnLst/>
              <a:rect l="l" t="t" r="r" b="b"/>
              <a:pathLst>
                <a:path w="20739" h="36244" extrusionOk="0">
                  <a:moveTo>
                    <a:pt x="9615" y="0"/>
                  </a:moveTo>
                  <a:lnTo>
                    <a:pt x="8861" y="95"/>
                  </a:lnTo>
                  <a:lnTo>
                    <a:pt x="8107" y="236"/>
                  </a:lnTo>
                  <a:lnTo>
                    <a:pt x="7400" y="425"/>
                  </a:lnTo>
                  <a:lnTo>
                    <a:pt x="6693" y="707"/>
                  </a:lnTo>
                  <a:lnTo>
                    <a:pt x="5986" y="990"/>
                  </a:lnTo>
                  <a:lnTo>
                    <a:pt x="5327" y="1320"/>
                  </a:lnTo>
                  <a:lnTo>
                    <a:pt x="4714" y="1697"/>
                  </a:lnTo>
                  <a:lnTo>
                    <a:pt x="4101" y="2121"/>
                  </a:lnTo>
                  <a:lnTo>
                    <a:pt x="3488" y="2640"/>
                  </a:lnTo>
                  <a:lnTo>
                    <a:pt x="2970" y="3111"/>
                  </a:lnTo>
                  <a:lnTo>
                    <a:pt x="2452" y="3677"/>
                  </a:lnTo>
                  <a:lnTo>
                    <a:pt x="1980" y="4289"/>
                  </a:lnTo>
                  <a:lnTo>
                    <a:pt x="1556" y="4902"/>
                  </a:lnTo>
                  <a:lnTo>
                    <a:pt x="1179" y="5562"/>
                  </a:lnTo>
                  <a:lnTo>
                    <a:pt x="849" y="6222"/>
                  </a:lnTo>
                  <a:lnTo>
                    <a:pt x="614" y="6834"/>
                  </a:lnTo>
                  <a:lnTo>
                    <a:pt x="425" y="7447"/>
                  </a:lnTo>
                  <a:lnTo>
                    <a:pt x="284" y="8060"/>
                  </a:lnTo>
                  <a:lnTo>
                    <a:pt x="142" y="8719"/>
                  </a:lnTo>
                  <a:lnTo>
                    <a:pt x="48" y="9709"/>
                  </a:lnTo>
                  <a:lnTo>
                    <a:pt x="1" y="10699"/>
                  </a:lnTo>
                  <a:lnTo>
                    <a:pt x="95" y="11689"/>
                  </a:lnTo>
                  <a:lnTo>
                    <a:pt x="284" y="12678"/>
                  </a:lnTo>
                  <a:lnTo>
                    <a:pt x="519" y="13621"/>
                  </a:lnTo>
                  <a:lnTo>
                    <a:pt x="896" y="14516"/>
                  </a:lnTo>
                  <a:lnTo>
                    <a:pt x="1320" y="15365"/>
                  </a:lnTo>
                  <a:lnTo>
                    <a:pt x="1792" y="16166"/>
                  </a:lnTo>
                  <a:lnTo>
                    <a:pt x="2310" y="16967"/>
                  </a:lnTo>
                  <a:lnTo>
                    <a:pt x="2734" y="17816"/>
                  </a:lnTo>
                  <a:lnTo>
                    <a:pt x="3159" y="18711"/>
                  </a:lnTo>
                  <a:lnTo>
                    <a:pt x="3441" y="19606"/>
                  </a:lnTo>
                  <a:lnTo>
                    <a:pt x="3677" y="20502"/>
                  </a:lnTo>
                  <a:lnTo>
                    <a:pt x="3865" y="21445"/>
                  </a:lnTo>
                  <a:lnTo>
                    <a:pt x="3960" y="22387"/>
                  </a:lnTo>
                  <a:lnTo>
                    <a:pt x="4007" y="23330"/>
                  </a:lnTo>
                  <a:lnTo>
                    <a:pt x="3818" y="23377"/>
                  </a:lnTo>
                  <a:lnTo>
                    <a:pt x="3630" y="23471"/>
                  </a:lnTo>
                  <a:lnTo>
                    <a:pt x="3441" y="23565"/>
                  </a:lnTo>
                  <a:lnTo>
                    <a:pt x="3300" y="23707"/>
                  </a:lnTo>
                  <a:lnTo>
                    <a:pt x="3159" y="23848"/>
                  </a:lnTo>
                  <a:lnTo>
                    <a:pt x="3064" y="23990"/>
                  </a:lnTo>
                  <a:lnTo>
                    <a:pt x="2970" y="24178"/>
                  </a:lnTo>
                  <a:lnTo>
                    <a:pt x="2923" y="24367"/>
                  </a:lnTo>
                  <a:lnTo>
                    <a:pt x="2781" y="25451"/>
                  </a:lnTo>
                  <a:lnTo>
                    <a:pt x="2734" y="25686"/>
                  </a:lnTo>
                  <a:lnTo>
                    <a:pt x="2781" y="25969"/>
                  </a:lnTo>
                  <a:lnTo>
                    <a:pt x="2876" y="26205"/>
                  </a:lnTo>
                  <a:lnTo>
                    <a:pt x="3017" y="26440"/>
                  </a:lnTo>
                  <a:lnTo>
                    <a:pt x="3206" y="26629"/>
                  </a:lnTo>
                  <a:lnTo>
                    <a:pt x="3441" y="26770"/>
                  </a:lnTo>
                  <a:lnTo>
                    <a:pt x="3677" y="26865"/>
                  </a:lnTo>
                  <a:lnTo>
                    <a:pt x="3960" y="26959"/>
                  </a:lnTo>
                  <a:lnTo>
                    <a:pt x="4478" y="27053"/>
                  </a:lnTo>
                  <a:lnTo>
                    <a:pt x="4431" y="27901"/>
                  </a:lnTo>
                  <a:lnTo>
                    <a:pt x="4007" y="27901"/>
                  </a:lnTo>
                  <a:lnTo>
                    <a:pt x="3913" y="27949"/>
                  </a:lnTo>
                  <a:lnTo>
                    <a:pt x="3771" y="28090"/>
                  </a:lnTo>
                  <a:lnTo>
                    <a:pt x="3677" y="28231"/>
                  </a:lnTo>
                  <a:lnTo>
                    <a:pt x="3583" y="28420"/>
                  </a:lnTo>
                  <a:lnTo>
                    <a:pt x="3536" y="28655"/>
                  </a:lnTo>
                  <a:lnTo>
                    <a:pt x="3536" y="28844"/>
                  </a:lnTo>
                  <a:lnTo>
                    <a:pt x="3583" y="29033"/>
                  </a:lnTo>
                  <a:lnTo>
                    <a:pt x="3677" y="29221"/>
                  </a:lnTo>
                  <a:lnTo>
                    <a:pt x="3771" y="29362"/>
                  </a:lnTo>
                  <a:lnTo>
                    <a:pt x="3960" y="29457"/>
                  </a:lnTo>
                  <a:lnTo>
                    <a:pt x="4337" y="29645"/>
                  </a:lnTo>
                  <a:lnTo>
                    <a:pt x="4290" y="31012"/>
                  </a:lnTo>
                  <a:lnTo>
                    <a:pt x="3818" y="30965"/>
                  </a:lnTo>
                  <a:lnTo>
                    <a:pt x="3630" y="30965"/>
                  </a:lnTo>
                  <a:lnTo>
                    <a:pt x="3536" y="31012"/>
                  </a:lnTo>
                  <a:lnTo>
                    <a:pt x="3394" y="31153"/>
                  </a:lnTo>
                  <a:lnTo>
                    <a:pt x="3300" y="31295"/>
                  </a:lnTo>
                  <a:lnTo>
                    <a:pt x="3206" y="31483"/>
                  </a:lnTo>
                  <a:lnTo>
                    <a:pt x="3159" y="31719"/>
                  </a:lnTo>
                  <a:lnTo>
                    <a:pt x="3159" y="31907"/>
                  </a:lnTo>
                  <a:lnTo>
                    <a:pt x="3206" y="32096"/>
                  </a:lnTo>
                  <a:lnTo>
                    <a:pt x="3300" y="32284"/>
                  </a:lnTo>
                  <a:lnTo>
                    <a:pt x="3394" y="32426"/>
                  </a:lnTo>
                  <a:lnTo>
                    <a:pt x="3724" y="32614"/>
                  </a:lnTo>
                  <a:lnTo>
                    <a:pt x="4337" y="32850"/>
                  </a:lnTo>
                  <a:lnTo>
                    <a:pt x="4431" y="33746"/>
                  </a:lnTo>
                  <a:lnTo>
                    <a:pt x="4478" y="34123"/>
                  </a:lnTo>
                  <a:lnTo>
                    <a:pt x="4572" y="34405"/>
                  </a:lnTo>
                  <a:lnTo>
                    <a:pt x="4667" y="34594"/>
                  </a:lnTo>
                  <a:lnTo>
                    <a:pt x="4761" y="34782"/>
                  </a:lnTo>
                  <a:lnTo>
                    <a:pt x="5091" y="35159"/>
                  </a:lnTo>
                  <a:lnTo>
                    <a:pt x="5468" y="35489"/>
                  </a:lnTo>
                  <a:lnTo>
                    <a:pt x="5939" y="35725"/>
                  </a:lnTo>
                  <a:lnTo>
                    <a:pt x="6505" y="35961"/>
                  </a:lnTo>
                  <a:lnTo>
                    <a:pt x="7023" y="36102"/>
                  </a:lnTo>
                  <a:lnTo>
                    <a:pt x="7636" y="36196"/>
                  </a:lnTo>
                  <a:lnTo>
                    <a:pt x="8201" y="36243"/>
                  </a:lnTo>
                  <a:lnTo>
                    <a:pt x="8578" y="36243"/>
                  </a:lnTo>
                  <a:lnTo>
                    <a:pt x="8956" y="36196"/>
                  </a:lnTo>
                  <a:lnTo>
                    <a:pt x="9285" y="36102"/>
                  </a:lnTo>
                  <a:lnTo>
                    <a:pt x="9615" y="35961"/>
                  </a:lnTo>
                  <a:lnTo>
                    <a:pt x="9898" y="35819"/>
                  </a:lnTo>
                  <a:lnTo>
                    <a:pt x="10134" y="35584"/>
                  </a:lnTo>
                  <a:lnTo>
                    <a:pt x="10322" y="35348"/>
                  </a:lnTo>
                  <a:lnTo>
                    <a:pt x="10464" y="35065"/>
                  </a:lnTo>
                  <a:lnTo>
                    <a:pt x="10558" y="34924"/>
                  </a:lnTo>
                  <a:lnTo>
                    <a:pt x="11076" y="35018"/>
                  </a:lnTo>
                  <a:lnTo>
                    <a:pt x="11406" y="35065"/>
                  </a:lnTo>
                  <a:lnTo>
                    <a:pt x="11453" y="35065"/>
                  </a:lnTo>
                  <a:lnTo>
                    <a:pt x="11642" y="34971"/>
                  </a:lnTo>
                  <a:lnTo>
                    <a:pt x="11830" y="34782"/>
                  </a:lnTo>
                  <a:lnTo>
                    <a:pt x="11925" y="34500"/>
                  </a:lnTo>
                  <a:lnTo>
                    <a:pt x="11972" y="34217"/>
                  </a:lnTo>
                  <a:lnTo>
                    <a:pt x="12019" y="33934"/>
                  </a:lnTo>
                  <a:lnTo>
                    <a:pt x="12019" y="33698"/>
                  </a:lnTo>
                  <a:lnTo>
                    <a:pt x="12019" y="33463"/>
                  </a:lnTo>
                  <a:lnTo>
                    <a:pt x="11972" y="33321"/>
                  </a:lnTo>
                  <a:lnTo>
                    <a:pt x="11736" y="33180"/>
                  </a:lnTo>
                  <a:lnTo>
                    <a:pt x="11171" y="32944"/>
                  </a:lnTo>
                  <a:lnTo>
                    <a:pt x="11406" y="31955"/>
                  </a:lnTo>
                  <a:lnTo>
                    <a:pt x="11783" y="32002"/>
                  </a:lnTo>
                  <a:lnTo>
                    <a:pt x="11830" y="32002"/>
                  </a:lnTo>
                  <a:lnTo>
                    <a:pt x="12019" y="31907"/>
                  </a:lnTo>
                  <a:lnTo>
                    <a:pt x="12160" y="31719"/>
                  </a:lnTo>
                  <a:lnTo>
                    <a:pt x="12302" y="31436"/>
                  </a:lnTo>
                  <a:lnTo>
                    <a:pt x="12349" y="31153"/>
                  </a:lnTo>
                  <a:lnTo>
                    <a:pt x="12396" y="30871"/>
                  </a:lnTo>
                  <a:lnTo>
                    <a:pt x="12396" y="30635"/>
                  </a:lnTo>
                  <a:lnTo>
                    <a:pt x="12396" y="30399"/>
                  </a:lnTo>
                  <a:lnTo>
                    <a:pt x="12349" y="30258"/>
                  </a:lnTo>
                  <a:lnTo>
                    <a:pt x="12208" y="30164"/>
                  </a:lnTo>
                  <a:lnTo>
                    <a:pt x="11925" y="30022"/>
                  </a:lnTo>
                  <a:lnTo>
                    <a:pt x="12208" y="28844"/>
                  </a:lnTo>
                  <a:lnTo>
                    <a:pt x="12726" y="28985"/>
                  </a:lnTo>
                  <a:lnTo>
                    <a:pt x="12820" y="28985"/>
                  </a:lnTo>
                  <a:lnTo>
                    <a:pt x="13103" y="28938"/>
                  </a:lnTo>
                  <a:lnTo>
                    <a:pt x="13386" y="28797"/>
                  </a:lnTo>
                  <a:lnTo>
                    <a:pt x="13669" y="28608"/>
                  </a:lnTo>
                  <a:lnTo>
                    <a:pt x="13904" y="28373"/>
                  </a:lnTo>
                  <a:lnTo>
                    <a:pt x="14093" y="28137"/>
                  </a:lnTo>
                  <a:lnTo>
                    <a:pt x="14281" y="27854"/>
                  </a:lnTo>
                  <a:lnTo>
                    <a:pt x="14376" y="27524"/>
                  </a:lnTo>
                  <a:lnTo>
                    <a:pt x="14470" y="27289"/>
                  </a:lnTo>
                  <a:lnTo>
                    <a:pt x="14611" y="26205"/>
                  </a:lnTo>
                  <a:lnTo>
                    <a:pt x="14658" y="25969"/>
                  </a:lnTo>
                  <a:lnTo>
                    <a:pt x="14611" y="25686"/>
                  </a:lnTo>
                  <a:lnTo>
                    <a:pt x="14517" y="25451"/>
                  </a:lnTo>
                  <a:lnTo>
                    <a:pt x="14376" y="25262"/>
                  </a:lnTo>
                  <a:lnTo>
                    <a:pt x="14187" y="25074"/>
                  </a:lnTo>
                  <a:lnTo>
                    <a:pt x="13951" y="24885"/>
                  </a:lnTo>
                  <a:lnTo>
                    <a:pt x="13716" y="24791"/>
                  </a:lnTo>
                  <a:lnTo>
                    <a:pt x="13433" y="24697"/>
                  </a:lnTo>
                  <a:lnTo>
                    <a:pt x="13621" y="23895"/>
                  </a:lnTo>
                  <a:lnTo>
                    <a:pt x="13857" y="23047"/>
                  </a:lnTo>
                  <a:lnTo>
                    <a:pt x="14187" y="22246"/>
                  </a:lnTo>
                  <a:lnTo>
                    <a:pt x="14564" y="21492"/>
                  </a:lnTo>
                  <a:lnTo>
                    <a:pt x="15082" y="20596"/>
                  </a:lnTo>
                  <a:lnTo>
                    <a:pt x="15695" y="19701"/>
                  </a:lnTo>
                  <a:lnTo>
                    <a:pt x="16402" y="18900"/>
                  </a:lnTo>
                  <a:lnTo>
                    <a:pt x="17156" y="18145"/>
                  </a:lnTo>
                  <a:lnTo>
                    <a:pt x="17863" y="17533"/>
                  </a:lnTo>
                  <a:lnTo>
                    <a:pt x="18476" y="16826"/>
                  </a:lnTo>
                  <a:lnTo>
                    <a:pt x="18994" y="16072"/>
                  </a:lnTo>
                  <a:lnTo>
                    <a:pt x="19513" y="15271"/>
                  </a:lnTo>
                  <a:lnTo>
                    <a:pt x="19890" y="14422"/>
                  </a:lnTo>
                  <a:lnTo>
                    <a:pt x="20220" y="13527"/>
                  </a:lnTo>
                  <a:lnTo>
                    <a:pt x="20502" y="12584"/>
                  </a:lnTo>
                  <a:lnTo>
                    <a:pt x="20644" y="11594"/>
                  </a:lnTo>
                  <a:lnTo>
                    <a:pt x="20738" y="10558"/>
                  </a:lnTo>
                  <a:lnTo>
                    <a:pt x="20691" y="9521"/>
                  </a:lnTo>
                  <a:lnTo>
                    <a:pt x="20550" y="8484"/>
                  </a:lnTo>
                  <a:lnTo>
                    <a:pt x="20314" y="7494"/>
                  </a:lnTo>
                  <a:lnTo>
                    <a:pt x="20031" y="6551"/>
                  </a:lnTo>
                  <a:lnTo>
                    <a:pt x="19607" y="5656"/>
                  </a:lnTo>
                  <a:lnTo>
                    <a:pt x="19136" y="4808"/>
                  </a:lnTo>
                  <a:lnTo>
                    <a:pt x="18570" y="4006"/>
                  </a:lnTo>
                  <a:lnTo>
                    <a:pt x="17910" y="3252"/>
                  </a:lnTo>
                  <a:lnTo>
                    <a:pt x="17203" y="2545"/>
                  </a:lnTo>
                  <a:lnTo>
                    <a:pt x="16402" y="1933"/>
                  </a:lnTo>
                  <a:lnTo>
                    <a:pt x="15601" y="1414"/>
                  </a:lnTo>
                  <a:lnTo>
                    <a:pt x="14705" y="943"/>
                  </a:lnTo>
                  <a:lnTo>
                    <a:pt x="13763" y="566"/>
                  </a:lnTo>
                  <a:lnTo>
                    <a:pt x="12773" y="283"/>
                  </a:lnTo>
                  <a:lnTo>
                    <a:pt x="11736" y="95"/>
                  </a:lnTo>
                  <a:lnTo>
                    <a:pt x="11076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9" name="Google Shape;3709;p61"/>
            <p:cNvGrpSpPr/>
            <p:nvPr/>
          </p:nvGrpSpPr>
          <p:grpSpPr>
            <a:xfrm>
              <a:off x="6264595" y="4145752"/>
              <a:ext cx="291680" cy="509755"/>
              <a:chOff x="4000270" y="4145752"/>
              <a:chExt cx="291680" cy="509755"/>
            </a:xfrm>
          </p:grpSpPr>
          <p:sp>
            <p:nvSpPr>
              <p:cNvPr id="3710" name="Google Shape;3710;p61"/>
              <p:cNvSpPr/>
              <p:nvPr/>
            </p:nvSpPr>
            <p:spPr>
              <a:xfrm>
                <a:off x="4000270" y="4145752"/>
                <a:ext cx="291680" cy="379839"/>
              </a:xfrm>
              <a:custGeom>
                <a:avLst/>
                <a:gdLst/>
                <a:ahLst/>
                <a:cxnLst/>
                <a:rect l="l" t="t" r="r" b="b"/>
                <a:pathLst>
                  <a:path w="20738" h="27006" extrusionOk="0">
                    <a:moveTo>
                      <a:pt x="9992" y="0"/>
                    </a:moveTo>
                    <a:lnTo>
                      <a:pt x="9144" y="48"/>
                    </a:lnTo>
                    <a:lnTo>
                      <a:pt x="8342" y="189"/>
                    </a:lnTo>
                    <a:lnTo>
                      <a:pt x="7494" y="425"/>
                    </a:lnTo>
                    <a:lnTo>
                      <a:pt x="6740" y="660"/>
                    </a:lnTo>
                    <a:lnTo>
                      <a:pt x="5986" y="990"/>
                    </a:lnTo>
                    <a:lnTo>
                      <a:pt x="5232" y="1367"/>
                    </a:lnTo>
                    <a:lnTo>
                      <a:pt x="4525" y="1838"/>
                    </a:lnTo>
                    <a:lnTo>
                      <a:pt x="3865" y="2310"/>
                    </a:lnTo>
                    <a:lnTo>
                      <a:pt x="3252" y="2875"/>
                    </a:lnTo>
                    <a:lnTo>
                      <a:pt x="2687" y="3441"/>
                    </a:lnTo>
                    <a:lnTo>
                      <a:pt x="2121" y="4101"/>
                    </a:lnTo>
                    <a:lnTo>
                      <a:pt x="1650" y="4761"/>
                    </a:lnTo>
                    <a:lnTo>
                      <a:pt x="1226" y="5467"/>
                    </a:lnTo>
                    <a:lnTo>
                      <a:pt x="849" y="6222"/>
                    </a:lnTo>
                    <a:lnTo>
                      <a:pt x="613" y="6834"/>
                    </a:lnTo>
                    <a:lnTo>
                      <a:pt x="424" y="7447"/>
                    </a:lnTo>
                    <a:lnTo>
                      <a:pt x="283" y="8060"/>
                    </a:lnTo>
                    <a:lnTo>
                      <a:pt x="142" y="8719"/>
                    </a:lnTo>
                    <a:lnTo>
                      <a:pt x="47" y="9709"/>
                    </a:lnTo>
                    <a:lnTo>
                      <a:pt x="0" y="10699"/>
                    </a:lnTo>
                    <a:lnTo>
                      <a:pt x="95" y="11689"/>
                    </a:lnTo>
                    <a:lnTo>
                      <a:pt x="283" y="12678"/>
                    </a:lnTo>
                    <a:lnTo>
                      <a:pt x="519" y="13621"/>
                    </a:lnTo>
                    <a:lnTo>
                      <a:pt x="896" y="14516"/>
                    </a:lnTo>
                    <a:lnTo>
                      <a:pt x="1320" y="15365"/>
                    </a:lnTo>
                    <a:lnTo>
                      <a:pt x="1791" y="16166"/>
                    </a:lnTo>
                    <a:lnTo>
                      <a:pt x="2404" y="17109"/>
                    </a:lnTo>
                    <a:lnTo>
                      <a:pt x="2875" y="18098"/>
                    </a:lnTo>
                    <a:lnTo>
                      <a:pt x="3299" y="19135"/>
                    </a:lnTo>
                    <a:lnTo>
                      <a:pt x="3629" y="20172"/>
                    </a:lnTo>
                    <a:lnTo>
                      <a:pt x="3865" y="21256"/>
                    </a:lnTo>
                    <a:lnTo>
                      <a:pt x="3959" y="22387"/>
                    </a:lnTo>
                    <a:lnTo>
                      <a:pt x="4006" y="23471"/>
                    </a:lnTo>
                    <a:lnTo>
                      <a:pt x="3912" y="24602"/>
                    </a:lnTo>
                    <a:lnTo>
                      <a:pt x="3771" y="25875"/>
                    </a:lnTo>
                    <a:lnTo>
                      <a:pt x="13102" y="27006"/>
                    </a:lnTo>
                    <a:lnTo>
                      <a:pt x="13244" y="25733"/>
                    </a:lnTo>
                    <a:lnTo>
                      <a:pt x="13432" y="24602"/>
                    </a:lnTo>
                    <a:lnTo>
                      <a:pt x="13715" y="23565"/>
                    </a:lnTo>
                    <a:lnTo>
                      <a:pt x="14092" y="22481"/>
                    </a:lnTo>
                    <a:lnTo>
                      <a:pt x="14563" y="21492"/>
                    </a:lnTo>
                    <a:lnTo>
                      <a:pt x="15082" y="20596"/>
                    </a:lnTo>
                    <a:lnTo>
                      <a:pt x="15695" y="19701"/>
                    </a:lnTo>
                    <a:lnTo>
                      <a:pt x="16402" y="18900"/>
                    </a:lnTo>
                    <a:lnTo>
                      <a:pt x="17156" y="18145"/>
                    </a:lnTo>
                    <a:lnTo>
                      <a:pt x="17863" y="17533"/>
                    </a:lnTo>
                    <a:lnTo>
                      <a:pt x="18475" y="16826"/>
                    </a:lnTo>
                    <a:lnTo>
                      <a:pt x="18994" y="16072"/>
                    </a:lnTo>
                    <a:lnTo>
                      <a:pt x="19512" y="15271"/>
                    </a:lnTo>
                    <a:lnTo>
                      <a:pt x="19889" y="14422"/>
                    </a:lnTo>
                    <a:lnTo>
                      <a:pt x="20219" y="13527"/>
                    </a:lnTo>
                    <a:lnTo>
                      <a:pt x="20502" y="12584"/>
                    </a:lnTo>
                    <a:lnTo>
                      <a:pt x="20643" y="11594"/>
                    </a:lnTo>
                    <a:lnTo>
                      <a:pt x="20738" y="10558"/>
                    </a:lnTo>
                    <a:lnTo>
                      <a:pt x="20690" y="9521"/>
                    </a:lnTo>
                    <a:lnTo>
                      <a:pt x="20549" y="8484"/>
                    </a:lnTo>
                    <a:lnTo>
                      <a:pt x="20313" y="7494"/>
                    </a:lnTo>
                    <a:lnTo>
                      <a:pt x="20031" y="6551"/>
                    </a:lnTo>
                    <a:lnTo>
                      <a:pt x="19606" y="5656"/>
                    </a:lnTo>
                    <a:lnTo>
                      <a:pt x="19135" y="4808"/>
                    </a:lnTo>
                    <a:lnTo>
                      <a:pt x="18570" y="4006"/>
                    </a:lnTo>
                    <a:lnTo>
                      <a:pt x="17910" y="3252"/>
                    </a:lnTo>
                    <a:lnTo>
                      <a:pt x="17203" y="2545"/>
                    </a:lnTo>
                    <a:lnTo>
                      <a:pt x="16402" y="1933"/>
                    </a:lnTo>
                    <a:lnTo>
                      <a:pt x="15600" y="1414"/>
                    </a:lnTo>
                    <a:lnTo>
                      <a:pt x="14705" y="943"/>
                    </a:lnTo>
                    <a:lnTo>
                      <a:pt x="13762" y="566"/>
                    </a:lnTo>
                    <a:lnTo>
                      <a:pt x="12773" y="283"/>
                    </a:lnTo>
                    <a:lnTo>
                      <a:pt x="11736" y="95"/>
                    </a:lnTo>
                    <a:lnTo>
                      <a:pt x="108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61"/>
              <p:cNvSpPr/>
              <p:nvPr/>
            </p:nvSpPr>
            <p:spPr>
              <a:xfrm>
                <a:off x="4000270" y="4145752"/>
                <a:ext cx="291680" cy="379839"/>
              </a:xfrm>
              <a:custGeom>
                <a:avLst/>
                <a:gdLst/>
                <a:ahLst/>
                <a:cxnLst/>
                <a:rect l="l" t="t" r="r" b="b"/>
                <a:pathLst>
                  <a:path w="20738" h="27006" fill="none" extrusionOk="0">
                    <a:moveTo>
                      <a:pt x="20643" y="11594"/>
                    </a:moveTo>
                    <a:lnTo>
                      <a:pt x="20643" y="11594"/>
                    </a:lnTo>
                    <a:lnTo>
                      <a:pt x="20502" y="12584"/>
                    </a:lnTo>
                    <a:lnTo>
                      <a:pt x="20219" y="13527"/>
                    </a:lnTo>
                    <a:lnTo>
                      <a:pt x="19889" y="14422"/>
                    </a:lnTo>
                    <a:lnTo>
                      <a:pt x="19512" y="15271"/>
                    </a:lnTo>
                    <a:lnTo>
                      <a:pt x="18994" y="16072"/>
                    </a:lnTo>
                    <a:lnTo>
                      <a:pt x="18475" y="16826"/>
                    </a:lnTo>
                    <a:lnTo>
                      <a:pt x="17863" y="17533"/>
                    </a:lnTo>
                    <a:lnTo>
                      <a:pt x="17156" y="18145"/>
                    </a:lnTo>
                    <a:lnTo>
                      <a:pt x="17156" y="18145"/>
                    </a:lnTo>
                    <a:lnTo>
                      <a:pt x="16402" y="18900"/>
                    </a:lnTo>
                    <a:lnTo>
                      <a:pt x="15695" y="19701"/>
                    </a:lnTo>
                    <a:lnTo>
                      <a:pt x="15082" y="20596"/>
                    </a:lnTo>
                    <a:lnTo>
                      <a:pt x="14563" y="21492"/>
                    </a:lnTo>
                    <a:lnTo>
                      <a:pt x="14563" y="21492"/>
                    </a:lnTo>
                    <a:lnTo>
                      <a:pt x="14092" y="22481"/>
                    </a:lnTo>
                    <a:lnTo>
                      <a:pt x="13715" y="23565"/>
                    </a:lnTo>
                    <a:lnTo>
                      <a:pt x="13432" y="24602"/>
                    </a:lnTo>
                    <a:lnTo>
                      <a:pt x="13244" y="25733"/>
                    </a:lnTo>
                    <a:lnTo>
                      <a:pt x="13102" y="27006"/>
                    </a:lnTo>
                    <a:lnTo>
                      <a:pt x="3771" y="25875"/>
                    </a:lnTo>
                    <a:lnTo>
                      <a:pt x="3912" y="24602"/>
                    </a:lnTo>
                    <a:lnTo>
                      <a:pt x="3912" y="24602"/>
                    </a:lnTo>
                    <a:lnTo>
                      <a:pt x="4006" y="23471"/>
                    </a:lnTo>
                    <a:lnTo>
                      <a:pt x="3959" y="22387"/>
                    </a:lnTo>
                    <a:lnTo>
                      <a:pt x="3865" y="21256"/>
                    </a:lnTo>
                    <a:lnTo>
                      <a:pt x="3629" y="20172"/>
                    </a:lnTo>
                    <a:lnTo>
                      <a:pt x="3299" y="19135"/>
                    </a:lnTo>
                    <a:lnTo>
                      <a:pt x="2875" y="18098"/>
                    </a:lnTo>
                    <a:lnTo>
                      <a:pt x="2404" y="17109"/>
                    </a:lnTo>
                    <a:lnTo>
                      <a:pt x="1791" y="16166"/>
                    </a:lnTo>
                    <a:lnTo>
                      <a:pt x="1791" y="16166"/>
                    </a:lnTo>
                    <a:lnTo>
                      <a:pt x="1320" y="15365"/>
                    </a:lnTo>
                    <a:lnTo>
                      <a:pt x="896" y="14516"/>
                    </a:lnTo>
                    <a:lnTo>
                      <a:pt x="519" y="13621"/>
                    </a:lnTo>
                    <a:lnTo>
                      <a:pt x="283" y="12678"/>
                    </a:lnTo>
                    <a:lnTo>
                      <a:pt x="95" y="11689"/>
                    </a:lnTo>
                    <a:lnTo>
                      <a:pt x="0" y="10699"/>
                    </a:lnTo>
                    <a:lnTo>
                      <a:pt x="47" y="9709"/>
                    </a:lnTo>
                    <a:lnTo>
                      <a:pt x="142" y="8719"/>
                    </a:lnTo>
                    <a:lnTo>
                      <a:pt x="142" y="8719"/>
                    </a:lnTo>
                    <a:lnTo>
                      <a:pt x="283" y="8060"/>
                    </a:lnTo>
                    <a:lnTo>
                      <a:pt x="424" y="7447"/>
                    </a:lnTo>
                    <a:lnTo>
                      <a:pt x="613" y="6834"/>
                    </a:lnTo>
                    <a:lnTo>
                      <a:pt x="849" y="6222"/>
                    </a:lnTo>
                    <a:lnTo>
                      <a:pt x="849" y="6222"/>
                    </a:lnTo>
                    <a:lnTo>
                      <a:pt x="1226" y="5467"/>
                    </a:lnTo>
                    <a:lnTo>
                      <a:pt x="1650" y="4761"/>
                    </a:lnTo>
                    <a:lnTo>
                      <a:pt x="2121" y="4101"/>
                    </a:lnTo>
                    <a:lnTo>
                      <a:pt x="2687" y="3441"/>
                    </a:lnTo>
                    <a:lnTo>
                      <a:pt x="3252" y="2875"/>
                    </a:lnTo>
                    <a:lnTo>
                      <a:pt x="3865" y="2310"/>
                    </a:lnTo>
                    <a:lnTo>
                      <a:pt x="4525" y="1838"/>
                    </a:lnTo>
                    <a:lnTo>
                      <a:pt x="5232" y="1367"/>
                    </a:lnTo>
                    <a:lnTo>
                      <a:pt x="5986" y="990"/>
                    </a:lnTo>
                    <a:lnTo>
                      <a:pt x="6740" y="660"/>
                    </a:lnTo>
                    <a:lnTo>
                      <a:pt x="7494" y="425"/>
                    </a:lnTo>
                    <a:lnTo>
                      <a:pt x="8342" y="189"/>
                    </a:lnTo>
                    <a:lnTo>
                      <a:pt x="9144" y="48"/>
                    </a:lnTo>
                    <a:lnTo>
                      <a:pt x="9992" y="0"/>
                    </a:lnTo>
                    <a:lnTo>
                      <a:pt x="10840" y="0"/>
                    </a:lnTo>
                    <a:lnTo>
                      <a:pt x="11736" y="95"/>
                    </a:lnTo>
                    <a:lnTo>
                      <a:pt x="11736" y="95"/>
                    </a:lnTo>
                    <a:lnTo>
                      <a:pt x="12773" y="283"/>
                    </a:lnTo>
                    <a:lnTo>
                      <a:pt x="13762" y="566"/>
                    </a:lnTo>
                    <a:lnTo>
                      <a:pt x="14705" y="943"/>
                    </a:lnTo>
                    <a:lnTo>
                      <a:pt x="15600" y="1414"/>
                    </a:lnTo>
                    <a:lnTo>
                      <a:pt x="16402" y="1933"/>
                    </a:lnTo>
                    <a:lnTo>
                      <a:pt x="17203" y="2545"/>
                    </a:lnTo>
                    <a:lnTo>
                      <a:pt x="17910" y="3252"/>
                    </a:lnTo>
                    <a:lnTo>
                      <a:pt x="18570" y="4006"/>
                    </a:lnTo>
                    <a:lnTo>
                      <a:pt x="19135" y="4808"/>
                    </a:lnTo>
                    <a:lnTo>
                      <a:pt x="19606" y="5656"/>
                    </a:lnTo>
                    <a:lnTo>
                      <a:pt x="20031" y="6551"/>
                    </a:lnTo>
                    <a:lnTo>
                      <a:pt x="20313" y="7494"/>
                    </a:lnTo>
                    <a:lnTo>
                      <a:pt x="20549" y="8484"/>
                    </a:lnTo>
                    <a:lnTo>
                      <a:pt x="20690" y="9521"/>
                    </a:lnTo>
                    <a:lnTo>
                      <a:pt x="20738" y="10558"/>
                    </a:lnTo>
                    <a:lnTo>
                      <a:pt x="20643" y="1159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61"/>
              <p:cNvSpPr/>
              <p:nvPr/>
            </p:nvSpPr>
            <p:spPr>
              <a:xfrm>
                <a:off x="4107652" y="4334665"/>
                <a:ext cx="29185" cy="171706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2208" extrusionOk="0">
                    <a:moveTo>
                      <a:pt x="754" y="0"/>
                    </a:moveTo>
                    <a:lnTo>
                      <a:pt x="0" y="12207"/>
                    </a:lnTo>
                    <a:lnTo>
                      <a:pt x="1367" y="12207"/>
                    </a:lnTo>
                    <a:lnTo>
                      <a:pt x="2074" y="707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61"/>
              <p:cNvSpPr/>
              <p:nvPr/>
            </p:nvSpPr>
            <p:spPr>
              <a:xfrm>
                <a:off x="4107652" y="4334665"/>
                <a:ext cx="29185" cy="171706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2208" fill="none" extrusionOk="0">
                    <a:moveTo>
                      <a:pt x="0" y="12207"/>
                    </a:moveTo>
                    <a:lnTo>
                      <a:pt x="754" y="0"/>
                    </a:lnTo>
                    <a:lnTo>
                      <a:pt x="2074" y="707"/>
                    </a:lnTo>
                    <a:lnTo>
                      <a:pt x="1367" y="12207"/>
                    </a:lnTo>
                    <a:lnTo>
                      <a:pt x="0" y="122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61"/>
              <p:cNvSpPr/>
              <p:nvPr/>
            </p:nvSpPr>
            <p:spPr>
              <a:xfrm>
                <a:off x="4079804" y="4259758"/>
                <a:ext cx="21899" cy="23203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6497" extrusionOk="0">
                    <a:moveTo>
                      <a:pt x="1556" y="1"/>
                    </a:moveTo>
                    <a:lnTo>
                      <a:pt x="95" y="896"/>
                    </a:lnTo>
                    <a:lnTo>
                      <a:pt x="1" y="16308"/>
                    </a:lnTo>
                    <a:lnTo>
                      <a:pt x="1368" y="16496"/>
                    </a:lnTo>
                    <a:lnTo>
                      <a:pt x="15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61"/>
              <p:cNvSpPr/>
              <p:nvPr/>
            </p:nvSpPr>
            <p:spPr>
              <a:xfrm>
                <a:off x="4079804" y="4259758"/>
                <a:ext cx="21899" cy="23203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6497" fill="none" extrusionOk="0">
                    <a:moveTo>
                      <a:pt x="1" y="16308"/>
                    </a:moveTo>
                    <a:lnTo>
                      <a:pt x="95" y="896"/>
                    </a:lnTo>
                    <a:lnTo>
                      <a:pt x="1556" y="1"/>
                    </a:lnTo>
                    <a:lnTo>
                      <a:pt x="1368" y="16496"/>
                    </a:lnTo>
                    <a:lnTo>
                      <a:pt x="1" y="163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61"/>
              <p:cNvSpPr/>
              <p:nvPr/>
            </p:nvSpPr>
            <p:spPr>
              <a:xfrm>
                <a:off x="4145429" y="4269041"/>
                <a:ext cx="57695" cy="229372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16308" extrusionOk="0">
                    <a:moveTo>
                      <a:pt x="2829" y="1"/>
                    </a:moveTo>
                    <a:lnTo>
                      <a:pt x="1" y="16260"/>
                    </a:lnTo>
                    <a:lnTo>
                      <a:pt x="1368" y="16308"/>
                    </a:lnTo>
                    <a:lnTo>
                      <a:pt x="4101" y="1179"/>
                    </a:lnTo>
                    <a:lnTo>
                      <a:pt x="282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61"/>
              <p:cNvSpPr/>
              <p:nvPr/>
            </p:nvSpPr>
            <p:spPr>
              <a:xfrm>
                <a:off x="4145429" y="4269041"/>
                <a:ext cx="57695" cy="229372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16308" fill="none" extrusionOk="0">
                    <a:moveTo>
                      <a:pt x="1368" y="16308"/>
                    </a:moveTo>
                    <a:lnTo>
                      <a:pt x="4101" y="1179"/>
                    </a:lnTo>
                    <a:lnTo>
                      <a:pt x="2829" y="1"/>
                    </a:lnTo>
                    <a:lnTo>
                      <a:pt x="1" y="16260"/>
                    </a:lnTo>
                    <a:lnTo>
                      <a:pt x="1368" y="163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61"/>
              <p:cNvSpPr/>
              <p:nvPr/>
            </p:nvSpPr>
            <p:spPr>
              <a:xfrm>
                <a:off x="4000270" y="4233247"/>
                <a:ext cx="204843" cy="292341"/>
              </a:xfrm>
              <a:custGeom>
                <a:avLst/>
                <a:gdLst/>
                <a:ahLst/>
                <a:cxnLst/>
                <a:rect l="l" t="t" r="r" b="b"/>
                <a:pathLst>
                  <a:path w="14564" h="20785" extrusionOk="0">
                    <a:moveTo>
                      <a:pt x="849" y="1"/>
                    </a:moveTo>
                    <a:lnTo>
                      <a:pt x="613" y="613"/>
                    </a:lnTo>
                    <a:lnTo>
                      <a:pt x="424" y="1226"/>
                    </a:lnTo>
                    <a:lnTo>
                      <a:pt x="283" y="1839"/>
                    </a:lnTo>
                    <a:lnTo>
                      <a:pt x="142" y="2498"/>
                    </a:lnTo>
                    <a:lnTo>
                      <a:pt x="47" y="3300"/>
                    </a:lnTo>
                    <a:lnTo>
                      <a:pt x="0" y="4148"/>
                    </a:lnTo>
                    <a:lnTo>
                      <a:pt x="47" y="4949"/>
                    </a:lnTo>
                    <a:lnTo>
                      <a:pt x="142" y="5703"/>
                    </a:lnTo>
                    <a:lnTo>
                      <a:pt x="283" y="6457"/>
                    </a:lnTo>
                    <a:lnTo>
                      <a:pt x="472" y="7211"/>
                    </a:lnTo>
                    <a:lnTo>
                      <a:pt x="754" y="7918"/>
                    </a:lnTo>
                    <a:lnTo>
                      <a:pt x="1037" y="8625"/>
                    </a:lnTo>
                    <a:lnTo>
                      <a:pt x="1414" y="9285"/>
                    </a:lnTo>
                    <a:lnTo>
                      <a:pt x="1791" y="9945"/>
                    </a:lnTo>
                    <a:lnTo>
                      <a:pt x="2310" y="10746"/>
                    </a:lnTo>
                    <a:lnTo>
                      <a:pt x="2734" y="11547"/>
                    </a:lnTo>
                    <a:lnTo>
                      <a:pt x="3111" y="12443"/>
                    </a:lnTo>
                    <a:lnTo>
                      <a:pt x="3441" y="13291"/>
                    </a:lnTo>
                    <a:lnTo>
                      <a:pt x="3676" y="14187"/>
                    </a:lnTo>
                    <a:lnTo>
                      <a:pt x="3865" y="15129"/>
                    </a:lnTo>
                    <a:lnTo>
                      <a:pt x="3959" y="16025"/>
                    </a:lnTo>
                    <a:lnTo>
                      <a:pt x="4006" y="16967"/>
                    </a:lnTo>
                    <a:lnTo>
                      <a:pt x="3959" y="17674"/>
                    </a:lnTo>
                    <a:lnTo>
                      <a:pt x="3912" y="18381"/>
                    </a:lnTo>
                    <a:lnTo>
                      <a:pt x="3771" y="19654"/>
                    </a:lnTo>
                    <a:lnTo>
                      <a:pt x="13102" y="20785"/>
                    </a:lnTo>
                    <a:lnTo>
                      <a:pt x="13244" y="19512"/>
                    </a:lnTo>
                    <a:lnTo>
                      <a:pt x="13432" y="18381"/>
                    </a:lnTo>
                    <a:lnTo>
                      <a:pt x="13715" y="17344"/>
                    </a:lnTo>
                    <a:lnTo>
                      <a:pt x="14092" y="16260"/>
                    </a:lnTo>
                    <a:lnTo>
                      <a:pt x="14563" y="15271"/>
                    </a:lnTo>
                    <a:lnTo>
                      <a:pt x="13479" y="15082"/>
                    </a:lnTo>
                    <a:lnTo>
                      <a:pt x="12443" y="14847"/>
                    </a:lnTo>
                    <a:lnTo>
                      <a:pt x="11689" y="18853"/>
                    </a:lnTo>
                    <a:lnTo>
                      <a:pt x="10322" y="18805"/>
                    </a:lnTo>
                    <a:lnTo>
                      <a:pt x="11076" y="14469"/>
                    </a:lnTo>
                    <a:lnTo>
                      <a:pt x="10180" y="14140"/>
                    </a:lnTo>
                    <a:lnTo>
                      <a:pt x="9332" y="13763"/>
                    </a:lnTo>
                    <a:lnTo>
                      <a:pt x="9002" y="19418"/>
                    </a:lnTo>
                    <a:lnTo>
                      <a:pt x="7635" y="19418"/>
                    </a:lnTo>
                    <a:lnTo>
                      <a:pt x="8012" y="13056"/>
                    </a:lnTo>
                    <a:lnTo>
                      <a:pt x="7117" y="12443"/>
                    </a:lnTo>
                    <a:lnTo>
                      <a:pt x="7023" y="18381"/>
                    </a:lnTo>
                    <a:lnTo>
                      <a:pt x="5656" y="18193"/>
                    </a:lnTo>
                    <a:lnTo>
                      <a:pt x="5703" y="11265"/>
                    </a:lnTo>
                    <a:lnTo>
                      <a:pt x="5043" y="10652"/>
                    </a:lnTo>
                    <a:lnTo>
                      <a:pt x="4478" y="9945"/>
                    </a:lnTo>
                    <a:lnTo>
                      <a:pt x="3959" y="9238"/>
                    </a:lnTo>
                    <a:lnTo>
                      <a:pt x="3441" y="8531"/>
                    </a:lnTo>
                    <a:lnTo>
                      <a:pt x="3017" y="7824"/>
                    </a:lnTo>
                    <a:lnTo>
                      <a:pt x="2640" y="7070"/>
                    </a:lnTo>
                    <a:lnTo>
                      <a:pt x="2310" y="6316"/>
                    </a:lnTo>
                    <a:lnTo>
                      <a:pt x="2027" y="5562"/>
                    </a:lnTo>
                    <a:lnTo>
                      <a:pt x="1744" y="4855"/>
                    </a:lnTo>
                    <a:lnTo>
                      <a:pt x="1556" y="4101"/>
                    </a:lnTo>
                    <a:lnTo>
                      <a:pt x="1367" y="3347"/>
                    </a:lnTo>
                    <a:lnTo>
                      <a:pt x="1226" y="2640"/>
                    </a:lnTo>
                    <a:lnTo>
                      <a:pt x="990" y="1273"/>
                    </a:lnTo>
                    <a:lnTo>
                      <a:pt x="849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61"/>
              <p:cNvSpPr/>
              <p:nvPr/>
            </p:nvSpPr>
            <p:spPr>
              <a:xfrm>
                <a:off x="4000270" y="4233247"/>
                <a:ext cx="204843" cy="292341"/>
              </a:xfrm>
              <a:custGeom>
                <a:avLst/>
                <a:gdLst/>
                <a:ahLst/>
                <a:cxnLst/>
                <a:rect l="l" t="t" r="r" b="b"/>
                <a:pathLst>
                  <a:path w="14564" h="20785" fill="none" extrusionOk="0">
                    <a:moveTo>
                      <a:pt x="849" y="1"/>
                    </a:moveTo>
                    <a:lnTo>
                      <a:pt x="849" y="1"/>
                    </a:lnTo>
                    <a:lnTo>
                      <a:pt x="849" y="1"/>
                    </a:lnTo>
                    <a:lnTo>
                      <a:pt x="613" y="613"/>
                    </a:lnTo>
                    <a:lnTo>
                      <a:pt x="424" y="1226"/>
                    </a:lnTo>
                    <a:lnTo>
                      <a:pt x="283" y="1839"/>
                    </a:lnTo>
                    <a:lnTo>
                      <a:pt x="142" y="2498"/>
                    </a:lnTo>
                    <a:lnTo>
                      <a:pt x="142" y="2498"/>
                    </a:lnTo>
                    <a:lnTo>
                      <a:pt x="47" y="3300"/>
                    </a:lnTo>
                    <a:lnTo>
                      <a:pt x="0" y="4148"/>
                    </a:lnTo>
                    <a:lnTo>
                      <a:pt x="0" y="4148"/>
                    </a:lnTo>
                    <a:lnTo>
                      <a:pt x="47" y="4949"/>
                    </a:lnTo>
                    <a:lnTo>
                      <a:pt x="142" y="5703"/>
                    </a:lnTo>
                    <a:lnTo>
                      <a:pt x="283" y="6457"/>
                    </a:lnTo>
                    <a:lnTo>
                      <a:pt x="472" y="7211"/>
                    </a:lnTo>
                    <a:lnTo>
                      <a:pt x="754" y="7918"/>
                    </a:lnTo>
                    <a:lnTo>
                      <a:pt x="1037" y="8625"/>
                    </a:lnTo>
                    <a:lnTo>
                      <a:pt x="1414" y="9285"/>
                    </a:lnTo>
                    <a:lnTo>
                      <a:pt x="1791" y="9945"/>
                    </a:lnTo>
                    <a:lnTo>
                      <a:pt x="1791" y="9945"/>
                    </a:lnTo>
                    <a:lnTo>
                      <a:pt x="2310" y="10746"/>
                    </a:lnTo>
                    <a:lnTo>
                      <a:pt x="2734" y="11547"/>
                    </a:lnTo>
                    <a:lnTo>
                      <a:pt x="3111" y="12443"/>
                    </a:lnTo>
                    <a:lnTo>
                      <a:pt x="3441" y="13291"/>
                    </a:lnTo>
                    <a:lnTo>
                      <a:pt x="3676" y="14187"/>
                    </a:lnTo>
                    <a:lnTo>
                      <a:pt x="3865" y="15129"/>
                    </a:lnTo>
                    <a:lnTo>
                      <a:pt x="3959" y="16025"/>
                    </a:lnTo>
                    <a:lnTo>
                      <a:pt x="4006" y="16967"/>
                    </a:lnTo>
                    <a:lnTo>
                      <a:pt x="4006" y="16967"/>
                    </a:lnTo>
                    <a:lnTo>
                      <a:pt x="3959" y="17674"/>
                    </a:lnTo>
                    <a:lnTo>
                      <a:pt x="3912" y="18381"/>
                    </a:lnTo>
                    <a:lnTo>
                      <a:pt x="3771" y="19654"/>
                    </a:lnTo>
                    <a:lnTo>
                      <a:pt x="13102" y="20785"/>
                    </a:lnTo>
                    <a:lnTo>
                      <a:pt x="13244" y="19512"/>
                    </a:lnTo>
                    <a:lnTo>
                      <a:pt x="13244" y="19512"/>
                    </a:lnTo>
                    <a:lnTo>
                      <a:pt x="13432" y="18381"/>
                    </a:lnTo>
                    <a:lnTo>
                      <a:pt x="13715" y="17344"/>
                    </a:lnTo>
                    <a:lnTo>
                      <a:pt x="14092" y="16260"/>
                    </a:lnTo>
                    <a:lnTo>
                      <a:pt x="14563" y="15271"/>
                    </a:lnTo>
                    <a:lnTo>
                      <a:pt x="14563" y="15271"/>
                    </a:lnTo>
                    <a:lnTo>
                      <a:pt x="13479" y="15082"/>
                    </a:lnTo>
                    <a:lnTo>
                      <a:pt x="12443" y="14847"/>
                    </a:lnTo>
                    <a:lnTo>
                      <a:pt x="11689" y="18853"/>
                    </a:lnTo>
                    <a:lnTo>
                      <a:pt x="10322" y="18805"/>
                    </a:lnTo>
                    <a:lnTo>
                      <a:pt x="11076" y="14469"/>
                    </a:lnTo>
                    <a:lnTo>
                      <a:pt x="11076" y="14469"/>
                    </a:lnTo>
                    <a:lnTo>
                      <a:pt x="10180" y="14140"/>
                    </a:lnTo>
                    <a:lnTo>
                      <a:pt x="9332" y="13763"/>
                    </a:lnTo>
                    <a:lnTo>
                      <a:pt x="9002" y="19418"/>
                    </a:lnTo>
                    <a:lnTo>
                      <a:pt x="7635" y="19418"/>
                    </a:lnTo>
                    <a:lnTo>
                      <a:pt x="8012" y="13056"/>
                    </a:lnTo>
                    <a:lnTo>
                      <a:pt x="8012" y="13056"/>
                    </a:lnTo>
                    <a:lnTo>
                      <a:pt x="7117" y="12443"/>
                    </a:lnTo>
                    <a:lnTo>
                      <a:pt x="7023" y="18381"/>
                    </a:lnTo>
                    <a:lnTo>
                      <a:pt x="5656" y="18193"/>
                    </a:lnTo>
                    <a:lnTo>
                      <a:pt x="5703" y="11265"/>
                    </a:lnTo>
                    <a:lnTo>
                      <a:pt x="5703" y="11265"/>
                    </a:lnTo>
                    <a:lnTo>
                      <a:pt x="5043" y="10652"/>
                    </a:lnTo>
                    <a:lnTo>
                      <a:pt x="4478" y="9945"/>
                    </a:lnTo>
                    <a:lnTo>
                      <a:pt x="3959" y="9238"/>
                    </a:lnTo>
                    <a:lnTo>
                      <a:pt x="3441" y="8531"/>
                    </a:lnTo>
                    <a:lnTo>
                      <a:pt x="3017" y="7824"/>
                    </a:lnTo>
                    <a:lnTo>
                      <a:pt x="2640" y="7070"/>
                    </a:lnTo>
                    <a:lnTo>
                      <a:pt x="2310" y="6316"/>
                    </a:lnTo>
                    <a:lnTo>
                      <a:pt x="2027" y="5562"/>
                    </a:lnTo>
                    <a:lnTo>
                      <a:pt x="1744" y="4855"/>
                    </a:lnTo>
                    <a:lnTo>
                      <a:pt x="1556" y="4101"/>
                    </a:lnTo>
                    <a:lnTo>
                      <a:pt x="1367" y="3347"/>
                    </a:lnTo>
                    <a:lnTo>
                      <a:pt x="1226" y="2640"/>
                    </a:lnTo>
                    <a:lnTo>
                      <a:pt x="990" y="1273"/>
                    </a:lnTo>
                    <a:lnTo>
                      <a:pt x="84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61"/>
              <p:cNvSpPr/>
              <p:nvPr/>
            </p:nvSpPr>
            <p:spPr>
              <a:xfrm>
                <a:off x="4107652" y="4416857"/>
                <a:ext cx="23882" cy="8951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6364" extrusionOk="0">
                    <a:moveTo>
                      <a:pt x="377" y="1"/>
                    </a:moveTo>
                    <a:lnTo>
                      <a:pt x="0" y="6363"/>
                    </a:lnTo>
                    <a:lnTo>
                      <a:pt x="1367" y="6363"/>
                    </a:lnTo>
                    <a:lnTo>
                      <a:pt x="1697" y="708"/>
                    </a:lnTo>
                    <a:lnTo>
                      <a:pt x="1037" y="330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61"/>
              <p:cNvSpPr/>
              <p:nvPr/>
            </p:nvSpPr>
            <p:spPr>
              <a:xfrm>
                <a:off x="4107652" y="4416857"/>
                <a:ext cx="23882" cy="8951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6364" fill="none" extrusionOk="0">
                    <a:moveTo>
                      <a:pt x="377" y="1"/>
                    </a:moveTo>
                    <a:lnTo>
                      <a:pt x="0" y="6363"/>
                    </a:lnTo>
                    <a:lnTo>
                      <a:pt x="1367" y="6363"/>
                    </a:lnTo>
                    <a:lnTo>
                      <a:pt x="1697" y="708"/>
                    </a:lnTo>
                    <a:lnTo>
                      <a:pt x="1697" y="708"/>
                    </a:lnTo>
                    <a:lnTo>
                      <a:pt x="1037" y="330"/>
                    </a:lnTo>
                    <a:lnTo>
                      <a:pt x="37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61"/>
              <p:cNvSpPr/>
              <p:nvPr/>
            </p:nvSpPr>
            <p:spPr>
              <a:xfrm>
                <a:off x="4079804" y="4391668"/>
                <a:ext cx="20563" cy="10011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7118" extrusionOk="0">
                    <a:moveTo>
                      <a:pt x="48" y="1"/>
                    </a:moveTo>
                    <a:lnTo>
                      <a:pt x="1" y="6929"/>
                    </a:lnTo>
                    <a:lnTo>
                      <a:pt x="1368" y="7117"/>
                    </a:lnTo>
                    <a:lnTo>
                      <a:pt x="1462" y="1179"/>
                    </a:lnTo>
                    <a:lnTo>
                      <a:pt x="708" y="613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61"/>
              <p:cNvSpPr/>
              <p:nvPr/>
            </p:nvSpPr>
            <p:spPr>
              <a:xfrm>
                <a:off x="4079804" y="4391668"/>
                <a:ext cx="20563" cy="10011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7118" fill="none" extrusionOk="0">
                    <a:moveTo>
                      <a:pt x="48" y="1"/>
                    </a:moveTo>
                    <a:lnTo>
                      <a:pt x="1" y="6929"/>
                    </a:lnTo>
                    <a:lnTo>
                      <a:pt x="1368" y="7117"/>
                    </a:lnTo>
                    <a:lnTo>
                      <a:pt x="1462" y="1179"/>
                    </a:lnTo>
                    <a:lnTo>
                      <a:pt x="1462" y="1179"/>
                    </a:lnTo>
                    <a:lnTo>
                      <a:pt x="708" y="613"/>
                    </a:lnTo>
                    <a:lnTo>
                      <a:pt x="4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61"/>
              <p:cNvSpPr/>
              <p:nvPr/>
            </p:nvSpPr>
            <p:spPr>
              <a:xfrm>
                <a:off x="4145429" y="4436744"/>
                <a:ext cx="29846" cy="6166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4384" extrusionOk="0">
                    <a:moveTo>
                      <a:pt x="755" y="0"/>
                    </a:moveTo>
                    <a:lnTo>
                      <a:pt x="1" y="4336"/>
                    </a:lnTo>
                    <a:lnTo>
                      <a:pt x="1368" y="4384"/>
                    </a:lnTo>
                    <a:lnTo>
                      <a:pt x="2122" y="378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61"/>
              <p:cNvSpPr/>
              <p:nvPr/>
            </p:nvSpPr>
            <p:spPr>
              <a:xfrm>
                <a:off x="4145429" y="4436744"/>
                <a:ext cx="29846" cy="6166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4384" fill="none" extrusionOk="0">
                    <a:moveTo>
                      <a:pt x="755" y="0"/>
                    </a:moveTo>
                    <a:lnTo>
                      <a:pt x="1" y="4336"/>
                    </a:lnTo>
                    <a:lnTo>
                      <a:pt x="1368" y="4384"/>
                    </a:lnTo>
                    <a:lnTo>
                      <a:pt x="2122" y="378"/>
                    </a:lnTo>
                    <a:lnTo>
                      <a:pt x="2122" y="378"/>
                    </a:lnTo>
                    <a:lnTo>
                      <a:pt x="75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61"/>
              <p:cNvSpPr/>
              <p:nvPr/>
            </p:nvSpPr>
            <p:spPr>
              <a:xfrm>
                <a:off x="4060592" y="4514295"/>
                <a:ext cx="117344" cy="141213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10040" extrusionOk="0">
                    <a:moveTo>
                      <a:pt x="283" y="1"/>
                    </a:moveTo>
                    <a:lnTo>
                      <a:pt x="189" y="1038"/>
                    </a:lnTo>
                    <a:lnTo>
                      <a:pt x="47" y="3394"/>
                    </a:lnTo>
                    <a:lnTo>
                      <a:pt x="0" y="4808"/>
                    </a:lnTo>
                    <a:lnTo>
                      <a:pt x="0" y="6128"/>
                    </a:lnTo>
                    <a:lnTo>
                      <a:pt x="94" y="7306"/>
                    </a:lnTo>
                    <a:lnTo>
                      <a:pt x="189" y="7824"/>
                    </a:lnTo>
                    <a:lnTo>
                      <a:pt x="283" y="8201"/>
                    </a:lnTo>
                    <a:lnTo>
                      <a:pt x="424" y="8531"/>
                    </a:lnTo>
                    <a:lnTo>
                      <a:pt x="707" y="8861"/>
                    </a:lnTo>
                    <a:lnTo>
                      <a:pt x="990" y="9144"/>
                    </a:lnTo>
                    <a:lnTo>
                      <a:pt x="1367" y="9380"/>
                    </a:lnTo>
                    <a:lnTo>
                      <a:pt x="1791" y="9568"/>
                    </a:lnTo>
                    <a:lnTo>
                      <a:pt x="2215" y="9757"/>
                    </a:lnTo>
                    <a:lnTo>
                      <a:pt x="2687" y="9898"/>
                    </a:lnTo>
                    <a:lnTo>
                      <a:pt x="3205" y="9992"/>
                    </a:lnTo>
                    <a:lnTo>
                      <a:pt x="3676" y="10039"/>
                    </a:lnTo>
                    <a:lnTo>
                      <a:pt x="4148" y="10039"/>
                    </a:lnTo>
                    <a:lnTo>
                      <a:pt x="4619" y="9992"/>
                    </a:lnTo>
                    <a:lnTo>
                      <a:pt x="5043" y="9898"/>
                    </a:lnTo>
                    <a:lnTo>
                      <a:pt x="5420" y="9709"/>
                    </a:lnTo>
                    <a:lnTo>
                      <a:pt x="5750" y="9521"/>
                    </a:lnTo>
                    <a:lnTo>
                      <a:pt x="5986" y="9238"/>
                    </a:lnTo>
                    <a:lnTo>
                      <a:pt x="6174" y="8861"/>
                    </a:lnTo>
                    <a:lnTo>
                      <a:pt x="6504" y="7966"/>
                    </a:lnTo>
                    <a:lnTo>
                      <a:pt x="6834" y="6787"/>
                    </a:lnTo>
                    <a:lnTo>
                      <a:pt x="7541" y="4195"/>
                    </a:lnTo>
                    <a:lnTo>
                      <a:pt x="8342" y="990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61"/>
              <p:cNvSpPr/>
              <p:nvPr/>
            </p:nvSpPr>
            <p:spPr>
              <a:xfrm>
                <a:off x="4038708" y="4473199"/>
                <a:ext cx="167725" cy="80227"/>
              </a:xfrm>
              <a:custGeom>
                <a:avLst/>
                <a:gdLst/>
                <a:ahLst/>
                <a:cxnLst/>
                <a:rect l="l" t="t" r="r" b="b"/>
                <a:pathLst>
                  <a:path w="11925" h="5704" extrusionOk="0">
                    <a:moveTo>
                      <a:pt x="1509" y="1"/>
                    </a:moveTo>
                    <a:lnTo>
                      <a:pt x="1226" y="48"/>
                    </a:lnTo>
                    <a:lnTo>
                      <a:pt x="991" y="142"/>
                    </a:lnTo>
                    <a:lnTo>
                      <a:pt x="755" y="236"/>
                    </a:lnTo>
                    <a:lnTo>
                      <a:pt x="566" y="425"/>
                    </a:lnTo>
                    <a:lnTo>
                      <a:pt x="378" y="613"/>
                    </a:lnTo>
                    <a:lnTo>
                      <a:pt x="284" y="849"/>
                    </a:lnTo>
                    <a:lnTo>
                      <a:pt x="189" y="1085"/>
                    </a:lnTo>
                    <a:lnTo>
                      <a:pt x="48" y="2169"/>
                    </a:lnTo>
                    <a:lnTo>
                      <a:pt x="1" y="2404"/>
                    </a:lnTo>
                    <a:lnTo>
                      <a:pt x="48" y="2687"/>
                    </a:lnTo>
                    <a:lnTo>
                      <a:pt x="142" y="2923"/>
                    </a:lnTo>
                    <a:lnTo>
                      <a:pt x="284" y="3158"/>
                    </a:lnTo>
                    <a:lnTo>
                      <a:pt x="472" y="3347"/>
                    </a:lnTo>
                    <a:lnTo>
                      <a:pt x="708" y="3488"/>
                    </a:lnTo>
                    <a:lnTo>
                      <a:pt x="943" y="3583"/>
                    </a:lnTo>
                    <a:lnTo>
                      <a:pt x="1226" y="3677"/>
                    </a:lnTo>
                    <a:lnTo>
                      <a:pt x="9992" y="5703"/>
                    </a:lnTo>
                    <a:lnTo>
                      <a:pt x="10275" y="5703"/>
                    </a:lnTo>
                    <a:lnTo>
                      <a:pt x="10558" y="5609"/>
                    </a:lnTo>
                    <a:lnTo>
                      <a:pt x="10841" y="5421"/>
                    </a:lnTo>
                    <a:lnTo>
                      <a:pt x="11124" y="5185"/>
                    </a:lnTo>
                    <a:lnTo>
                      <a:pt x="11359" y="4902"/>
                    </a:lnTo>
                    <a:lnTo>
                      <a:pt x="11501" y="4572"/>
                    </a:lnTo>
                    <a:lnTo>
                      <a:pt x="11642" y="4289"/>
                    </a:lnTo>
                    <a:lnTo>
                      <a:pt x="11736" y="4007"/>
                    </a:lnTo>
                    <a:lnTo>
                      <a:pt x="11878" y="2923"/>
                    </a:lnTo>
                    <a:lnTo>
                      <a:pt x="11925" y="2687"/>
                    </a:lnTo>
                    <a:lnTo>
                      <a:pt x="11878" y="2404"/>
                    </a:lnTo>
                    <a:lnTo>
                      <a:pt x="11783" y="2169"/>
                    </a:lnTo>
                    <a:lnTo>
                      <a:pt x="11642" y="1980"/>
                    </a:lnTo>
                    <a:lnTo>
                      <a:pt x="11453" y="1792"/>
                    </a:lnTo>
                    <a:lnTo>
                      <a:pt x="11218" y="1603"/>
                    </a:lnTo>
                    <a:lnTo>
                      <a:pt x="10982" y="1509"/>
                    </a:lnTo>
                    <a:lnTo>
                      <a:pt x="10699" y="1415"/>
                    </a:lnTo>
                    <a:lnTo>
                      <a:pt x="1792" y="48"/>
                    </a:lnTo>
                    <a:lnTo>
                      <a:pt x="150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61"/>
              <p:cNvSpPr/>
              <p:nvPr/>
            </p:nvSpPr>
            <p:spPr>
              <a:xfrm>
                <a:off x="4049988" y="4538162"/>
                <a:ext cx="124630" cy="57681"/>
              </a:xfrm>
              <a:custGeom>
                <a:avLst/>
                <a:gdLst/>
                <a:ahLst/>
                <a:cxnLst/>
                <a:rect l="l" t="t" r="r" b="b"/>
                <a:pathLst>
                  <a:path w="8861" h="4101" extrusionOk="0">
                    <a:moveTo>
                      <a:pt x="566" y="0"/>
                    </a:moveTo>
                    <a:lnTo>
                      <a:pt x="377" y="48"/>
                    </a:lnTo>
                    <a:lnTo>
                      <a:pt x="236" y="189"/>
                    </a:lnTo>
                    <a:lnTo>
                      <a:pt x="141" y="330"/>
                    </a:lnTo>
                    <a:lnTo>
                      <a:pt x="47" y="519"/>
                    </a:lnTo>
                    <a:lnTo>
                      <a:pt x="0" y="754"/>
                    </a:lnTo>
                    <a:lnTo>
                      <a:pt x="0" y="943"/>
                    </a:lnTo>
                    <a:lnTo>
                      <a:pt x="47" y="1132"/>
                    </a:lnTo>
                    <a:lnTo>
                      <a:pt x="141" y="1320"/>
                    </a:lnTo>
                    <a:lnTo>
                      <a:pt x="236" y="1461"/>
                    </a:lnTo>
                    <a:lnTo>
                      <a:pt x="377" y="1556"/>
                    </a:lnTo>
                    <a:lnTo>
                      <a:pt x="660" y="1697"/>
                    </a:lnTo>
                    <a:lnTo>
                      <a:pt x="1555" y="2027"/>
                    </a:lnTo>
                    <a:lnTo>
                      <a:pt x="4195" y="2970"/>
                    </a:lnTo>
                    <a:lnTo>
                      <a:pt x="5561" y="3441"/>
                    </a:lnTo>
                    <a:lnTo>
                      <a:pt x="6834" y="3818"/>
                    </a:lnTo>
                    <a:lnTo>
                      <a:pt x="7776" y="4054"/>
                    </a:lnTo>
                    <a:lnTo>
                      <a:pt x="8106" y="4101"/>
                    </a:lnTo>
                    <a:lnTo>
                      <a:pt x="8295" y="4101"/>
                    </a:lnTo>
                    <a:lnTo>
                      <a:pt x="8483" y="4006"/>
                    </a:lnTo>
                    <a:lnTo>
                      <a:pt x="8625" y="3818"/>
                    </a:lnTo>
                    <a:lnTo>
                      <a:pt x="8766" y="3535"/>
                    </a:lnTo>
                    <a:lnTo>
                      <a:pt x="8813" y="3252"/>
                    </a:lnTo>
                    <a:lnTo>
                      <a:pt x="8860" y="2970"/>
                    </a:lnTo>
                    <a:lnTo>
                      <a:pt x="8860" y="2734"/>
                    </a:lnTo>
                    <a:lnTo>
                      <a:pt x="8860" y="2498"/>
                    </a:lnTo>
                    <a:lnTo>
                      <a:pt x="8813" y="2357"/>
                    </a:lnTo>
                    <a:lnTo>
                      <a:pt x="8672" y="2263"/>
                    </a:lnTo>
                    <a:lnTo>
                      <a:pt x="8436" y="2168"/>
                    </a:lnTo>
                    <a:lnTo>
                      <a:pt x="7494" y="1791"/>
                    </a:lnTo>
                    <a:lnTo>
                      <a:pt x="6221" y="1367"/>
                    </a:lnTo>
                    <a:lnTo>
                      <a:pt x="4760" y="943"/>
                    </a:lnTo>
                    <a:lnTo>
                      <a:pt x="3252" y="519"/>
                    </a:lnTo>
                    <a:lnTo>
                      <a:pt x="1932" y="189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61"/>
              <p:cNvSpPr/>
              <p:nvPr/>
            </p:nvSpPr>
            <p:spPr>
              <a:xfrm>
                <a:off x="4044671" y="4581241"/>
                <a:ext cx="124644" cy="57695"/>
              </a:xfrm>
              <a:custGeom>
                <a:avLst/>
                <a:gdLst/>
                <a:ahLst/>
                <a:cxnLst/>
                <a:rect l="l" t="t" r="r" b="b"/>
                <a:pathLst>
                  <a:path w="8862" h="4102" extrusionOk="0">
                    <a:moveTo>
                      <a:pt x="567" y="1"/>
                    </a:moveTo>
                    <a:lnTo>
                      <a:pt x="378" y="48"/>
                    </a:lnTo>
                    <a:lnTo>
                      <a:pt x="237" y="189"/>
                    </a:lnTo>
                    <a:lnTo>
                      <a:pt x="142" y="331"/>
                    </a:lnTo>
                    <a:lnTo>
                      <a:pt x="48" y="519"/>
                    </a:lnTo>
                    <a:lnTo>
                      <a:pt x="1" y="755"/>
                    </a:lnTo>
                    <a:lnTo>
                      <a:pt x="1" y="943"/>
                    </a:lnTo>
                    <a:lnTo>
                      <a:pt x="48" y="1132"/>
                    </a:lnTo>
                    <a:lnTo>
                      <a:pt x="142" y="1320"/>
                    </a:lnTo>
                    <a:lnTo>
                      <a:pt x="237" y="1462"/>
                    </a:lnTo>
                    <a:lnTo>
                      <a:pt x="378" y="1556"/>
                    </a:lnTo>
                    <a:lnTo>
                      <a:pt x="661" y="1698"/>
                    </a:lnTo>
                    <a:lnTo>
                      <a:pt x="1556" y="2075"/>
                    </a:lnTo>
                    <a:lnTo>
                      <a:pt x="4196" y="2970"/>
                    </a:lnTo>
                    <a:lnTo>
                      <a:pt x="5562" y="3441"/>
                    </a:lnTo>
                    <a:lnTo>
                      <a:pt x="6835" y="3818"/>
                    </a:lnTo>
                    <a:lnTo>
                      <a:pt x="7777" y="4054"/>
                    </a:lnTo>
                    <a:lnTo>
                      <a:pt x="8107" y="4101"/>
                    </a:lnTo>
                    <a:lnTo>
                      <a:pt x="8296" y="4101"/>
                    </a:lnTo>
                    <a:lnTo>
                      <a:pt x="8484" y="4007"/>
                    </a:lnTo>
                    <a:lnTo>
                      <a:pt x="8673" y="3818"/>
                    </a:lnTo>
                    <a:lnTo>
                      <a:pt x="8767" y="3536"/>
                    </a:lnTo>
                    <a:lnTo>
                      <a:pt x="8814" y="3253"/>
                    </a:lnTo>
                    <a:lnTo>
                      <a:pt x="8861" y="2970"/>
                    </a:lnTo>
                    <a:lnTo>
                      <a:pt x="8861" y="2734"/>
                    </a:lnTo>
                    <a:lnTo>
                      <a:pt x="8861" y="2499"/>
                    </a:lnTo>
                    <a:lnTo>
                      <a:pt x="8814" y="2357"/>
                    </a:lnTo>
                    <a:lnTo>
                      <a:pt x="8673" y="2263"/>
                    </a:lnTo>
                    <a:lnTo>
                      <a:pt x="8437" y="2169"/>
                    </a:lnTo>
                    <a:lnTo>
                      <a:pt x="7495" y="1839"/>
                    </a:lnTo>
                    <a:lnTo>
                      <a:pt x="6222" y="1368"/>
                    </a:lnTo>
                    <a:lnTo>
                      <a:pt x="4761" y="943"/>
                    </a:lnTo>
                    <a:lnTo>
                      <a:pt x="3253" y="519"/>
                    </a:lnTo>
                    <a:lnTo>
                      <a:pt x="1933" y="189"/>
                    </a:lnTo>
                    <a:lnTo>
                      <a:pt x="8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61"/>
              <p:cNvSpPr/>
              <p:nvPr/>
            </p:nvSpPr>
            <p:spPr>
              <a:xfrm>
                <a:off x="4175259" y="4174247"/>
                <a:ext cx="80227" cy="92829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6600" extrusionOk="0">
                    <a:moveTo>
                      <a:pt x="1509" y="1"/>
                    </a:moveTo>
                    <a:lnTo>
                      <a:pt x="1226" y="48"/>
                    </a:lnTo>
                    <a:lnTo>
                      <a:pt x="896" y="142"/>
                    </a:lnTo>
                    <a:lnTo>
                      <a:pt x="613" y="284"/>
                    </a:lnTo>
                    <a:lnTo>
                      <a:pt x="283" y="472"/>
                    </a:lnTo>
                    <a:lnTo>
                      <a:pt x="189" y="567"/>
                    </a:lnTo>
                    <a:lnTo>
                      <a:pt x="95" y="708"/>
                    </a:lnTo>
                    <a:lnTo>
                      <a:pt x="48" y="849"/>
                    </a:lnTo>
                    <a:lnTo>
                      <a:pt x="1" y="1038"/>
                    </a:lnTo>
                    <a:lnTo>
                      <a:pt x="1" y="1415"/>
                    </a:lnTo>
                    <a:lnTo>
                      <a:pt x="95" y="1839"/>
                    </a:lnTo>
                    <a:lnTo>
                      <a:pt x="236" y="2357"/>
                    </a:lnTo>
                    <a:lnTo>
                      <a:pt x="472" y="2829"/>
                    </a:lnTo>
                    <a:lnTo>
                      <a:pt x="708" y="3394"/>
                    </a:lnTo>
                    <a:lnTo>
                      <a:pt x="1037" y="3913"/>
                    </a:lnTo>
                    <a:lnTo>
                      <a:pt x="1415" y="4431"/>
                    </a:lnTo>
                    <a:lnTo>
                      <a:pt x="1792" y="4902"/>
                    </a:lnTo>
                    <a:lnTo>
                      <a:pt x="2216" y="5374"/>
                    </a:lnTo>
                    <a:lnTo>
                      <a:pt x="2687" y="5798"/>
                    </a:lnTo>
                    <a:lnTo>
                      <a:pt x="3111" y="6128"/>
                    </a:lnTo>
                    <a:lnTo>
                      <a:pt x="3583" y="6364"/>
                    </a:lnTo>
                    <a:lnTo>
                      <a:pt x="4007" y="6552"/>
                    </a:lnTo>
                    <a:lnTo>
                      <a:pt x="4431" y="6599"/>
                    </a:lnTo>
                    <a:lnTo>
                      <a:pt x="4619" y="6599"/>
                    </a:lnTo>
                    <a:lnTo>
                      <a:pt x="4808" y="6552"/>
                    </a:lnTo>
                    <a:lnTo>
                      <a:pt x="4996" y="6458"/>
                    </a:lnTo>
                    <a:lnTo>
                      <a:pt x="5185" y="6364"/>
                    </a:lnTo>
                    <a:lnTo>
                      <a:pt x="5326" y="6222"/>
                    </a:lnTo>
                    <a:lnTo>
                      <a:pt x="5468" y="6081"/>
                    </a:lnTo>
                    <a:lnTo>
                      <a:pt x="5562" y="5939"/>
                    </a:lnTo>
                    <a:lnTo>
                      <a:pt x="5656" y="5751"/>
                    </a:lnTo>
                    <a:lnTo>
                      <a:pt x="5703" y="5327"/>
                    </a:lnTo>
                    <a:lnTo>
                      <a:pt x="5703" y="4855"/>
                    </a:lnTo>
                    <a:lnTo>
                      <a:pt x="5656" y="4337"/>
                    </a:lnTo>
                    <a:lnTo>
                      <a:pt x="5515" y="3819"/>
                    </a:lnTo>
                    <a:lnTo>
                      <a:pt x="5279" y="3253"/>
                    </a:lnTo>
                    <a:lnTo>
                      <a:pt x="4996" y="2735"/>
                    </a:lnTo>
                    <a:lnTo>
                      <a:pt x="4667" y="2169"/>
                    </a:lnTo>
                    <a:lnTo>
                      <a:pt x="4289" y="1698"/>
                    </a:lnTo>
                    <a:lnTo>
                      <a:pt x="3865" y="1226"/>
                    </a:lnTo>
                    <a:lnTo>
                      <a:pt x="3441" y="849"/>
                    </a:lnTo>
                    <a:lnTo>
                      <a:pt x="2970" y="519"/>
                    </a:lnTo>
                    <a:lnTo>
                      <a:pt x="2499" y="237"/>
                    </a:lnTo>
                    <a:lnTo>
                      <a:pt x="2027" y="95"/>
                    </a:lnTo>
                    <a:lnTo>
                      <a:pt x="1792" y="48"/>
                    </a:lnTo>
                    <a:lnTo>
                      <a:pt x="1509" y="1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61"/>
              <p:cNvSpPr/>
              <p:nvPr/>
            </p:nvSpPr>
            <p:spPr>
              <a:xfrm>
                <a:off x="4175259" y="4174247"/>
                <a:ext cx="80227" cy="92829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6600" fill="none" extrusionOk="0">
                    <a:moveTo>
                      <a:pt x="1509" y="1"/>
                    </a:moveTo>
                    <a:lnTo>
                      <a:pt x="1509" y="1"/>
                    </a:lnTo>
                    <a:lnTo>
                      <a:pt x="1226" y="48"/>
                    </a:lnTo>
                    <a:lnTo>
                      <a:pt x="896" y="142"/>
                    </a:lnTo>
                    <a:lnTo>
                      <a:pt x="613" y="284"/>
                    </a:lnTo>
                    <a:lnTo>
                      <a:pt x="283" y="472"/>
                    </a:lnTo>
                    <a:lnTo>
                      <a:pt x="283" y="472"/>
                    </a:lnTo>
                    <a:lnTo>
                      <a:pt x="189" y="567"/>
                    </a:lnTo>
                    <a:lnTo>
                      <a:pt x="95" y="708"/>
                    </a:lnTo>
                    <a:lnTo>
                      <a:pt x="48" y="849"/>
                    </a:lnTo>
                    <a:lnTo>
                      <a:pt x="1" y="1038"/>
                    </a:lnTo>
                    <a:lnTo>
                      <a:pt x="1" y="1415"/>
                    </a:lnTo>
                    <a:lnTo>
                      <a:pt x="95" y="1839"/>
                    </a:lnTo>
                    <a:lnTo>
                      <a:pt x="236" y="2357"/>
                    </a:lnTo>
                    <a:lnTo>
                      <a:pt x="472" y="2829"/>
                    </a:lnTo>
                    <a:lnTo>
                      <a:pt x="708" y="3394"/>
                    </a:lnTo>
                    <a:lnTo>
                      <a:pt x="1037" y="3913"/>
                    </a:lnTo>
                    <a:lnTo>
                      <a:pt x="1415" y="4431"/>
                    </a:lnTo>
                    <a:lnTo>
                      <a:pt x="1792" y="4902"/>
                    </a:lnTo>
                    <a:lnTo>
                      <a:pt x="2216" y="5374"/>
                    </a:lnTo>
                    <a:lnTo>
                      <a:pt x="2687" y="5798"/>
                    </a:lnTo>
                    <a:lnTo>
                      <a:pt x="3111" y="6128"/>
                    </a:lnTo>
                    <a:lnTo>
                      <a:pt x="3583" y="6364"/>
                    </a:lnTo>
                    <a:lnTo>
                      <a:pt x="4007" y="6552"/>
                    </a:lnTo>
                    <a:lnTo>
                      <a:pt x="4431" y="6599"/>
                    </a:lnTo>
                    <a:lnTo>
                      <a:pt x="4431" y="6599"/>
                    </a:lnTo>
                    <a:lnTo>
                      <a:pt x="4619" y="6599"/>
                    </a:lnTo>
                    <a:lnTo>
                      <a:pt x="4808" y="6552"/>
                    </a:lnTo>
                    <a:lnTo>
                      <a:pt x="4996" y="6458"/>
                    </a:lnTo>
                    <a:lnTo>
                      <a:pt x="5185" y="6364"/>
                    </a:lnTo>
                    <a:lnTo>
                      <a:pt x="5185" y="6364"/>
                    </a:lnTo>
                    <a:lnTo>
                      <a:pt x="5326" y="6222"/>
                    </a:lnTo>
                    <a:lnTo>
                      <a:pt x="5468" y="6081"/>
                    </a:lnTo>
                    <a:lnTo>
                      <a:pt x="5562" y="5939"/>
                    </a:lnTo>
                    <a:lnTo>
                      <a:pt x="5656" y="5751"/>
                    </a:lnTo>
                    <a:lnTo>
                      <a:pt x="5703" y="5327"/>
                    </a:lnTo>
                    <a:lnTo>
                      <a:pt x="5703" y="4855"/>
                    </a:lnTo>
                    <a:lnTo>
                      <a:pt x="5656" y="4337"/>
                    </a:lnTo>
                    <a:lnTo>
                      <a:pt x="5515" y="3819"/>
                    </a:lnTo>
                    <a:lnTo>
                      <a:pt x="5279" y="3253"/>
                    </a:lnTo>
                    <a:lnTo>
                      <a:pt x="4996" y="2735"/>
                    </a:lnTo>
                    <a:lnTo>
                      <a:pt x="4667" y="2169"/>
                    </a:lnTo>
                    <a:lnTo>
                      <a:pt x="4289" y="1698"/>
                    </a:lnTo>
                    <a:lnTo>
                      <a:pt x="3865" y="1226"/>
                    </a:lnTo>
                    <a:lnTo>
                      <a:pt x="3441" y="849"/>
                    </a:lnTo>
                    <a:lnTo>
                      <a:pt x="2970" y="519"/>
                    </a:lnTo>
                    <a:lnTo>
                      <a:pt x="2499" y="237"/>
                    </a:lnTo>
                    <a:lnTo>
                      <a:pt x="2027" y="95"/>
                    </a:lnTo>
                    <a:lnTo>
                      <a:pt x="1792" y="48"/>
                    </a:lnTo>
                    <a:lnTo>
                      <a:pt x="1509" y="1"/>
                    </a:lnTo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32" name="Google Shape;3732;p61"/>
          <p:cNvGrpSpPr/>
          <p:nvPr/>
        </p:nvGrpSpPr>
        <p:grpSpPr>
          <a:xfrm>
            <a:off x="4703603" y="3807403"/>
            <a:ext cx="669284" cy="679796"/>
            <a:chOff x="5687899" y="4167622"/>
            <a:chExt cx="423571" cy="430223"/>
          </a:xfrm>
        </p:grpSpPr>
        <p:sp>
          <p:nvSpPr>
            <p:cNvPr id="3733" name="Google Shape;3733;p61"/>
            <p:cNvSpPr/>
            <p:nvPr/>
          </p:nvSpPr>
          <p:spPr>
            <a:xfrm>
              <a:off x="5876150" y="4167622"/>
              <a:ext cx="148498" cy="237994"/>
            </a:xfrm>
            <a:custGeom>
              <a:avLst/>
              <a:gdLst/>
              <a:ahLst/>
              <a:cxnLst/>
              <a:rect l="l" t="t" r="r" b="b"/>
              <a:pathLst>
                <a:path w="10558" h="16921" extrusionOk="0">
                  <a:moveTo>
                    <a:pt x="3677" y="1"/>
                  </a:moveTo>
                  <a:lnTo>
                    <a:pt x="2357" y="6787"/>
                  </a:lnTo>
                  <a:lnTo>
                    <a:pt x="2074" y="8201"/>
                  </a:lnTo>
                  <a:lnTo>
                    <a:pt x="1509" y="8154"/>
                  </a:lnTo>
                  <a:lnTo>
                    <a:pt x="613" y="8154"/>
                  </a:lnTo>
                  <a:lnTo>
                    <a:pt x="283" y="8201"/>
                  </a:lnTo>
                  <a:lnTo>
                    <a:pt x="95" y="8296"/>
                  </a:lnTo>
                  <a:lnTo>
                    <a:pt x="1" y="8343"/>
                  </a:lnTo>
                  <a:lnTo>
                    <a:pt x="1" y="8437"/>
                  </a:lnTo>
                  <a:lnTo>
                    <a:pt x="1" y="8531"/>
                  </a:lnTo>
                  <a:lnTo>
                    <a:pt x="48" y="8625"/>
                  </a:lnTo>
                  <a:lnTo>
                    <a:pt x="236" y="8861"/>
                  </a:lnTo>
                  <a:lnTo>
                    <a:pt x="566" y="9097"/>
                  </a:lnTo>
                  <a:lnTo>
                    <a:pt x="1037" y="9332"/>
                  </a:lnTo>
                  <a:lnTo>
                    <a:pt x="1603" y="9615"/>
                  </a:lnTo>
                  <a:lnTo>
                    <a:pt x="2263" y="9898"/>
                  </a:lnTo>
                  <a:lnTo>
                    <a:pt x="3064" y="10181"/>
                  </a:lnTo>
                  <a:lnTo>
                    <a:pt x="3912" y="10464"/>
                  </a:lnTo>
                  <a:lnTo>
                    <a:pt x="3064" y="16920"/>
                  </a:lnTo>
                  <a:lnTo>
                    <a:pt x="5468" y="10888"/>
                  </a:lnTo>
                  <a:lnTo>
                    <a:pt x="6505" y="11076"/>
                  </a:lnTo>
                  <a:lnTo>
                    <a:pt x="7447" y="11265"/>
                  </a:lnTo>
                  <a:lnTo>
                    <a:pt x="8295" y="11359"/>
                  </a:lnTo>
                  <a:lnTo>
                    <a:pt x="9002" y="11406"/>
                  </a:lnTo>
                  <a:lnTo>
                    <a:pt x="9427" y="11359"/>
                  </a:lnTo>
                  <a:lnTo>
                    <a:pt x="9709" y="11312"/>
                  </a:lnTo>
                  <a:lnTo>
                    <a:pt x="9945" y="11218"/>
                  </a:lnTo>
                  <a:lnTo>
                    <a:pt x="9992" y="11170"/>
                  </a:lnTo>
                  <a:lnTo>
                    <a:pt x="10039" y="11076"/>
                  </a:lnTo>
                  <a:lnTo>
                    <a:pt x="10039" y="10982"/>
                  </a:lnTo>
                  <a:lnTo>
                    <a:pt x="9945" y="10841"/>
                  </a:lnTo>
                  <a:lnTo>
                    <a:pt x="9804" y="10699"/>
                  </a:lnTo>
                  <a:lnTo>
                    <a:pt x="9615" y="10558"/>
                  </a:lnTo>
                  <a:lnTo>
                    <a:pt x="9050" y="10228"/>
                  </a:lnTo>
                  <a:lnTo>
                    <a:pt x="8295" y="9851"/>
                  </a:lnTo>
                  <a:lnTo>
                    <a:pt x="8720" y="8484"/>
                  </a:lnTo>
                  <a:lnTo>
                    <a:pt x="10558" y="2310"/>
                  </a:lnTo>
                  <a:lnTo>
                    <a:pt x="3677" y="1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61"/>
            <p:cNvSpPr/>
            <p:nvPr/>
          </p:nvSpPr>
          <p:spPr>
            <a:xfrm>
              <a:off x="5896699" y="4415535"/>
              <a:ext cx="209484" cy="182311"/>
            </a:xfrm>
            <a:custGeom>
              <a:avLst/>
              <a:gdLst/>
              <a:ahLst/>
              <a:cxnLst/>
              <a:rect l="l" t="t" r="r" b="b"/>
              <a:pathLst>
                <a:path w="14894" h="12962" extrusionOk="0">
                  <a:moveTo>
                    <a:pt x="10888" y="0"/>
                  </a:moveTo>
                  <a:lnTo>
                    <a:pt x="5703" y="4525"/>
                  </a:lnTo>
                  <a:lnTo>
                    <a:pt x="4572" y="5467"/>
                  </a:lnTo>
                  <a:lnTo>
                    <a:pt x="4054" y="4996"/>
                  </a:lnTo>
                  <a:lnTo>
                    <a:pt x="3630" y="4619"/>
                  </a:lnTo>
                  <a:lnTo>
                    <a:pt x="3253" y="4431"/>
                  </a:lnTo>
                  <a:lnTo>
                    <a:pt x="3064" y="4336"/>
                  </a:lnTo>
                  <a:lnTo>
                    <a:pt x="2970" y="4336"/>
                  </a:lnTo>
                  <a:lnTo>
                    <a:pt x="2828" y="4383"/>
                  </a:lnTo>
                  <a:lnTo>
                    <a:pt x="2781" y="4431"/>
                  </a:lnTo>
                  <a:lnTo>
                    <a:pt x="2734" y="4525"/>
                  </a:lnTo>
                  <a:lnTo>
                    <a:pt x="2734" y="4855"/>
                  </a:lnTo>
                  <a:lnTo>
                    <a:pt x="2876" y="5232"/>
                  </a:lnTo>
                  <a:lnTo>
                    <a:pt x="3064" y="5750"/>
                  </a:lnTo>
                  <a:lnTo>
                    <a:pt x="3347" y="6316"/>
                  </a:lnTo>
                  <a:lnTo>
                    <a:pt x="3724" y="6928"/>
                  </a:lnTo>
                  <a:lnTo>
                    <a:pt x="4148" y="7635"/>
                  </a:lnTo>
                  <a:lnTo>
                    <a:pt x="4666" y="8389"/>
                  </a:lnTo>
                  <a:lnTo>
                    <a:pt x="1" y="12961"/>
                  </a:lnTo>
                  <a:lnTo>
                    <a:pt x="5656" y="9662"/>
                  </a:lnTo>
                  <a:lnTo>
                    <a:pt x="6693" y="10887"/>
                  </a:lnTo>
                  <a:lnTo>
                    <a:pt x="7164" y="11406"/>
                  </a:lnTo>
                  <a:lnTo>
                    <a:pt x="7636" y="11830"/>
                  </a:lnTo>
                  <a:lnTo>
                    <a:pt x="8060" y="12207"/>
                  </a:lnTo>
                  <a:lnTo>
                    <a:pt x="8390" y="12490"/>
                  </a:lnTo>
                  <a:lnTo>
                    <a:pt x="8720" y="12631"/>
                  </a:lnTo>
                  <a:lnTo>
                    <a:pt x="8955" y="12678"/>
                  </a:lnTo>
                  <a:lnTo>
                    <a:pt x="9097" y="12631"/>
                  </a:lnTo>
                  <a:lnTo>
                    <a:pt x="9144" y="12537"/>
                  </a:lnTo>
                  <a:lnTo>
                    <a:pt x="9191" y="12396"/>
                  </a:lnTo>
                  <a:lnTo>
                    <a:pt x="9144" y="12207"/>
                  </a:lnTo>
                  <a:lnTo>
                    <a:pt x="9097" y="11971"/>
                  </a:lnTo>
                  <a:lnTo>
                    <a:pt x="8861" y="11359"/>
                  </a:lnTo>
                  <a:lnTo>
                    <a:pt x="8484" y="10605"/>
                  </a:lnTo>
                  <a:lnTo>
                    <a:pt x="9662" y="9803"/>
                  </a:lnTo>
                  <a:lnTo>
                    <a:pt x="14894" y="6080"/>
                  </a:lnTo>
                  <a:lnTo>
                    <a:pt x="10888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61"/>
            <p:cNvSpPr/>
            <p:nvPr/>
          </p:nvSpPr>
          <p:spPr>
            <a:xfrm>
              <a:off x="5687899" y="4337309"/>
              <a:ext cx="178991" cy="211481"/>
            </a:xfrm>
            <a:custGeom>
              <a:avLst/>
              <a:gdLst/>
              <a:ahLst/>
              <a:cxnLst/>
              <a:rect l="l" t="t" r="r" b="b"/>
              <a:pathLst>
                <a:path w="12726" h="15036" extrusionOk="0">
                  <a:moveTo>
                    <a:pt x="6175" y="1"/>
                  </a:moveTo>
                  <a:lnTo>
                    <a:pt x="1" y="3819"/>
                  </a:lnTo>
                  <a:lnTo>
                    <a:pt x="4431" y="9144"/>
                  </a:lnTo>
                  <a:lnTo>
                    <a:pt x="5373" y="10275"/>
                  </a:lnTo>
                  <a:lnTo>
                    <a:pt x="4808" y="10841"/>
                  </a:lnTo>
                  <a:lnTo>
                    <a:pt x="4384" y="11359"/>
                  </a:lnTo>
                  <a:lnTo>
                    <a:pt x="4289" y="11595"/>
                  </a:lnTo>
                  <a:lnTo>
                    <a:pt x="4195" y="11736"/>
                  </a:lnTo>
                  <a:lnTo>
                    <a:pt x="4195" y="11925"/>
                  </a:lnTo>
                  <a:lnTo>
                    <a:pt x="4195" y="12019"/>
                  </a:lnTo>
                  <a:lnTo>
                    <a:pt x="4337" y="12066"/>
                  </a:lnTo>
                  <a:lnTo>
                    <a:pt x="4478" y="12113"/>
                  </a:lnTo>
                  <a:lnTo>
                    <a:pt x="4761" y="12066"/>
                  </a:lnTo>
                  <a:lnTo>
                    <a:pt x="5091" y="11972"/>
                  </a:lnTo>
                  <a:lnTo>
                    <a:pt x="5515" y="11831"/>
                  </a:lnTo>
                  <a:lnTo>
                    <a:pt x="5986" y="11595"/>
                  </a:lnTo>
                  <a:lnTo>
                    <a:pt x="7023" y="11029"/>
                  </a:lnTo>
                  <a:lnTo>
                    <a:pt x="8248" y="10275"/>
                  </a:lnTo>
                  <a:lnTo>
                    <a:pt x="12726" y="15035"/>
                  </a:lnTo>
                  <a:lnTo>
                    <a:pt x="9568" y="9286"/>
                  </a:lnTo>
                  <a:lnTo>
                    <a:pt x="10275" y="8720"/>
                  </a:lnTo>
                  <a:lnTo>
                    <a:pt x="10935" y="8202"/>
                  </a:lnTo>
                  <a:lnTo>
                    <a:pt x="11500" y="7683"/>
                  </a:lnTo>
                  <a:lnTo>
                    <a:pt x="11972" y="7212"/>
                  </a:lnTo>
                  <a:lnTo>
                    <a:pt x="12302" y="6788"/>
                  </a:lnTo>
                  <a:lnTo>
                    <a:pt x="12537" y="6411"/>
                  </a:lnTo>
                  <a:lnTo>
                    <a:pt x="12679" y="6128"/>
                  </a:lnTo>
                  <a:lnTo>
                    <a:pt x="12679" y="6034"/>
                  </a:lnTo>
                  <a:lnTo>
                    <a:pt x="12631" y="5939"/>
                  </a:lnTo>
                  <a:lnTo>
                    <a:pt x="12537" y="5845"/>
                  </a:lnTo>
                  <a:lnTo>
                    <a:pt x="12349" y="5845"/>
                  </a:lnTo>
                  <a:lnTo>
                    <a:pt x="12066" y="5892"/>
                  </a:lnTo>
                  <a:lnTo>
                    <a:pt x="11642" y="5986"/>
                  </a:lnTo>
                  <a:lnTo>
                    <a:pt x="11123" y="6222"/>
                  </a:lnTo>
                  <a:lnTo>
                    <a:pt x="10605" y="6505"/>
                  </a:lnTo>
                  <a:lnTo>
                    <a:pt x="9757" y="5280"/>
                  </a:lnTo>
                  <a:lnTo>
                    <a:pt x="6175" y="1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36" name="Google Shape;3736;p61"/>
            <p:cNvGrpSpPr/>
            <p:nvPr/>
          </p:nvGrpSpPr>
          <p:grpSpPr>
            <a:xfrm>
              <a:off x="5881440" y="4167622"/>
              <a:ext cx="148497" cy="237988"/>
              <a:chOff x="3611840" y="4167622"/>
              <a:chExt cx="148497" cy="237988"/>
            </a:xfrm>
          </p:grpSpPr>
          <p:sp>
            <p:nvSpPr>
              <p:cNvPr id="3737" name="Google Shape;3737;p61"/>
              <p:cNvSpPr/>
              <p:nvPr/>
            </p:nvSpPr>
            <p:spPr>
              <a:xfrm>
                <a:off x="3639012" y="4167622"/>
                <a:ext cx="121325" cy="149159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0605" extrusionOk="0">
                    <a:moveTo>
                      <a:pt x="1744" y="1"/>
                    </a:moveTo>
                    <a:lnTo>
                      <a:pt x="425" y="6787"/>
                    </a:lnTo>
                    <a:lnTo>
                      <a:pt x="0" y="8955"/>
                    </a:lnTo>
                    <a:lnTo>
                      <a:pt x="6174" y="10605"/>
                    </a:lnTo>
                    <a:lnTo>
                      <a:pt x="6787" y="8484"/>
                    </a:lnTo>
                    <a:lnTo>
                      <a:pt x="8625" y="2310"/>
                    </a:lnTo>
                    <a:lnTo>
                      <a:pt x="17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61"/>
              <p:cNvSpPr/>
              <p:nvPr/>
            </p:nvSpPr>
            <p:spPr>
              <a:xfrm>
                <a:off x="3639012" y="4167622"/>
                <a:ext cx="121325" cy="149159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0605" fill="none" extrusionOk="0">
                    <a:moveTo>
                      <a:pt x="1744" y="1"/>
                    </a:moveTo>
                    <a:lnTo>
                      <a:pt x="425" y="6787"/>
                    </a:lnTo>
                    <a:lnTo>
                      <a:pt x="0" y="8955"/>
                    </a:lnTo>
                    <a:lnTo>
                      <a:pt x="6174" y="10605"/>
                    </a:lnTo>
                    <a:lnTo>
                      <a:pt x="6787" y="8484"/>
                    </a:lnTo>
                    <a:lnTo>
                      <a:pt x="8625" y="2310"/>
                    </a:lnTo>
                    <a:lnTo>
                      <a:pt x="174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61"/>
              <p:cNvSpPr/>
              <p:nvPr/>
            </p:nvSpPr>
            <p:spPr>
              <a:xfrm>
                <a:off x="3639012" y="4263077"/>
                <a:ext cx="95473" cy="53700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3818" extrusionOk="0">
                    <a:moveTo>
                      <a:pt x="425" y="0"/>
                    </a:moveTo>
                    <a:lnTo>
                      <a:pt x="0" y="2168"/>
                    </a:lnTo>
                    <a:lnTo>
                      <a:pt x="6174" y="3818"/>
                    </a:lnTo>
                    <a:lnTo>
                      <a:pt x="6787" y="1697"/>
                    </a:lnTo>
                    <a:lnTo>
                      <a:pt x="425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61"/>
              <p:cNvSpPr/>
              <p:nvPr/>
            </p:nvSpPr>
            <p:spPr>
              <a:xfrm>
                <a:off x="3639012" y="4263077"/>
                <a:ext cx="95473" cy="53700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3818" fill="none" extrusionOk="0">
                    <a:moveTo>
                      <a:pt x="425" y="0"/>
                    </a:moveTo>
                    <a:lnTo>
                      <a:pt x="425" y="0"/>
                    </a:lnTo>
                    <a:lnTo>
                      <a:pt x="0" y="2168"/>
                    </a:lnTo>
                    <a:lnTo>
                      <a:pt x="6174" y="3818"/>
                    </a:lnTo>
                    <a:lnTo>
                      <a:pt x="6787" y="1697"/>
                    </a:lnTo>
                    <a:lnTo>
                      <a:pt x="425" y="0"/>
                    </a:lnTo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61"/>
              <p:cNvSpPr/>
              <p:nvPr/>
            </p:nvSpPr>
            <p:spPr>
              <a:xfrm>
                <a:off x="3611840" y="4282303"/>
                <a:ext cx="141199" cy="45753"/>
              </a:xfrm>
              <a:custGeom>
                <a:avLst/>
                <a:gdLst/>
                <a:ahLst/>
                <a:cxnLst/>
                <a:rect l="l" t="t" r="r" b="b"/>
                <a:pathLst>
                  <a:path w="10039" h="3253" extrusionOk="0">
                    <a:moveTo>
                      <a:pt x="990" y="0"/>
                    </a:moveTo>
                    <a:lnTo>
                      <a:pt x="471" y="47"/>
                    </a:lnTo>
                    <a:lnTo>
                      <a:pt x="141" y="142"/>
                    </a:lnTo>
                    <a:lnTo>
                      <a:pt x="47" y="189"/>
                    </a:lnTo>
                    <a:lnTo>
                      <a:pt x="0" y="283"/>
                    </a:lnTo>
                    <a:lnTo>
                      <a:pt x="0" y="377"/>
                    </a:lnTo>
                    <a:lnTo>
                      <a:pt x="47" y="471"/>
                    </a:lnTo>
                    <a:lnTo>
                      <a:pt x="283" y="754"/>
                    </a:lnTo>
                    <a:lnTo>
                      <a:pt x="707" y="1037"/>
                    </a:lnTo>
                    <a:lnTo>
                      <a:pt x="1273" y="1320"/>
                    </a:lnTo>
                    <a:lnTo>
                      <a:pt x="1979" y="1650"/>
                    </a:lnTo>
                    <a:lnTo>
                      <a:pt x="2828" y="1933"/>
                    </a:lnTo>
                    <a:lnTo>
                      <a:pt x="3770" y="2262"/>
                    </a:lnTo>
                    <a:lnTo>
                      <a:pt x="4760" y="2545"/>
                    </a:lnTo>
                    <a:lnTo>
                      <a:pt x="5797" y="2781"/>
                    </a:lnTo>
                    <a:lnTo>
                      <a:pt x="6740" y="2969"/>
                    </a:lnTo>
                    <a:lnTo>
                      <a:pt x="7588" y="3111"/>
                    </a:lnTo>
                    <a:lnTo>
                      <a:pt x="8389" y="3205"/>
                    </a:lnTo>
                    <a:lnTo>
                      <a:pt x="9049" y="3252"/>
                    </a:lnTo>
                    <a:lnTo>
                      <a:pt x="9520" y="3205"/>
                    </a:lnTo>
                    <a:lnTo>
                      <a:pt x="9850" y="3111"/>
                    </a:lnTo>
                    <a:lnTo>
                      <a:pt x="9992" y="3016"/>
                    </a:lnTo>
                    <a:lnTo>
                      <a:pt x="10039" y="2922"/>
                    </a:lnTo>
                    <a:lnTo>
                      <a:pt x="10039" y="2828"/>
                    </a:lnTo>
                    <a:lnTo>
                      <a:pt x="9992" y="2734"/>
                    </a:lnTo>
                    <a:lnTo>
                      <a:pt x="9709" y="2498"/>
                    </a:lnTo>
                    <a:lnTo>
                      <a:pt x="9285" y="2215"/>
                    </a:lnTo>
                    <a:lnTo>
                      <a:pt x="8719" y="1885"/>
                    </a:lnTo>
                    <a:lnTo>
                      <a:pt x="8012" y="1603"/>
                    </a:lnTo>
                    <a:lnTo>
                      <a:pt x="7164" y="1273"/>
                    </a:lnTo>
                    <a:lnTo>
                      <a:pt x="6268" y="990"/>
                    </a:lnTo>
                    <a:lnTo>
                      <a:pt x="5231" y="707"/>
                    </a:lnTo>
                    <a:lnTo>
                      <a:pt x="4242" y="424"/>
                    </a:lnTo>
                    <a:lnTo>
                      <a:pt x="3299" y="236"/>
                    </a:lnTo>
                    <a:lnTo>
                      <a:pt x="2404" y="94"/>
                    </a:lnTo>
                    <a:lnTo>
                      <a:pt x="16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61"/>
              <p:cNvSpPr/>
              <p:nvPr/>
            </p:nvSpPr>
            <p:spPr>
              <a:xfrm>
                <a:off x="3654919" y="4303512"/>
                <a:ext cx="37793" cy="102098"/>
              </a:xfrm>
              <a:custGeom>
                <a:avLst/>
                <a:gdLst/>
                <a:ahLst/>
                <a:cxnLst/>
                <a:rect l="l" t="t" r="r" b="b"/>
                <a:pathLst>
                  <a:path w="2687" h="7259" extrusionOk="0">
                    <a:moveTo>
                      <a:pt x="943" y="0"/>
                    </a:moveTo>
                    <a:lnTo>
                      <a:pt x="0" y="7258"/>
                    </a:lnTo>
                    <a:lnTo>
                      <a:pt x="2687" y="472"/>
                    </a:lnTo>
                    <a:lnTo>
                      <a:pt x="9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43" name="Google Shape;3743;p61"/>
            <p:cNvGrpSpPr/>
            <p:nvPr/>
          </p:nvGrpSpPr>
          <p:grpSpPr>
            <a:xfrm>
              <a:off x="5901988" y="4415535"/>
              <a:ext cx="209482" cy="182306"/>
              <a:chOff x="3632388" y="4415535"/>
              <a:chExt cx="209482" cy="182306"/>
            </a:xfrm>
          </p:grpSpPr>
          <p:sp>
            <p:nvSpPr>
              <p:cNvPr id="3744" name="Google Shape;3744;p61"/>
              <p:cNvSpPr/>
              <p:nvPr/>
            </p:nvSpPr>
            <p:spPr>
              <a:xfrm>
                <a:off x="3688730" y="4415535"/>
                <a:ext cx="153140" cy="155784"/>
              </a:xfrm>
              <a:custGeom>
                <a:avLst/>
                <a:gdLst/>
                <a:ahLst/>
                <a:cxnLst/>
                <a:rect l="l" t="t" r="r" b="b"/>
                <a:pathLst>
                  <a:path w="10888" h="11076" extrusionOk="0">
                    <a:moveTo>
                      <a:pt x="6881" y="0"/>
                    </a:moveTo>
                    <a:lnTo>
                      <a:pt x="1697" y="4525"/>
                    </a:lnTo>
                    <a:lnTo>
                      <a:pt x="0" y="5986"/>
                    </a:lnTo>
                    <a:lnTo>
                      <a:pt x="3865" y="11076"/>
                    </a:lnTo>
                    <a:lnTo>
                      <a:pt x="5656" y="9803"/>
                    </a:lnTo>
                    <a:lnTo>
                      <a:pt x="10887" y="6080"/>
                    </a:lnTo>
                    <a:lnTo>
                      <a:pt x="688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61"/>
              <p:cNvSpPr/>
              <p:nvPr/>
            </p:nvSpPr>
            <p:spPr>
              <a:xfrm>
                <a:off x="3688730" y="4415535"/>
                <a:ext cx="153140" cy="155784"/>
              </a:xfrm>
              <a:custGeom>
                <a:avLst/>
                <a:gdLst/>
                <a:ahLst/>
                <a:cxnLst/>
                <a:rect l="l" t="t" r="r" b="b"/>
                <a:pathLst>
                  <a:path w="10888" h="11076" fill="none" extrusionOk="0">
                    <a:moveTo>
                      <a:pt x="6881" y="0"/>
                    </a:moveTo>
                    <a:lnTo>
                      <a:pt x="1697" y="4525"/>
                    </a:lnTo>
                    <a:lnTo>
                      <a:pt x="0" y="5986"/>
                    </a:lnTo>
                    <a:lnTo>
                      <a:pt x="3865" y="11076"/>
                    </a:lnTo>
                    <a:lnTo>
                      <a:pt x="5656" y="9803"/>
                    </a:lnTo>
                    <a:lnTo>
                      <a:pt x="10887" y="6080"/>
                    </a:lnTo>
                    <a:lnTo>
                      <a:pt x="688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61"/>
              <p:cNvSpPr/>
              <p:nvPr/>
            </p:nvSpPr>
            <p:spPr>
              <a:xfrm>
                <a:off x="3688730" y="4479162"/>
                <a:ext cx="79552" cy="92154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6552" extrusionOk="0">
                    <a:moveTo>
                      <a:pt x="1697" y="1"/>
                    </a:moveTo>
                    <a:lnTo>
                      <a:pt x="0" y="1462"/>
                    </a:lnTo>
                    <a:lnTo>
                      <a:pt x="3865" y="6552"/>
                    </a:lnTo>
                    <a:lnTo>
                      <a:pt x="5656" y="5279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61"/>
              <p:cNvSpPr/>
              <p:nvPr/>
            </p:nvSpPr>
            <p:spPr>
              <a:xfrm>
                <a:off x="3688730" y="4479162"/>
                <a:ext cx="79552" cy="92154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6552" fill="none" extrusionOk="0">
                    <a:moveTo>
                      <a:pt x="1697" y="1"/>
                    </a:moveTo>
                    <a:lnTo>
                      <a:pt x="1697" y="1"/>
                    </a:lnTo>
                    <a:lnTo>
                      <a:pt x="0" y="1462"/>
                    </a:lnTo>
                    <a:lnTo>
                      <a:pt x="3865" y="6552"/>
                    </a:lnTo>
                    <a:lnTo>
                      <a:pt x="5656" y="5279"/>
                    </a:lnTo>
                    <a:lnTo>
                      <a:pt x="16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61"/>
              <p:cNvSpPr/>
              <p:nvPr/>
            </p:nvSpPr>
            <p:spPr>
              <a:xfrm>
                <a:off x="3670826" y="4476518"/>
                <a:ext cx="90832" cy="117344"/>
              </a:xfrm>
              <a:custGeom>
                <a:avLst/>
                <a:gdLst/>
                <a:ahLst/>
                <a:cxnLst/>
                <a:rect l="l" t="t" r="r" b="b"/>
                <a:pathLst>
                  <a:path w="6458" h="8343" extrusionOk="0">
                    <a:moveTo>
                      <a:pt x="189" y="0"/>
                    </a:moveTo>
                    <a:lnTo>
                      <a:pt x="95" y="47"/>
                    </a:lnTo>
                    <a:lnTo>
                      <a:pt x="48" y="142"/>
                    </a:lnTo>
                    <a:lnTo>
                      <a:pt x="1" y="236"/>
                    </a:lnTo>
                    <a:lnTo>
                      <a:pt x="48" y="566"/>
                    </a:lnTo>
                    <a:lnTo>
                      <a:pt x="189" y="1084"/>
                    </a:lnTo>
                    <a:lnTo>
                      <a:pt x="472" y="1650"/>
                    </a:lnTo>
                    <a:lnTo>
                      <a:pt x="849" y="2357"/>
                    </a:lnTo>
                    <a:lnTo>
                      <a:pt x="1320" y="3111"/>
                    </a:lnTo>
                    <a:lnTo>
                      <a:pt x="1839" y="3912"/>
                    </a:lnTo>
                    <a:lnTo>
                      <a:pt x="2451" y="4760"/>
                    </a:lnTo>
                    <a:lnTo>
                      <a:pt x="3111" y="5562"/>
                    </a:lnTo>
                    <a:lnTo>
                      <a:pt x="3724" y="6316"/>
                    </a:lnTo>
                    <a:lnTo>
                      <a:pt x="4337" y="6976"/>
                    </a:lnTo>
                    <a:lnTo>
                      <a:pt x="4902" y="7494"/>
                    </a:lnTo>
                    <a:lnTo>
                      <a:pt x="5373" y="7918"/>
                    </a:lnTo>
                    <a:lnTo>
                      <a:pt x="5798" y="8201"/>
                    </a:lnTo>
                    <a:lnTo>
                      <a:pt x="6128" y="8342"/>
                    </a:lnTo>
                    <a:lnTo>
                      <a:pt x="6269" y="8342"/>
                    </a:lnTo>
                    <a:lnTo>
                      <a:pt x="6363" y="8295"/>
                    </a:lnTo>
                    <a:lnTo>
                      <a:pt x="6410" y="8248"/>
                    </a:lnTo>
                    <a:lnTo>
                      <a:pt x="6457" y="8107"/>
                    </a:lnTo>
                    <a:lnTo>
                      <a:pt x="6410" y="7777"/>
                    </a:lnTo>
                    <a:lnTo>
                      <a:pt x="6222" y="7305"/>
                    </a:lnTo>
                    <a:lnTo>
                      <a:pt x="5986" y="6693"/>
                    </a:lnTo>
                    <a:lnTo>
                      <a:pt x="5609" y="6033"/>
                    </a:lnTo>
                    <a:lnTo>
                      <a:pt x="5138" y="5279"/>
                    </a:lnTo>
                    <a:lnTo>
                      <a:pt x="4572" y="4431"/>
                    </a:lnTo>
                    <a:lnTo>
                      <a:pt x="3960" y="3582"/>
                    </a:lnTo>
                    <a:lnTo>
                      <a:pt x="3347" y="2781"/>
                    </a:lnTo>
                    <a:lnTo>
                      <a:pt x="2687" y="2027"/>
                    </a:lnTo>
                    <a:lnTo>
                      <a:pt x="2074" y="1367"/>
                    </a:lnTo>
                    <a:lnTo>
                      <a:pt x="1556" y="849"/>
                    </a:lnTo>
                    <a:lnTo>
                      <a:pt x="1037" y="424"/>
                    </a:lnTo>
                    <a:lnTo>
                      <a:pt x="613" y="142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61"/>
              <p:cNvSpPr/>
              <p:nvPr/>
            </p:nvSpPr>
            <p:spPr>
              <a:xfrm>
                <a:off x="3632388" y="4525561"/>
                <a:ext cx="88835" cy="72280"/>
              </a:xfrm>
              <a:custGeom>
                <a:avLst/>
                <a:gdLst/>
                <a:ahLst/>
                <a:cxnLst/>
                <a:rect l="l" t="t" r="r" b="b"/>
                <a:pathLst>
                  <a:path w="6316" h="5139" extrusionOk="0">
                    <a:moveTo>
                      <a:pt x="5231" y="1"/>
                    </a:moveTo>
                    <a:lnTo>
                      <a:pt x="0" y="5138"/>
                    </a:lnTo>
                    <a:lnTo>
                      <a:pt x="0" y="5138"/>
                    </a:lnTo>
                    <a:lnTo>
                      <a:pt x="6315" y="1462"/>
                    </a:lnTo>
                    <a:lnTo>
                      <a:pt x="52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0" name="Google Shape;3750;p61"/>
            <p:cNvGrpSpPr/>
            <p:nvPr/>
          </p:nvGrpSpPr>
          <p:grpSpPr>
            <a:xfrm>
              <a:off x="5693188" y="4337309"/>
              <a:ext cx="178986" cy="211476"/>
              <a:chOff x="3423588" y="4337309"/>
              <a:chExt cx="178986" cy="211476"/>
            </a:xfrm>
          </p:grpSpPr>
          <p:sp>
            <p:nvSpPr>
              <p:cNvPr id="3751" name="Google Shape;3751;p61"/>
              <p:cNvSpPr/>
              <p:nvPr/>
            </p:nvSpPr>
            <p:spPr>
              <a:xfrm>
                <a:off x="3423588" y="4337309"/>
                <a:ext cx="155123" cy="152479"/>
              </a:xfrm>
              <a:custGeom>
                <a:avLst/>
                <a:gdLst/>
                <a:ahLst/>
                <a:cxnLst/>
                <a:rect l="l" t="t" r="r" b="b"/>
                <a:pathLst>
                  <a:path w="11029" h="10841" extrusionOk="0">
                    <a:moveTo>
                      <a:pt x="6174" y="1"/>
                    </a:moveTo>
                    <a:lnTo>
                      <a:pt x="0" y="3819"/>
                    </a:lnTo>
                    <a:lnTo>
                      <a:pt x="4430" y="9144"/>
                    </a:lnTo>
                    <a:lnTo>
                      <a:pt x="5844" y="10841"/>
                    </a:lnTo>
                    <a:lnTo>
                      <a:pt x="11028" y="7118"/>
                    </a:lnTo>
                    <a:lnTo>
                      <a:pt x="9756" y="5280"/>
                    </a:lnTo>
                    <a:lnTo>
                      <a:pt x="6174" y="1"/>
                    </a:lnTo>
                    <a:close/>
                  </a:path>
                </a:pathLst>
              </a:custGeom>
              <a:solidFill>
                <a:srgbClr val="A67B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61"/>
              <p:cNvSpPr/>
              <p:nvPr/>
            </p:nvSpPr>
            <p:spPr>
              <a:xfrm>
                <a:off x="3423588" y="4337309"/>
                <a:ext cx="155123" cy="152479"/>
              </a:xfrm>
              <a:custGeom>
                <a:avLst/>
                <a:gdLst/>
                <a:ahLst/>
                <a:cxnLst/>
                <a:rect l="l" t="t" r="r" b="b"/>
                <a:pathLst>
                  <a:path w="11029" h="10841" fill="none" extrusionOk="0">
                    <a:moveTo>
                      <a:pt x="0" y="3819"/>
                    </a:moveTo>
                    <a:lnTo>
                      <a:pt x="4430" y="9144"/>
                    </a:lnTo>
                    <a:lnTo>
                      <a:pt x="5844" y="10841"/>
                    </a:lnTo>
                    <a:lnTo>
                      <a:pt x="11028" y="7118"/>
                    </a:lnTo>
                    <a:lnTo>
                      <a:pt x="9756" y="5280"/>
                    </a:lnTo>
                    <a:lnTo>
                      <a:pt x="6174" y="1"/>
                    </a:lnTo>
                    <a:lnTo>
                      <a:pt x="0" y="3819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61"/>
              <p:cNvSpPr/>
              <p:nvPr/>
            </p:nvSpPr>
            <p:spPr>
              <a:xfrm>
                <a:off x="3485893" y="4411555"/>
                <a:ext cx="92815" cy="78230"/>
              </a:xfrm>
              <a:custGeom>
                <a:avLst/>
                <a:gdLst/>
                <a:ahLst/>
                <a:cxnLst/>
                <a:rect l="l" t="t" r="r" b="b"/>
                <a:pathLst>
                  <a:path w="6599" h="5562" extrusionOk="0">
                    <a:moveTo>
                      <a:pt x="5326" y="1"/>
                    </a:moveTo>
                    <a:lnTo>
                      <a:pt x="0" y="3865"/>
                    </a:lnTo>
                    <a:lnTo>
                      <a:pt x="1414" y="5562"/>
                    </a:lnTo>
                    <a:lnTo>
                      <a:pt x="6598" y="1839"/>
                    </a:lnTo>
                    <a:lnTo>
                      <a:pt x="5326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61"/>
              <p:cNvSpPr/>
              <p:nvPr/>
            </p:nvSpPr>
            <p:spPr>
              <a:xfrm>
                <a:off x="3485893" y="4411555"/>
                <a:ext cx="92815" cy="78230"/>
              </a:xfrm>
              <a:custGeom>
                <a:avLst/>
                <a:gdLst/>
                <a:ahLst/>
                <a:cxnLst/>
                <a:rect l="l" t="t" r="r" b="b"/>
                <a:pathLst>
                  <a:path w="6599" h="5562" fill="none" extrusionOk="0">
                    <a:moveTo>
                      <a:pt x="5326" y="1"/>
                    </a:moveTo>
                    <a:lnTo>
                      <a:pt x="0" y="3865"/>
                    </a:lnTo>
                    <a:lnTo>
                      <a:pt x="1414" y="5562"/>
                    </a:lnTo>
                    <a:lnTo>
                      <a:pt x="6598" y="1839"/>
                    </a:lnTo>
                    <a:lnTo>
                      <a:pt x="532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61"/>
              <p:cNvSpPr/>
              <p:nvPr/>
            </p:nvSpPr>
            <p:spPr>
              <a:xfrm>
                <a:off x="3482574" y="4419515"/>
                <a:ext cx="119342" cy="88173"/>
              </a:xfrm>
              <a:custGeom>
                <a:avLst/>
                <a:gdLst/>
                <a:ahLst/>
                <a:cxnLst/>
                <a:rect l="l" t="t" r="r" b="b"/>
                <a:pathLst>
                  <a:path w="8485" h="6269" extrusionOk="0">
                    <a:moveTo>
                      <a:pt x="7871" y="0"/>
                    </a:moveTo>
                    <a:lnTo>
                      <a:pt x="7400" y="189"/>
                    </a:lnTo>
                    <a:lnTo>
                      <a:pt x="6787" y="424"/>
                    </a:lnTo>
                    <a:lnTo>
                      <a:pt x="6128" y="801"/>
                    </a:lnTo>
                    <a:lnTo>
                      <a:pt x="5326" y="1225"/>
                    </a:lnTo>
                    <a:lnTo>
                      <a:pt x="4525" y="1744"/>
                    </a:lnTo>
                    <a:lnTo>
                      <a:pt x="3677" y="2357"/>
                    </a:lnTo>
                    <a:lnTo>
                      <a:pt x="2828" y="2969"/>
                    </a:lnTo>
                    <a:lnTo>
                      <a:pt x="2074" y="3582"/>
                    </a:lnTo>
                    <a:lnTo>
                      <a:pt x="1415" y="4195"/>
                    </a:lnTo>
                    <a:lnTo>
                      <a:pt x="849" y="4713"/>
                    </a:lnTo>
                    <a:lnTo>
                      <a:pt x="425" y="5232"/>
                    </a:lnTo>
                    <a:lnTo>
                      <a:pt x="142" y="5609"/>
                    </a:lnTo>
                    <a:lnTo>
                      <a:pt x="1" y="5938"/>
                    </a:lnTo>
                    <a:lnTo>
                      <a:pt x="1" y="6080"/>
                    </a:lnTo>
                    <a:lnTo>
                      <a:pt x="1" y="6174"/>
                    </a:lnTo>
                    <a:lnTo>
                      <a:pt x="95" y="6221"/>
                    </a:lnTo>
                    <a:lnTo>
                      <a:pt x="236" y="6268"/>
                    </a:lnTo>
                    <a:lnTo>
                      <a:pt x="566" y="6221"/>
                    </a:lnTo>
                    <a:lnTo>
                      <a:pt x="1037" y="6080"/>
                    </a:lnTo>
                    <a:lnTo>
                      <a:pt x="1650" y="5844"/>
                    </a:lnTo>
                    <a:lnTo>
                      <a:pt x="2357" y="5467"/>
                    </a:lnTo>
                    <a:lnTo>
                      <a:pt x="3111" y="5043"/>
                    </a:lnTo>
                    <a:lnTo>
                      <a:pt x="3912" y="4477"/>
                    </a:lnTo>
                    <a:lnTo>
                      <a:pt x="4808" y="3912"/>
                    </a:lnTo>
                    <a:lnTo>
                      <a:pt x="5609" y="3252"/>
                    </a:lnTo>
                    <a:lnTo>
                      <a:pt x="6363" y="2639"/>
                    </a:lnTo>
                    <a:lnTo>
                      <a:pt x="7023" y="2074"/>
                    </a:lnTo>
                    <a:lnTo>
                      <a:pt x="7589" y="1508"/>
                    </a:lnTo>
                    <a:lnTo>
                      <a:pt x="8013" y="1037"/>
                    </a:lnTo>
                    <a:lnTo>
                      <a:pt x="8343" y="613"/>
                    </a:lnTo>
                    <a:lnTo>
                      <a:pt x="8437" y="283"/>
                    </a:lnTo>
                    <a:lnTo>
                      <a:pt x="8484" y="189"/>
                    </a:lnTo>
                    <a:lnTo>
                      <a:pt x="8437" y="94"/>
                    </a:lnTo>
                    <a:lnTo>
                      <a:pt x="83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61"/>
              <p:cNvSpPr/>
              <p:nvPr/>
            </p:nvSpPr>
            <p:spPr>
              <a:xfrm>
                <a:off x="3532291" y="4458614"/>
                <a:ext cx="70283" cy="90171"/>
              </a:xfrm>
              <a:custGeom>
                <a:avLst/>
                <a:gdLst/>
                <a:ahLst/>
                <a:cxnLst/>
                <a:rect l="l" t="t" r="r" b="b"/>
                <a:pathLst>
                  <a:path w="4997" h="6411" extrusionOk="0">
                    <a:moveTo>
                      <a:pt x="1461" y="1"/>
                    </a:moveTo>
                    <a:lnTo>
                      <a:pt x="0" y="1085"/>
                    </a:lnTo>
                    <a:lnTo>
                      <a:pt x="4996" y="6410"/>
                    </a:lnTo>
                    <a:lnTo>
                      <a:pt x="14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57" name="Google Shape;3757;p61"/>
          <p:cNvGrpSpPr/>
          <p:nvPr/>
        </p:nvGrpSpPr>
        <p:grpSpPr>
          <a:xfrm>
            <a:off x="3448930" y="3824159"/>
            <a:ext cx="244104" cy="646277"/>
            <a:chOff x="5385616" y="4259758"/>
            <a:chExt cx="154487" cy="409010"/>
          </a:xfrm>
        </p:grpSpPr>
        <p:sp>
          <p:nvSpPr>
            <p:cNvPr id="3758" name="Google Shape;3758;p61"/>
            <p:cNvSpPr/>
            <p:nvPr/>
          </p:nvSpPr>
          <p:spPr>
            <a:xfrm>
              <a:off x="5385641" y="4259758"/>
              <a:ext cx="154462" cy="409010"/>
            </a:xfrm>
            <a:custGeom>
              <a:avLst/>
              <a:gdLst/>
              <a:ahLst/>
              <a:cxnLst/>
              <a:rect l="l" t="t" r="r" b="b"/>
              <a:pathLst>
                <a:path w="10982" h="29080" extrusionOk="0">
                  <a:moveTo>
                    <a:pt x="7730" y="1"/>
                  </a:moveTo>
                  <a:lnTo>
                    <a:pt x="1320" y="661"/>
                  </a:lnTo>
                  <a:lnTo>
                    <a:pt x="1037" y="755"/>
                  </a:lnTo>
                  <a:lnTo>
                    <a:pt x="754" y="849"/>
                  </a:lnTo>
                  <a:lnTo>
                    <a:pt x="519" y="990"/>
                  </a:lnTo>
                  <a:lnTo>
                    <a:pt x="330" y="1226"/>
                  </a:lnTo>
                  <a:lnTo>
                    <a:pt x="189" y="1462"/>
                  </a:lnTo>
                  <a:lnTo>
                    <a:pt x="95" y="1697"/>
                  </a:lnTo>
                  <a:lnTo>
                    <a:pt x="0" y="1980"/>
                  </a:lnTo>
                  <a:lnTo>
                    <a:pt x="0" y="2310"/>
                  </a:lnTo>
                  <a:lnTo>
                    <a:pt x="47" y="2499"/>
                  </a:lnTo>
                  <a:lnTo>
                    <a:pt x="142" y="2687"/>
                  </a:lnTo>
                  <a:lnTo>
                    <a:pt x="236" y="2876"/>
                  </a:lnTo>
                  <a:lnTo>
                    <a:pt x="330" y="3064"/>
                  </a:lnTo>
                  <a:lnTo>
                    <a:pt x="472" y="3206"/>
                  </a:lnTo>
                  <a:lnTo>
                    <a:pt x="660" y="3347"/>
                  </a:lnTo>
                  <a:lnTo>
                    <a:pt x="801" y="3441"/>
                  </a:lnTo>
                  <a:lnTo>
                    <a:pt x="990" y="3536"/>
                  </a:lnTo>
                  <a:lnTo>
                    <a:pt x="3346" y="25640"/>
                  </a:lnTo>
                  <a:lnTo>
                    <a:pt x="3394" y="26017"/>
                  </a:lnTo>
                  <a:lnTo>
                    <a:pt x="3488" y="26346"/>
                  </a:lnTo>
                  <a:lnTo>
                    <a:pt x="3582" y="26724"/>
                  </a:lnTo>
                  <a:lnTo>
                    <a:pt x="3724" y="27006"/>
                  </a:lnTo>
                  <a:lnTo>
                    <a:pt x="3912" y="27336"/>
                  </a:lnTo>
                  <a:lnTo>
                    <a:pt x="4101" y="27619"/>
                  </a:lnTo>
                  <a:lnTo>
                    <a:pt x="4336" y="27855"/>
                  </a:lnTo>
                  <a:lnTo>
                    <a:pt x="4572" y="28090"/>
                  </a:lnTo>
                  <a:lnTo>
                    <a:pt x="4855" y="28326"/>
                  </a:lnTo>
                  <a:lnTo>
                    <a:pt x="5137" y="28514"/>
                  </a:lnTo>
                  <a:lnTo>
                    <a:pt x="5420" y="28703"/>
                  </a:lnTo>
                  <a:lnTo>
                    <a:pt x="5750" y="28844"/>
                  </a:lnTo>
                  <a:lnTo>
                    <a:pt x="6080" y="28939"/>
                  </a:lnTo>
                  <a:lnTo>
                    <a:pt x="6410" y="29033"/>
                  </a:lnTo>
                  <a:lnTo>
                    <a:pt x="6787" y="29080"/>
                  </a:lnTo>
                  <a:lnTo>
                    <a:pt x="7541" y="29080"/>
                  </a:lnTo>
                  <a:lnTo>
                    <a:pt x="7918" y="28986"/>
                  </a:lnTo>
                  <a:lnTo>
                    <a:pt x="8295" y="28891"/>
                  </a:lnTo>
                  <a:lnTo>
                    <a:pt x="8672" y="28750"/>
                  </a:lnTo>
                  <a:lnTo>
                    <a:pt x="9002" y="28609"/>
                  </a:lnTo>
                  <a:lnTo>
                    <a:pt x="9332" y="28420"/>
                  </a:lnTo>
                  <a:lnTo>
                    <a:pt x="9615" y="28185"/>
                  </a:lnTo>
                  <a:lnTo>
                    <a:pt x="9898" y="27949"/>
                  </a:lnTo>
                  <a:lnTo>
                    <a:pt x="10133" y="27666"/>
                  </a:lnTo>
                  <a:lnTo>
                    <a:pt x="10322" y="27383"/>
                  </a:lnTo>
                  <a:lnTo>
                    <a:pt x="10510" y="27053"/>
                  </a:lnTo>
                  <a:lnTo>
                    <a:pt x="10699" y="26724"/>
                  </a:lnTo>
                  <a:lnTo>
                    <a:pt x="10793" y="26346"/>
                  </a:lnTo>
                  <a:lnTo>
                    <a:pt x="10887" y="26017"/>
                  </a:lnTo>
                  <a:lnTo>
                    <a:pt x="10982" y="25640"/>
                  </a:lnTo>
                  <a:lnTo>
                    <a:pt x="10982" y="25262"/>
                  </a:lnTo>
                  <a:lnTo>
                    <a:pt x="10934" y="24838"/>
                  </a:lnTo>
                  <a:lnTo>
                    <a:pt x="8625" y="2734"/>
                  </a:lnTo>
                  <a:lnTo>
                    <a:pt x="8814" y="2593"/>
                  </a:lnTo>
                  <a:lnTo>
                    <a:pt x="8955" y="2452"/>
                  </a:lnTo>
                  <a:lnTo>
                    <a:pt x="9049" y="2310"/>
                  </a:lnTo>
                  <a:lnTo>
                    <a:pt x="9191" y="2122"/>
                  </a:lnTo>
                  <a:lnTo>
                    <a:pt x="9238" y="1933"/>
                  </a:lnTo>
                  <a:lnTo>
                    <a:pt x="9332" y="1745"/>
                  </a:lnTo>
                  <a:lnTo>
                    <a:pt x="9332" y="1509"/>
                  </a:lnTo>
                  <a:lnTo>
                    <a:pt x="9332" y="1320"/>
                  </a:lnTo>
                  <a:lnTo>
                    <a:pt x="9285" y="1038"/>
                  </a:lnTo>
                  <a:lnTo>
                    <a:pt x="9191" y="802"/>
                  </a:lnTo>
                  <a:lnTo>
                    <a:pt x="9049" y="566"/>
                  </a:lnTo>
                  <a:lnTo>
                    <a:pt x="8861" y="378"/>
                  </a:lnTo>
                  <a:lnTo>
                    <a:pt x="8625" y="189"/>
                  </a:lnTo>
                  <a:lnTo>
                    <a:pt x="8389" y="95"/>
                  </a:lnTo>
                  <a:lnTo>
                    <a:pt x="8154" y="1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59" name="Google Shape;3759;p61"/>
            <p:cNvGrpSpPr/>
            <p:nvPr/>
          </p:nvGrpSpPr>
          <p:grpSpPr>
            <a:xfrm>
              <a:off x="5385616" y="4259758"/>
              <a:ext cx="154475" cy="409009"/>
              <a:chOff x="4573891" y="4259758"/>
              <a:chExt cx="154475" cy="409009"/>
            </a:xfrm>
          </p:grpSpPr>
          <p:sp>
            <p:nvSpPr>
              <p:cNvPr id="3760" name="Google Shape;3760;p61"/>
              <p:cNvSpPr/>
              <p:nvPr/>
            </p:nvSpPr>
            <p:spPr>
              <a:xfrm>
                <a:off x="4585831" y="4279645"/>
                <a:ext cx="142535" cy="389122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27666" extrusionOk="0">
                    <a:moveTo>
                      <a:pt x="7635" y="1"/>
                    </a:moveTo>
                    <a:lnTo>
                      <a:pt x="0" y="802"/>
                    </a:lnTo>
                    <a:lnTo>
                      <a:pt x="2498" y="24226"/>
                    </a:lnTo>
                    <a:lnTo>
                      <a:pt x="2545" y="24650"/>
                    </a:lnTo>
                    <a:lnTo>
                      <a:pt x="2639" y="24980"/>
                    </a:lnTo>
                    <a:lnTo>
                      <a:pt x="2781" y="25357"/>
                    </a:lnTo>
                    <a:lnTo>
                      <a:pt x="2922" y="25687"/>
                    </a:lnTo>
                    <a:lnTo>
                      <a:pt x="3158" y="26016"/>
                    </a:lnTo>
                    <a:lnTo>
                      <a:pt x="3346" y="26299"/>
                    </a:lnTo>
                    <a:lnTo>
                      <a:pt x="3629" y="26582"/>
                    </a:lnTo>
                    <a:lnTo>
                      <a:pt x="3865" y="26818"/>
                    </a:lnTo>
                    <a:lnTo>
                      <a:pt x="4195" y="27053"/>
                    </a:lnTo>
                    <a:lnTo>
                      <a:pt x="4477" y="27242"/>
                    </a:lnTo>
                    <a:lnTo>
                      <a:pt x="4854" y="27383"/>
                    </a:lnTo>
                    <a:lnTo>
                      <a:pt x="5184" y="27525"/>
                    </a:lnTo>
                    <a:lnTo>
                      <a:pt x="5561" y="27619"/>
                    </a:lnTo>
                    <a:lnTo>
                      <a:pt x="5938" y="27666"/>
                    </a:lnTo>
                    <a:lnTo>
                      <a:pt x="6693" y="27666"/>
                    </a:lnTo>
                    <a:lnTo>
                      <a:pt x="7070" y="27572"/>
                    </a:lnTo>
                    <a:lnTo>
                      <a:pt x="7447" y="27477"/>
                    </a:lnTo>
                    <a:lnTo>
                      <a:pt x="7824" y="27336"/>
                    </a:lnTo>
                    <a:lnTo>
                      <a:pt x="8154" y="27195"/>
                    </a:lnTo>
                    <a:lnTo>
                      <a:pt x="8483" y="27006"/>
                    </a:lnTo>
                    <a:lnTo>
                      <a:pt x="8766" y="26771"/>
                    </a:lnTo>
                    <a:lnTo>
                      <a:pt x="9049" y="26535"/>
                    </a:lnTo>
                    <a:lnTo>
                      <a:pt x="9285" y="26252"/>
                    </a:lnTo>
                    <a:lnTo>
                      <a:pt x="9473" y="25969"/>
                    </a:lnTo>
                    <a:lnTo>
                      <a:pt x="9662" y="25639"/>
                    </a:lnTo>
                    <a:lnTo>
                      <a:pt x="9850" y="25310"/>
                    </a:lnTo>
                    <a:lnTo>
                      <a:pt x="9945" y="24932"/>
                    </a:lnTo>
                    <a:lnTo>
                      <a:pt x="10039" y="24603"/>
                    </a:lnTo>
                    <a:lnTo>
                      <a:pt x="10133" y="24226"/>
                    </a:lnTo>
                    <a:lnTo>
                      <a:pt x="10133" y="23848"/>
                    </a:lnTo>
                    <a:lnTo>
                      <a:pt x="10086" y="23424"/>
                    </a:lnTo>
                    <a:lnTo>
                      <a:pt x="76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61"/>
              <p:cNvSpPr/>
              <p:nvPr/>
            </p:nvSpPr>
            <p:spPr>
              <a:xfrm>
                <a:off x="4585831" y="4279645"/>
                <a:ext cx="142535" cy="389122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27666" fill="none" extrusionOk="0">
                    <a:moveTo>
                      <a:pt x="6693" y="27666"/>
                    </a:moveTo>
                    <a:lnTo>
                      <a:pt x="6693" y="27666"/>
                    </a:lnTo>
                    <a:lnTo>
                      <a:pt x="6315" y="27666"/>
                    </a:lnTo>
                    <a:lnTo>
                      <a:pt x="5938" y="27666"/>
                    </a:lnTo>
                    <a:lnTo>
                      <a:pt x="5561" y="27619"/>
                    </a:lnTo>
                    <a:lnTo>
                      <a:pt x="5184" y="27525"/>
                    </a:lnTo>
                    <a:lnTo>
                      <a:pt x="4854" y="27383"/>
                    </a:lnTo>
                    <a:lnTo>
                      <a:pt x="4477" y="27242"/>
                    </a:lnTo>
                    <a:lnTo>
                      <a:pt x="4195" y="27053"/>
                    </a:lnTo>
                    <a:lnTo>
                      <a:pt x="3865" y="26818"/>
                    </a:lnTo>
                    <a:lnTo>
                      <a:pt x="3629" y="26582"/>
                    </a:lnTo>
                    <a:lnTo>
                      <a:pt x="3346" y="26299"/>
                    </a:lnTo>
                    <a:lnTo>
                      <a:pt x="3158" y="26016"/>
                    </a:lnTo>
                    <a:lnTo>
                      <a:pt x="2922" y="25687"/>
                    </a:lnTo>
                    <a:lnTo>
                      <a:pt x="2781" y="25357"/>
                    </a:lnTo>
                    <a:lnTo>
                      <a:pt x="2639" y="24980"/>
                    </a:lnTo>
                    <a:lnTo>
                      <a:pt x="2545" y="24650"/>
                    </a:lnTo>
                    <a:lnTo>
                      <a:pt x="2498" y="24226"/>
                    </a:lnTo>
                    <a:lnTo>
                      <a:pt x="0" y="802"/>
                    </a:lnTo>
                    <a:lnTo>
                      <a:pt x="7635" y="1"/>
                    </a:lnTo>
                    <a:lnTo>
                      <a:pt x="10086" y="23424"/>
                    </a:lnTo>
                    <a:lnTo>
                      <a:pt x="10086" y="23424"/>
                    </a:lnTo>
                    <a:lnTo>
                      <a:pt x="10133" y="23848"/>
                    </a:lnTo>
                    <a:lnTo>
                      <a:pt x="10133" y="24226"/>
                    </a:lnTo>
                    <a:lnTo>
                      <a:pt x="10039" y="24603"/>
                    </a:lnTo>
                    <a:lnTo>
                      <a:pt x="9945" y="24932"/>
                    </a:lnTo>
                    <a:lnTo>
                      <a:pt x="9850" y="25310"/>
                    </a:lnTo>
                    <a:lnTo>
                      <a:pt x="9662" y="25639"/>
                    </a:lnTo>
                    <a:lnTo>
                      <a:pt x="9473" y="25969"/>
                    </a:lnTo>
                    <a:lnTo>
                      <a:pt x="9285" y="26252"/>
                    </a:lnTo>
                    <a:lnTo>
                      <a:pt x="9049" y="26535"/>
                    </a:lnTo>
                    <a:lnTo>
                      <a:pt x="8766" y="26771"/>
                    </a:lnTo>
                    <a:lnTo>
                      <a:pt x="8483" y="27006"/>
                    </a:lnTo>
                    <a:lnTo>
                      <a:pt x="8154" y="27195"/>
                    </a:lnTo>
                    <a:lnTo>
                      <a:pt x="7824" y="27336"/>
                    </a:lnTo>
                    <a:lnTo>
                      <a:pt x="7447" y="27477"/>
                    </a:lnTo>
                    <a:lnTo>
                      <a:pt x="7070" y="27572"/>
                    </a:lnTo>
                    <a:lnTo>
                      <a:pt x="6693" y="27666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61"/>
              <p:cNvSpPr/>
              <p:nvPr/>
            </p:nvSpPr>
            <p:spPr>
              <a:xfrm>
                <a:off x="4617645" y="4363173"/>
                <a:ext cx="86851" cy="279739"/>
              </a:xfrm>
              <a:custGeom>
                <a:avLst/>
                <a:gdLst/>
                <a:ahLst/>
                <a:cxnLst/>
                <a:rect l="l" t="t" r="r" b="b"/>
                <a:pathLst>
                  <a:path w="6175" h="19889" extrusionOk="0">
                    <a:moveTo>
                      <a:pt x="4336" y="0"/>
                    </a:moveTo>
                    <a:lnTo>
                      <a:pt x="0" y="424"/>
                    </a:lnTo>
                    <a:lnTo>
                      <a:pt x="1838" y="17957"/>
                    </a:lnTo>
                    <a:lnTo>
                      <a:pt x="1933" y="18381"/>
                    </a:lnTo>
                    <a:lnTo>
                      <a:pt x="2121" y="18805"/>
                    </a:lnTo>
                    <a:lnTo>
                      <a:pt x="2357" y="19135"/>
                    </a:lnTo>
                    <a:lnTo>
                      <a:pt x="2640" y="19418"/>
                    </a:lnTo>
                    <a:lnTo>
                      <a:pt x="2969" y="19653"/>
                    </a:lnTo>
                    <a:lnTo>
                      <a:pt x="3394" y="19842"/>
                    </a:lnTo>
                    <a:lnTo>
                      <a:pt x="3818" y="19889"/>
                    </a:lnTo>
                    <a:lnTo>
                      <a:pt x="4242" y="19889"/>
                    </a:lnTo>
                    <a:lnTo>
                      <a:pt x="4666" y="19795"/>
                    </a:lnTo>
                    <a:lnTo>
                      <a:pt x="5090" y="19653"/>
                    </a:lnTo>
                    <a:lnTo>
                      <a:pt x="5420" y="19418"/>
                    </a:lnTo>
                    <a:lnTo>
                      <a:pt x="5703" y="19088"/>
                    </a:lnTo>
                    <a:lnTo>
                      <a:pt x="5939" y="18758"/>
                    </a:lnTo>
                    <a:lnTo>
                      <a:pt x="6127" y="18381"/>
                    </a:lnTo>
                    <a:lnTo>
                      <a:pt x="6174" y="17957"/>
                    </a:lnTo>
                    <a:lnTo>
                      <a:pt x="6174" y="17485"/>
                    </a:lnTo>
                    <a:lnTo>
                      <a:pt x="43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61"/>
              <p:cNvSpPr/>
              <p:nvPr/>
            </p:nvSpPr>
            <p:spPr>
              <a:xfrm>
                <a:off x="4617645" y="4363173"/>
                <a:ext cx="86851" cy="279739"/>
              </a:xfrm>
              <a:custGeom>
                <a:avLst/>
                <a:gdLst/>
                <a:ahLst/>
                <a:cxnLst/>
                <a:rect l="l" t="t" r="r" b="b"/>
                <a:pathLst>
                  <a:path w="6175" h="19889" fill="none" extrusionOk="0">
                    <a:moveTo>
                      <a:pt x="4242" y="19889"/>
                    </a:moveTo>
                    <a:lnTo>
                      <a:pt x="4242" y="19889"/>
                    </a:lnTo>
                    <a:lnTo>
                      <a:pt x="3818" y="19889"/>
                    </a:lnTo>
                    <a:lnTo>
                      <a:pt x="3394" y="19842"/>
                    </a:lnTo>
                    <a:lnTo>
                      <a:pt x="2969" y="19653"/>
                    </a:lnTo>
                    <a:lnTo>
                      <a:pt x="2640" y="19418"/>
                    </a:lnTo>
                    <a:lnTo>
                      <a:pt x="2357" y="19135"/>
                    </a:lnTo>
                    <a:lnTo>
                      <a:pt x="2121" y="18805"/>
                    </a:lnTo>
                    <a:lnTo>
                      <a:pt x="1933" y="18381"/>
                    </a:lnTo>
                    <a:lnTo>
                      <a:pt x="1838" y="17957"/>
                    </a:lnTo>
                    <a:lnTo>
                      <a:pt x="0" y="424"/>
                    </a:lnTo>
                    <a:lnTo>
                      <a:pt x="4336" y="0"/>
                    </a:lnTo>
                    <a:lnTo>
                      <a:pt x="6174" y="17485"/>
                    </a:lnTo>
                    <a:lnTo>
                      <a:pt x="6174" y="17485"/>
                    </a:lnTo>
                    <a:lnTo>
                      <a:pt x="6174" y="17957"/>
                    </a:lnTo>
                    <a:lnTo>
                      <a:pt x="6127" y="18381"/>
                    </a:lnTo>
                    <a:lnTo>
                      <a:pt x="5939" y="18758"/>
                    </a:lnTo>
                    <a:lnTo>
                      <a:pt x="5703" y="19088"/>
                    </a:lnTo>
                    <a:lnTo>
                      <a:pt x="5420" y="19418"/>
                    </a:lnTo>
                    <a:lnTo>
                      <a:pt x="5090" y="19653"/>
                    </a:lnTo>
                    <a:lnTo>
                      <a:pt x="4666" y="19795"/>
                    </a:lnTo>
                    <a:lnTo>
                      <a:pt x="4242" y="198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61"/>
              <p:cNvSpPr/>
              <p:nvPr/>
            </p:nvSpPr>
            <p:spPr>
              <a:xfrm>
                <a:off x="4573891" y="4259758"/>
                <a:ext cx="131269" cy="51056"/>
              </a:xfrm>
              <a:custGeom>
                <a:avLst/>
                <a:gdLst/>
                <a:ahLst/>
                <a:cxnLst/>
                <a:rect l="l" t="t" r="r" b="b"/>
                <a:pathLst>
                  <a:path w="9333" h="3630" extrusionOk="0">
                    <a:moveTo>
                      <a:pt x="7730" y="1"/>
                    </a:moveTo>
                    <a:lnTo>
                      <a:pt x="1320" y="661"/>
                    </a:lnTo>
                    <a:lnTo>
                      <a:pt x="1038" y="755"/>
                    </a:lnTo>
                    <a:lnTo>
                      <a:pt x="755" y="849"/>
                    </a:lnTo>
                    <a:lnTo>
                      <a:pt x="519" y="990"/>
                    </a:lnTo>
                    <a:lnTo>
                      <a:pt x="331" y="1226"/>
                    </a:lnTo>
                    <a:lnTo>
                      <a:pt x="189" y="1462"/>
                    </a:lnTo>
                    <a:lnTo>
                      <a:pt x="95" y="1697"/>
                    </a:lnTo>
                    <a:lnTo>
                      <a:pt x="1" y="1980"/>
                    </a:lnTo>
                    <a:lnTo>
                      <a:pt x="1" y="2310"/>
                    </a:lnTo>
                    <a:lnTo>
                      <a:pt x="95" y="2593"/>
                    </a:lnTo>
                    <a:lnTo>
                      <a:pt x="189" y="2876"/>
                    </a:lnTo>
                    <a:lnTo>
                      <a:pt x="378" y="3111"/>
                    </a:lnTo>
                    <a:lnTo>
                      <a:pt x="566" y="3300"/>
                    </a:lnTo>
                    <a:lnTo>
                      <a:pt x="802" y="3441"/>
                    </a:lnTo>
                    <a:lnTo>
                      <a:pt x="1038" y="3536"/>
                    </a:lnTo>
                    <a:lnTo>
                      <a:pt x="1320" y="3630"/>
                    </a:lnTo>
                    <a:lnTo>
                      <a:pt x="1650" y="3630"/>
                    </a:lnTo>
                    <a:lnTo>
                      <a:pt x="8013" y="2923"/>
                    </a:lnTo>
                    <a:lnTo>
                      <a:pt x="8296" y="2876"/>
                    </a:lnTo>
                    <a:lnTo>
                      <a:pt x="8578" y="2781"/>
                    </a:lnTo>
                    <a:lnTo>
                      <a:pt x="8814" y="2593"/>
                    </a:lnTo>
                    <a:lnTo>
                      <a:pt x="9003" y="2404"/>
                    </a:lnTo>
                    <a:lnTo>
                      <a:pt x="9144" y="2169"/>
                    </a:lnTo>
                    <a:lnTo>
                      <a:pt x="9285" y="1886"/>
                    </a:lnTo>
                    <a:lnTo>
                      <a:pt x="9332" y="1603"/>
                    </a:lnTo>
                    <a:lnTo>
                      <a:pt x="9332" y="1320"/>
                    </a:lnTo>
                    <a:lnTo>
                      <a:pt x="9285" y="1038"/>
                    </a:lnTo>
                    <a:lnTo>
                      <a:pt x="9144" y="755"/>
                    </a:lnTo>
                    <a:lnTo>
                      <a:pt x="9003" y="519"/>
                    </a:lnTo>
                    <a:lnTo>
                      <a:pt x="8814" y="331"/>
                    </a:lnTo>
                    <a:lnTo>
                      <a:pt x="8578" y="189"/>
                    </a:lnTo>
                    <a:lnTo>
                      <a:pt x="8296" y="48"/>
                    </a:lnTo>
                    <a:lnTo>
                      <a:pt x="801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61"/>
              <p:cNvSpPr/>
              <p:nvPr/>
            </p:nvSpPr>
            <p:spPr>
              <a:xfrm>
                <a:off x="4573891" y="4259758"/>
                <a:ext cx="131269" cy="51056"/>
              </a:xfrm>
              <a:custGeom>
                <a:avLst/>
                <a:gdLst/>
                <a:ahLst/>
                <a:cxnLst/>
                <a:rect l="l" t="t" r="r" b="b"/>
                <a:pathLst>
                  <a:path w="9333" h="3630" fill="none" extrusionOk="0">
                    <a:moveTo>
                      <a:pt x="7730" y="1"/>
                    </a:moveTo>
                    <a:lnTo>
                      <a:pt x="1320" y="661"/>
                    </a:lnTo>
                    <a:lnTo>
                      <a:pt x="1320" y="661"/>
                    </a:lnTo>
                    <a:lnTo>
                      <a:pt x="1038" y="755"/>
                    </a:lnTo>
                    <a:lnTo>
                      <a:pt x="755" y="849"/>
                    </a:lnTo>
                    <a:lnTo>
                      <a:pt x="519" y="990"/>
                    </a:lnTo>
                    <a:lnTo>
                      <a:pt x="331" y="1226"/>
                    </a:lnTo>
                    <a:lnTo>
                      <a:pt x="189" y="1462"/>
                    </a:lnTo>
                    <a:lnTo>
                      <a:pt x="95" y="1697"/>
                    </a:lnTo>
                    <a:lnTo>
                      <a:pt x="1" y="1980"/>
                    </a:lnTo>
                    <a:lnTo>
                      <a:pt x="1" y="2310"/>
                    </a:lnTo>
                    <a:lnTo>
                      <a:pt x="1" y="2310"/>
                    </a:lnTo>
                    <a:lnTo>
                      <a:pt x="95" y="2593"/>
                    </a:lnTo>
                    <a:lnTo>
                      <a:pt x="189" y="2876"/>
                    </a:lnTo>
                    <a:lnTo>
                      <a:pt x="378" y="3111"/>
                    </a:lnTo>
                    <a:lnTo>
                      <a:pt x="566" y="3300"/>
                    </a:lnTo>
                    <a:lnTo>
                      <a:pt x="802" y="3441"/>
                    </a:lnTo>
                    <a:lnTo>
                      <a:pt x="1038" y="3536"/>
                    </a:lnTo>
                    <a:lnTo>
                      <a:pt x="1320" y="3630"/>
                    </a:lnTo>
                    <a:lnTo>
                      <a:pt x="1650" y="3630"/>
                    </a:lnTo>
                    <a:lnTo>
                      <a:pt x="8013" y="2923"/>
                    </a:lnTo>
                    <a:lnTo>
                      <a:pt x="8013" y="2923"/>
                    </a:lnTo>
                    <a:lnTo>
                      <a:pt x="8296" y="2876"/>
                    </a:lnTo>
                    <a:lnTo>
                      <a:pt x="8578" y="2781"/>
                    </a:lnTo>
                    <a:lnTo>
                      <a:pt x="8814" y="2593"/>
                    </a:lnTo>
                    <a:lnTo>
                      <a:pt x="9003" y="2404"/>
                    </a:lnTo>
                    <a:lnTo>
                      <a:pt x="9144" y="2169"/>
                    </a:lnTo>
                    <a:lnTo>
                      <a:pt x="9285" y="1886"/>
                    </a:lnTo>
                    <a:lnTo>
                      <a:pt x="9332" y="1603"/>
                    </a:lnTo>
                    <a:lnTo>
                      <a:pt x="9332" y="1320"/>
                    </a:lnTo>
                    <a:lnTo>
                      <a:pt x="9332" y="1320"/>
                    </a:lnTo>
                    <a:lnTo>
                      <a:pt x="9285" y="1038"/>
                    </a:lnTo>
                    <a:lnTo>
                      <a:pt x="9144" y="755"/>
                    </a:lnTo>
                    <a:lnTo>
                      <a:pt x="9003" y="519"/>
                    </a:lnTo>
                    <a:lnTo>
                      <a:pt x="8814" y="331"/>
                    </a:lnTo>
                    <a:lnTo>
                      <a:pt x="8578" y="189"/>
                    </a:lnTo>
                    <a:lnTo>
                      <a:pt x="8296" y="48"/>
                    </a:lnTo>
                    <a:lnTo>
                      <a:pt x="8013" y="1"/>
                    </a:lnTo>
                    <a:lnTo>
                      <a:pt x="773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61"/>
              <p:cNvSpPr/>
              <p:nvPr/>
            </p:nvSpPr>
            <p:spPr>
              <a:xfrm>
                <a:off x="4587815" y="4298210"/>
                <a:ext cx="109384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2169" extrusionOk="0">
                    <a:moveTo>
                      <a:pt x="7588" y="0"/>
                    </a:moveTo>
                    <a:lnTo>
                      <a:pt x="7353" y="142"/>
                    </a:lnTo>
                    <a:lnTo>
                      <a:pt x="7023" y="189"/>
                    </a:lnTo>
                    <a:lnTo>
                      <a:pt x="660" y="896"/>
                    </a:lnTo>
                    <a:lnTo>
                      <a:pt x="472" y="896"/>
                    </a:lnTo>
                    <a:lnTo>
                      <a:pt x="283" y="849"/>
                    </a:lnTo>
                    <a:lnTo>
                      <a:pt x="48" y="802"/>
                    </a:lnTo>
                    <a:lnTo>
                      <a:pt x="0" y="802"/>
                    </a:lnTo>
                    <a:lnTo>
                      <a:pt x="142" y="2168"/>
                    </a:lnTo>
                    <a:lnTo>
                      <a:pt x="7777" y="1367"/>
                    </a:lnTo>
                    <a:lnTo>
                      <a:pt x="7636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61"/>
              <p:cNvSpPr/>
              <p:nvPr/>
            </p:nvSpPr>
            <p:spPr>
              <a:xfrm>
                <a:off x="4588476" y="4298210"/>
                <a:ext cx="106078" cy="12602"/>
              </a:xfrm>
              <a:custGeom>
                <a:avLst/>
                <a:gdLst/>
                <a:ahLst/>
                <a:cxnLst/>
                <a:rect l="l" t="t" r="r" b="b"/>
                <a:pathLst>
                  <a:path w="7542" h="896" extrusionOk="0">
                    <a:moveTo>
                      <a:pt x="7541" y="0"/>
                    </a:moveTo>
                    <a:lnTo>
                      <a:pt x="1" y="802"/>
                    </a:lnTo>
                    <a:lnTo>
                      <a:pt x="236" y="849"/>
                    </a:lnTo>
                    <a:lnTo>
                      <a:pt x="425" y="896"/>
                    </a:lnTo>
                    <a:lnTo>
                      <a:pt x="613" y="896"/>
                    </a:lnTo>
                    <a:lnTo>
                      <a:pt x="6976" y="189"/>
                    </a:lnTo>
                    <a:lnTo>
                      <a:pt x="7306" y="142"/>
                    </a:lnTo>
                    <a:lnTo>
                      <a:pt x="7541" y="0"/>
                    </a:lnTo>
                    <a:close/>
                  </a:path>
                </a:pathLst>
              </a:custGeom>
              <a:solidFill>
                <a:srgbClr val="7ABB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61"/>
              <p:cNvSpPr/>
              <p:nvPr/>
            </p:nvSpPr>
            <p:spPr>
              <a:xfrm>
                <a:off x="4588476" y="4298210"/>
                <a:ext cx="106078" cy="12602"/>
              </a:xfrm>
              <a:custGeom>
                <a:avLst/>
                <a:gdLst/>
                <a:ahLst/>
                <a:cxnLst/>
                <a:rect l="l" t="t" r="r" b="b"/>
                <a:pathLst>
                  <a:path w="7542" h="896" fill="none" extrusionOk="0">
                    <a:moveTo>
                      <a:pt x="7541" y="0"/>
                    </a:moveTo>
                    <a:lnTo>
                      <a:pt x="1" y="802"/>
                    </a:lnTo>
                    <a:lnTo>
                      <a:pt x="1" y="802"/>
                    </a:lnTo>
                    <a:lnTo>
                      <a:pt x="236" y="849"/>
                    </a:lnTo>
                    <a:lnTo>
                      <a:pt x="425" y="896"/>
                    </a:lnTo>
                    <a:lnTo>
                      <a:pt x="425" y="896"/>
                    </a:lnTo>
                    <a:lnTo>
                      <a:pt x="613" y="896"/>
                    </a:lnTo>
                    <a:lnTo>
                      <a:pt x="6976" y="189"/>
                    </a:lnTo>
                    <a:lnTo>
                      <a:pt x="6976" y="189"/>
                    </a:lnTo>
                    <a:lnTo>
                      <a:pt x="7306" y="142"/>
                    </a:lnTo>
                    <a:lnTo>
                      <a:pt x="7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61"/>
              <p:cNvSpPr/>
              <p:nvPr/>
            </p:nvSpPr>
            <p:spPr>
              <a:xfrm>
                <a:off x="4666027" y="4527558"/>
                <a:ext cx="11955" cy="12602"/>
              </a:xfrm>
              <a:custGeom>
                <a:avLst/>
                <a:gdLst/>
                <a:ahLst/>
                <a:cxnLst/>
                <a:rect l="l" t="t" r="r" b="b"/>
                <a:pathLst>
                  <a:path w="850" h="896" extrusionOk="0">
                    <a:moveTo>
                      <a:pt x="378" y="0"/>
                    </a:moveTo>
                    <a:lnTo>
                      <a:pt x="189" y="47"/>
                    </a:lnTo>
                    <a:lnTo>
                      <a:pt x="95" y="189"/>
                    </a:lnTo>
                    <a:lnTo>
                      <a:pt x="1" y="330"/>
                    </a:lnTo>
                    <a:lnTo>
                      <a:pt x="1" y="472"/>
                    </a:lnTo>
                    <a:lnTo>
                      <a:pt x="48" y="660"/>
                    </a:lnTo>
                    <a:lnTo>
                      <a:pt x="142" y="754"/>
                    </a:lnTo>
                    <a:lnTo>
                      <a:pt x="284" y="849"/>
                    </a:lnTo>
                    <a:lnTo>
                      <a:pt x="425" y="896"/>
                    </a:lnTo>
                    <a:lnTo>
                      <a:pt x="472" y="849"/>
                    </a:lnTo>
                    <a:lnTo>
                      <a:pt x="613" y="802"/>
                    </a:lnTo>
                    <a:lnTo>
                      <a:pt x="755" y="707"/>
                    </a:lnTo>
                    <a:lnTo>
                      <a:pt x="849" y="566"/>
                    </a:lnTo>
                    <a:lnTo>
                      <a:pt x="849" y="377"/>
                    </a:lnTo>
                    <a:lnTo>
                      <a:pt x="802" y="236"/>
                    </a:lnTo>
                    <a:lnTo>
                      <a:pt x="708" y="142"/>
                    </a:lnTo>
                    <a:lnTo>
                      <a:pt x="566" y="47"/>
                    </a:lnTo>
                    <a:lnTo>
                      <a:pt x="425" y="0"/>
                    </a:lnTo>
                    <a:close/>
                  </a:path>
                </a:pathLst>
              </a:custGeom>
              <a:solidFill>
                <a:srgbClr val="8B65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61"/>
              <p:cNvSpPr/>
              <p:nvPr/>
            </p:nvSpPr>
            <p:spPr>
              <a:xfrm>
                <a:off x="4666027" y="4527558"/>
                <a:ext cx="11955" cy="12602"/>
              </a:xfrm>
              <a:custGeom>
                <a:avLst/>
                <a:gdLst/>
                <a:ahLst/>
                <a:cxnLst/>
                <a:rect l="l" t="t" r="r" b="b"/>
                <a:pathLst>
                  <a:path w="850" h="896" fill="none" extrusionOk="0">
                    <a:moveTo>
                      <a:pt x="425" y="0"/>
                    </a:moveTo>
                    <a:lnTo>
                      <a:pt x="425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189" y="47"/>
                    </a:lnTo>
                    <a:lnTo>
                      <a:pt x="95" y="189"/>
                    </a:lnTo>
                    <a:lnTo>
                      <a:pt x="1" y="330"/>
                    </a:lnTo>
                    <a:lnTo>
                      <a:pt x="1" y="472"/>
                    </a:lnTo>
                    <a:lnTo>
                      <a:pt x="1" y="472"/>
                    </a:lnTo>
                    <a:lnTo>
                      <a:pt x="48" y="660"/>
                    </a:lnTo>
                    <a:lnTo>
                      <a:pt x="142" y="754"/>
                    </a:lnTo>
                    <a:lnTo>
                      <a:pt x="284" y="849"/>
                    </a:lnTo>
                    <a:lnTo>
                      <a:pt x="425" y="896"/>
                    </a:lnTo>
                    <a:lnTo>
                      <a:pt x="425" y="896"/>
                    </a:lnTo>
                    <a:lnTo>
                      <a:pt x="472" y="849"/>
                    </a:lnTo>
                    <a:lnTo>
                      <a:pt x="472" y="849"/>
                    </a:lnTo>
                    <a:lnTo>
                      <a:pt x="613" y="802"/>
                    </a:lnTo>
                    <a:lnTo>
                      <a:pt x="755" y="707"/>
                    </a:lnTo>
                    <a:lnTo>
                      <a:pt x="849" y="566"/>
                    </a:lnTo>
                    <a:lnTo>
                      <a:pt x="849" y="377"/>
                    </a:lnTo>
                    <a:lnTo>
                      <a:pt x="849" y="377"/>
                    </a:lnTo>
                    <a:lnTo>
                      <a:pt x="802" y="236"/>
                    </a:lnTo>
                    <a:lnTo>
                      <a:pt x="708" y="142"/>
                    </a:lnTo>
                    <a:lnTo>
                      <a:pt x="566" y="47"/>
                    </a:lnTo>
                    <a:lnTo>
                      <a:pt x="425" y="0"/>
                    </a:lnTo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61"/>
              <p:cNvSpPr/>
              <p:nvPr/>
            </p:nvSpPr>
            <p:spPr>
              <a:xfrm>
                <a:off x="4639515" y="4466575"/>
                <a:ext cx="33165" cy="3249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310" extrusionOk="0">
                    <a:moveTo>
                      <a:pt x="1037" y="0"/>
                    </a:moveTo>
                    <a:lnTo>
                      <a:pt x="849" y="47"/>
                    </a:lnTo>
                    <a:lnTo>
                      <a:pt x="613" y="142"/>
                    </a:lnTo>
                    <a:lnTo>
                      <a:pt x="425" y="236"/>
                    </a:lnTo>
                    <a:lnTo>
                      <a:pt x="283" y="425"/>
                    </a:lnTo>
                    <a:lnTo>
                      <a:pt x="142" y="613"/>
                    </a:lnTo>
                    <a:lnTo>
                      <a:pt x="48" y="802"/>
                    </a:lnTo>
                    <a:lnTo>
                      <a:pt x="1" y="1037"/>
                    </a:lnTo>
                    <a:lnTo>
                      <a:pt x="1" y="1273"/>
                    </a:lnTo>
                    <a:lnTo>
                      <a:pt x="48" y="1508"/>
                    </a:lnTo>
                    <a:lnTo>
                      <a:pt x="142" y="1697"/>
                    </a:lnTo>
                    <a:lnTo>
                      <a:pt x="236" y="1886"/>
                    </a:lnTo>
                    <a:lnTo>
                      <a:pt x="378" y="2027"/>
                    </a:lnTo>
                    <a:lnTo>
                      <a:pt x="566" y="2168"/>
                    </a:lnTo>
                    <a:lnTo>
                      <a:pt x="755" y="2263"/>
                    </a:lnTo>
                    <a:lnTo>
                      <a:pt x="943" y="2310"/>
                    </a:lnTo>
                    <a:lnTo>
                      <a:pt x="1320" y="2310"/>
                    </a:lnTo>
                    <a:lnTo>
                      <a:pt x="1556" y="2263"/>
                    </a:lnTo>
                    <a:lnTo>
                      <a:pt x="1744" y="2168"/>
                    </a:lnTo>
                    <a:lnTo>
                      <a:pt x="1933" y="2074"/>
                    </a:lnTo>
                    <a:lnTo>
                      <a:pt x="2074" y="1886"/>
                    </a:lnTo>
                    <a:lnTo>
                      <a:pt x="2216" y="1697"/>
                    </a:lnTo>
                    <a:lnTo>
                      <a:pt x="2310" y="1508"/>
                    </a:lnTo>
                    <a:lnTo>
                      <a:pt x="2357" y="1273"/>
                    </a:lnTo>
                    <a:lnTo>
                      <a:pt x="2357" y="1037"/>
                    </a:lnTo>
                    <a:lnTo>
                      <a:pt x="2310" y="802"/>
                    </a:lnTo>
                    <a:lnTo>
                      <a:pt x="2216" y="613"/>
                    </a:lnTo>
                    <a:lnTo>
                      <a:pt x="2121" y="425"/>
                    </a:lnTo>
                    <a:lnTo>
                      <a:pt x="1980" y="283"/>
                    </a:lnTo>
                    <a:lnTo>
                      <a:pt x="1792" y="142"/>
                    </a:lnTo>
                    <a:lnTo>
                      <a:pt x="1603" y="47"/>
                    </a:lnTo>
                    <a:lnTo>
                      <a:pt x="1414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61"/>
              <p:cNvSpPr/>
              <p:nvPr/>
            </p:nvSpPr>
            <p:spPr>
              <a:xfrm>
                <a:off x="4639515" y="4466575"/>
                <a:ext cx="33165" cy="3249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310" fill="none" extrusionOk="0">
                    <a:moveTo>
                      <a:pt x="1179" y="0"/>
                    </a:moveTo>
                    <a:lnTo>
                      <a:pt x="1179" y="0"/>
                    </a:lnTo>
                    <a:lnTo>
                      <a:pt x="1037" y="0"/>
                    </a:lnTo>
                    <a:lnTo>
                      <a:pt x="1037" y="0"/>
                    </a:lnTo>
                    <a:lnTo>
                      <a:pt x="849" y="47"/>
                    </a:lnTo>
                    <a:lnTo>
                      <a:pt x="613" y="142"/>
                    </a:lnTo>
                    <a:lnTo>
                      <a:pt x="425" y="236"/>
                    </a:lnTo>
                    <a:lnTo>
                      <a:pt x="283" y="425"/>
                    </a:lnTo>
                    <a:lnTo>
                      <a:pt x="142" y="613"/>
                    </a:lnTo>
                    <a:lnTo>
                      <a:pt x="48" y="802"/>
                    </a:lnTo>
                    <a:lnTo>
                      <a:pt x="1" y="1037"/>
                    </a:lnTo>
                    <a:lnTo>
                      <a:pt x="1" y="1273"/>
                    </a:lnTo>
                    <a:lnTo>
                      <a:pt x="1" y="1273"/>
                    </a:lnTo>
                    <a:lnTo>
                      <a:pt x="48" y="1508"/>
                    </a:lnTo>
                    <a:lnTo>
                      <a:pt x="142" y="1697"/>
                    </a:lnTo>
                    <a:lnTo>
                      <a:pt x="236" y="1886"/>
                    </a:lnTo>
                    <a:lnTo>
                      <a:pt x="378" y="2027"/>
                    </a:lnTo>
                    <a:lnTo>
                      <a:pt x="566" y="2168"/>
                    </a:lnTo>
                    <a:lnTo>
                      <a:pt x="755" y="2263"/>
                    </a:lnTo>
                    <a:lnTo>
                      <a:pt x="943" y="2310"/>
                    </a:lnTo>
                    <a:lnTo>
                      <a:pt x="1179" y="2310"/>
                    </a:lnTo>
                    <a:lnTo>
                      <a:pt x="1179" y="2310"/>
                    </a:lnTo>
                    <a:lnTo>
                      <a:pt x="1320" y="2310"/>
                    </a:lnTo>
                    <a:lnTo>
                      <a:pt x="1320" y="2310"/>
                    </a:lnTo>
                    <a:lnTo>
                      <a:pt x="1556" y="2263"/>
                    </a:lnTo>
                    <a:lnTo>
                      <a:pt x="1744" y="2168"/>
                    </a:lnTo>
                    <a:lnTo>
                      <a:pt x="1933" y="2074"/>
                    </a:lnTo>
                    <a:lnTo>
                      <a:pt x="2074" y="1886"/>
                    </a:lnTo>
                    <a:lnTo>
                      <a:pt x="2216" y="1697"/>
                    </a:lnTo>
                    <a:lnTo>
                      <a:pt x="2310" y="1508"/>
                    </a:lnTo>
                    <a:lnTo>
                      <a:pt x="2357" y="1273"/>
                    </a:lnTo>
                    <a:lnTo>
                      <a:pt x="2357" y="1037"/>
                    </a:lnTo>
                    <a:lnTo>
                      <a:pt x="2357" y="1037"/>
                    </a:lnTo>
                    <a:lnTo>
                      <a:pt x="2310" y="802"/>
                    </a:lnTo>
                    <a:lnTo>
                      <a:pt x="2216" y="613"/>
                    </a:lnTo>
                    <a:lnTo>
                      <a:pt x="2121" y="425"/>
                    </a:lnTo>
                    <a:lnTo>
                      <a:pt x="1980" y="283"/>
                    </a:lnTo>
                    <a:lnTo>
                      <a:pt x="1792" y="142"/>
                    </a:lnTo>
                    <a:lnTo>
                      <a:pt x="1603" y="47"/>
                    </a:lnTo>
                    <a:lnTo>
                      <a:pt x="1414" y="0"/>
                    </a:lnTo>
                    <a:lnTo>
                      <a:pt x="117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61"/>
              <p:cNvSpPr/>
              <p:nvPr/>
            </p:nvSpPr>
            <p:spPr>
              <a:xfrm>
                <a:off x="4649459" y="4416196"/>
                <a:ext cx="21885" cy="2188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556" extrusionOk="0">
                    <a:moveTo>
                      <a:pt x="707" y="0"/>
                    </a:moveTo>
                    <a:lnTo>
                      <a:pt x="566" y="48"/>
                    </a:lnTo>
                    <a:lnTo>
                      <a:pt x="425" y="95"/>
                    </a:lnTo>
                    <a:lnTo>
                      <a:pt x="283" y="189"/>
                    </a:lnTo>
                    <a:lnTo>
                      <a:pt x="189" y="283"/>
                    </a:lnTo>
                    <a:lnTo>
                      <a:pt x="95" y="425"/>
                    </a:lnTo>
                    <a:lnTo>
                      <a:pt x="48" y="566"/>
                    </a:lnTo>
                    <a:lnTo>
                      <a:pt x="1" y="707"/>
                    </a:lnTo>
                    <a:lnTo>
                      <a:pt x="1" y="849"/>
                    </a:lnTo>
                    <a:lnTo>
                      <a:pt x="95" y="1132"/>
                    </a:lnTo>
                    <a:lnTo>
                      <a:pt x="283" y="1367"/>
                    </a:lnTo>
                    <a:lnTo>
                      <a:pt x="519" y="1509"/>
                    </a:lnTo>
                    <a:lnTo>
                      <a:pt x="802" y="1556"/>
                    </a:lnTo>
                    <a:lnTo>
                      <a:pt x="896" y="1556"/>
                    </a:lnTo>
                    <a:lnTo>
                      <a:pt x="1037" y="1509"/>
                    </a:lnTo>
                    <a:lnTo>
                      <a:pt x="1179" y="1461"/>
                    </a:lnTo>
                    <a:lnTo>
                      <a:pt x="1320" y="1367"/>
                    </a:lnTo>
                    <a:lnTo>
                      <a:pt x="1414" y="1273"/>
                    </a:lnTo>
                    <a:lnTo>
                      <a:pt x="1509" y="1132"/>
                    </a:lnTo>
                    <a:lnTo>
                      <a:pt x="1556" y="1037"/>
                    </a:lnTo>
                    <a:lnTo>
                      <a:pt x="1556" y="849"/>
                    </a:lnTo>
                    <a:lnTo>
                      <a:pt x="1556" y="707"/>
                    </a:lnTo>
                    <a:lnTo>
                      <a:pt x="1509" y="425"/>
                    </a:lnTo>
                    <a:lnTo>
                      <a:pt x="1320" y="189"/>
                    </a:lnTo>
                    <a:lnTo>
                      <a:pt x="1085" y="48"/>
                    </a:lnTo>
                    <a:lnTo>
                      <a:pt x="802" y="0"/>
                    </a:lnTo>
                    <a:close/>
                  </a:path>
                </a:pathLst>
              </a:custGeom>
              <a:solidFill>
                <a:srgbClr val="8B65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61"/>
              <p:cNvSpPr/>
              <p:nvPr/>
            </p:nvSpPr>
            <p:spPr>
              <a:xfrm>
                <a:off x="4649459" y="4416196"/>
                <a:ext cx="21885" cy="2188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556" fill="none" extrusionOk="0">
                    <a:moveTo>
                      <a:pt x="802" y="0"/>
                    </a:moveTo>
                    <a:lnTo>
                      <a:pt x="802" y="0"/>
                    </a:lnTo>
                    <a:lnTo>
                      <a:pt x="707" y="0"/>
                    </a:lnTo>
                    <a:lnTo>
                      <a:pt x="707" y="0"/>
                    </a:lnTo>
                    <a:lnTo>
                      <a:pt x="566" y="48"/>
                    </a:lnTo>
                    <a:lnTo>
                      <a:pt x="425" y="95"/>
                    </a:lnTo>
                    <a:lnTo>
                      <a:pt x="283" y="189"/>
                    </a:lnTo>
                    <a:lnTo>
                      <a:pt x="189" y="283"/>
                    </a:lnTo>
                    <a:lnTo>
                      <a:pt x="95" y="425"/>
                    </a:lnTo>
                    <a:lnTo>
                      <a:pt x="48" y="566"/>
                    </a:lnTo>
                    <a:lnTo>
                      <a:pt x="1" y="707"/>
                    </a:lnTo>
                    <a:lnTo>
                      <a:pt x="1" y="849"/>
                    </a:lnTo>
                    <a:lnTo>
                      <a:pt x="1" y="849"/>
                    </a:lnTo>
                    <a:lnTo>
                      <a:pt x="95" y="1132"/>
                    </a:lnTo>
                    <a:lnTo>
                      <a:pt x="283" y="1367"/>
                    </a:lnTo>
                    <a:lnTo>
                      <a:pt x="519" y="1509"/>
                    </a:lnTo>
                    <a:lnTo>
                      <a:pt x="802" y="1556"/>
                    </a:lnTo>
                    <a:lnTo>
                      <a:pt x="802" y="1556"/>
                    </a:lnTo>
                    <a:lnTo>
                      <a:pt x="896" y="1556"/>
                    </a:lnTo>
                    <a:lnTo>
                      <a:pt x="896" y="1556"/>
                    </a:lnTo>
                    <a:lnTo>
                      <a:pt x="1037" y="1509"/>
                    </a:lnTo>
                    <a:lnTo>
                      <a:pt x="1179" y="1461"/>
                    </a:lnTo>
                    <a:lnTo>
                      <a:pt x="1320" y="1367"/>
                    </a:lnTo>
                    <a:lnTo>
                      <a:pt x="1414" y="1273"/>
                    </a:lnTo>
                    <a:lnTo>
                      <a:pt x="1509" y="1132"/>
                    </a:lnTo>
                    <a:lnTo>
                      <a:pt x="1556" y="1037"/>
                    </a:lnTo>
                    <a:lnTo>
                      <a:pt x="1556" y="849"/>
                    </a:lnTo>
                    <a:lnTo>
                      <a:pt x="1556" y="707"/>
                    </a:lnTo>
                    <a:lnTo>
                      <a:pt x="1556" y="707"/>
                    </a:lnTo>
                    <a:lnTo>
                      <a:pt x="1509" y="425"/>
                    </a:lnTo>
                    <a:lnTo>
                      <a:pt x="1320" y="189"/>
                    </a:lnTo>
                    <a:lnTo>
                      <a:pt x="1085" y="48"/>
                    </a:lnTo>
                    <a:lnTo>
                      <a:pt x="802" y="0"/>
                    </a:lnTo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61"/>
              <p:cNvSpPr/>
              <p:nvPr/>
            </p:nvSpPr>
            <p:spPr>
              <a:xfrm>
                <a:off x="4654761" y="4591185"/>
                <a:ext cx="21885" cy="21899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557" extrusionOk="0">
                    <a:moveTo>
                      <a:pt x="708" y="1"/>
                    </a:moveTo>
                    <a:lnTo>
                      <a:pt x="566" y="48"/>
                    </a:lnTo>
                    <a:lnTo>
                      <a:pt x="425" y="95"/>
                    </a:lnTo>
                    <a:lnTo>
                      <a:pt x="283" y="189"/>
                    </a:lnTo>
                    <a:lnTo>
                      <a:pt x="189" y="284"/>
                    </a:lnTo>
                    <a:lnTo>
                      <a:pt x="95" y="425"/>
                    </a:lnTo>
                    <a:lnTo>
                      <a:pt x="48" y="566"/>
                    </a:lnTo>
                    <a:lnTo>
                      <a:pt x="1" y="708"/>
                    </a:lnTo>
                    <a:lnTo>
                      <a:pt x="1" y="849"/>
                    </a:lnTo>
                    <a:lnTo>
                      <a:pt x="95" y="1132"/>
                    </a:lnTo>
                    <a:lnTo>
                      <a:pt x="283" y="1368"/>
                    </a:lnTo>
                    <a:lnTo>
                      <a:pt x="519" y="1509"/>
                    </a:lnTo>
                    <a:lnTo>
                      <a:pt x="802" y="1556"/>
                    </a:lnTo>
                    <a:lnTo>
                      <a:pt x="849" y="1556"/>
                    </a:lnTo>
                    <a:lnTo>
                      <a:pt x="1037" y="1509"/>
                    </a:lnTo>
                    <a:lnTo>
                      <a:pt x="1179" y="1462"/>
                    </a:lnTo>
                    <a:lnTo>
                      <a:pt x="1273" y="1368"/>
                    </a:lnTo>
                    <a:lnTo>
                      <a:pt x="1414" y="1273"/>
                    </a:lnTo>
                    <a:lnTo>
                      <a:pt x="1462" y="1132"/>
                    </a:lnTo>
                    <a:lnTo>
                      <a:pt x="1556" y="991"/>
                    </a:lnTo>
                    <a:lnTo>
                      <a:pt x="1556" y="849"/>
                    </a:lnTo>
                    <a:lnTo>
                      <a:pt x="1556" y="708"/>
                    </a:lnTo>
                    <a:lnTo>
                      <a:pt x="1462" y="425"/>
                    </a:lnTo>
                    <a:lnTo>
                      <a:pt x="1320" y="189"/>
                    </a:lnTo>
                    <a:lnTo>
                      <a:pt x="1085" y="48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61"/>
              <p:cNvSpPr/>
              <p:nvPr/>
            </p:nvSpPr>
            <p:spPr>
              <a:xfrm>
                <a:off x="4654761" y="4591185"/>
                <a:ext cx="21885" cy="21899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557" fill="none" extrusionOk="0">
                    <a:moveTo>
                      <a:pt x="802" y="1"/>
                    </a:moveTo>
                    <a:lnTo>
                      <a:pt x="802" y="1"/>
                    </a:lnTo>
                    <a:lnTo>
                      <a:pt x="708" y="1"/>
                    </a:lnTo>
                    <a:lnTo>
                      <a:pt x="708" y="1"/>
                    </a:lnTo>
                    <a:lnTo>
                      <a:pt x="566" y="48"/>
                    </a:lnTo>
                    <a:lnTo>
                      <a:pt x="425" y="95"/>
                    </a:lnTo>
                    <a:lnTo>
                      <a:pt x="283" y="189"/>
                    </a:lnTo>
                    <a:lnTo>
                      <a:pt x="189" y="284"/>
                    </a:lnTo>
                    <a:lnTo>
                      <a:pt x="95" y="425"/>
                    </a:lnTo>
                    <a:lnTo>
                      <a:pt x="48" y="566"/>
                    </a:lnTo>
                    <a:lnTo>
                      <a:pt x="1" y="708"/>
                    </a:lnTo>
                    <a:lnTo>
                      <a:pt x="1" y="849"/>
                    </a:lnTo>
                    <a:lnTo>
                      <a:pt x="1" y="849"/>
                    </a:lnTo>
                    <a:lnTo>
                      <a:pt x="95" y="1132"/>
                    </a:lnTo>
                    <a:lnTo>
                      <a:pt x="283" y="1368"/>
                    </a:lnTo>
                    <a:lnTo>
                      <a:pt x="519" y="1509"/>
                    </a:lnTo>
                    <a:lnTo>
                      <a:pt x="802" y="1556"/>
                    </a:lnTo>
                    <a:lnTo>
                      <a:pt x="802" y="1556"/>
                    </a:lnTo>
                    <a:lnTo>
                      <a:pt x="849" y="1556"/>
                    </a:lnTo>
                    <a:lnTo>
                      <a:pt x="849" y="1556"/>
                    </a:lnTo>
                    <a:lnTo>
                      <a:pt x="1037" y="1509"/>
                    </a:lnTo>
                    <a:lnTo>
                      <a:pt x="1179" y="1462"/>
                    </a:lnTo>
                    <a:lnTo>
                      <a:pt x="1273" y="1368"/>
                    </a:lnTo>
                    <a:lnTo>
                      <a:pt x="1414" y="1273"/>
                    </a:lnTo>
                    <a:lnTo>
                      <a:pt x="1462" y="1132"/>
                    </a:lnTo>
                    <a:lnTo>
                      <a:pt x="1556" y="991"/>
                    </a:lnTo>
                    <a:lnTo>
                      <a:pt x="1556" y="849"/>
                    </a:lnTo>
                    <a:lnTo>
                      <a:pt x="1556" y="708"/>
                    </a:lnTo>
                    <a:lnTo>
                      <a:pt x="1556" y="708"/>
                    </a:lnTo>
                    <a:lnTo>
                      <a:pt x="1462" y="425"/>
                    </a:lnTo>
                    <a:lnTo>
                      <a:pt x="1320" y="189"/>
                    </a:lnTo>
                    <a:lnTo>
                      <a:pt x="1085" y="48"/>
                    </a:lnTo>
                    <a:lnTo>
                      <a:pt x="80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61"/>
              <p:cNvSpPr/>
              <p:nvPr/>
            </p:nvSpPr>
            <p:spPr>
              <a:xfrm>
                <a:off x="4617645" y="4360515"/>
                <a:ext cx="61000" cy="13277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944" extrusionOk="0">
                    <a:moveTo>
                      <a:pt x="2781" y="1"/>
                    </a:moveTo>
                    <a:lnTo>
                      <a:pt x="2027" y="48"/>
                    </a:lnTo>
                    <a:lnTo>
                      <a:pt x="1367" y="189"/>
                    </a:lnTo>
                    <a:lnTo>
                      <a:pt x="802" y="330"/>
                    </a:lnTo>
                    <a:lnTo>
                      <a:pt x="377" y="472"/>
                    </a:lnTo>
                    <a:lnTo>
                      <a:pt x="0" y="613"/>
                    </a:lnTo>
                    <a:lnTo>
                      <a:pt x="424" y="755"/>
                    </a:lnTo>
                    <a:lnTo>
                      <a:pt x="896" y="849"/>
                    </a:lnTo>
                    <a:lnTo>
                      <a:pt x="1508" y="943"/>
                    </a:lnTo>
                    <a:lnTo>
                      <a:pt x="2545" y="943"/>
                    </a:lnTo>
                    <a:lnTo>
                      <a:pt x="2922" y="849"/>
                    </a:lnTo>
                    <a:lnTo>
                      <a:pt x="3299" y="755"/>
                    </a:lnTo>
                    <a:lnTo>
                      <a:pt x="3676" y="613"/>
                    </a:lnTo>
                    <a:lnTo>
                      <a:pt x="4006" y="425"/>
                    </a:lnTo>
                    <a:lnTo>
                      <a:pt x="4336" y="189"/>
                    </a:lnTo>
                    <a:lnTo>
                      <a:pt x="3959" y="95"/>
                    </a:lnTo>
                    <a:lnTo>
                      <a:pt x="3535" y="48"/>
                    </a:lnTo>
                    <a:lnTo>
                      <a:pt x="2781" y="1"/>
                    </a:lnTo>
                    <a:close/>
                  </a:path>
                </a:pathLst>
              </a:custGeom>
              <a:solidFill>
                <a:srgbClr val="A67B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61"/>
              <p:cNvSpPr/>
              <p:nvPr/>
            </p:nvSpPr>
            <p:spPr>
              <a:xfrm>
                <a:off x="4617645" y="4360515"/>
                <a:ext cx="61000" cy="13277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944" fill="none" extrusionOk="0">
                    <a:moveTo>
                      <a:pt x="0" y="613"/>
                    </a:moveTo>
                    <a:lnTo>
                      <a:pt x="0" y="613"/>
                    </a:lnTo>
                    <a:lnTo>
                      <a:pt x="424" y="755"/>
                    </a:lnTo>
                    <a:lnTo>
                      <a:pt x="896" y="849"/>
                    </a:lnTo>
                    <a:lnTo>
                      <a:pt x="1508" y="943"/>
                    </a:lnTo>
                    <a:lnTo>
                      <a:pt x="2215" y="943"/>
                    </a:lnTo>
                    <a:lnTo>
                      <a:pt x="2545" y="943"/>
                    </a:lnTo>
                    <a:lnTo>
                      <a:pt x="2922" y="849"/>
                    </a:lnTo>
                    <a:lnTo>
                      <a:pt x="3299" y="755"/>
                    </a:lnTo>
                    <a:lnTo>
                      <a:pt x="3676" y="613"/>
                    </a:lnTo>
                    <a:lnTo>
                      <a:pt x="4006" y="425"/>
                    </a:lnTo>
                    <a:lnTo>
                      <a:pt x="4336" y="189"/>
                    </a:lnTo>
                    <a:lnTo>
                      <a:pt x="4336" y="189"/>
                    </a:lnTo>
                    <a:lnTo>
                      <a:pt x="3959" y="95"/>
                    </a:lnTo>
                    <a:lnTo>
                      <a:pt x="3535" y="48"/>
                    </a:lnTo>
                    <a:lnTo>
                      <a:pt x="2781" y="1"/>
                    </a:lnTo>
                    <a:lnTo>
                      <a:pt x="2027" y="48"/>
                    </a:lnTo>
                    <a:lnTo>
                      <a:pt x="1367" y="189"/>
                    </a:lnTo>
                    <a:lnTo>
                      <a:pt x="802" y="330"/>
                    </a:lnTo>
                    <a:lnTo>
                      <a:pt x="377" y="472"/>
                    </a:lnTo>
                    <a:lnTo>
                      <a:pt x="0" y="6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61"/>
              <p:cNvSpPr/>
              <p:nvPr/>
            </p:nvSpPr>
            <p:spPr>
              <a:xfrm>
                <a:off x="4617645" y="4360515"/>
                <a:ext cx="61000" cy="13277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944" extrusionOk="0">
                    <a:moveTo>
                      <a:pt x="2969" y="1"/>
                    </a:moveTo>
                    <a:lnTo>
                      <a:pt x="2357" y="48"/>
                    </a:lnTo>
                    <a:lnTo>
                      <a:pt x="1838" y="95"/>
                    </a:lnTo>
                    <a:lnTo>
                      <a:pt x="1320" y="189"/>
                    </a:lnTo>
                    <a:lnTo>
                      <a:pt x="896" y="330"/>
                    </a:lnTo>
                    <a:lnTo>
                      <a:pt x="236" y="519"/>
                    </a:lnTo>
                    <a:lnTo>
                      <a:pt x="0" y="613"/>
                    </a:lnTo>
                    <a:lnTo>
                      <a:pt x="566" y="802"/>
                    </a:lnTo>
                    <a:lnTo>
                      <a:pt x="1179" y="896"/>
                    </a:lnTo>
                    <a:lnTo>
                      <a:pt x="1933" y="943"/>
                    </a:lnTo>
                    <a:lnTo>
                      <a:pt x="2545" y="943"/>
                    </a:lnTo>
                    <a:lnTo>
                      <a:pt x="3158" y="802"/>
                    </a:lnTo>
                    <a:lnTo>
                      <a:pt x="3441" y="707"/>
                    </a:lnTo>
                    <a:lnTo>
                      <a:pt x="3771" y="566"/>
                    </a:lnTo>
                    <a:lnTo>
                      <a:pt x="4053" y="378"/>
                    </a:lnTo>
                    <a:lnTo>
                      <a:pt x="4336" y="189"/>
                    </a:lnTo>
                    <a:lnTo>
                      <a:pt x="3629" y="48"/>
                    </a:lnTo>
                    <a:lnTo>
                      <a:pt x="2969" y="1"/>
                    </a:lnTo>
                    <a:close/>
                  </a:path>
                </a:pathLst>
              </a:custGeom>
              <a:solidFill>
                <a:srgbClr val="8B65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61"/>
              <p:cNvSpPr/>
              <p:nvPr/>
            </p:nvSpPr>
            <p:spPr>
              <a:xfrm>
                <a:off x="4617645" y="4360515"/>
                <a:ext cx="61000" cy="13277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944" fill="none" extrusionOk="0">
                    <a:moveTo>
                      <a:pt x="2969" y="1"/>
                    </a:moveTo>
                    <a:lnTo>
                      <a:pt x="2969" y="1"/>
                    </a:lnTo>
                    <a:lnTo>
                      <a:pt x="2357" y="48"/>
                    </a:lnTo>
                    <a:lnTo>
                      <a:pt x="1838" y="95"/>
                    </a:lnTo>
                    <a:lnTo>
                      <a:pt x="1320" y="189"/>
                    </a:lnTo>
                    <a:lnTo>
                      <a:pt x="896" y="330"/>
                    </a:lnTo>
                    <a:lnTo>
                      <a:pt x="236" y="519"/>
                    </a:lnTo>
                    <a:lnTo>
                      <a:pt x="0" y="613"/>
                    </a:lnTo>
                    <a:lnTo>
                      <a:pt x="0" y="613"/>
                    </a:lnTo>
                    <a:lnTo>
                      <a:pt x="566" y="802"/>
                    </a:lnTo>
                    <a:lnTo>
                      <a:pt x="1179" y="896"/>
                    </a:lnTo>
                    <a:lnTo>
                      <a:pt x="1933" y="943"/>
                    </a:lnTo>
                    <a:lnTo>
                      <a:pt x="1933" y="943"/>
                    </a:lnTo>
                    <a:lnTo>
                      <a:pt x="2545" y="943"/>
                    </a:lnTo>
                    <a:lnTo>
                      <a:pt x="3158" y="802"/>
                    </a:lnTo>
                    <a:lnTo>
                      <a:pt x="3441" y="707"/>
                    </a:lnTo>
                    <a:lnTo>
                      <a:pt x="3771" y="566"/>
                    </a:lnTo>
                    <a:lnTo>
                      <a:pt x="4053" y="378"/>
                    </a:lnTo>
                    <a:lnTo>
                      <a:pt x="4336" y="189"/>
                    </a:lnTo>
                    <a:lnTo>
                      <a:pt x="4336" y="189"/>
                    </a:lnTo>
                    <a:lnTo>
                      <a:pt x="3629" y="48"/>
                    </a:lnTo>
                    <a:lnTo>
                      <a:pt x="2969" y="1"/>
                    </a:lnTo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81" name="Google Shape;3781;p61"/>
          <p:cNvGrpSpPr/>
          <p:nvPr/>
        </p:nvGrpSpPr>
        <p:grpSpPr>
          <a:xfrm>
            <a:off x="1535355" y="3769699"/>
            <a:ext cx="649433" cy="755220"/>
            <a:chOff x="4832151" y="4181546"/>
            <a:chExt cx="411007" cy="477957"/>
          </a:xfrm>
        </p:grpSpPr>
        <p:sp>
          <p:nvSpPr>
            <p:cNvPr id="3782" name="Google Shape;3782;p61"/>
            <p:cNvSpPr/>
            <p:nvPr/>
          </p:nvSpPr>
          <p:spPr>
            <a:xfrm>
              <a:off x="4832151" y="4181546"/>
              <a:ext cx="411007" cy="477957"/>
            </a:xfrm>
            <a:custGeom>
              <a:avLst/>
              <a:gdLst/>
              <a:ahLst/>
              <a:cxnLst/>
              <a:rect l="l" t="t" r="r" b="b"/>
              <a:pathLst>
                <a:path w="29222" h="33982" extrusionOk="0">
                  <a:moveTo>
                    <a:pt x="18994" y="0"/>
                  </a:moveTo>
                  <a:lnTo>
                    <a:pt x="18664" y="48"/>
                  </a:lnTo>
                  <a:lnTo>
                    <a:pt x="18381" y="189"/>
                  </a:lnTo>
                  <a:lnTo>
                    <a:pt x="18146" y="425"/>
                  </a:lnTo>
                  <a:lnTo>
                    <a:pt x="18051" y="566"/>
                  </a:lnTo>
                  <a:lnTo>
                    <a:pt x="18004" y="707"/>
                  </a:lnTo>
                  <a:lnTo>
                    <a:pt x="17957" y="896"/>
                  </a:lnTo>
                  <a:lnTo>
                    <a:pt x="17957" y="1084"/>
                  </a:lnTo>
                  <a:lnTo>
                    <a:pt x="18004" y="1226"/>
                  </a:lnTo>
                  <a:lnTo>
                    <a:pt x="18051" y="1414"/>
                  </a:lnTo>
                  <a:lnTo>
                    <a:pt x="18099" y="1556"/>
                  </a:lnTo>
                  <a:lnTo>
                    <a:pt x="18240" y="1697"/>
                  </a:lnTo>
                  <a:lnTo>
                    <a:pt x="18334" y="1838"/>
                  </a:lnTo>
                  <a:lnTo>
                    <a:pt x="18476" y="1933"/>
                  </a:lnTo>
                  <a:lnTo>
                    <a:pt x="18004" y="3535"/>
                  </a:lnTo>
                  <a:lnTo>
                    <a:pt x="14658" y="14234"/>
                  </a:lnTo>
                  <a:lnTo>
                    <a:pt x="1603" y="21115"/>
                  </a:lnTo>
                  <a:lnTo>
                    <a:pt x="1226" y="21350"/>
                  </a:lnTo>
                  <a:lnTo>
                    <a:pt x="896" y="21633"/>
                  </a:lnTo>
                  <a:lnTo>
                    <a:pt x="613" y="21963"/>
                  </a:lnTo>
                  <a:lnTo>
                    <a:pt x="378" y="22293"/>
                  </a:lnTo>
                  <a:lnTo>
                    <a:pt x="236" y="22670"/>
                  </a:lnTo>
                  <a:lnTo>
                    <a:pt x="95" y="23047"/>
                  </a:lnTo>
                  <a:lnTo>
                    <a:pt x="1" y="23424"/>
                  </a:lnTo>
                  <a:lnTo>
                    <a:pt x="1" y="23801"/>
                  </a:lnTo>
                  <a:lnTo>
                    <a:pt x="1" y="24225"/>
                  </a:lnTo>
                  <a:lnTo>
                    <a:pt x="95" y="24602"/>
                  </a:lnTo>
                  <a:lnTo>
                    <a:pt x="236" y="24979"/>
                  </a:lnTo>
                  <a:lnTo>
                    <a:pt x="378" y="25356"/>
                  </a:lnTo>
                  <a:lnTo>
                    <a:pt x="613" y="25686"/>
                  </a:lnTo>
                  <a:lnTo>
                    <a:pt x="896" y="25969"/>
                  </a:lnTo>
                  <a:lnTo>
                    <a:pt x="1226" y="26252"/>
                  </a:lnTo>
                  <a:lnTo>
                    <a:pt x="1603" y="26488"/>
                  </a:lnTo>
                  <a:lnTo>
                    <a:pt x="4289" y="27949"/>
                  </a:lnTo>
                  <a:lnTo>
                    <a:pt x="5373" y="28514"/>
                  </a:lnTo>
                  <a:lnTo>
                    <a:pt x="6457" y="29033"/>
                  </a:lnTo>
                  <a:lnTo>
                    <a:pt x="7589" y="29504"/>
                  </a:lnTo>
                  <a:lnTo>
                    <a:pt x="8673" y="30022"/>
                  </a:lnTo>
                  <a:lnTo>
                    <a:pt x="9804" y="30446"/>
                  </a:lnTo>
                  <a:lnTo>
                    <a:pt x="10935" y="30871"/>
                  </a:lnTo>
                  <a:lnTo>
                    <a:pt x="12066" y="31295"/>
                  </a:lnTo>
                  <a:lnTo>
                    <a:pt x="13197" y="31625"/>
                  </a:lnTo>
                  <a:lnTo>
                    <a:pt x="14375" y="32002"/>
                  </a:lnTo>
                  <a:lnTo>
                    <a:pt x="15506" y="32285"/>
                  </a:lnTo>
                  <a:lnTo>
                    <a:pt x="16685" y="32614"/>
                  </a:lnTo>
                  <a:lnTo>
                    <a:pt x="17863" y="32850"/>
                  </a:lnTo>
                  <a:lnTo>
                    <a:pt x="19041" y="33086"/>
                  </a:lnTo>
                  <a:lnTo>
                    <a:pt x="20219" y="33274"/>
                  </a:lnTo>
                  <a:lnTo>
                    <a:pt x="21445" y="33463"/>
                  </a:lnTo>
                  <a:lnTo>
                    <a:pt x="22623" y="33604"/>
                  </a:lnTo>
                  <a:lnTo>
                    <a:pt x="25828" y="33981"/>
                  </a:lnTo>
                  <a:lnTo>
                    <a:pt x="26629" y="33981"/>
                  </a:lnTo>
                  <a:lnTo>
                    <a:pt x="27006" y="33887"/>
                  </a:lnTo>
                  <a:lnTo>
                    <a:pt x="27383" y="33746"/>
                  </a:lnTo>
                  <a:lnTo>
                    <a:pt x="27713" y="33604"/>
                  </a:lnTo>
                  <a:lnTo>
                    <a:pt x="28043" y="33368"/>
                  </a:lnTo>
                  <a:lnTo>
                    <a:pt x="28326" y="33133"/>
                  </a:lnTo>
                  <a:lnTo>
                    <a:pt x="28561" y="32850"/>
                  </a:lnTo>
                  <a:lnTo>
                    <a:pt x="28750" y="32567"/>
                  </a:lnTo>
                  <a:lnTo>
                    <a:pt x="28938" y="32237"/>
                  </a:lnTo>
                  <a:lnTo>
                    <a:pt x="29080" y="31860"/>
                  </a:lnTo>
                  <a:lnTo>
                    <a:pt x="29174" y="31483"/>
                  </a:lnTo>
                  <a:lnTo>
                    <a:pt x="29221" y="31106"/>
                  </a:lnTo>
                  <a:lnTo>
                    <a:pt x="29221" y="30729"/>
                  </a:lnTo>
                  <a:lnTo>
                    <a:pt x="29127" y="30352"/>
                  </a:lnTo>
                  <a:lnTo>
                    <a:pt x="29033" y="29928"/>
                  </a:lnTo>
                  <a:lnTo>
                    <a:pt x="28844" y="29551"/>
                  </a:lnTo>
                  <a:lnTo>
                    <a:pt x="21869" y="16260"/>
                  </a:lnTo>
                  <a:lnTo>
                    <a:pt x="25592" y="4148"/>
                  </a:lnTo>
                  <a:lnTo>
                    <a:pt x="25875" y="4195"/>
                  </a:lnTo>
                  <a:lnTo>
                    <a:pt x="26205" y="4148"/>
                  </a:lnTo>
                  <a:lnTo>
                    <a:pt x="26488" y="3959"/>
                  </a:lnTo>
                  <a:lnTo>
                    <a:pt x="26723" y="3771"/>
                  </a:lnTo>
                  <a:lnTo>
                    <a:pt x="26818" y="3629"/>
                  </a:lnTo>
                  <a:lnTo>
                    <a:pt x="26865" y="3441"/>
                  </a:lnTo>
                  <a:lnTo>
                    <a:pt x="26912" y="3252"/>
                  </a:lnTo>
                  <a:lnTo>
                    <a:pt x="26912" y="3017"/>
                  </a:lnTo>
                  <a:lnTo>
                    <a:pt x="26865" y="2828"/>
                  </a:lnTo>
                  <a:lnTo>
                    <a:pt x="26771" y="2640"/>
                  </a:lnTo>
                  <a:lnTo>
                    <a:pt x="26676" y="2498"/>
                  </a:lnTo>
                  <a:lnTo>
                    <a:pt x="26535" y="2357"/>
                  </a:lnTo>
                  <a:lnTo>
                    <a:pt x="26346" y="2216"/>
                  </a:lnTo>
                  <a:lnTo>
                    <a:pt x="26158" y="2168"/>
                  </a:lnTo>
                  <a:lnTo>
                    <a:pt x="19324" y="48"/>
                  </a:lnTo>
                  <a:lnTo>
                    <a:pt x="18994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83" name="Google Shape;3783;p61"/>
            <p:cNvGrpSpPr/>
            <p:nvPr/>
          </p:nvGrpSpPr>
          <p:grpSpPr>
            <a:xfrm>
              <a:off x="4832152" y="4181546"/>
              <a:ext cx="410993" cy="477949"/>
              <a:chOff x="4020415" y="4181546"/>
              <a:chExt cx="410993" cy="477949"/>
            </a:xfrm>
          </p:grpSpPr>
          <p:sp>
            <p:nvSpPr>
              <p:cNvPr id="3784" name="Google Shape;3784;p61"/>
              <p:cNvSpPr/>
              <p:nvPr/>
            </p:nvSpPr>
            <p:spPr>
              <a:xfrm>
                <a:off x="4192085" y="4194809"/>
                <a:ext cx="192916" cy="330781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23518" extrusionOk="0">
                    <a:moveTo>
                      <a:pt x="6599" y="0"/>
                    </a:moveTo>
                    <a:lnTo>
                      <a:pt x="1" y="21350"/>
                    </a:lnTo>
                    <a:lnTo>
                      <a:pt x="7117" y="23518"/>
                    </a:lnTo>
                    <a:lnTo>
                      <a:pt x="13716" y="2215"/>
                    </a:lnTo>
                    <a:lnTo>
                      <a:pt x="659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61"/>
              <p:cNvSpPr/>
              <p:nvPr/>
            </p:nvSpPr>
            <p:spPr>
              <a:xfrm>
                <a:off x="4192085" y="4194809"/>
                <a:ext cx="192916" cy="330781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23518" fill="none" extrusionOk="0">
                    <a:moveTo>
                      <a:pt x="7117" y="23518"/>
                    </a:moveTo>
                    <a:lnTo>
                      <a:pt x="1" y="21350"/>
                    </a:lnTo>
                    <a:lnTo>
                      <a:pt x="6599" y="0"/>
                    </a:lnTo>
                    <a:lnTo>
                      <a:pt x="13716" y="2215"/>
                    </a:lnTo>
                    <a:lnTo>
                      <a:pt x="7117" y="2351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61"/>
              <p:cNvSpPr/>
              <p:nvPr/>
            </p:nvSpPr>
            <p:spPr>
              <a:xfrm>
                <a:off x="4273616" y="4194809"/>
                <a:ext cx="111381" cy="67625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4808" extrusionOk="0">
                    <a:moveTo>
                      <a:pt x="7919" y="2215"/>
                    </a:moveTo>
                    <a:lnTo>
                      <a:pt x="7117" y="4807"/>
                    </a:lnTo>
                    <a:lnTo>
                      <a:pt x="7117" y="4807"/>
                    </a:lnTo>
                    <a:lnTo>
                      <a:pt x="7919" y="2215"/>
                    </a:lnTo>
                    <a:close/>
                    <a:moveTo>
                      <a:pt x="802" y="0"/>
                    </a:moveTo>
                    <a:lnTo>
                      <a:pt x="1" y="2592"/>
                    </a:lnTo>
                    <a:lnTo>
                      <a:pt x="1" y="2592"/>
                    </a:lnTo>
                    <a:lnTo>
                      <a:pt x="802" y="0"/>
                    </a:lnTo>
                    <a:lnTo>
                      <a:pt x="7919" y="2215"/>
                    </a:lnTo>
                    <a:lnTo>
                      <a:pt x="802" y="0"/>
                    </a:lnTo>
                    <a:close/>
                  </a:path>
                </a:pathLst>
              </a:custGeom>
              <a:solidFill>
                <a:srgbClr val="D5D2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61"/>
              <p:cNvSpPr/>
              <p:nvPr/>
            </p:nvSpPr>
            <p:spPr>
              <a:xfrm>
                <a:off x="4373712" y="4225961"/>
                <a:ext cx="11280" cy="3647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593" fill="none" extrusionOk="0">
                    <a:moveTo>
                      <a:pt x="802" y="0"/>
                    </a:moveTo>
                    <a:lnTo>
                      <a:pt x="0" y="2592"/>
                    </a:lnTo>
                    <a:lnTo>
                      <a:pt x="0" y="2592"/>
                    </a:lnTo>
                    <a:lnTo>
                      <a:pt x="80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61"/>
              <p:cNvSpPr/>
              <p:nvPr/>
            </p:nvSpPr>
            <p:spPr>
              <a:xfrm>
                <a:off x="4273616" y="4194809"/>
                <a:ext cx="111381" cy="36471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2593" fill="none" extrusionOk="0">
                    <a:moveTo>
                      <a:pt x="802" y="0"/>
                    </a:moveTo>
                    <a:lnTo>
                      <a:pt x="1" y="2592"/>
                    </a:lnTo>
                    <a:lnTo>
                      <a:pt x="1" y="2592"/>
                    </a:lnTo>
                    <a:lnTo>
                      <a:pt x="802" y="0"/>
                    </a:lnTo>
                    <a:lnTo>
                      <a:pt x="7919" y="2215"/>
                    </a:lnTo>
                    <a:lnTo>
                      <a:pt x="80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61"/>
              <p:cNvSpPr/>
              <p:nvPr/>
            </p:nvSpPr>
            <p:spPr>
              <a:xfrm>
                <a:off x="4273616" y="4194809"/>
                <a:ext cx="111381" cy="67625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4808" extrusionOk="0">
                    <a:moveTo>
                      <a:pt x="802" y="0"/>
                    </a:moveTo>
                    <a:lnTo>
                      <a:pt x="1" y="2592"/>
                    </a:lnTo>
                    <a:lnTo>
                      <a:pt x="7117" y="4807"/>
                    </a:lnTo>
                    <a:lnTo>
                      <a:pt x="7919" y="2215"/>
                    </a:lnTo>
                    <a:lnTo>
                      <a:pt x="802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61"/>
              <p:cNvSpPr/>
              <p:nvPr/>
            </p:nvSpPr>
            <p:spPr>
              <a:xfrm>
                <a:off x="4020415" y="4346592"/>
                <a:ext cx="410993" cy="312904"/>
              </a:xfrm>
              <a:custGeom>
                <a:avLst/>
                <a:gdLst/>
                <a:ahLst/>
                <a:cxnLst/>
                <a:rect l="l" t="t" r="r" b="b"/>
                <a:pathLst>
                  <a:path w="29221" h="22247" extrusionOk="0">
                    <a:moveTo>
                      <a:pt x="19465" y="1"/>
                    </a:moveTo>
                    <a:lnTo>
                      <a:pt x="1602" y="9380"/>
                    </a:lnTo>
                    <a:lnTo>
                      <a:pt x="1225" y="9615"/>
                    </a:lnTo>
                    <a:lnTo>
                      <a:pt x="896" y="9898"/>
                    </a:lnTo>
                    <a:lnTo>
                      <a:pt x="613" y="10228"/>
                    </a:lnTo>
                    <a:lnTo>
                      <a:pt x="377" y="10558"/>
                    </a:lnTo>
                    <a:lnTo>
                      <a:pt x="236" y="10935"/>
                    </a:lnTo>
                    <a:lnTo>
                      <a:pt x="94" y="11312"/>
                    </a:lnTo>
                    <a:lnTo>
                      <a:pt x="0" y="11689"/>
                    </a:lnTo>
                    <a:lnTo>
                      <a:pt x="0" y="12066"/>
                    </a:lnTo>
                    <a:lnTo>
                      <a:pt x="0" y="12490"/>
                    </a:lnTo>
                    <a:lnTo>
                      <a:pt x="94" y="12867"/>
                    </a:lnTo>
                    <a:lnTo>
                      <a:pt x="236" y="13244"/>
                    </a:lnTo>
                    <a:lnTo>
                      <a:pt x="377" y="13621"/>
                    </a:lnTo>
                    <a:lnTo>
                      <a:pt x="613" y="13951"/>
                    </a:lnTo>
                    <a:lnTo>
                      <a:pt x="896" y="14234"/>
                    </a:lnTo>
                    <a:lnTo>
                      <a:pt x="1225" y="14517"/>
                    </a:lnTo>
                    <a:lnTo>
                      <a:pt x="1602" y="14753"/>
                    </a:lnTo>
                    <a:lnTo>
                      <a:pt x="4289" y="16214"/>
                    </a:lnTo>
                    <a:lnTo>
                      <a:pt x="5373" y="16779"/>
                    </a:lnTo>
                    <a:lnTo>
                      <a:pt x="6457" y="17298"/>
                    </a:lnTo>
                    <a:lnTo>
                      <a:pt x="7588" y="17769"/>
                    </a:lnTo>
                    <a:lnTo>
                      <a:pt x="8672" y="18287"/>
                    </a:lnTo>
                    <a:lnTo>
                      <a:pt x="9803" y="18711"/>
                    </a:lnTo>
                    <a:lnTo>
                      <a:pt x="10934" y="19136"/>
                    </a:lnTo>
                    <a:lnTo>
                      <a:pt x="12065" y="19560"/>
                    </a:lnTo>
                    <a:lnTo>
                      <a:pt x="13196" y="19890"/>
                    </a:lnTo>
                    <a:lnTo>
                      <a:pt x="14375" y="20267"/>
                    </a:lnTo>
                    <a:lnTo>
                      <a:pt x="15506" y="20550"/>
                    </a:lnTo>
                    <a:lnTo>
                      <a:pt x="16684" y="20879"/>
                    </a:lnTo>
                    <a:lnTo>
                      <a:pt x="17862" y="21115"/>
                    </a:lnTo>
                    <a:lnTo>
                      <a:pt x="19041" y="21351"/>
                    </a:lnTo>
                    <a:lnTo>
                      <a:pt x="20219" y="21539"/>
                    </a:lnTo>
                    <a:lnTo>
                      <a:pt x="21444" y="21728"/>
                    </a:lnTo>
                    <a:lnTo>
                      <a:pt x="22623" y="21869"/>
                    </a:lnTo>
                    <a:lnTo>
                      <a:pt x="25827" y="22246"/>
                    </a:lnTo>
                    <a:lnTo>
                      <a:pt x="26723" y="22246"/>
                    </a:lnTo>
                    <a:lnTo>
                      <a:pt x="27100" y="22105"/>
                    </a:lnTo>
                    <a:lnTo>
                      <a:pt x="27477" y="21963"/>
                    </a:lnTo>
                    <a:lnTo>
                      <a:pt x="27854" y="21775"/>
                    </a:lnTo>
                    <a:lnTo>
                      <a:pt x="28137" y="21539"/>
                    </a:lnTo>
                    <a:lnTo>
                      <a:pt x="28420" y="21256"/>
                    </a:lnTo>
                    <a:lnTo>
                      <a:pt x="28702" y="20927"/>
                    </a:lnTo>
                    <a:lnTo>
                      <a:pt x="28891" y="20597"/>
                    </a:lnTo>
                    <a:lnTo>
                      <a:pt x="29032" y="20220"/>
                    </a:lnTo>
                    <a:lnTo>
                      <a:pt x="29174" y="19843"/>
                    </a:lnTo>
                    <a:lnTo>
                      <a:pt x="29221" y="19466"/>
                    </a:lnTo>
                    <a:lnTo>
                      <a:pt x="29221" y="19041"/>
                    </a:lnTo>
                    <a:lnTo>
                      <a:pt x="29174" y="18664"/>
                    </a:lnTo>
                    <a:lnTo>
                      <a:pt x="29032" y="18240"/>
                    </a:lnTo>
                    <a:lnTo>
                      <a:pt x="28844" y="17816"/>
                    </a:lnTo>
                    <a:lnTo>
                      <a:pt x="1946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61"/>
              <p:cNvSpPr/>
              <p:nvPr/>
            </p:nvSpPr>
            <p:spPr>
              <a:xfrm>
                <a:off x="4020415" y="4346592"/>
                <a:ext cx="410993" cy="312904"/>
              </a:xfrm>
              <a:custGeom>
                <a:avLst/>
                <a:gdLst/>
                <a:ahLst/>
                <a:cxnLst/>
                <a:rect l="l" t="t" r="r" b="b"/>
                <a:pathLst>
                  <a:path w="29221" h="22247" fill="none" extrusionOk="0">
                    <a:moveTo>
                      <a:pt x="28844" y="17816"/>
                    </a:moveTo>
                    <a:lnTo>
                      <a:pt x="19465" y="1"/>
                    </a:lnTo>
                    <a:lnTo>
                      <a:pt x="1602" y="9380"/>
                    </a:lnTo>
                    <a:lnTo>
                      <a:pt x="1602" y="9380"/>
                    </a:lnTo>
                    <a:lnTo>
                      <a:pt x="1225" y="9615"/>
                    </a:lnTo>
                    <a:lnTo>
                      <a:pt x="896" y="9898"/>
                    </a:lnTo>
                    <a:lnTo>
                      <a:pt x="613" y="10228"/>
                    </a:lnTo>
                    <a:lnTo>
                      <a:pt x="377" y="10558"/>
                    </a:lnTo>
                    <a:lnTo>
                      <a:pt x="236" y="10935"/>
                    </a:lnTo>
                    <a:lnTo>
                      <a:pt x="94" y="11312"/>
                    </a:lnTo>
                    <a:lnTo>
                      <a:pt x="0" y="11689"/>
                    </a:lnTo>
                    <a:lnTo>
                      <a:pt x="0" y="12066"/>
                    </a:lnTo>
                    <a:lnTo>
                      <a:pt x="0" y="12490"/>
                    </a:lnTo>
                    <a:lnTo>
                      <a:pt x="94" y="12867"/>
                    </a:lnTo>
                    <a:lnTo>
                      <a:pt x="236" y="13244"/>
                    </a:lnTo>
                    <a:lnTo>
                      <a:pt x="377" y="13621"/>
                    </a:lnTo>
                    <a:lnTo>
                      <a:pt x="613" y="13951"/>
                    </a:lnTo>
                    <a:lnTo>
                      <a:pt x="896" y="14234"/>
                    </a:lnTo>
                    <a:lnTo>
                      <a:pt x="1225" y="14517"/>
                    </a:lnTo>
                    <a:lnTo>
                      <a:pt x="1602" y="14753"/>
                    </a:lnTo>
                    <a:lnTo>
                      <a:pt x="4289" y="16214"/>
                    </a:lnTo>
                    <a:lnTo>
                      <a:pt x="4289" y="16214"/>
                    </a:lnTo>
                    <a:lnTo>
                      <a:pt x="5373" y="16779"/>
                    </a:lnTo>
                    <a:lnTo>
                      <a:pt x="6457" y="17298"/>
                    </a:lnTo>
                    <a:lnTo>
                      <a:pt x="7588" y="17769"/>
                    </a:lnTo>
                    <a:lnTo>
                      <a:pt x="8672" y="18287"/>
                    </a:lnTo>
                    <a:lnTo>
                      <a:pt x="9803" y="18711"/>
                    </a:lnTo>
                    <a:lnTo>
                      <a:pt x="10934" y="19136"/>
                    </a:lnTo>
                    <a:lnTo>
                      <a:pt x="12065" y="19560"/>
                    </a:lnTo>
                    <a:lnTo>
                      <a:pt x="13196" y="19890"/>
                    </a:lnTo>
                    <a:lnTo>
                      <a:pt x="14375" y="20267"/>
                    </a:lnTo>
                    <a:lnTo>
                      <a:pt x="15506" y="20550"/>
                    </a:lnTo>
                    <a:lnTo>
                      <a:pt x="16684" y="20879"/>
                    </a:lnTo>
                    <a:lnTo>
                      <a:pt x="17862" y="21115"/>
                    </a:lnTo>
                    <a:lnTo>
                      <a:pt x="19041" y="21351"/>
                    </a:lnTo>
                    <a:lnTo>
                      <a:pt x="20219" y="21539"/>
                    </a:lnTo>
                    <a:lnTo>
                      <a:pt x="21444" y="21728"/>
                    </a:lnTo>
                    <a:lnTo>
                      <a:pt x="22623" y="21869"/>
                    </a:lnTo>
                    <a:lnTo>
                      <a:pt x="25827" y="22246"/>
                    </a:lnTo>
                    <a:lnTo>
                      <a:pt x="25827" y="22246"/>
                    </a:lnTo>
                    <a:lnTo>
                      <a:pt x="26299" y="22246"/>
                    </a:lnTo>
                    <a:lnTo>
                      <a:pt x="26723" y="22246"/>
                    </a:lnTo>
                    <a:lnTo>
                      <a:pt x="27100" y="22105"/>
                    </a:lnTo>
                    <a:lnTo>
                      <a:pt x="27477" y="21963"/>
                    </a:lnTo>
                    <a:lnTo>
                      <a:pt x="27854" y="21775"/>
                    </a:lnTo>
                    <a:lnTo>
                      <a:pt x="28137" y="21539"/>
                    </a:lnTo>
                    <a:lnTo>
                      <a:pt x="28420" y="21256"/>
                    </a:lnTo>
                    <a:lnTo>
                      <a:pt x="28702" y="20927"/>
                    </a:lnTo>
                    <a:lnTo>
                      <a:pt x="28891" y="20597"/>
                    </a:lnTo>
                    <a:lnTo>
                      <a:pt x="29032" y="20220"/>
                    </a:lnTo>
                    <a:lnTo>
                      <a:pt x="29174" y="19843"/>
                    </a:lnTo>
                    <a:lnTo>
                      <a:pt x="29221" y="19466"/>
                    </a:lnTo>
                    <a:lnTo>
                      <a:pt x="29221" y="19041"/>
                    </a:lnTo>
                    <a:lnTo>
                      <a:pt x="29174" y="18664"/>
                    </a:lnTo>
                    <a:lnTo>
                      <a:pt x="29032" y="18240"/>
                    </a:lnTo>
                    <a:lnTo>
                      <a:pt x="28844" y="178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61"/>
              <p:cNvSpPr/>
              <p:nvPr/>
            </p:nvSpPr>
            <p:spPr>
              <a:xfrm>
                <a:off x="4139062" y="4446027"/>
                <a:ext cx="208823" cy="89496"/>
              </a:xfrm>
              <a:custGeom>
                <a:avLst/>
                <a:gdLst/>
                <a:ahLst/>
                <a:cxnLst/>
                <a:rect l="l" t="t" r="r" b="b"/>
                <a:pathLst>
                  <a:path w="14847" h="6363" extrusionOk="0">
                    <a:moveTo>
                      <a:pt x="3724" y="0"/>
                    </a:moveTo>
                    <a:lnTo>
                      <a:pt x="3064" y="47"/>
                    </a:lnTo>
                    <a:lnTo>
                      <a:pt x="2404" y="142"/>
                    </a:lnTo>
                    <a:lnTo>
                      <a:pt x="1838" y="236"/>
                    </a:lnTo>
                    <a:lnTo>
                      <a:pt x="849" y="519"/>
                    </a:lnTo>
                    <a:lnTo>
                      <a:pt x="236" y="707"/>
                    </a:lnTo>
                    <a:lnTo>
                      <a:pt x="0" y="802"/>
                    </a:lnTo>
                    <a:lnTo>
                      <a:pt x="8955" y="6363"/>
                    </a:lnTo>
                    <a:lnTo>
                      <a:pt x="14846" y="4242"/>
                    </a:lnTo>
                    <a:lnTo>
                      <a:pt x="14281" y="4101"/>
                    </a:lnTo>
                    <a:lnTo>
                      <a:pt x="13715" y="3912"/>
                    </a:lnTo>
                    <a:lnTo>
                      <a:pt x="12914" y="3629"/>
                    </a:lnTo>
                    <a:lnTo>
                      <a:pt x="12019" y="3252"/>
                    </a:lnTo>
                    <a:lnTo>
                      <a:pt x="11076" y="2781"/>
                    </a:lnTo>
                    <a:lnTo>
                      <a:pt x="10086" y="2215"/>
                    </a:lnTo>
                    <a:lnTo>
                      <a:pt x="9615" y="1933"/>
                    </a:lnTo>
                    <a:lnTo>
                      <a:pt x="9144" y="1603"/>
                    </a:lnTo>
                    <a:lnTo>
                      <a:pt x="8389" y="1084"/>
                    </a:lnTo>
                    <a:lnTo>
                      <a:pt x="7588" y="660"/>
                    </a:lnTo>
                    <a:lnTo>
                      <a:pt x="6787" y="377"/>
                    </a:lnTo>
                    <a:lnTo>
                      <a:pt x="6033" y="189"/>
                    </a:lnTo>
                    <a:lnTo>
                      <a:pt x="5232" y="47"/>
                    </a:lnTo>
                    <a:lnTo>
                      <a:pt x="44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61"/>
              <p:cNvSpPr/>
              <p:nvPr/>
            </p:nvSpPr>
            <p:spPr>
              <a:xfrm>
                <a:off x="4056870" y="4451329"/>
                <a:ext cx="342722" cy="183633"/>
              </a:xfrm>
              <a:custGeom>
                <a:avLst/>
                <a:gdLst/>
                <a:ahLst/>
                <a:cxnLst/>
                <a:rect l="l" t="t" r="r" b="b"/>
                <a:pathLst>
                  <a:path w="24367" h="13056" extrusionOk="0">
                    <a:moveTo>
                      <a:pt x="7777" y="0"/>
                    </a:moveTo>
                    <a:lnTo>
                      <a:pt x="7353" y="47"/>
                    </a:lnTo>
                    <a:lnTo>
                      <a:pt x="6834" y="142"/>
                    </a:lnTo>
                    <a:lnTo>
                      <a:pt x="6363" y="236"/>
                    </a:lnTo>
                    <a:lnTo>
                      <a:pt x="5844" y="425"/>
                    </a:lnTo>
                    <a:lnTo>
                      <a:pt x="1273" y="2592"/>
                    </a:lnTo>
                    <a:lnTo>
                      <a:pt x="990" y="2781"/>
                    </a:lnTo>
                    <a:lnTo>
                      <a:pt x="707" y="2970"/>
                    </a:lnTo>
                    <a:lnTo>
                      <a:pt x="472" y="3205"/>
                    </a:lnTo>
                    <a:lnTo>
                      <a:pt x="283" y="3488"/>
                    </a:lnTo>
                    <a:lnTo>
                      <a:pt x="142" y="3771"/>
                    </a:lnTo>
                    <a:lnTo>
                      <a:pt x="47" y="4054"/>
                    </a:lnTo>
                    <a:lnTo>
                      <a:pt x="0" y="4336"/>
                    </a:lnTo>
                    <a:lnTo>
                      <a:pt x="0" y="4666"/>
                    </a:lnTo>
                    <a:lnTo>
                      <a:pt x="0" y="4949"/>
                    </a:lnTo>
                    <a:lnTo>
                      <a:pt x="94" y="5279"/>
                    </a:lnTo>
                    <a:lnTo>
                      <a:pt x="189" y="5562"/>
                    </a:lnTo>
                    <a:lnTo>
                      <a:pt x="330" y="5844"/>
                    </a:lnTo>
                    <a:lnTo>
                      <a:pt x="566" y="6127"/>
                    </a:lnTo>
                    <a:lnTo>
                      <a:pt x="801" y="6363"/>
                    </a:lnTo>
                    <a:lnTo>
                      <a:pt x="1037" y="6599"/>
                    </a:lnTo>
                    <a:lnTo>
                      <a:pt x="1367" y="6787"/>
                    </a:lnTo>
                    <a:lnTo>
                      <a:pt x="3629" y="7918"/>
                    </a:lnTo>
                    <a:lnTo>
                      <a:pt x="5467" y="8814"/>
                    </a:lnTo>
                    <a:lnTo>
                      <a:pt x="7305" y="9615"/>
                    </a:lnTo>
                    <a:lnTo>
                      <a:pt x="9191" y="10322"/>
                    </a:lnTo>
                    <a:lnTo>
                      <a:pt x="11076" y="10982"/>
                    </a:lnTo>
                    <a:lnTo>
                      <a:pt x="13008" y="11547"/>
                    </a:lnTo>
                    <a:lnTo>
                      <a:pt x="14988" y="12019"/>
                    </a:lnTo>
                    <a:lnTo>
                      <a:pt x="16967" y="12396"/>
                    </a:lnTo>
                    <a:lnTo>
                      <a:pt x="18947" y="12678"/>
                    </a:lnTo>
                    <a:lnTo>
                      <a:pt x="21586" y="13008"/>
                    </a:lnTo>
                    <a:lnTo>
                      <a:pt x="21963" y="13055"/>
                    </a:lnTo>
                    <a:lnTo>
                      <a:pt x="22340" y="13008"/>
                    </a:lnTo>
                    <a:lnTo>
                      <a:pt x="22670" y="12961"/>
                    </a:lnTo>
                    <a:lnTo>
                      <a:pt x="22953" y="12820"/>
                    </a:lnTo>
                    <a:lnTo>
                      <a:pt x="23235" y="12678"/>
                    </a:lnTo>
                    <a:lnTo>
                      <a:pt x="23518" y="12490"/>
                    </a:lnTo>
                    <a:lnTo>
                      <a:pt x="23754" y="12301"/>
                    </a:lnTo>
                    <a:lnTo>
                      <a:pt x="23942" y="12066"/>
                    </a:lnTo>
                    <a:lnTo>
                      <a:pt x="24084" y="11783"/>
                    </a:lnTo>
                    <a:lnTo>
                      <a:pt x="24225" y="11500"/>
                    </a:lnTo>
                    <a:lnTo>
                      <a:pt x="24319" y="11217"/>
                    </a:lnTo>
                    <a:lnTo>
                      <a:pt x="24366" y="10935"/>
                    </a:lnTo>
                    <a:lnTo>
                      <a:pt x="24319" y="10605"/>
                    </a:lnTo>
                    <a:lnTo>
                      <a:pt x="24272" y="10275"/>
                    </a:lnTo>
                    <a:lnTo>
                      <a:pt x="24178" y="9945"/>
                    </a:lnTo>
                    <a:lnTo>
                      <a:pt x="24037" y="9615"/>
                    </a:lnTo>
                    <a:lnTo>
                      <a:pt x="20690" y="3865"/>
                    </a:lnTo>
                    <a:lnTo>
                      <a:pt x="20031" y="4006"/>
                    </a:lnTo>
                    <a:lnTo>
                      <a:pt x="19418" y="4101"/>
                    </a:lnTo>
                    <a:lnTo>
                      <a:pt x="18805" y="4148"/>
                    </a:lnTo>
                    <a:lnTo>
                      <a:pt x="18192" y="4148"/>
                    </a:lnTo>
                    <a:lnTo>
                      <a:pt x="17674" y="4101"/>
                    </a:lnTo>
                    <a:lnTo>
                      <a:pt x="17108" y="4006"/>
                    </a:lnTo>
                    <a:lnTo>
                      <a:pt x="16637" y="3865"/>
                    </a:lnTo>
                    <a:lnTo>
                      <a:pt x="16119" y="3724"/>
                    </a:lnTo>
                    <a:lnTo>
                      <a:pt x="15176" y="3394"/>
                    </a:lnTo>
                    <a:lnTo>
                      <a:pt x="14328" y="2970"/>
                    </a:lnTo>
                    <a:lnTo>
                      <a:pt x="13479" y="2451"/>
                    </a:lnTo>
                    <a:lnTo>
                      <a:pt x="12678" y="1980"/>
                    </a:lnTo>
                    <a:lnTo>
                      <a:pt x="11877" y="1461"/>
                    </a:lnTo>
                    <a:lnTo>
                      <a:pt x="11123" y="990"/>
                    </a:lnTo>
                    <a:lnTo>
                      <a:pt x="10322" y="566"/>
                    </a:lnTo>
                    <a:lnTo>
                      <a:pt x="9520" y="283"/>
                    </a:lnTo>
                    <a:lnTo>
                      <a:pt x="9096" y="142"/>
                    </a:lnTo>
                    <a:lnTo>
                      <a:pt x="8672" y="47"/>
                    </a:lnTo>
                    <a:lnTo>
                      <a:pt x="8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61"/>
              <p:cNvSpPr/>
              <p:nvPr/>
            </p:nvSpPr>
            <p:spPr>
              <a:xfrm>
                <a:off x="4272955" y="4181546"/>
                <a:ext cx="125966" cy="59003"/>
              </a:xfrm>
              <a:custGeom>
                <a:avLst/>
                <a:gdLst/>
                <a:ahLst/>
                <a:cxnLst/>
                <a:rect l="l" t="t" r="r" b="b"/>
                <a:pathLst>
                  <a:path w="8956" h="4195" extrusionOk="0">
                    <a:moveTo>
                      <a:pt x="943" y="0"/>
                    </a:moveTo>
                    <a:lnTo>
                      <a:pt x="755" y="48"/>
                    </a:lnTo>
                    <a:lnTo>
                      <a:pt x="566" y="95"/>
                    </a:lnTo>
                    <a:lnTo>
                      <a:pt x="378" y="189"/>
                    </a:lnTo>
                    <a:lnTo>
                      <a:pt x="236" y="330"/>
                    </a:lnTo>
                    <a:lnTo>
                      <a:pt x="142" y="519"/>
                    </a:lnTo>
                    <a:lnTo>
                      <a:pt x="48" y="707"/>
                    </a:lnTo>
                    <a:lnTo>
                      <a:pt x="1" y="896"/>
                    </a:lnTo>
                    <a:lnTo>
                      <a:pt x="1" y="1132"/>
                    </a:lnTo>
                    <a:lnTo>
                      <a:pt x="48" y="1320"/>
                    </a:lnTo>
                    <a:lnTo>
                      <a:pt x="142" y="1509"/>
                    </a:lnTo>
                    <a:lnTo>
                      <a:pt x="236" y="1650"/>
                    </a:lnTo>
                    <a:lnTo>
                      <a:pt x="378" y="1838"/>
                    </a:lnTo>
                    <a:lnTo>
                      <a:pt x="566" y="1933"/>
                    </a:lnTo>
                    <a:lnTo>
                      <a:pt x="755" y="2027"/>
                    </a:lnTo>
                    <a:lnTo>
                      <a:pt x="7589" y="4148"/>
                    </a:lnTo>
                    <a:lnTo>
                      <a:pt x="7824" y="4195"/>
                    </a:lnTo>
                    <a:lnTo>
                      <a:pt x="8013" y="4195"/>
                    </a:lnTo>
                    <a:lnTo>
                      <a:pt x="8201" y="4148"/>
                    </a:lnTo>
                    <a:lnTo>
                      <a:pt x="8390" y="4054"/>
                    </a:lnTo>
                    <a:lnTo>
                      <a:pt x="8578" y="3959"/>
                    </a:lnTo>
                    <a:lnTo>
                      <a:pt x="8720" y="3818"/>
                    </a:lnTo>
                    <a:lnTo>
                      <a:pt x="8814" y="3629"/>
                    </a:lnTo>
                    <a:lnTo>
                      <a:pt x="8908" y="3441"/>
                    </a:lnTo>
                    <a:lnTo>
                      <a:pt x="8955" y="3252"/>
                    </a:lnTo>
                    <a:lnTo>
                      <a:pt x="8955" y="3017"/>
                    </a:lnTo>
                    <a:lnTo>
                      <a:pt x="8908" y="2828"/>
                    </a:lnTo>
                    <a:lnTo>
                      <a:pt x="8814" y="2640"/>
                    </a:lnTo>
                    <a:lnTo>
                      <a:pt x="8720" y="2498"/>
                    </a:lnTo>
                    <a:lnTo>
                      <a:pt x="8578" y="2357"/>
                    </a:lnTo>
                    <a:lnTo>
                      <a:pt x="8390" y="2216"/>
                    </a:lnTo>
                    <a:lnTo>
                      <a:pt x="8201" y="2168"/>
                    </a:lnTo>
                    <a:lnTo>
                      <a:pt x="1367" y="48"/>
                    </a:lnTo>
                    <a:lnTo>
                      <a:pt x="11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61"/>
              <p:cNvSpPr/>
              <p:nvPr/>
            </p:nvSpPr>
            <p:spPr>
              <a:xfrm>
                <a:off x="4099949" y="4497066"/>
                <a:ext cx="40451" cy="40451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2876" extrusionOk="0">
                    <a:moveTo>
                      <a:pt x="1320" y="0"/>
                    </a:moveTo>
                    <a:lnTo>
                      <a:pt x="1038" y="47"/>
                    </a:lnTo>
                    <a:lnTo>
                      <a:pt x="802" y="142"/>
                    </a:lnTo>
                    <a:lnTo>
                      <a:pt x="566" y="330"/>
                    </a:lnTo>
                    <a:lnTo>
                      <a:pt x="331" y="519"/>
                    </a:lnTo>
                    <a:lnTo>
                      <a:pt x="189" y="754"/>
                    </a:lnTo>
                    <a:lnTo>
                      <a:pt x="95" y="990"/>
                    </a:lnTo>
                    <a:lnTo>
                      <a:pt x="1" y="1273"/>
                    </a:lnTo>
                    <a:lnTo>
                      <a:pt x="1" y="1603"/>
                    </a:lnTo>
                    <a:lnTo>
                      <a:pt x="95" y="1838"/>
                    </a:lnTo>
                    <a:lnTo>
                      <a:pt x="189" y="2121"/>
                    </a:lnTo>
                    <a:lnTo>
                      <a:pt x="331" y="2357"/>
                    </a:lnTo>
                    <a:lnTo>
                      <a:pt x="519" y="2545"/>
                    </a:lnTo>
                    <a:lnTo>
                      <a:pt x="755" y="2687"/>
                    </a:lnTo>
                    <a:lnTo>
                      <a:pt x="1038" y="2828"/>
                    </a:lnTo>
                    <a:lnTo>
                      <a:pt x="1320" y="2875"/>
                    </a:lnTo>
                    <a:lnTo>
                      <a:pt x="1603" y="2875"/>
                    </a:lnTo>
                    <a:lnTo>
                      <a:pt x="1886" y="2828"/>
                    </a:lnTo>
                    <a:lnTo>
                      <a:pt x="2122" y="2734"/>
                    </a:lnTo>
                    <a:lnTo>
                      <a:pt x="2357" y="2545"/>
                    </a:lnTo>
                    <a:lnTo>
                      <a:pt x="2546" y="2357"/>
                    </a:lnTo>
                    <a:lnTo>
                      <a:pt x="2734" y="2121"/>
                    </a:lnTo>
                    <a:lnTo>
                      <a:pt x="2828" y="1886"/>
                    </a:lnTo>
                    <a:lnTo>
                      <a:pt x="2876" y="1556"/>
                    </a:lnTo>
                    <a:lnTo>
                      <a:pt x="2876" y="1273"/>
                    </a:lnTo>
                    <a:lnTo>
                      <a:pt x="2828" y="1037"/>
                    </a:lnTo>
                    <a:lnTo>
                      <a:pt x="2734" y="754"/>
                    </a:lnTo>
                    <a:lnTo>
                      <a:pt x="2593" y="519"/>
                    </a:lnTo>
                    <a:lnTo>
                      <a:pt x="2404" y="330"/>
                    </a:lnTo>
                    <a:lnTo>
                      <a:pt x="2169" y="189"/>
                    </a:lnTo>
                    <a:lnTo>
                      <a:pt x="1886" y="47"/>
                    </a:lnTo>
                    <a:lnTo>
                      <a:pt x="1603" y="0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61"/>
              <p:cNvSpPr/>
              <p:nvPr/>
            </p:nvSpPr>
            <p:spPr>
              <a:xfrm>
                <a:off x="4187443" y="4514295"/>
                <a:ext cx="19241" cy="18580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321" extrusionOk="0">
                    <a:moveTo>
                      <a:pt x="614" y="1"/>
                    </a:moveTo>
                    <a:lnTo>
                      <a:pt x="378" y="48"/>
                    </a:lnTo>
                    <a:lnTo>
                      <a:pt x="142" y="236"/>
                    </a:lnTo>
                    <a:lnTo>
                      <a:pt x="48" y="472"/>
                    </a:lnTo>
                    <a:lnTo>
                      <a:pt x="1" y="708"/>
                    </a:lnTo>
                    <a:lnTo>
                      <a:pt x="95" y="990"/>
                    </a:lnTo>
                    <a:lnTo>
                      <a:pt x="236" y="1179"/>
                    </a:lnTo>
                    <a:lnTo>
                      <a:pt x="472" y="1320"/>
                    </a:lnTo>
                    <a:lnTo>
                      <a:pt x="755" y="1320"/>
                    </a:lnTo>
                    <a:lnTo>
                      <a:pt x="991" y="1273"/>
                    </a:lnTo>
                    <a:lnTo>
                      <a:pt x="1179" y="1085"/>
                    </a:lnTo>
                    <a:lnTo>
                      <a:pt x="1320" y="849"/>
                    </a:lnTo>
                    <a:lnTo>
                      <a:pt x="1368" y="613"/>
                    </a:lnTo>
                    <a:lnTo>
                      <a:pt x="1273" y="331"/>
                    </a:lnTo>
                    <a:lnTo>
                      <a:pt x="1132" y="142"/>
                    </a:lnTo>
                    <a:lnTo>
                      <a:pt x="896" y="1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61"/>
              <p:cNvSpPr/>
              <p:nvPr/>
            </p:nvSpPr>
            <p:spPr>
              <a:xfrm>
                <a:off x="4257709" y="4517614"/>
                <a:ext cx="31168" cy="31168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2216" extrusionOk="0">
                    <a:moveTo>
                      <a:pt x="990" y="0"/>
                    </a:moveTo>
                    <a:lnTo>
                      <a:pt x="802" y="47"/>
                    </a:lnTo>
                    <a:lnTo>
                      <a:pt x="613" y="142"/>
                    </a:lnTo>
                    <a:lnTo>
                      <a:pt x="425" y="236"/>
                    </a:lnTo>
                    <a:lnTo>
                      <a:pt x="283" y="377"/>
                    </a:lnTo>
                    <a:lnTo>
                      <a:pt x="142" y="566"/>
                    </a:lnTo>
                    <a:lnTo>
                      <a:pt x="48" y="802"/>
                    </a:lnTo>
                    <a:lnTo>
                      <a:pt x="1" y="990"/>
                    </a:lnTo>
                    <a:lnTo>
                      <a:pt x="1" y="1226"/>
                    </a:lnTo>
                    <a:lnTo>
                      <a:pt x="48" y="1461"/>
                    </a:lnTo>
                    <a:lnTo>
                      <a:pt x="142" y="1650"/>
                    </a:lnTo>
                    <a:lnTo>
                      <a:pt x="236" y="1838"/>
                    </a:lnTo>
                    <a:lnTo>
                      <a:pt x="378" y="1980"/>
                    </a:lnTo>
                    <a:lnTo>
                      <a:pt x="566" y="2121"/>
                    </a:lnTo>
                    <a:lnTo>
                      <a:pt x="802" y="2168"/>
                    </a:lnTo>
                    <a:lnTo>
                      <a:pt x="990" y="2215"/>
                    </a:lnTo>
                    <a:lnTo>
                      <a:pt x="1226" y="2215"/>
                    </a:lnTo>
                    <a:lnTo>
                      <a:pt x="1462" y="2168"/>
                    </a:lnTo>
                    <a:lnTo>
                      <a:pt x="1650" y="2121"/>
                    </a:lnTo>
                    <a:lnTo>
                      <a:pt x="1839" y="1980"/>
                    </a:lnTo>
                    <a:lnTo>
                      <a:pt x="1980" y="1838"/>
                    </a:lnTo>
                    <a:lnTo>
                      <a:pt x="2074" y="1650"/>
                    </a:lnTo>
                    <a:lnTo>
                      <a:pt x="2169" y="1461"/>
                    </a:lnTo>
                    <a:lnTo>
                      <a:pt x="2216" y="1226"/>
                    </a:lnTo>
                    <a:lnTo>
                      <a:pt x="2216" y="990"/>
                    </a:lnTo>
                    <a:lnTo>
                      <a:pt x="2169" y="802"/>
                    </a:lnTo>
                    <a:lnTo>
                      <a:pt x="2121" y="613"/>
                    </a:lnTo>
                    <a:lnTo>
                      <a:pt x="1980" y="425"/>
                    </a:lnTo>
                    <a:lnTo>
                      <a:pt x="1839" y="283"/>
                    </a:lnTo>
                    <a:lnTo>
                      <a:pt x="1650" y="142"/>
                    </a:lnTo>
                    <a:lnTo>
                      <a:pt x="1462" y="47"/>
                    </a:lnTo>
                    <a:lnTo>
                      <a:pt x="1226" y="0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61"/>
              <p:cNvSpPr/>
              <p:nvPr/>
            </p:nvSpPr>
            <p:spPr>
              <a:xfrm>
                <a:off x="4215952" y="4555391"/>
                <a:ext cx="18580" cy="18580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321" extrusionOk="0">
                    <a:moveTo>
                      <a:pt x="613" y="1"/>
                    </a:moveTo>
                    <a:lnTo>
                      <a:pt x="330" y="48"/>
                    </a:lnTo>
                    <a:lnTo>
                      <a:pt x="142" y="236"/>
                    </a:lnTo>
                    <a:lnTo>
                      <a:pt x="0" y="472"/>
                    </a:lnTo>
                    <a:lnTo>
                      <a:pt x="0" y="755"/>
                    </a:lnTo>
                    <a:lnTo>
                      <a:pt x="48" y="990"/>
                    </a:lnTo>
                    <a:lnTo>
                      <a:pt x="236" y="1179"/>
                    </a:lnTo>
                    <a:lnTo>
                      <a:pt x="472" y="1320"/>
                    </a:lnTo>
                    <a:lnTo>
                      <a:pt x="707" y="1320"/>
                    </a:lnTo>
                    <a:lnTo>
                      <a:pt x="990" y="1273"/>
                    </a:lnTo>
                    <a:lnTo>
                      <a:pt x="1179" y="1085"/>
                    </a:lnTo>
                    <a:lnTo>
                      <a:pt x="1320" y="849"/>
                    </a:lnTo>
                    <a:lnTo>
                      <a:pt x="1320" y="613"/>
                    </a:lnTo>
                    <a:lnTo>
                      <a:pt x="1273" y="331"/>
                    </a:lnTo>
                    <a:lnTo>
                      <a:pt x="1084" y="142"/>
                    </a:lnTo>
                    <a:lnTo>
                      <a:pt x="849" y="1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61"/>
              <p:cNvSpPr/>
              <p:nvPr/>
            </p:nvSpPr>
            <p:spPr>
              <a:xfrm>
                <a:off x="4298144" y="4562030"/>
                <a:ext cx="40451" cy="40437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2875" extrusionOk="0">
                    <a:moveTo>
                      <a:pt x="1273" y="0"/>
                    </a:moveTo>
                    <a:lnTo>
                      <a:pt x="1037" y="47"/>
                    </a:lnTo>
                    <a:lnTo>
                      <a:pt x="755" y="189"/>
                    </a:lnTo>
                    <a:lnTo>
                      <a:pt x="519" y="330"/>
                    </a:lnTo>
                    <a:lnTo>
                      <a:pt x="330" y="518"/>
                    </a:lnTo>
                    <a:lnTo>
                      <a:pt x="189" y="754"/>
                    </a:lnTo>
                    <a:lnTo>
                      <a:pt x="48" y="1037"/>
                    </a:lnTo>
                    <a:lnTo>
                      <a:pt x="1" y="1320"/>
                    </a:lnTo>
                    <a:lnTo>
                      <a:pt x="1" y="1602"/>
                    </a:lnTo>
                    <a:lnTo>
                      <a:pt x="48" y="1838"/>
                    </a:lnTo>
                    <a:lnTo>
                      <a:pt x="142" y="2121"/>
                    </a:lnTo>
                    <a:lnTo>
                      <a:pt x="330" y="2357"/>
                    </a:lnTo>
                    <a:lnTo>
                      <a:pt x="519" y="2545"/>
                    </a:lnTo>
                    <a:lnTo>
                      <a:pt x="755" y="2686"/>
                    </a:lnTo>
                    <a:lnTo>
                      <a:pt x="990" y="2828"/>
                    </a:lnTo>
                    <a:lnTo>
                      <a:pt x="1273" y="2875"/>
                    </a:lnTo>
                    <a:lnTo>
                      <a:pt x="1556" y="2875"/>
                    </a:lnTo>
                    <a:lnTo>
                      <a:pt x="1839" y="2828"/>
                    </a:lnTo>
                    <a:lnTo>
                      <a:pt x="2121" y="2734"/>
                    </a:lnTo>
                    <a:lnTo>
                      <a:pt x="2357" y="2545"/>
                    </a:lnTo>
                    <a:lnTo>
                      <a:pt x="2546" y="2357"/>
                    </a:lnTo>
                    <a:lnTo>
                      <a:pt x="2687" y="2121"/>
                    </a:lnTo>
                    <a:lnTo>
                      <a:pt x="2828" y="1885"/>
                    </a:lnTo>
                    <a:lnTo>
                      <a:pt x="2876" y="1602"/>
                    </a:lnTo>
                    <a:lnTo>
                      <a:pt x="2876" y="1320"/>
                    </a:lnTo>
                    <a:lnTo>
                      <a:pt x="2828" y="1037"/>
                    </a:lnTo>
                    <a:lnTo>
                      <a:pt x="2687" y="754"/>
                    </a:lnTo>
                    <a:lnTo>
                      <a:pt x="2546" y="518"/>
                    </a:lnTo>
                    <a:lnTo>
                      <a:pt x="2357" y="330"/>
                    </a:lnTo>
                    <a:lnTo>
                      <a:pt x="2121" y="189"/>
                    </a:lnTo>
                    <a:lnTo>
                      <a:pt x="1839" y="47"/>
                    </a:lnTo>
                    <a:lnTo>
                      <a:pt x="1556" y="0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61"/>
              <p:cNvSpPr/>
              <p:nvPr/>
            </p:nvSpPr>
            <p:spPr>
              <a:xfrm>
                <a:off x="4297483" y="4286269"/>
                <a:ext cx="41773" cy="9747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6930" extrusionOk="0">
                    <a:moveTo>
                      <a:pt x="2121" y="1"/>
                    </a:moveTo>
                    <a:lnTo>
                      <a:pt x="1839" y="48"/>
                    </a:lnTo>
                    <a:lnTo>
                      <a:pt x="1603" y="189"/>
                    </a:lnTo>
                    <a:lnTo>
                      <a:pt x="1414" y="378"/>
                    </a:lnTo>
                    <a:lnTo>
                      <a:pt x="1273" y="614"/>
                    </a:lnTo>
                    <a:lnTo>
                      <a:pt x="0" y="4761"/>
                    </a:lnTo>
                    <a:lnTo>
                      <a:pt x="1132" y="6929"/>
                    </a:lnTo>
                    <a:lnTo>
                      <a:pt x="2923" y="1132"/>
                    </a:lnTo>
                    <a:lnTo>
                      <a:pt x="2970" y="991"/>
                    </a:lnTo>
                    <a:lnTo>
                      <a:pt x="2970" y="802"/>
                    </a:lnTo>
                    <a:lnTo>
                      <a:pt x="2923" y="614"/>
                    </a:lnTo>
                    <a:lnTo>
                      <a:pt x="2875" y="472"/>
                    </a:lnTo>
                    <a:lnTo>
                      <a:pt x="2781" y="331"/>
                    </a:lnTo>
                    <a:lnTo>
                      <a:pt x="2687" y="237"/>
                    </a:lnTo>
                    <a:lnTo>
                      <a:pt x="2545" y="142"/>
                    </a:lnTo>
                    <a:lnTo>
                      <a:pt x="2357" y="48"/>
                    </a:lnTo>
                    <a:lnTo>
                      <a:pt x="2121" y="1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61"/>
              <p:cNvSpPr/>
              <p:nvPr/>
            </p:nvSpPr>
            <p:spPr>
              <a:xfrm>
                <a:off x="4297483" y="4286269"/>
                <a:ext cx="41773" cy="9747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6930" fill="none" extrusionOk="0">
                    <a:moveTo>
                      <a:pt x="2121" y="1"/>
                    </a:moveTo>
                    <a:lnTo>
                      <a:pt x="2121" y="1"/>
                    </a:lnTo>
                    <a:lnTo>
                      <a:pt x="1839" y="48"/>
                    </a:lnTo>
                    <a:lnTo>
                      <a:pt x="1603" y="189"/>
                    </a:lnTo>
                    <a:lnTo>
                      <a:pt x="1414" y="378"/>
                    </a:lnTo>
                    <a:lnTo>
                      <a:pt x="1273" y="614"/>
                    </a:lnTo>
                    <a:lnTo>
                      <a:pt x="0" y="4761"/>
                    </a:lnTo>
                    <a:lnTo>
                      <a:pt x="1132" y="6929"/>
                    </a:lnTo>
                    <a:lnTo>
                      <a:pt x="2923" y="1132"/>
                    </a:lnTo>
                    <a:lnTo>
                      <a:pt x="2923" y="1132"/>
                    </a:lnTo>
                    <a:lnTo>
                      <a:pt x="2970" y="991"/>
                    </a:lnTo>
                    <a:lnTo>
                      <a:pt x="2970" y="802"/>
                    </a:lnTo>
                    <a:lnTo>
                      <a:pt x="2923" y="614"/>
                    </a:lnTo>
                    <a:lnTo>
                      <a:pt x="2875" y="472"/>
                    </a:lnTo>
                    <a:lnTo>
                      <a:pt x="2781" y="331"/>
                    </a:lnTo>
                    <a:lnTo>
                      <a:pt x="2687" y="237"/>
                    </a:lnTo>
                    <a:lnTo>
                      <a:pt x="2545" y="142"/>
                    </a:lnTo>
                    <a:lnTo>
                      <a:pt x="2357" y="48"/>
                    </a:lnTo>
                    <a:lnTo>
                      <a:pt x="2357" y="48"/>
                    </a:lnTo>
                    <a:lnTo>
                      <a:pt x="2357" y="48"/>
                    </a:lnTo>
                    <a:lnTo>
                      <a:pt x="21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61"/>
              <p:cNvSpPr/>
              <p:nvPr/>
            </p:nvSpPr>
            <p:spPr>
              <a:xfrm>
                <a:off x="4284221" y="4353230"/>
                <a:ext cx="29185" cy="58342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4148" extrusionOk="0">
                    <a:moveTo>
                      <a:pt x="943" y="0"/>
                    </a:moveTo>
                    <a:lnTo>
                      <a:pt x="1" y="3016"/>
                    </a:lnTo>
                    <a:lnTo>
                      <a:pt x="1" y="3205"/>
                    </a:lnTo>
                    <a:lnTo>
                      <a:pt x="1" y="3346"/>
                    </a:lnTo>
                    <a:lnTo>
                      <a:pt x="1" y="3535"/>
                    </a:lnTo>
                    <a:lnTo>
                      <a:pt x="95" y="3676"/>
                    </a:lnTo>
                    <a:lnTo>
                      <a:pt x="189" y="3818"/>
                    </a:lnTo>
                    <a:lnTo>
                      <a:pt x="284" y="3912"/>
                    </a:lnTo>
                    <a:lnTo>
                      <a:pt x="425" y="4006"/>
                    </a:lnTo>
                    <a:lnTo>
                      <a:pt x="614" y="4100"/>
                    </a:lnTo>
                    <a:lnTo>
                      <a:pt x="849" y="4148"/>
                    </a:lnTo>
                    <a:lnTo>
                      <a:pt x="1132" y="4100"/>
                    </a:lnTo>
                    <a:lnTo>
                      <a:pt x="1368" y="3959"/>
                    </a:lnTo>
                    <a:lnTo>
                      <a:pt x="1556" y="3770"/>
                    </a:lnTo>
                    <a:lnTo>
                      <a:pt x="1698" y="3535"/>
                    </a:lnTo>
                    <a:lnTo>
                      <a:pt x="2075" y="2168"/>
                    </a:lnTo>
                    <a:lnTo>
                      <a:pt x="943" y="0"/>
                    </a:lnTo>
                    <a:close/>
                  </a:path>
                </a:pathLst>
              </a:custGeom>
              <a:solidFill>
                <a:srgbClr val="B0EC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61"/>
              <p:cNvSpPr/>
              <p:nvPr/>
            </p:nvSpPr>
            <p:spPr>
              <a:xfrm>
                <a:off x="4284221" y="4353230"/>
                <a:ext cx="29185" cy="58342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4148" fill="none" extrusionOk="0">
                    <a:moveTo>
                      <a:pt x="943" y="0"/>
                    </a:moveTo>
                    <a:lnTo>
                      <a:pt x="1" y="3016"/>
                    </a:lnTo>
                    <a:lnTo>
                      <a:pt x="1" y="3016"/>
                    </a:lnTo>
                    <a:lnTo>
                      <a:pt x="1" y="3205"/>
                    </a:lnTo>
                    <a:lnTo>
                      <a:pt x="1" y="3346"/>
                    </a:lnTo>
                    <a:lnTo>
                      <a:pt x="1" y="3535"/>
                    </a:lnTo>
                    <a:lnTo>
                      <a:pt x="95" y="3676"/>
                    </a:lnTo>
                    <a:lnTo>
                      <a:pt x="189" y="3818"/>
                    </a:lnTo>
                    <a:lnTo>
                      <a:pt x="284" y="3912"/>
                    </a:lnTo>
                    <a:lnTo>
                      <a:pt x="425" y="4006"/>
                    </a:lnTo>
                    <a:lnTo>
                      <a:pt x="614" y="4100"/>
                    </a:lnTo>
                    <a:lnTo>
                      <a:pt x="614" y="4100"/>
                    </a:lnTo>
                    <a:lnTo>
                      <a:pt x="849" y="4148"/>
                    </a:lnTo>
                    <a:lnTo>
                      <a:pt x="849" y="4148"/>
                    </a:lnTo>
                    <a:lnTo>
                      <a:pt x="1132" y="4100"/>
                    </a:lnTo>
                    <a:lnTo>
                      <a:pt x="1368" y="3959"/>
                    </a:lnTo>
                    <a:lnTo>
                      <a:pt x="1556" y="3770"/>
                    </a:lnTo>
                    <a:lnTo>
                      <a:pt x="1698" y="3535"/>
                    </a:lnTo>
                    <a:lnTo>
                      <a:pt x="2075" y="2168"/>
                    </a:lnTo>
                    <a:lnTo>
                      <a:pt x="9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804" name="Google Shape;3804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27397">
            <a:off x="8165599" y="274312"/>
            <a:ext cx="530352" cy="530376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chemeClr val="accent3">
                <a:alpha val="49000"/>
              </a:schemeClr>
            </a:outerShdw>
          </a:effectLst>
        </p:spPr>
      </p:pic>
      <p:pic>
        <p:nvPicPr>
          <p:cNvPr id="3805" name="Google Shape;3805;p61"/>
          <p:cNvPicPr preferRelativeResize="0"/>
          <p:nvPr/>
        </p:nvPicPr>
        <p:blipFill rotWithShape="1">
          <a:blip r:embed="rId5">
            <a:alphaModFix/>
          </a:blip>
          <a:srcRect l="16752" r="16745"/>
          <a:stretch/>
        </p:blipFill>
        <p:spPr>
          <a:xfrm rot="-309071">
            <a:off x="8566384" y="3319553"/>
            <a:ext cx="467789" cy="467789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3">
                <a:alpha val="49000"/>
              </a:schemeClr>
            </a:outerShdw>
          </a:effectLst>
        </p:spPr>
      </p:pic>
      <p:pic>
        <p:nvPicPr>
          <p:cNvPr id="3806" name="Google Shape;3806;p61"/>
          <p:cNvPicPr preferRelativeResize="0"/>
          <p:nvPr/>
        </p:nvPicPr>
        <p:blipFill rotWithShape="1">
          <a:blip r:embed="rId6">
            <a:alphaModFix/>
          </a:blip>
          <a:srcRect l="16549" r="16556"/>
          <a:stretch/>
        </p:blipFill>
        <p:spPr>
          <a:xfrm rot="634065">
            <a:off x="427126" y="4018155"/>
            <a:ext cx="467835" cy="467835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3">
                <a:alpha val="49000"/>
              </a:schemeClr>
            </a:outerShdw>
          </a:effectLst>
        </p:spPr>
      </p:pic>
      <p:pic>
        <p:nvPicPr>
          <p:cNvPr id="3807" name="Google Shape;3807;p61"/>
          <p:cNvPicPr preferRelativeResize="0"/>
          <p:nvPr/>
        </p:nvPicPr>
        <p:blipFill rotWithShape="1">
          <a:blip r:embed="rId7">
            <a:alphaModFix/>
          </a:blip>
          <a:srcRect l="19924" r="19918"/>
          <a:stretch/>
        </p:blipFill>
        <p:spPr>
          <a:xfrm rot="-606861">
            <a:off x="402770" y="305465"/>
            <a:ext cx="468074" cy="468074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accent3">
                <a:alpha val="49000"/>
              </a:scheme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"/>
          <p:cNvSpPr txBox="1">
            <a:spLocks noGrp="1"/>
          </p:cNvSpPr>
          <p:nvPr>
            <p:ph type="title"/>
          </p:nvPr>
        </p:nvSpPr>
        <p:spPr>
          <a:xfrm>
            <a:off x="720000" y="9847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O</a:t>
            </a:r>
            <a:r>
              <a:rPr lang="en" sz="4800" dirty="0" err="1"/>
              <a:t>bjectives</a:t>
            </a:r>
            <a:endParaRPr sz="4800" dirty="0"/>
          </a:p>
        </p:txBody>
      </p:sp>
      <p:sp>
        <p:nvSpPr>
          <p:cNvPr id="302" name="Google Shape;302;p32"/>
          <p:cNvSpPr txBox="1">
            <a:spLocks noGrp="1"/>
          </p:cNvSpPr>
          <p:nvPr>
            <p:ph type="subTitle" idx="1"/>
          </p:nvPr>
        </p:nvSpPr>
        <p:spPr>
          <a:xfrm>
            <a:off x="2902551" y="2408311"/>
            <a:ext cx="2862633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E</a:t>
            </a:r>
            <a:r>
              <a:rPr lang="en" sz="1800" b="1" dirty="0" err="1"/>
              <a:t>xpressing</a:t>
            </a:r>
            <a:r>
              <a:rPr lang="en" sz="1800" b="1" dirty="0"/>
              <a:t> amazement</a:t>
            </a:r>
            <a:endParaRPr sz="1800" b="1" dirty="0"/>
          </a:p>
        </p:txBody>
      </p:sp>
      <p:sp>
        <p:nvSpPr>
          <p:cNvPr id="303" name="Google Shape;303;p32"/>
          <p:cNvSpPr txBox="1">
            <a:spLocks noGrp="1"/>
          </p:cNvSpPr>
          <p:nvPr>
            <p:ph type="subTitle" idx="2"/>
          </p:nvPr>
        </p:nvSpPr>
        <p:spPr>
          <a:xfrm>
            <a:off x="1288648" y="986019"/>
            <a:ext cx="6568251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By the end of the lesson, students will be able to:</a:t>
            </a:r>
            <a:endParaRPr sz="2000" b="1" dirty="0"/>
          </a:p>
        </p:txBody>
      </p:sp>
      <p:sp>
        <p:nvSpPr>
          <p:cNvPr id="306" name="Google Shape;306;p32"/>
          <p:cNvSpPr txBox="1">
            <a:spLocks noGrp="1"/>
          </p:cNvSpPr>
          <p:nvPr>
            <p:ph type="title" idx="6"/>
          </p:nvPr>
        </p:nvSpPr>
        <p:spPr>
          <a:xfrm>
            <a:off x="1925416" y="1994833"/>
            <a:ext cx="734700" cy="447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08" name="Google Shape;308;p32"/>
          <p:cNvSpPr txBox="1">
            <a:spLocks noGrp="1"/>
          </p:cNvSpPr>
          <p:nvPr>
            <p:ph type="title" idx="8"/>
          </p:nvPr>
        </p:nvSpPr>
        <p:spPr>
          <a:xfrm>
            <a:off x="1925416" y="3559367"/>
            <a:ext cx="734700" cy="4476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11" name="Google Shape;311;p32"/>
          <p:cNvSpPr txBox="1">
            <a:spLocks noGrp="1"/>
          </p:cNvSpPr>
          <p:nvPr>
            <p:ph type="subTitle" idx="14"/>
          </p:nvPr>
        </p:nvSpPr>
        <p:spPr>
          <a:xfrm>
            <a:off x="2660116" y="2115917"/>
            <a:ext cx="3347503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E</a:t>
            </a:r>
            <a:r>
              <a:rPr lang="en" dirty="0" err="1">
                <a:solidFill>
                  <a:schemeClr val="accent1"/>
                </a:solidFill>
              </a:rPr>
              <a:t>veryday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en" dirty="0" err="1">
                <a:solidFill>
                  <a:schemeClr val="accent1"/>
                </a:solidFill>
              </a:rPr>
              <a:t>english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12" name="Google Shape;312;p32"/>
          <p:cNvSpPr txBox="1">
            <a:spLocks noGrp="1"/>
          </p:cNvSpPr>
          <p:nvPr>
            <p:ph type="subTitle" idx="15"/>
          </p:nvPr>
        </p:nvSpPr>
        <p:spPr>
          <a:xfrm>
            <a:off x="2560721" y="3906333"/>
            <a:ext cx="4894635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I</a:t>
            </a:r>
            <a:r>
              <a:rPr lang="en" dirty="0" err="1">
                <a:solidFill>
                  <a:schemeClr val="accent1"/>
                </a:solidFill>
              </a:rPr>
              <a:t>nteresting</a:t>
            </a:r>
            <a:r>
              <a:rPr lang="en" dirty="0">
                <a:solidFill>
                  <a:schemeClr val="accent1"/>
                </a:solidFill>
              </a:rPr>
              <a:t> facts about English-speaking countries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16" name="Google Shape;31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95067">
            <a:off x="8527936" y="2131588"/>
            <a:ext cx="530352" cy="530376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pic>
        <p:nvPicPr>
          <p:cNvPr id="317" name="Google Shape;317;p32"/>
          <p:cNvPicPr preferRelativeResize="0"/>
          <p:nvPr/>
        </p:nvPicPr>
        <p:blipFill rotWithShape="1">
          <a:blip r:embed="rId4">
            <a:alphaModFix/>
          </a:blip>
          <a:srcRect l="16549" r="16556"/>
          <a:stretch/>
        </p:blipFill>
        <p:spPr>
          <a:xfrm rot="634065">
            <a:off x="7234988" y="305580"/>
            <a:ext cx="467835" cy="467835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pic>
        <p:nvPicPr>
          <p:cNvPr id="318" name="Google Shape;318;p32"/>
          <p:cNvPicPr preferRelativeResize="0"/>
          <p:nvPr/>
        </p:nvPicPr>
        <p:blipFill rotWithShape="1">
          <a:blip r:embed="rId5">
            <a:alphaModFix/>
          </a:blip>
          <a:srcRect l="19924" r="19918"/>
          <a:stretch/>
        </p:blipFill>
        <p:spPr>
          <a:xfrm rot="685948">
            <a:off x="121347" y="2030722"/>
            <a:ext cx="467679" cy="467679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pic>
        <p:nvPicPr>
          <p:cNvPr id="319" name="Google Shape;319;p32"/>
          <p:cNvPicPr preferRelativeResize="0"/>
          <p:nvPr/>
        </p:nvPicPr>
        <p:blipFill rotWithShape="1">
          <a:blip r:embed="rId6">
            <a:alphaModFix/>
          </a:blip>
          <a:srcRect l="24966" r="24971"/>
          <a:stretch/>
        </p:blipFill>
        <p:spPr>
          <a:xfrm rot="-1310542">
            <a:off x="1441981" y="274456"/>
            <a:ext cx="467674" cy="467674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grpSp>
        <p:nvGrpSpPr>
          <p:cNvPr id="320" name="Google Shape;320;p32"/>
          <p:cNvGrpSpPr/>
          <p:nvPr/>
        </p:nvGrpSpPr>
        <p:grpSpPr>
          <a:xfrm>
            <a:off x="539177" y="3185128"/>
            <a:ext cx="1136692" cy="2015655"/>
            <a:chOff x="4802402" y="5344853"/>
            <a:chExt cx="1136692" cy="2015655"/>
          </a:xfrm>
        </p:grpSpPr>
        <p:sp>
          <p:nvSpPr>
            <p:cNvPr id="321" name="Google Shape;321;p32"/>
            <p:cNvSpPr/>
            <p:nvPr/>
          </p:nvSpPr>
          <p:spPr>
            <a:xfrm>
              <a:off x="4802402" y="5344861"/>
              <a:ext cx="1136692" cy="2015647"/>
            </a:xfrm>
            <a:custGeom>
              <a:avLst/>
              <a:gdLst/>
              <a:ahLst/>
              <a:cxnLst/>
              <a:rect l="l" t="t" r="r" b="b"/>
              <a:pathLst>
                <a:path w="17054" h="30240" extrusionOk="0">
                  <a:moveTo>
                    <a:pt x="6349" y="0"/>
                  </a:moveTo>
                  <a:lnTo>
                    <a:pt x="6064" y="82"/>
                  </a:lnTo>
                  <a:lnTo>
                    <a:pt x="5454" y="163"/>
                  </a:lnTo>
                  <a:lnTo>
                    <a:pt x="4965" y="285"/>
                  </a:lnTo>
                  <a:lnTo>
                    <a:pt x="4477" y="407"/>
                  </a:lnTo>
                  <a:lnTo>
                    <a:pt x="4029" y="570"/>
                  </a:lnTo>
                  <a:lnTo>
                    <a:pt x="3622" y="774"/>
                  </a:lnTo>
                  <a:lnTo>
                    <a:pt x="3256" y="1018"/>
                  </a:lnTo>
                  <a:lnTo>
                    <a:pt x="2890" y="1344"/>
                  </a:lnTo>
                  <a:lnTo>
                    <a:pt x="2524" y="1710"/>
                  </a:lnTo>
                  <a:lnTo>
                    <a:pt x="1791" y="2524"/>
                  </a:lnTo>
                  <a:lnTo>
                    <a:pt x="1425" y="2931"/>
                  </a:lnTo>
                  <a:lnTo>
                    <a:pt x="1099" y="3419"/>
                  </a:lnTo>
                  <a:lnTo>
                    <a:pt x="936" y="3663"/>
                  </a:lnTo>
                  <a:lnTo>
                    <a:pt x="773" y="3908"/>
                  </a:lnTo>
                  <a:lnTo>
                    <a:pt x="611" y="4192"/>
                  </a:lnTo>
                  <a:lnTo>
                    <a:pt x="489" y="4477"/>
                  </a:lnTo>
                  <a:lnTo>
                    <a:pt x="366" y="4762"/>
                  </a:lnTo>
                  <a:lnTo>
                    <a:pt x="285" y="5129"/>
                  </a:lnTo>
                  <a:lnTo>
                    <a:pt x="163" y="5495"/>
                  </a:lnTo>
                  <a:lnTo>
                    <a:pt x="82" y="5861"/>
                  </a:lnTo>
                  <a:lnTo>
                    <a:pt x="41" y="6268"/>
                  </a:lnTo>
                  <a:lnTo>
                    <a:pt x="0" y="6634"/>
                  </a:lnTo>
                  <a:lnTo>
                    <a:pt x="0" y="7001"/>
                  </a:lnTo>
                  <a:lnTo>
                    <a:pt x="0" y="7326"/>
                  </a:lnTo>
                  <a:lnTo>
                    <a:pt x="82" y="7652"/>
                  </a:lnTo>
                  <a:lnTo>
                    <a:pt x="122" y="7977"/>
                  </a:lnTo>
                  <a:lnTo>
                    <a:pt x="163" y="8262"/>
                  </a:lnTo>
                  <a:lnTo>
                    <a:pt x="285" y="8507"/>
                  </a:lnTo>
                  <a:lnTo>
                    <a:pt x="366" y="8751"/>
                  </a:lnTo>
                  <a:lnTo>
                    <a:pt x="489" y="8954"/>
                  </a:lnTo>
                  <a:lnTo>
                    <a:pt x="611" y="9158"/>
                  </a:lnTo>
                  <a:lnTo>
                    <a:pt x="733" y="9280"/>
                  </a:lnTo>
                  <a:lnTo>
                    <a:pt x="896" y="9402"/>
                  </a:lnTo>
                  <a:lnTo>
                    <a:pt x="1018" y="9524"/>
                  </a:lnTo>
                  <a:lnTo>
                    <a:pt x="1180" y="9605"/>
                  </a:lnTo>
                  <a:lnTo>
                    <a:pt x="1710" y="9605"/>
                  </a:lnTo>
                  <a:lnTo>
                    <a:pt x="1832" y="9565"/>
                  </a:lnTo>
                  <a:lnTo>
                    <a:pt x="1994" y="9524"/>
                  </a:lnTo>
                  <a:lnTo>
                    <a:pt x="2198" y="9402"/>
                  </a:lnTo>
                  <a:lnTo>
                    <a:pt x="2401" y="9198"/>
                  </a:lnTo>
                  <a:lnTo>
                    <a:pt x="2564" y="9076"/>
                  </a:lnTo>
                  <a:lnTo>
                    <a:pt x="2686" y="8914"/>
                  </a:lnTo>
                  <a:lnTo>
                    <a:pt x="2727" y="8751"/>
                  </a:lnTo>
                  <a:lnTo>
                    <a:pt x="2727" y="8873"/>
                  </a:lnTo>
                  <a:lnTo>
                    <a:pt x="2727" y="8914"/>
                  </a:lnTo>
                  <a:lnTo>
                    <a:pt x="2768" y="9076"/>
                  </a:lnTo>
                  <a:lnTo>
                    <a:pt x="2808" y="9280"/>
                  </a:lnTo>
                  <a:lnTo>
                    <a:pt x="2849" y="9361"/>
                  </a:lnTo>
                  <a:lnTo>
                    <a:pt x="2890" y="9402"/>
                  </a:lnTo>
                  <a:lnTo>
                    <a:pt x="2931" y="9524"/>
                  </a:lnTo>
                  <a:lnTo>
                    <a:pt x="2971" y="9605"/>
                  </a:lnTo>
                  <a:lnTo>
                    <a:pt x="3053" y="9768"/>
                  </a:lnTo>
                  <a:lnTo>
                    <a:pt x="3256" y="10012"/>
                  </a:lnTo>
                  <a:lnTo>
                    <a:pt x="3378" y="10175"/>
                  </a:lnTo>
                  <a:lnTo>
                    <a:pt x="3541" y="10257"/>
                  </a:lnTo>
                  <a:lnTo>
                    <a:pt x="3134" y="10582"/>
                  </a:lnTo>
                  <a:lnTo>
                    <a:pt x="2686" y="10948"/>
                  </a:lnTo>
                  <a:lnTo>
                    <a:pt x="2442" y="11152"/>
                  </a:lnTo>
                  <a:lnTo>
                    <a:pt x="2198" y="11396"/>
                  </a:lnTo>
                  <a:lnTo>
                    <a:pt x="1954" y="11640"/>
                  </a:lnTo>
                  <a:lnTo>
                    <a:pt x="1710" y="11925"/>
                  </a:lnTo>
                  <a:lnTo>
                    <a:pt x="1506" y="12251"/>
                  </a:lnTo>
                  <a:lnTo>
                    <a:pt x="1303" y="12617"/>
                  </a:lnTo>
                  <a:lnTo>
                    <a:pt x="1099" y="13024"/>
                  </a:lnTo>
                  <a:lnTo>
                    <a:pt x="896" y="13472"/>
                  </a:lnTo>
                  <a:lnTo>
                    <a:pt x="773" y="13960"/>
                  </a:lnTo>
                  <a:lnTo>
                    <a:pt x="611" y="14530"/>
                  </a:lnTo>
                  <a:lnTo>
                    <a:pt x="489" y="15100"/>
                  </a:lnTo>
                  <a:lnTo>
                    <a:pt x="407" y="15792"/>
                  </a:lnTo>
                  <a:lnTo>
                    <a:pt x="407" y="16117"/>
                  </a:lnTo>
                  <a:lnTo>
                    <a:pt x="407" y="16443"/>
                  </a:lnTo>
                  <a:lnTo>
                    <a:pt x="407" y="16768"/>
                  </a:lnTo>
                  <a:lnTo>
                    <a:pt x="489" y="17094"/>
                  </a:lnTo>
                  <a:lnTo>
                    <a:pt x="529" y="17379"/>
                  </a:lnTo>
                  <a:lnTo>
                    <a:pt x="570" y="17664"/>
                  </a:lnTo>
                  <a:lnTo>
                    <a:pt x="733" y="18234"/>
                  </a:lnTo>
                  <a:lnTo>
                    <a:pt x="936" y="18722"/>
                  </a:lnTo>
                  <a:lnTo>
                    <a:pt x="1180" y="19170"/>
                  </a:lnTo>
                  <a:lnTo>
                    <a:pt x="1425" y="19577"/>
                  </a:lnTo>
                  <a:lnTo>
                    <a:pt x="1669" y="19943"/>
                  </a:lnTo>
                  <a:lnTo>
                    <a:pt x="1954" y="20269"/>
                  </a:lnTo>
                  <a:lnTo>
                    <a:pt x="2198" y="20553"/>
                  </a:lnTo>
                  <a:lnTo>
                    <a:pt x="2483" y="20798"/>
                  </a:lnTo>
                  <a:lnTo>
                    <a:pt x="2686" y="21001"/>
                  </a:lnTo>
                  <a:lnTo>
                    <a:pt x="2971" y="21205"/>
                  </a:lnTo>
                  <a:lnTo>
                    <a:pt x="3012" y="21693"/>
                  </a:lnTo>
                  <a:lnTo>
                    <a:pt x="3134" y="22426"/>
                  </a:lnTo>
                  <a:lnTo>
                    <a:pt x="3256" y="23199"/>
                  </a:lnTo>
                  <a:lnTo>
                    <a:pt x="3419" y="24094"/>
                  </a:lnTo>
                  <a:lnTo>
                    <a:pt x="3622" y="25030"/>
                  </a:lnTo>
                  <a:lnTo>
                    <a:pt x="3907" y="26048"/>
                  </a:lnTo>
                  <a:lnTo>
                    <a:pt x="4192" y="27187"/>
                  </a:lnTo>
                  <a:lnTo>
                    <a:pt x="4721" y="27187"/>
                  </a:lnTo>
                  <a:lnTo>
                    <a:pt x="5088" y="27147"/>
                  </a:lnTo>
                  <a:lnTo>
                    <a:pt x="5250" y="27147"/>
                  </a:lnTo>
                  <a:lnTo>
                    <a:pt x="5128" y="27879"/>
                  </a:lnTo>
                  <a:lnTo>
                    <a:pt x="4721" y="29548"/>
                  </a:lnTo>
                  <a:lnTo>
                    <a:pt x="4558" y="30240"/>
                  </a:lnTo>
                  <a:lnTo>
                    <a:pt x="14164" y="30240"/>
                  </a:lnTo>
                  <a:lnTo>
                    <a:pt x="14164" y="27554"/>
                  </a:lnTo>
                  <a:lnTo>
                    <a:pt x="14164" y="26251"/>
                  </a:lnTo>
                  <a:lnTo>
                    <a:pt x="14123" y="24827"/>
                  </a:lnTo>
                  <a:lnTo>
                    <a:pt x="14041" y="23117"/>
                  </a:lnTo>
                  <a:lnTo>
                    <a:pt x="14001" y="22833"/>
                  </a:lnTo>
                  <a:lnTo>
                    <a:pt x="14082" y="22833"/>
                  </a:lnTo>
                  <a:lnTo>
                    <a:pt x="14326" y="22670"/>
                  </a:lnTo>
                  <a:lnTo>
                    <a:pt x="14530" y="22507"/>
                  </a:lnTo>
                  <a:lnTo>
                    <a:pt x="14774" y="22344"/>
                  </a:lnTo>
                  <a:lnTo>
                    <a:pt x="14937" y="22141"/>
                  </a:lnTo>
                  <a:lnTo>
                    <a:pt x="15140" y="21897"/>
                  </a:lnTo>
                  <a:lnTo>
                    <a:pt x="15303" y="21693"/>
                  </a:lnTo>
                  <a:lnTo>
                    <a:pt x="15425" y="21408"/>
                  </a:lnTo>
                  <a:lnTo>
                    <a:pt x="15507" y="21164"/>
                  </a:lnTo>
                  <a:lnTo>
                    <a:pt x="15588" y="20879"/>
                  </a:lnTo>
                  <a:lnTo>
                    <a:pt x="15629" y="20594"/>
                  </a:lnTo>
                  <a:lnTo>
                    <a:pt x="15669" y="20269"/>
                  </a:lnTo>
                  <a:lnTo>
                    <a:pt x="15669" y="19984"/>
                  </a:lnTo>
                  <a:lnTo>
                    <a:pt x="15669" y="19577"/>
                  </a:lnTo>
                  <a:lnTo>
                    <a:pt x="16239" y="18803"/>
                  </a:lnTo>
                  <a:lnTo>
                    <a:pt x="16605" y="18274"/>
                  </a:lnTo>
                  <a:lnTo>
                    <a:pt x="16890" y="17867"/>
                  </a:lnTo>
                  <a:lnTo>
                    <a:pt x="17012" y="17582"/>
                  </a:lnTo>
                  <a:lnTo>
                    <a:pt x="17053" y="17501"/>
                  </a:lnTo>
                  <a:lnTo>
                    <a:pt x="17053" y="17460"/>
                  </a:lnTo>
                  <a:lnTo>
                    <a:pt x="16972" y="17460"/>
                  </a:lnTo>
                  <a:lnTo>
                    <a:pt x="16850" y="17542"/>
                  </a:lnTo>
                  <a:lnTo>
                    <a:pt x="16728" y="17664"/>
                  </a:lnTo>
                  <a:lnTo>
                    <a:pt x="16565" y="17827"/>
                  </a:lnTo>
                  <a:lnTo>
                    <a:pt x="16239" y="18152"/>
                  </a:lnTo>
                  <a:lnTo>
                    <a:pt x="16158" y="18274"/>
                  </a:lnTo>
                  <a:lnTo>
                    <a:pt x="16036" y="18274"/>
                  </a:lnTo>
                  <a:lnTo>
                    <a:pt x="16036" y="18193"/>
                  </a:lnTo>
                  <a:lnTo>
                    <a:pt x="16158" y="17949"/>
                  </a:lnTo>
                  <a:lnTo>
                    <a:pt x="16524" y="17257"/>
                  </a:lnTo>
                  <a:lnTo>
                    <a:pt x="16687" y="16931"/>
                  </a:lnTo>
                  <a:lnTo>
                    <a:pt x="16850" y="16565"/>
                  </a:lnTo>
                  <a:lnTo>
                    <a:pt x="16931" y="16321"/>
                  </a:lnTo>
                  <a:lnTo>
                    <a:pt x="16931" y="16199"/>
                  </a:lnTo>
                  <a:lnTo>
                    <a:pt x="16890" y="16158"/>
                  </a:lnTo>
                  <a:lnTo>
                    <a:pt x="16850" y="16117"/>
                  </a:lnTo>
                  <a:lnTo>
                    <a:pt x="16768" y="16158"/>
                  </a:lnTo>
                  <a:lnTo>
                    <a:pt x="16687" y="16239"/>
                  </a:lnTo>
                  <a:lnTo>
                    <a:pt x="16605" y="16321"/>
                  </a:lnTo>
                  <a:lnTo>
                    <a:pt x="16402" y="16565"/>
                  </a:lnTo>
                  <a:lnTo>
                    <a:pt x="16198" y="16931"/>
                  </a:lnTo>
                  <a:lnTo>
                    <a:pt x="15791" y="17582"/>
                  </a:lnTo>
                  <a:lnTo>
                    <a:pt x="15629" y="17786"/>
                  </a:lnTo>
                  <a:lnTo>
                    <a:pt x="15588" y="17867"/>
                  </a:lnTo>
                  <a:lnTo>
                    <a:pt x="15507" y="17867"/>
                  </a:lnTo>
                  <a:lnTo>
                    <a:pt x="15507" y="17786"/>
                  </a:lnTo>
                  <a:lnTo>
                    <a:pt x="15588" y="17542"/>
                  </a:lnTo>
                  <a:lnTo>
                    <a:pt x="15954" y="16768"/>
                  </a:lnTo>
                  <a:lnTo>
                    <a:pt x="16117" y="16361"/>
                  </a:lnTo>
                  <a:lnTo>
                    <a:pt x="16239" y="16036"/>
                  </a:lnTo>
                  <a:lnTo>
                    <a:pt x="16321" y="15873"/>
                  </a:lnTo>
                  <a:lnTo>
                    <a:pt x="16321" y="15751"/>
                  </a:lnTo>
                  <a:lnTo>
                    <a:pt x="16321" y="15629"/>
                  </a:lnTo>
                  <a:lnTo>
                    <a:pt x="16321" y="15588"/>
                  </a:lnTo>
                  <a:lnTo>
                    <a:pt x="16239" y="15588"/>
                  </a:lnTo>
                  <a:lnTo>
                    <a:pt x="16158" y="15629"/>
                  </a:lnTo>
                  <a:lnTo>
                    <a:pt x="16076" y="15751"/>
                  </a:lnTo>
                  <a:lnTo>
                    <a:pt x="15995" y="15873"/>
                  </a:lnTo>
                  <a:lnTo>
                    <a:pt x="15791" y="16199"/>
                  </a:lnTo>
                  <a:lnTo>
                    <a:pt x="15588" y="16565"/>
                  </a:lnTo>
                  <a:lnTo>
                    <a:pt x="15303" y="17094"/>
                  </a:lnTo>
                  <a:lnTo>
                    <a:pt x="15222" y="16768"/>
                  </a:lnTo>
                  <a:lnTo>
                    <a:pt x="15222" y="16728"/>
                  </a:lnTo>
                  <a:lnTo>
                    <a:pt x="15344" y="16443"/>
                  </a:lnTo>
                  <a:lnTo>
                    <a:pt x="15425" y="16158"/>
                  </a:lnTo>
                  <a:lnTo>
                    <a:pt x="15425" y="15954"/>
                  </a:lnTo>
                  <a:lnTo>
                    <a:pt x="15425" y="15914"/>
                  </a:lnTo>
                  <a:lnTo>
                    <a:pt x="15425" y="15873"/>
                  </a:lnTo>
                  <a:lnTo>
                    <a:pt x="15344" y="15873"/>
                  </a:lnTo>
                  <a:lnTo>
                    <a:pt x="15262" y="15954"/>
                  </a:lnTo>
                  <a:lnTo>
                    <a:pt x="15100" y="16199"/>
                  </a:lnTo>
                  <a:lnTo>
                    <a:pt x="15018" y="15995"/>
                  </a:lnTo>
                  <a:lnTo>
                    <a:pt x="14815" y="15385"/>
                  </a:lnTo>
                  <a:lnTo>
                    <a:pt x="14611" y="14937"/>
                  </a:lnTo>
                  <a:lnTo>
                    <a:pt x="14489" y="14611"/>
                  </a:lnTo>
                  <a:lnTo>
                    <a:pt x="14774" y="13879"/>
                  </a:lnTo>
                  <a:lnTo>
                    <a:pt x="15100" y="13146"/>
                  </a:lnTo>
                  <a:lnTo>
                    <a:pt x="15303" y="12414"/>
                  </a:lnTo>
                  <a:lnTo>
                    <a:pt x="15507" y="11681"/>
                  </a:lnTo>
                  <a:lnTo>
                    <a:pt x="15710" y="10989"/>
                  </a:lnTo>
                  <a:lnTo>
                    <a:pt x="15791" y="10257"/>
                  </a:lnTo>
                  <a:lnTo>
                    <a:pt x="15873" y="9565"/>
                  </a:lnTo>
                  <a:lnTo>
                    <a:pt x="15914" y="8873"/>
                  </a:lnTo>
                  <a:lnTo>
                    <a:pt x="15873" y="8181"/>
                  </a:lnTo>
                  <a:lnTo>
                    <a:pt x="15791" y="7530"/>
                  </a:lnTo>
                  <a:lnTo>
                    <a:pt x="15710" y="6879"/>
                  </a:lnTo>
                  <a:lnTo>
                    <a:pt x="15507" y="6268"/>
                  </a:lnTo>
                  <a:lnTo>
                    <a:pt x="15303" y="5658"/>
                  </a:lnTo>
                  <a:lnTo>
                    <a:pt x="15018" y="5088"/>
                  </a:lnTo>
                  <a:lnTo>
                    <a:pt x="14693" y="4518"/>
                  </a:lnTo>
                  <a:lnTo>
                    <a:pt x="14326" y="3989"/>
                  </a:lnTo>
                  <a:lnTo>
                    <a:pt x="13919" y="3501"/>
                  </a:lnTo>
                  <a:lnTo>
                    <a:pt x="13431" y="3053"/>
                  </a:lnTo>
                  <a:lnTo>
                    <a:pt x="12983" y="2646"/>
                  </a:lnTo>
                  <a:lnTo>
                    <a:pt x="12495" y="2361"/>
                  </a:lnTo>
                  <a:lnTo>
                    <a:pt x="12413" y="2280"/>
                  </a:lnTo>
                  <a:lnTo>
                    <a:pt x="12413" y="2320"/>
                  </a:lnTo>
                  <a:lnTo>
                    <a:pt x="12332" y="2117"/>
                  </a:lnTo>
                  <a:lnTo>
                    <a:pt x="12210" y="1913"/>
                  </a:lnTo>
                  <a:lnTo>
                    <a:pt x="12047" y="1710"/>
                  </a:lnTo>
                  <a:lnTo>
                    <a:pt x="11803" y="1466"/>
                  </a:lnTo>
                  <a:lnTo>
                    <a:pt x="11681" y="1384"/>
                  </a:lnTo>
                  <a:lnTo>
                    <a:pt x="11477" y="1221"/>
                  </a:lnTo>
                  <a:lnTo>
                    <a:pt x="11315" y="1140"/>
                  </a:lnTo>
                  <a:lnTo>
                    <a:pt x="11111" y="1018"/>
                  </a:lnTo>
                  <a:lnTo>
                    <a:pt x="10867" y="937"/>
                  </a:lnTo>
                  <a:lnTo>
                    <a:pt x="10623" y="896"/>
                  </a:lnTo>
                  <a:lnTo>
                    <a:pt x="10094" y="733"/>
                  </a:lnTo>
                  <a:lnTo>
                    <a:pt x="9524" y="530"/>
                  </a:lnTo>
                  <a:lnTo>
                    <a:pt x="8995" y="407"/>
                  </a:lnTo>
                  <a:lnTo>
                    <a:pt x="8425" y="245"/>
                  </a:lnTo>
                  <a:lnTo>
                    <a:pt x="7855" y="123"/>
                  </a:lnTo>
                  <a:lnTo>
                    <a:pt x="7245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" name="Google Shape;322;p32"/>
            <p:cNvGrpSpPr/>
            <p:nvPr/>
          </p:nvGrpSpPr>
          <p:grpSpPr>
            <a:xfrm>
              <a:off x="4803771" y="5344853"/>
              <a:ext cx="1133959" cy="2015647"/>
              <a:chOff x="4628550" y="1796250"/>
              <a:chExt cx="425325" cy="756000"/>
            </a:xfrm>
          </p:grpSpPr>
          <p:sp>
            <p:nvSpPr>
              <p:cNvPr id="323" name="Google Shape;323;p32"/>
              <p:cNvSpPr/>
              <p:nvPr/>
            </p:nvSpPr>
            <p:spPr>
              <a:xfrm>
                <a:off x="4638725" y="1836950"/>
                <a:ext cx="3866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15467" h="21531" extrusionOk="0">
                    <a:moveTo>
                      <a:pt x="9199" y="0"/>
                    </a:moveTo>
                    <a:lnTo>
                      <a:pt x="8914" y="41"/>
                    </a:lnTo>
                    <a:lnTo>
                      <a:pt x="8670" y="82"/>
                    </a:lnTo>
                    <a:lnTo>
                      <a:pt x="8385" y="163"/>
                    </a:lnTo>
                    <a:lnTo>
                      <a:pt x="8100" y="245"/>
                    </a:lnTo>
                    <a:lnTo>
                      <a:pt x="7815" y="326"/>
                    </a:lnTo>
                    <a:lnTo>
                      <a:pt x="7571" y="448"/>
                    </a:lnTo>
                    <a:lnTo>
                      <a:pt x="7286" y="570"/>
                    </a:lnTo>
                    <a:lnTo>
                      <a:pt x="7042" y="692"/>
                    </a:lnTo>
                    <a:lnTo>
                      <a:pt x="6797" y="855"/>
                    </a:lnTo>
                    <a:lnTo>
                      <a:pt x="6553" y="1059"/>
                    </a:lnTo>
                    <a:lnTo>
                      <a:pt x="6268" y="1262"/>
                    </a:lnTo>
                    <a:lnTo>
                      <a:pt x="6065" y="1466"/>
                    </a:lnTo>
                    <a:lnTo>
                      <a:pt x="5780" y="1710"/>
                    </a:lnTo>
                    <a:lnTo>
                      <a:pt x="5576" y="1954"/>
                    </a:lnTo>
                    <a:lnTo>
                      <a:pt x="5373" y="2157"/>
                    </a:lnTo>
                    <a:lnTo>
                      <a:pt x="5169" y="2442"/>
                    </a:lnTo>
                    <a:lnTo>
                      <a:pt x="4966" y="2687"/>
                    </a:lnTo>
                    <a:lnTo>
                      <a:pt x="4681" y="3216"/>
                    </a:lnTo>
                    <a:lnTo>
                      <a:pt x="4437" y="3745"/>
                    </a:lnTo>
                    <a:lnTo>
                      <a:pt x="4233" y="4274"/>
                    </a:lnTo>
                    <a:lnTo>
                      <a:pt x="4071" y="4803"/>
                    </a:lnTo>
                    <a:lnTo>
                      <a:pt x="3948" y="5332"/>
                    </a:lnTo>
                    <a:lnTo>
                      <a:pt x="3867" y="5820"/>
                    </a:lnTo>
                    <a:lnTo>
                      <a:pt x="3704" y="6756"/>
                    </a:lnTo>
                    <a:lnTo>
                      <a:pt x="3582" y="7570"/>
                    </a:lnTo>
                    <a:lnTo>
                      <a:pt x="3501" y="7937"/>
                    </a:lnTo>
                    <a:lnTo>
                      <a:pt x="3419" y="8222"/>
                    </a:lnTo>
                    <a:lnTo>
                      <a:pt x="3257" y="8466"/>
                    </a:lnTo>
                    <a:lnTo>
                      <a:pt x="3175" y="8588"/>
                    </a:lnTo>
                    <a:lnTo>
                      <a:pt x="3094" y="8629"/>
                    </a:lnTo>
                    <a:lnTo>
                      <a:pt x="2687" y="8995"/>
                    </a:lnTo>
                    <a:lnTo>
                      <a:pt x="2239" y="9320"/>
                    </a:lnTo>
                    <a:lnTo>
                      <a:pt x="1995" y="9524"/>
                    </a:lnTo>
                    <a:lnTo>
                      <a:pt x="1751" y="9768"/>
                    </a:lnTo>
                    <a:lnTo>
                      <a:pt x="1506" y="10012"/>
                    </a:lnTo>
                    <a:lnTo>
                      <a:pt x="1303" y="10338"/>
                    </a:lnTo>
                    <a:lnTo>
                      <a:pt x="1059" y="10623"/>
                    </a:lnTo>
                    <a:lnTo>
                      <a:pt x="855" y="10989"/>
                    </a:lnTo>
                    <a:lnTo>
                      <a:pt x="652" y="11396"/>
                    </a:lnTo>
                    <a:lnTo>
                      <a:pt x="448" y="11844"/>
                    </a:lnTo>
                    <a:lnTo>
                      <a:pt x="326" y="12332"/>
                    </a:lnTo>
                    <a:lnTo>
                      <a:pt x="163" y="12902"/>
                    </a:lnTo>
                    <a:lnTo>
                      <a:pt x="41" y="13472"/>
                    </a:lnTo>
                    <a:lnTo>
                      <a:pt x="1" y="14164"/>
                    </a:lnTo>
                    <a:lnTo>
                      <a:pt x="1" y="14530"/>
                    </a:lnTo>
                    <a:lnTo>
                      <a:pt x="1" y="14856"/>
                    </a:lnTo>
                    <a:lnTo>
                      <a:pt x="1" y="15181"/>
                    </a:lnTo>
                    <a:lnTo>
                      <a:pt x="41" y="15466"/>
                    </a:lnTo>
                    <a:lnTo>
                      <a:pt x="82" y="15792"/>
                    </a:lnTo>
                    <a:lnTo>
                      <a:pt x="123" y="16077"/>
                    </a:lnTo>
                    <a:lnTo>
                      <a:pt x="286" y="16606"/>
                    </a:lnTo>
                    <a:lnTo>
                      <a:pt x="489" y="17094"/>
                    </a:lnTo>
                    <a:lnTo>
                      <a:pt x="733" y="17582"/>
                    </a:lnTo>
                    <a:lnTo>
                      <a:pt x="977" y="17989"/>
                    </a:lnTo>
                    <a:lnTo>
                      <a:pt x="1222" y="18315"/>
                    </a:lnTo>
                    <a:lnTo>
                      <a:pt x="1506" y="18681"/>
                    </a:lnTo>
                    <a:lnTo>
                      <a:pt x="1751" y="18966"/>
                    </a:lnTo>
                    <a:lnTo>
                      <a:pt x="2036" y="19170"/>
                    </a:lnTo>
                    <a:lnTo>
                      <a:pt x="2239" y="19373"/>
                    </a:lnTo>
                    <a:lnTo>
                      <a:pt x="2565" y="19617"/>
                    </a:lnTo>
                    <a:lnTo>
                      <a:pt x="2687" y="19739"/>
                    </a:lnTo>
                    <a:lnTo>
                      <a:pt x="2850" y="19292"/>
                    </a:lnTo>
                    <a:lnTo>
                      <a:pt x="3053" y="18885"/>
                    </a:lnTo>
                    <a:lnTo>
                      <a:pt x="3175" y="18641"/>
                    </a:lnTo>
                    <a:lnTo>
                      <a:pt x="3338" y="18396"/>
                    </a:lnTo>
                    <a:lnTo>
                      <a:pt x="3501" y="18193"/>
                    </a:lnTo>
                    <a:lnTo>
                      <a:pt x="3664" y="17989"/>
                    </a:lnTo>
                    <a:lnTo>
                      <a:pt x="3867" y="17867"/>
                    </a:lnTo>
                    <a:lnTo>
                      <a:pt x="4030" y="17745"/>
                    </a:lnTo>
                    <a:lnTo>
                      <a:pt x="4233" y="17704"/>
                    </a:lnTo>
                    <a:lnTo>
                      <a:pt x="4355" y="17664"/>
                    </a:lnTo>
                    <a:lnTo>
                      <a:pt x="4437" y="17704"/>
                    </a:lnTo>
                    <a:lnTo>
                      <a:pt x="4559" y="17704"/>
                    </a:lnTo>
                    <a:lnTo>
                      <a:pt x="4681" y="17786"/>
                    </a:lnTo>
                    <a:lnTo>
                      <a:pt x="4762" y="17867"/>
                    </a:lnTo>
                    <a:lnTo>
                      <a:pt x="4885" y="17908"/>
                    </a:lnTo>
                    <a:lnTo>
                      <a:pt x="5454" y="18437"/>
                    </a:lnTo>
                    <a:lnTo>
                      <a:pt x="5983" y="18885"/>
                    </a:lnTo>
                    <a:lnTo>
                      <a:pt x="6553" y="19332"/>
                    </a:lnTo>
                    <a:lnTo>
                      <a:pt x="7082" y="19699"/>
                    </a:lnTo>
                    <a:lnTo>
                      <a:pt x="7611" y="20024"/>
                    </a:lnTo>
                    <a:lnTo>
                      <a:pt x="8100" y="20350"/>
                    </a:lnTo>
                    <a:lnTo>
                      <a:pt x="8588" y="20594"/>
                    </a:lnTo>
                    <a:lnTo>
                      <a:pt x="9077" y="20838"/>
                    </a:lnTo>
                    <a:lnTo>
                      <a:pt x="9524" y="21042"/>
                    </a:lnTo>
                    <a:lnTo>
                      <a:pt x="10013" y="21205"/>
                    </a:lnTo>
                    <a:lnTo>
                      <a:pt x="10420" y="21327"/>
                    </a:lnTo>
                    <a:lnTo>
                      <a:pt x="10867" y="21449"/>
                    </a:lnTo>
                    <a:lnTo>
                      <a:pt x="11274" y="21489"/>
                    </a:lnTo>
                    <a:lnTo>
                      <a:pt x="11641" y="21530"/>
                    </a:lnTo>
                    <a:lnTo>
                      <a:pt x="12373" y="21530"/>
                    </a:lnTo>
                    <a:lnTo>
                      <a:pt x="12740" y="21489"/>
                    </a:lnTo>
                    <a:lnTo>
                      <a:pt x="13024" y="21408"/>
                    </a:lnTo>
                    <a:lnTo>
                      <a:pt x="13350" y="21327"/>
                    </a:lnTo>
                    <a:lnTo>
                      <a:pt x="13635" y="21205"/>
                    </a:lnTo>
                    <a:lnTo>
                      <a:pt x="13879" y="21082"/>
                    </a:lnTo>
                    <a:lnTo>
                      <a:pt x="14123" y="20920"/>
                    </a:lnTo>
                    <a:lnTo>
                      <a:pt x="14327" y="20716"/>
                    </a:lnTo>
                    <a:lnTo>
                      <a:pt x="14530" y="20513"/>
                    </a:lnTo>
                    <a:lnTo>
                      <a:pt x="14693" y="20309"/>
                    </a:lnTo>
                    <a:lnTo>
                      <a:pt x="14856" y="20065"/>
                    </a:lnTo>
                    <a:lnTo>
                      <a:pt x="14978" y="19821"/>
                    </a:lnTo>
                    <a:lnTo>
                      <a:pt x="15059" y="19577"/>
                    </a:lnTo>
                    <a:lnTo>
                      <a:pt x="15141" y="19292"/>
                    </a:lnTo>
                    <a:lnTo>
                      <a:pt x="15181" y="18966"/>
                    </a:lnTo>
                    <a:lnTo>
                      <a:pt x="15222" y="18681"/>
                    </a:lnTo>
                    <a:lnTo>
                      <a:pt x="15222" y="18356"/>
                    </a:lnTo>
                    <a:lnTo>
                      <a:pt x="15181" y="17704"/>
                    </a:lnTo>
                    <a:lnTo>
                      <a:pt x="15141" y="17135"/>
                    </a:lnTo>
                    <a:lnTo>
                      <a:pt x="15059" y="16565"/>
                    </a:lnTo>
                    <a:lnTo>
                      <a:pt x="14978" y="16077"/>
                    </a:lnTo>
                    <a:lnTo>
                      <a:pt x="14897" y="15588"/>
                    </a:lnTo>
                    <a:lnTo>
                      <a:pt x="14774" y="15140"/>
                    </a:lnTo>
                    <a:lnTo>
                      <a:pt x="14571" y="14367"/>
                    </a:lnTo>
                    <a:lnTo>
                      <a:pt x="14367" y="13757"/>
                    </a:lnTo>
                    <a:lnTo>
                      <a:pt x="14164" y="13350"/>
                    </a:lnTo>
                    <a:lnTo>
                      <a:pt x="14042" y="12983"/>
                    </a:lnTo>
                    <a:lnTo>
                      <a:pt x="14327" y="12251"/>
                    </a:lnTo>
                    <a:lnTo>
                      <a:pt x="14652" y="11518"/>
                    </a:lnTo>
                    <a:lnTo>
                      <a:pt x="14856" y="10786"/>
                    </a:lnTo>
                    <a:lnTo>
                      <a:pt x="15059" y="10094"/>
                    </a:lnTo>
                    <a:lnTo>
                      <a:pt x="15263" y="9361"/>
                    </a:lnTo>
                    <a:lnTo>
                      <a:pt x="15344" y="8629"/>
                    </a:lnTo>
                    <a:lnTo>
                      <a:pt x="15426" y="7937"/>
                    </a:lnTo>
                    <a:lnTo>
                      <a:pt x="15466" y="7286"/>
                    </a:lnTo>
                    <a:lnTo>
                      <a:pt x="15426" y="6594"/>
                    </a:lnTo>
                    <a:lnTo>
                      <a:pt x="15344" y="5902"/>
                    </a:lnTo>
                    <a:lnTo>
                      <a:pt x="15263" y="5291"/>
                    </a:lnTo>
                    <a:lnTo>
                      <a:pt x="15059" y="4681"/>
                    </a:lnTo>
                    <a:lnTo>
                      <a:pt x="14856" y="4070"/>
                    </a:lnTo>
                    <a:lnTo>
                      <a:pt x="14571" y="3460"/>
                    </a:lnTo>
                    <a:lnTo>
                      <a:pt x="14245" y="2931"/>
                    </a:lnTo>
                    <a:lnTo>
                      <a:pt x="13879" y="2361"/>
                    </a:lnTo>
                    <a:lnTo>
                      <a:pt x="13472" y="1913"/>
                    </a:lnTo>
                    <a:lnTo>
                      <a:pt x="13024" y="1425"/>
                    </a:lnTo>
                    <a:lnTo>
                      <a:pt x="12536" y="1059"/>
                    </a:lnTo>
                    <a:lnTo>
                      <a:pt x="12048" y="733"/>
                    </a:lnTo>
                    <a:lnTo>
                      <a:pt x="11559" y="448"/>
                    </a:lnTo>
                    <a:lnTo>
                      <a:pt x="11030" y="245"/>
                    </a:lnTo>
                    <a:lnTo>
                      <a:pt x="10786" y="204"/>
                    </a:lnTo>
                    <a:lnTo>
                      <a:pt x="10501" y="122"/>
                    </a:lnTo>
                    <a:lnTo>
                      <a:pt x="10257" y="41"/>
                    </a:lnTo>
                    <a:lnTo>
                      <a:pt x="9972" y="41"/>
                    </a:lnTo>
                    <a:lnTo>
                      <a:pt x="9728" y="0"/>
                    </a:lnTo>
                    <a:close/>
                  </a:path>
                </a:pathLst>
              </a:custGeom>
              <a:solidFill>
                <a:srgbClr val="FF6B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2"/>
              <p:cNvSpPr/>
              <p:nvPr/>
            </p:nvSpPr>
            <p:spPr>
              <a:xfrm>
                <a:off x="4775075" y="1884775"/>
                <a:ext cx="187225" cy="328675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13147" extrusionOk="0">
                    <a:moveTo>
                      <a:pt x="5088" y="0"/>
                    </a:moveTo>
                    <a:lnTo>
                      <a:pt x="4518" y="163"/>
                    </a:lnTo>
                    <a:lnTo>
                      <a:pt x="3989" y="367"/>
                    </a:lnTo>
                    <a:lnTo>
                      <a:pt x="3500" y="611"/>
                    </a:lnTo>
                    <a:lnTo>
                      <a:pt x="3053" y="936"/>
                    </a:lnTo>
                    <a:lnTo>
                      <a:pt x="2646" y="1221"/>
                    </a:lnTo>
                    <a:lnTo>
                      <a:pt x="2279" y="1547"/>
                    </a:lnTo>
                    <a:lnTo>
                      <a:pt x="1954" y="1954"/>
                    </a:lnTo>
                    <a:lnTo>
                      <a:pt x="1628" y="2320"/>
                    </a:lnTo>
                    <a:lnTo>
                      <a:pt x="1384" y="2727"/>
                    </a:lnTo>
                    <a:lnTo>
                      <a:pt x="1140" y="3134"/>
                    </a:lnTo>
                    <a:lnTo>
                      <a:pt x="936" y="3582"/>
                    </a:lnTo>
                    <a:lnTo>
                      <a:pt x="733" y="3989"/>
                    </a:lnTo>
                    <a:lnTo>
                      <a:pt x="611" y="4477"/>
                    </a:lnTo>
                    <a:lnTo>
                      <a:pt x="448" y="4925"/>
                    </a:lnTo>
                    <a:lnTo>
                      <a:pt x="326" y="5373"/>
                    </a:lnTo>
                    <a:lnTo>
                      <a:pt x="245" y="5820"/>
                    </a:lnTo>
                    <a:lnTo>
                      <a:pt x="163" y="6268"/>
                    </a:lnTo>
                    <a:lnTo>
                      <a:pt x="122" y="6716"/>
                    </a:lnTo>
                    <a:lnTo>
                      <a:pt x="41" y="7570"/>
                    </a:lnTo>
                    <a:lnTo>
                      <a:pt x="0" y="8303"/>
                    </a:lnTo>
                    <a:lnTo>
                      <a:pt x="41" y="8995"/>
                    </a:lnTo>
                    <a:lnTo>
                      <a:pt x="41" y="9605"/>
                    </a:lnTo>
                    <a:lnTo>
                      <a:pt x="82" y="10012"/>
                    </a:lnTo>
                    <a:lnTo>
                      <a:pt x="122" y="10419"/>
                    </a:lnTo>
                    <a:lnTo>
                      <a:pt x="407" y="10826"/>
                    </a:lnTo>
                    <a:lnTo>
                      <a:pt x="733" y="11315"/>
                    </a:lnTo>
                    <a:lnTo>
                      <a:pt x="1099" y="11803"/>
                    </a:lnTo>
                    <a:lnTo>
                      <a:pt x="1506" y="12332"/>
                    </a:lnTo>
                    <a:lnTo>
                      <a:pt x="1710" y="12536"/>
                    </a:lnTo>
                    <a:lnTo>
                      <a:pt x="1913" y="12780"/>
                    </a:lnTo>
                    <a:lnTo>
                      <a:pt x="2117" y="12943"/>
                    </a:lnTo>
                    <a:lnTo>
                      <a:pt x="2320" y="13065"/>
                    </a:lnTo>
                    <a:lnTo>
                      <a:pt x="2483" y="13146"/>
                    </a:lnTo>
                    <a:lnTo>
                      <a:pt x="2809" y="13146"/>
                    </a:lnTo>
                    <a:lnTo>
                      <a:pt x="2931" y="13105"/>
                    </a:lnTo>
                    <a:lnTo>
                      <a:pt x="3134" y="12983"/>
                    </a:lnTo>
                    <a:lnTo>
                      <a:pt x="3338" y="12820"/>
                    </a:lnTo>
                    <a:lnTo>
                      <a:pt x="3541" y="12658"/>
                    </a:lnTo>
                    <a:lnTo>
                      <a:pt x="3663" y="12495"/>
                    </a:lnTo>
                    <a:lnTo>
                      <a:pt x="3745" y="12373"/>
                    </a:lnTo>
                    <a:lnTo>
                      <a:pt x="3826" y="12210"/>
                    </a:lnTo>
                    <a:lnTo>
                      <a:pt x="3745" y="9565"/>
                    </a:lnTo>
                    <a:lnTo>
                      <a:pt x="3745" y="9565"/>
                    </a:lnTo>
                    <a:lnTo>
                      <a:pt x="4233" y="9605"/>
                    </a:lnTo>
                    <a:lnTo>
                      <a:pt x="4762" y="9605"/>
                    </a:lnTo>
                    <a:lnTo>
                      <a:pt x="5047" y="9565"/>
                    </a:lnTo>
                    <a:lnTo>
                      <a:pt x="5332" y="9524"/>
                    </a:lnTo>
                    <a:lnTo>
                      <a:pt x="5617" y="9483"/>
                    </a:lnTo>
                    <a:lnTo>
                      <a:pt x="5902" y="9402"/>
                    </a:lnTo>
                    <a:lnTo>
                      <a:pt x="6187" y="9280"/>
                    </a:lnTo>
                    <a:lnTo>
                      <a:pt x="6431" y="9158"/>
                    </a:lnTo>
                    <a:lnTo>
                      <a:pt x="6675" y="8995"/>
                    </a:lnTo>
                    <a:lnTo>
                      <a:pt x="6879" y="8791"/>
                    </a:lnTo>
                    <a:lnTo>
                      <a:pt x="7082" y="8588"/>
                    </a:lnTo>
                    <a:lnTo>
                      <a:pt x="7204" y="8303"/>
                    </a:lnTo>
                    <a:lnTo>
                      <a:pt x="7367" y="8018"/>
                    </a:lnTo>
                    <a:lnTo>
                      <a:pt x="7408" y="7652"/>
                    </a:lnTo>
                    <a:lnTo>
                      <a:pt x="7489" y="7204"/>
                    </a:lnTo>
                    <a:lnTo>
                      <a:pt x="7489" y="6797"/>
                    </a:lnTo>
                    <a:lnTo>
                      <a:pt x="7489" y="6390"/>
                    </a:lnTo>
                    <a:lnTo>
                      <a:pt x="7489" y="6024"/>
                    </a:lnTo>
                    <a:lnTo>
                      <a:pt x="7489" y="5617"/>
                    </a:lnTo>
                    <a:lnTo>
                      <a:pt x="7408" y="5250"/>
                    </a:lnTo>
                    <a:lnTo>
                      <a:pt x="7326" y="4518"/>
                    </a:lnTo>
                    <a:lnTo>
                      <a:pt x="7163" y="3867"/>
                    </a:lnTo>
                    <a:lnTo>
                      <a:pt x="6960" y="3215"/>
                    </a:lnTo>
                    <a:lnTo>
                      <a:pt x="6716" y="2646"/>
                    </a:lnTo>
                    <a:lnTo>
                      <a:pt x="6472" y="2076"/>
                    </a:lnTo>
                    <a:lnTo>
                      <a:pt x="6227" y="1628"/>
                    </a:lnTo>
                    <a:lnTo>
                      <a:pt x="5983" y="1221"/>
                    </a:lnTo>
                    <a:lnTo>
                      <a:pt x="5739" y="855"/>
                    </a:lnTo>
                    <a:lnTo>
                      <a:pt x="5535" y="529"/>
                    </a:lnTo>
                    <a:lnTo>
                      <a:pt x="5210" y="122"/>
                    </a:lnTo>
                    <a:lnTo>
                      <a:pt x="5088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2"/>
              <p:cNvSpPr/>
              <p:nvPr/>
            </p:nvSpPr>
            <p:spPr>
              <a:xfrm>
                <a:off x="4868675" y="2163550"/>
                <a:ext cx="112975" cy="3887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5548" extrusionOk="0">
                    <a:moveTo>
                      <a:pt x="408" y="1"/>
                    </a:moveTo>
                    <a:lnTo>
                      <a:pt x="286" y="41"/>
                    </a:lnTo>
                    <a:lnTo>
                      <a:pt x="82" y="82"/>
                    </a:lnTo>
                    <a:lnTo>
                      <a:pt x="1" y="164"/>
                    </a:lnTo>
                    <a:lnTo>
                      <a:pt x="2565" y="15548"/>
                    </a:lnTo>
                    <a:lnTo>
                      <a:pt x="4518" y="15548"/>
                    </a:lnTo>
                    <a:lnTo>
                      <a:pt x="4518" y="12862"/>
                    </a:lnTo>
                    <a:lnTo>
                      <a:pt x="4518" y="11559"/>
                    </a:lnTo>
                    <a:lnTo>
                      <a:pt x="4518" y="10135"/>
                    </a:lnTo>
                    <a:lnTo>
                      <a:pt x="4396" y="8466"/>
                    </a:lnTo>
                    <a:lnTo>
                      <a:pt x="4355" y="7571"/>
                    </a:lnTo>
                    <a:lnTo>
                      <a:pt x="4233" y="6635"/>
                    </a:lnTo>
                    <a:lnTo>
                      <a:pt x="4152" y="5739"/>
                    </a:lnTo>
                    <a:lnTo>
                      <a:pt x="3989" y="4844"/>
                    </a:lnTo>
                    <a:lnTo>
                      <a:pt x="3826" y="4030"/>
                    </a:lnTo>
                    <a:lnTo>
                      <a:pt x="3623" y="3257"/>
                    </a:lnTo>
                    <a:lnTo>
                      <a:pt x="3501" y="2890"/>
                    </a:lnTo>
                    <a:lnTo>
                      <a:pt x="3379" y="2565"/>
                    </a:lnTo>
                    <a:lnTo>
                      <a:pt x="3257" y="2280"/>
                    </a:lnTo>
                    <a:lnTo>
                      <a:pt x="3094" y="1995"/>
                    </a:lnTo>
                    <a:lnTo>
                      <a:pt x="2809" y="1547"/>
                    </a:lnTo>
                    <a:lnTo>
                      <a:pt x="2524" y="1181"/>
                    </a:lnTo>
                    <a:lnTo>
                      <a:pt x="2239" y="855"/>
                    </a:lnTo>
                    <a:lnTo>
                      <a:pt x="1954" y="571"/>
                    </a:lnTo>
                    <a:lnTo>
                      <a:pt x="1710" y="367"/>
                    </a:lnTo>
                    <a:lnTo>
                      <a:pt x="1425" y="204"/>
                    </a:lnTo>
                    <a:lnTo>
                      <a:pt x="1181" y="123"/>
                    </a:lnTo>
                    <a:lnTo>
                      <a:pt x="937" y="8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2"/>
              <p:cNvSpPr/>
              <p:nvPr/>
            </p:nvSpPr>
            <p:spPr>
              <a:xfrm>
                <a:off x="4908350" y="2228675"/>
                <a:ext cx="61075" cy="14655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5862" extrusionOk="0">
                    <a:moveTo>
                      <a:pt x="1792" y="1"/>
                    </a:moveTo>
                    <a:lnTo>
                      <a:pt x="1670" y="367"/>
                    </a:lnTo>
                    <a:lnTo>
                      <a:pt x="1588" y="896"/>
                    </a:lnTo>
                    <a:lnTo>
                      <a:pt x="1466" y="1588"/>
                    </a:lnTo>
                    <a:lnTo>
                      <a:pt x="1425" y="2442"/>
                    </a:lnTo>
                    <a:lnTo>
                      <a:pt x="1" y="3419"/>
                    </a:lnTo>
                    <a:lnTo>
                      <a:pt x="611" y="5861"/>
                    </a:lnTo>
                    <a:lnTo>
                      <a:pt x="815" y="5617"/>
                    </a:lnTo>
                    <a:lnTo>
                      <a:pt x="1059" y="5251"/>
                    </a:lnTo>
                    <a:lnTo>
                      <a:pt x="1344" y="4844"/>
                    </a:lnTo>
                    <a:lnTo>
                      <a:pt x="1670" y="4315"/>
                    </a:lnTo>
                    <a:lnTo>
                      <a:pt x="1955" y="3745"/>
                    </a:lnTo>
                    <a:lnTo>
                      <a:pt x="2117" y="3419"/>
                    </a:lnTo>
                    <a:lnTo>
                      <a:pt x="2239" y="3094"/>
                    </a:lnTo>
                    <a:lnTo>
                      <a:pt x="2361" y="2768"/>
                    </a:lnTo>
                    <a:lnTo>
                      <a:pt x="2443" y="2402"/>
                    </a:lnTo>
                    <a:lnTo>
                      <a:pt x="2321" y="1751"/>
                    </a:lnTo>
                    <a:lnTo>
                      <a:pt x="2158" y="1099"/>
                    </a:lnTo>
                    <a:lnTo>
                      <a:pt x="1995" y="530"/>
                    </a:lnTo>
                    <a:lnTo>
                      <a:pt x="1792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2"/>
              <p:cNvSpPr/>
              <p:nvPr/>
            </p:nvSpPr>
            <p:spPr>
              <a:xfrm>
                <a:off x="4710975" y="1865425"/>
                <a:ext cx="192325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13514" extrusionOk="0">
                    <a:moveTo>
                      <a:pt x="7611" y="1"/>
                    </a:moveTo>
                    <a:lnTo>
                      <a:pt x="6960" y="286"/>
                    </a:lnTo>
                    <a:lnTo>
                      <a:pt x="6349" y="571"/>
                    </a:lnTo>
                    <a:lnTo>
                      <a:pt x="5780" y="896"/>
                    </a:lnTo>
                    <a:lnTo>
                      <a:pt x="5250" y="1303"/>
                    </a:lnTo>
                    <a:lnTo>
                      <a:pt x="4721" y="1710"/>
                    </a:lnTo>
                    <a:lnTo>
                      <a:pt x="4274" y="2199"/>
                    </a:lnTo>
                    <a:lnTo>
                      <a:pt x="3826" y="2646"/>
                    </a:lnTo>
                    <a:lnTo>
                      <a:pt x="3419" y="3175"/>
                    </a:lnTo>
                    <a:lnTo>
                      <a:pt x="3053" y="3705"/>
                    </a:lnTo>
                    <a:lnTo>
                      <a:pt x="2686" y="4234"/>
                    </a:lnTo>
                    <a:lnTo>
                      <a:pt x="2361" y="4803"/>
                    </a:lnTo>
                    <a:lnTo>
                      <a:pt x="2076" y="5373"/>
                    </a:lnTo>
                    <a:lnTo>
                      <a:pt x="1791" y="5943"/>
                    </a:lnTo>
                    <a:lnTo>
                      <a:pt x="1547" y="6554"/>
                    </a:lnTo>
                    <a:lnTo>
                      <a:pt x="1343" y="7083"/>
                    </a:lnTo>
                    <a:lnTo>
                      <a:pt x="1140" y="7693"/>
                    </a:lnTo>
                    <a:lnTo>
                      <a:pt x="936" y="8263"/>
                    </a:lnTo>
                    <a:lnTo>
                      <a:pt x="774" y="8792"/>
                    </a:lnTo>
                    <a:lnTo>
                      <a:pt x="529" y="9891"/>
                    </a:lnTo>
                    <a:lnTo>
                      <a:pt x="326" y="10868"/>
                    </a:lnTo>
                    <a:lnTo>
                      <a:pt x="163" y="11722"/>
                    </a:lnTo>
                    <a:lnTo>
                      <a:pt x="82" y="12496"/>
                    </a:lnTo>
                    <a:lnTo>
                      <a:pt x="41" y="13025"/>
                    </a:lnTo>
                    <a:lnTo>
                      <a:pt x="0" y="13513"/>
                    </a:lnTo>
                    <a:lnTo>
                      <a:pt x="41" y="13391"/>
                    </a:lnTo>
                    <a:lnTo>
                      <a:pt x="82" y="13228"/>
                    </a:lnTo>
                    <a:lnTo>
                      <a:pt x="163" y="13025"/>
                    </a:lnTo>
                    <a:lnTo>
                      <a:pt x="285" y="12821"/>
                    </a:lnTo>
                    <a:lnTo>
                      <a:pt x="489" y="12577"/>
                    </a:lnTo>
                    <a:lnTo>
                      <a:pt x="733" y="12333"/>
                    </a:lnTo>
                    <a:lnTo>
                      <a:pt x="1058" y="12129"/>
                    </a:lnTo>
                    <a:lnTo>
                      <a:pt x="1913" y="11600"/>
                    </a:lnTo>
                    <a:lnTo>
                      <a:pt x="2402" y="11315"/>
                    </a:lnTo>
                    <a:lnTo>
                      <a:pt x="2890" y="10990"/>
                    </a:lnTo>
                    <a:lnTo>
                      <a:pt x="3134" y="10827"/>
                    </a:lnTo>
                    <a:lnTo>
                      <a:pt x="3378" y="10623"/>
                    </a:lnTo>
                    <a:lnTo>
                      <a:pt x="3582" y="10420"/>
                    </a:lnTo>
                    <a:lnTo>
                      <a:pt x="3785" y="10216"/>
                    </a:lnTo>
                    <a:lnTo>
                      <a:pt x="3989" y="9972"/>
                    </a:lnTo>
                    <a:lnTo>
                      <a:pt x="4111" y="9728"/>
                    </a:lnTo>
                    <a:lnTo>
                      <a:pt x="4274" y="9443"/>
                    </a:lnTo>
                    <a:lnTo>
                      <a:pt x="4396" y="9158"/>
                    </a:lnTo>
                    <a:lnTo>
                      <a:pt x="4477" y="8873"/>
                    </a:lnTo>
                    <a:lnTo>
                      <a:pt x="4518" y="8588"/>
                    </a:lnTo>
                    <a:lnTo>
                      <a:pt x="4518" y="8304"/>
                    </a:lnTo>
                    <a:lnTo>
                      <a:pt x="4518" y="7978"/>
                    </a:lnTo>
                    <a:lnTo>
                      <a:pt x="4477" y="7734"/>
                    </a:lnTo>
                    <a:lnTo>
                      <a:pt x="4396" y="7449"/>
                    </a:lnTo>
                    <a:lnTo>
                      <a:pt x="4274" y="6879"/>
                    </a:lnTo>
                    <a:lnTo>
                      <a:pt x="4152" y="6350"/>
                    </a:lnTo>
                    <a:lnTo>
                      <a:pt x="4070" y="5862"/>
                    </a:lnTo>
                    <a:lnTo>
                      <a:pt x="4029" y="5658"/>
                    </a:lnTo>
                    <a:lnTo>
                      <a:pt x="4029" y="5455"/>
                    </a:lnTo>
                    <a:lnTo>
                      <a:pt x="4070" y="5251"/>
                    </a:lnTo>
                    <a:lnTo>
                      <a:pt x="4111" y="5048"/>
                    </a:lnTo>
                    <a:lnTo>
                      <a:pt x="4192" y="4926"/>
                    </a:lnTo>
                    <a:lnTo>
                      <a:pt x="4314" y="4763"/>
                    </a:lnTo>
                    <a:lnTo>
                      <a:pt x="4436" y="4641"/>
                    </a:lnTo>
                    <a:lnTo>
                      <a:pt x="4559" y="4478"/>
                    </a:lnTo>
                    <a:lnTo>
                      <a:pt x="4925" y="4234"/>
                    </a:lnTo>
                    <a:lnTo>
                      <a:pt x="5291" y="3949"/>
                    </a:lnTo>
                    <a:lnTo>
                      <a:pt x="5698" y="3705"/>
                    </a:lnTo>
                    <a:lnTo>
                      <a:pt x="6146" y="3420"/>
                    </a:lnTo>
                    <a:lnTo>
                      <a:pt x="6553" y="3053"/>
                    </a:lnTo>
                    <a:lnTo>
                      <a:pt x="6756" y="2850"/>
                    </a:lnTo>
                    <a:lnTo>
                      <a:pt x="6919" y="2646"/>
                    </a:lnTo>
                    <a:lnTo>
                      <a:pt x="7123" y="2402"/>
                    </a:lnTo>
                    <a:lnTo>
                      <a:pt x="7245" y="2199"/>
                    </a:lnTo>
                    <a:lnTo>
                      <a:pt x="7367" y="1955"/>
                    </a:lnTo>
                    <a:lnTo>
                      <a:pt x="7448" y="1710"/>
                    </a:lnTo>
                    <a:lnTo>
                      <a:pt x="7530" y="1507"/>
                    </a:lnTo>
                    <a:lnTo>
                      <a:pt x="7570" y="1303"/>
                    </a:lnTo>
                    <a:lnTo>
                      <a:pt x="7652" y="896"/>
                    </a:lnTo>
                    <a:lnTo>
                      <a:pt x="7692" y="530"/>
                    </a:lnTo>
                    <a:lnTo>
                      <a:pt x="7652" y="245"/>
                    </a:lnTo>
                    <a:lnTo>
                      <a:pt x="7611" y="1"/>
                    </a:lnTo>
                    <a:close/>
                  </a:path>
                </a:pathLst>
              </a:custGeom>
              <a:solidFill>
                <a:srgbClr val="FF6B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2"/>
              <p:cNvSpPr/>
              <p:nvPr/>
            </p:nvSpPr>
            <p:spPr>
              <a:xfrm>
                <a:off x="4741500" y="2140150"/>
                <a:ext cx="207575" cy="412100"/>
              </a:xfrm>
              <a:custGeom>
                <a:avLst/>
                <a:gdLst/>
                <a:ahLst/>
                <a:cxnLst/>
                <a:rect l="l" t="t" r="r" b="b"/>
                <a:pathLst>
                  <a:path w="8303" h="16484" extrusionOk="0">
                    <a:moveTo>
                      <a:pt x="1669" y="1"/>
                    </a:moveTo>
                    <a:lnTo>
                      <a:pt x="244" y="733"/>
                    </a:lnTo>
                    <a:lnTo>
                      <a:pt x="367" y="2117"/>
                    </a:lnTo>
                    <a:lnTo>
                      <a:pt x="733" y="5251"/>
                    </a:lnTo>
                    <a:lnTo>
                      <a:pt x="1018" y="8670"/>
                    </a:lnTo>
                    <a:lnTo>
                      <a:pt x="1140" y="9972"/>
                    </a:lnTo>
                    <a:lnTo>
                      <a:pt x="1140" y="10786"/>
                    </a:lnTo>
                    <a:lnTo>
                      <a:pt x="1140" y="11071"/>
                    </a:lnTo>
                    <a:lnTo>
                      <a:pt x="1099" y="11396"/>
                    </a:lnTo>
                    <a:lnTo>
                      <a:pt x="977" y="12210"/>
                    </a:lnTo>
                    <a:lnTo>
                      <a:pt x="774" y="13146"/>
                    </a:lnTo>
                    <a:lnTo>
                      <a:pt x="570" y="14123"/>
                    </a:lnTo>
                    <a:lnTo>
                      <a:pt x="163" y="15792"/>
                    </a:lnTo>
                    <a:lnTo>
                      <a:pt x="0" y="16484"/>
                    </a:lnTo>
                    <a:lnTo>
                      <a:pt x="8303" y="16484"/>
                    </a:lnTo>
                    <a:lnTo>
                      <a:pt x="8303" y="15873"/>
                    </a:lnTo>
                    <a:lnTo>
                      <a:pt x="8262" y="15181"/>
                    </a:lnTo>
                    <a:lnTo>
                      <a:pt x="8222" y="14327"/>
                    </a:lnTo>
                    <a:lnTo>
                      <a:pt x="8140" y="13309"/>
                    </a:lnTo>
                    <a:lnTo>
                      <a:pt x="8018" y="12251"/>
                    </a:lnTo>
                    <a:lnTo>
                      <a:pt x="7815" y="11152"/>
                    </a:lnTo>
                    <a:lnTo>
                      <a:pt x="7692" y="10623"/>
                    </a:lnTo>
                    <a:lnTo>
                      <a:pt x="7570" y="10094"/>
                    </a:lnTo>
                    <a:lnTo>
                      <a:pt x="7652" y="9524"/>
                    </a:lnTo>
                    <a:lnTo>
                      <a:pt x="7733" y="8873"/>
                    </a:lnTo>
                    <a:lnTo>
                      <a:pt x="7774" y="8100"/>
                    </a:lnTo>
                    <a:lnTo>
                      <a:pt x="7774" y="7204"/>
                    </a:lnTo>
                    <a:lnTo>
                      <a:pt x="7774" y="6309"/>
                    </a:lnTo>
                    <a:lnTo>
                      <a:pt x="7733" y="5861"/>
                    </a:lnTo>
                    <a:lnTo>
                      <a:pt x="7692" y="5454"/>
                    </a:lnTo>
                    <a:lnTo>
                      <a:pt x="7611" y="5088"/>
                    </a:lnTo>
                    <a:lnTo>
                      <a:pt x="7489" y="4762"/>
                    </a:lnTo>
                    <a:lnTo>
                      <a:pt x="7367" y="4437"/>
                    </a:lnTo>
                    <a:lnTo>
                      <a:pt x="7245" y="4111"/>
                    </a:lnTo>
                    <a:lnTo>
                      <a:pt x="7082" y="3745"/>
                    </a:lnTo>
                    <a:lnTo>
                      <a:pt x="6878" y="3460"/>
                    </a:lnTo>
                    <a:lnTo>
                      <a:pt x="6512" y="2809"/>
                    </a:lnTo>
                    <a:lnTo>
                      <a:pt x="6105" y="2239"/>
                    </a:lnTo>
                    <a:lnTo>
                      <a:pt x="5739" y="1791"/>
                    </a:lnTo>
                    <a:lnTo>
                      <a:pt x="5413" y="1384"/>
                    </a:lnTo>
                    <a:lnTo>
                      <a:pt x="5169" y="1059"/>
                    </a:lnTo>
                    <a:lnTo>
                      <a:pt x="5169" y="1222"/>
                    </a:lnTo>
                    <a:lnTo>
                      <a:pt x="5169" y="1425"/>
                    </a:lnTo>
                    <a:lnTo>
                      <a:pt x="5169" y="1629"/>
                    </a:lnTo>
                    <a:lnTo>
                      <a:pt x="5088" y="1832"/>
                    </a:lnTo>
                    <a:lnTo>
                      <a:pt x="5047" y="1914"/>
                    </a:lnTo>
                    <a:lnTo>
                      <a:pt x="5006" y="2036"/>
                    </a:lnTo>
                    <a:lnTo>
                      <a:pt x="4884" y="2117"/>
                    </a:lnTo>
                    <a:lnTo>
                      <a:pt x="4803" y="2198"/>
                    </a:lnTo>
                    <a:lnTo>
                      <a:pt x="4681" y="2239"/>
                    </a:lnTo>
                    <a:lnTo>
                      <a:pt x="4355" y="2239"/>
                    </a:lnTo>
                    <a:lnTo>
                      <a:pt x="4152" y="2198"/>
                    </a:lnTo>
                    <a:lnTo>
                      <a:pt x="3907" y="2076"/>
                    </a:lnTo>
                    <a:lnTo>
                      <a:pt x="3704" y="1914"/>
                    </a:lnTo>
                    <a:lnTo>
                      <a:pt x="3460" y="1791"/>
                    </a:lnTo>
                    <a:lnTo>
                      <a:pt x="3215" y="1588"/>
                    </a:lnTo>
                    <a:lnTo>
                      <a:pt x="2768" y="1140"/>
                    </a:lnTo>
                    <a:lnTo>
                      <a:pt x="2361" y="733"/>
                    </a:lnTo>
                    <a:lnTo>
                      <a:pt x="1995" y="367"/>
                    </a:lnTo>
                    <a:lnTo>
                      <a:pt x="16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2"/>
              <p:cNvSpPr/>
              <p:nvPr/>
            </p:nvSpPr>
            <p:spPr>
              <a:xfrm>
                <a:off x="4628550" y="1796250"/>
                <a:ext cx="310350" cy="256425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0257" extrusionOk="0">
                    <a:moveTo>
                      <a:pt x="6635" y="0"/>
                    </a:moveTo>
                    <a:lnTo>
                      <a:pt x="6350" y="41"/>
                    </a:lnTo>
                    <a:lnTo>
                      <a:pt x="6024" y="82"/>
                    </a:lnTo>
                    <a:lnTo>
                      <a:pt x="5454" y="163"/>
                    </a:lnTo>
                    <a:lnTo>
                      <a:pt x="4925" y="285"/>
                    </a:lnTo>
                    <a:lnTo>
                      <a:pt x="4437" y="407"/>
                    </a:lnTo>
                    <a:lnTo>
                      <a:pt x="4030" y="570"/>
                    </a:lnTo>
                    <a:lnTo>
                      <a:pt x="3582" y="774"/>
                    </a:lnTo>
                    <a:lnTo>
                      <a:pt x="3216" y="1018"/>
                    </a:lnTo>
                    <a:lnTo>
                      <a:pt x="2850" y="1344"/>
                    </a:lnTo>
                    <a:lnTo>
                      <a:pt x="2483" y="1710"/>
                    </a:lnTo>
                    <a:lnTo>
                      <a:pt x="1751" y="2524"/>
                    </a:lnTo>
                    <a:lnTo>
                      <a:pt x="1425" y="2971"/>
                    </a:lnTo>
                    <a:lnTo>
                      <a:pt x="1059" y="3419"/>
                    </a:lnTo>
                    <a:lnTo>
                      <a:pt x="896" y="3663"/>
                    </a:lnTo>
                    <a:lnTo>
                      <a:pt x="733" y="3948"/>
                    </a:lnTo>
                    <a:lnTo>
                      <a:pt x="611" y="4192"/>
                    </a:lnTo>
                    <a:lnTo>
                      <a:pt x="448" y="4477"/>
                    </a:lnTo>
                    <a:lnTo>
                      <a:pt x="326" y="4803"/>
                    </a:lnTo>
                    <a:lnTo>
                      <a:pt x="245" y="5169"/>
                    </a:lnTo>
                    <a:lnTo>
                      <a:pt x="123" y="5495"/>
                    </a:lnTo>
                    <a:lnTo>
                      <a:pt x="41" y="5902"/>
                    </a:lnTo>
                    <a:lnTo>
                      <a:pt x="1" y="6268"/>
                    </a:lnTo>
                    <a:lnTo>
                      <a:pt x="1" y="6675"/>
                    </a:lnTo>
                    <a:lnTo>
                      <a:pt x="1" y="7001"/>
                    </a:lnTo>
                    <a:lnTo>
                      <a:pt x="1" y="7326"/>
                    </a:lnTo>
                    <a:lnTo>
                      <a:pt x="41" y="7693"/>
                    </a:lnTo>
                    <a:lnTo>
                      <a:pt x="82" y="7977"/>
                    </a:lnTo>
                    <a:lnTo>
                      <a:pt x="123" y="8262"/>
                    </a:lnTo>
                    <a:lnTo>
                      <a:pt x="245" y="8507"/>
                    </a:lnTo>
                    <a:lnTo>
                      <a:pt x="326" y="8791"/>
                    </a:lnTo>
                    <a:lnTo>
                      <a:pt x="448" y="8995"/>
                    </a:lnTo>
                    <a:lnTo>
                      <a:pt x="570" y="9158"/>
                    </a:lnTo>
                    <a:lnTo>
                      <a:pt x="693" y="9321"/>
                    </a:lnTo>
                    <a:lnTo>
                      <a:pt x="855" y="9443"/>
                    </a:lnTo>
                    <a:lnTo>
                      <a:pt x="1018" y="9524"/>
                    </a:lnTo>
                    <a:lnTo>
                      <a:pt x="1140" y="9605"/>
                    </a:lnTo>
                    <a:lnTo>
                      <a:pt x="1344" y="9646"/>
                    </a:lnTo>
                    <a:lnTo>
                      <a:pt x="1506" y="9646"/>
                    </a:lnTo>
                    <a:lnTo>
                      <a:pt x="1669" y="9605"/>
                    </a:lnTo>
                    <a:lnTo>
                      <a:pt x="1791" y="9605"/>
                    </a:lnTo>
                    <a:lnTo>
                      <a:pt x="1954" y="9524"/>
                    </a:lnTo>
                    <a:lnTo>
                      <a:pt x="2158" y="9402"/>
                    </a:lnTo>
                    <a:lnTo>
                      <a:pt x="2361" y="9239"/>
                    </a:lnTo>
                    <a:lnTo>
                      <a:pt x="2524" y="9076"/>
                    </a:lnTo>
                    <a:lnTo>
                      <a:pt x="2646" y="8914"/>
                    </a:lnTo>
                    <a:lnTo>
                      <a:pt x="2727" y="8791"/>
                    </a:lnTo>
                    <a:lnTo>
                      <a:pt x="2727" y="8914"/>
                    </a:lnTo>
                    <a:lnTo>
                      <a:pt x="2727" y="9117"/>
                    </a:lnTo>
                    <a:lnTo>
                      <a:pt x="2768" y="9321"/>
                    </a:lnTo>
                    <a:lnTo>
                      <a:pt x="2890" y="9524"/>
                    </a:lnTo>
                    <a:lnTo>
                      <a:pt x="3012" y="9809"/>
                    </a:lnTo>
                    <a:lnTo>
                      <a:pt x="3216" y="10053"/>
                    </a:lnTo>
                    <a:lnTo>
                      <a:pt x="3338" y="10175"/>
                    </a:lnTo>
                    <a:lnTo>
                      <a:pt x="3501" y="10257"/>
                    </a:lnTo>
                    <a:lnTo>
                      <a:pt x="3664" y="10175"/>
                    </a:lnTo>
                    <a:lnTo>
                      <a:pt x="3786" y="10053"/>
                    </a:lnTo>
                    <a:lnTo>
                      <a:pt x="3948" y="9890"/>
                    </a:lnTo>
                    <a:lnTo>
                      <a:pt x="4152" y="9646"/>
                    </a:lnTo>
                    <a:lnTo>
                      <a:pt x="4274" y="9361"/>
                    </a:lnTo>
                    <a:lnTo>
                      <a:pt x="4355" y="9198"/>
                    </a:lnTo>
                    <a:lnTo>
                      <a:pt x="4437" y="8995"/>
                    </a:lnTo>
                    <a:lnTo>
                      <a:pt x="4478" y="8791"/>
                    </a:lnTo>
                    <a:lnTo>
                      <a:pt x="4518" y="8588"/>
                    </a:lnTo>
                    <a:lnTo>
                      <a:pt x="4600" y="7977"/>
                    </a:lnTo>
                    <a:lnTo>
                      <a:pt x="4762" y="7326"/>
                    </a:lnTo>
                    <a:lnTo>
                      <a:pt x="4925" y="6634"/>
                    </a:lnTo>
                    <a:lnTo>
                      <a:pt x="5169" y="5902"/>
                    </a:lnTo>
                    <a:lnTo>
                      <a:pt x="5454" y="5210"/>
                    </a:lnTo>
                    <a:lnTo>
                      <a:pt x="5576" y="4884"/>
                    </a:lnTo>
                    <a:lnTo>
                      <a:pt x="5780" y="4599"/>
                    </a:lnTo>
                    <a:lnTo>
                      <a:pt x="5902" y="4315"/>
                    </a:lnTo>
                    <a:lnTo>
                      <a:pt x="6106" y="4070"/>
                    </a:lnTo>
                    <a:lnTo>
                      <a:pt x="6309" y="3785"/>
                    </a:lnTo>
                    <a:lnTo>
                      <a:pt x="6513" y="3582"/>
                    </a:lnTo>
                    <a:lnTo>
                      <a:pt x="6960" y="3216"/>
                    </a:lnTo>
                    <a:lnTo>
                      <a:pt x="7204" y="3053"/>
                    </a:lnTo>
                    <a:lnTo>
                      <a:pt x="7489" y="2849"/>
                    </a:lnTo>
                    <a:lnTo>
                      <a:pt x="7774" y="2687"/>
                    </a:lnTo>
                    <a:lnTo>
                      <a:pt x="8100" y="2483"/>
                    </a:lnTo>
                    <a:lnTo>
                      <a:pt x="8425" y="2361"/>
                    </a:lnTo>
                    <a:lnTo>
                      <a:pt x="8751" y="2239"/>
                    </a:lnTo>
                    <a:lnTo>
                      <a:pt x="9117" y="2117"/>
                    </a:lnTo>
                    <a:lnTo>
                      <a:pt x="9524" y="2035"/>
                    </a:lnTo>
                    <a:lnTo>
                      <a:pt x="9931" y="1995"/>
                    </a:lnTo>
                    <a:lnTo>
                      <a:pt x="10379" y="1954"/>
                    </a:lnTo>
                    <a:lnTo>
                      <a:pt x="10827" y="1995"/>
                    </a:lnTo>
                    <a:lnTo>
                      <a:pt x="11315" y="2035"/>
                    </a:lnTo>
                    <a:lnTo>
                      <a:pt x="11844" y="2157"/>
                    </a:lnTo>
                    <a:lnTo>
                      <a:pt x="12414" y="2320"/>
                    </a:lnTo>
                    <a:lnTo>
                      <a:pt x="12292" y="2157"/>
                    </a:lnTo>
                    <a:lnTo>
                      <a:pt x="12210" y="1954"/>
                    </a:lnTo>
                    <a:lnTo>
                      <a:pt x="12007" y="1750"/>
                    </a:lnTo>
                    <a:lnTo>
                      <a:pt x="11803" y="1466"/>
                    </a:lnTo>
                    <a:lnTo>
                      <a:pt x="11641" y="1384"/>
                    </a:lnTo>
                    <a:lnTo>
                      <a:pt x="11437" y="1262"/>
                    </a:lnTo>
                    <a:lnTo>
                      <a:pt x="11274" y="1140"/>
                    </a:lnTo>
                    <a:lnTo>
                      <a:pt x="11071" y="1059"/>
                    </a:lnTo>
                    <a:lnTo>
                      <a:pt x="10827" y="937"/>
                    </a:lnTo>
                    <a:lnTo>
                      <a:pt x="10582" y="896"/>
                    </a:lnTo>
                    <a:lnTo>
                      <a:pt x="10053" y="733"/>
                    </a:lnTo>
                    <a:lnTo>
                      <a:pt x="9484" y="570"/>
                    </a:lnTo>
                    <a:lnTo>
                      <a:pt x="8954" y="407"/>
                    </a:lnTo>
                    <a:lnTo>
                      <a:pt x="8385" y="245"/>
                    </a:lnTo>
                    <a:lnTo>
                      <a:pt x="7815" y="123"/>
                    </a:lnTo>
                    <a:lnTo>
                      <a:pt x="7204" y="41"/>
                    </a:lnTo>
                    <a:lnTo>
                      <a:pt x="69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2"/>
              <p:cNvSpPr/>
              <p:nvPr/>
            </p:nvSpPr>
            <p:spPr>
              <a:xfrm>
                <a:off x="4863600" y="1993650"/>
                <a:ext cx="15275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018" extrusionOk="0">
                    <a:moveTo>
                      <a:pt x="285" y="0"/>
                    </a:moveTo>
                    <a:lnTo>
                      <a:pt x="244" y="41"/>
                    </a:lnTo>
                    <a:lnTo>
                      <a:pt x="163" y="41"/>
                    </a:lnTo>
                    <a:lnTo>
                      <a:pt x="122" y="122"/>
                    </a:lnTo>
                    <a:lnTo>
                      <a:pt x="82" y="163"/>
                    </a:lnTo>
                    <a:lnTo>
                      <a:pt x="0" y="326"/>
                    </a:lnTo>
                    <a:lnTo>
                      <a:pt x="0" y="529"/>
                    </a:lnTo>
                    <a:lnTo>
                      <a:pt x="0" y="733"/>
                    </a:lnTo>
                    <a:lnTo>
                      <a:pt x="82" y="895"/>
                    </a:lnTo>
                    <a:lnTo>
                      <a:pt x="122" y="936"/>
                    </a:lnTo>
                    <a:lnTo>
                      <a:pt x="163" y="1018"/>
                    </a:lnTo>
                    <a:lnTo>
                      <a:pt x="407" y="1018"/>
                    </a:lnTo>
                    <a:lnTo>
                      <a:pt x="489" y="936"/>
                    </a:lnTo>
                    <a:lnTo>
                      <a:pt x="529" y="895"/>
                    </a:lnTo>
                    <a:lnTo>
                      <a:pt x="611" y="733"/>
                    </a:lnTo>
                    <a:lnTo>
                      <a:pt x="611" y="529"/>
                    </a:lnTo>
                    <a:lnTo>
                      <a:pt x="611" y="326"/>
                    </a:lnTo>
                    <a:lnTo>
                      <a:pt x="529" y="163"/>
                    </a:lnTo>
                    <a:lnTo>
                      <a:pt x="489" y="122"/>
                    </a:lnTo>
                    <a:lnTo>
                      <a:pt x="407" y="41"/>
                    </a:lnTo>
                    <a:lnTo>
                      <a:pt x="366" y="41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2"/>
              <p:cNvSpPr/>
              <p:nvPr/>
            </p:nvSpPr>
            <p:spPr>
              <a:xfrm>
                <a:off x="4929725" y="1984475"/>
                <a:ext cx="16300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019" extrusionOk="0">
                    <a:moveTo>
                      <a:pt x="204" y="1"/>
                    </a:moveTo>
                    <a:lnTo>
                      <a:pt x="163" y="82"/>
                    </a:lnTo>
                    <a:lnTo>
                      <a:pt x="123" y="123"/>
                    </a:lnTo>
                    <a:lnTo>
                      <a:pt x="41" y="286"/>
                    </a:lnTo>
                    <a:lnTo>
                      <a:pt x="1" y="489"/>
                    </a:lnTo>
                    <a:lnTo>
                      <a:pt x="41" y="693"/>
                    </a:lnTo>
                    <a:lnTo>
                      <a:pt x="123" y="855"/>
                    </a:lnTo>
                    <a:lnTo>
                      <a:pt x="163" y="896"/>
                    </a:lnTo>
                    <a:lnTo>
                      <a:pt x="204" y="978"/>
                    </a:lnTo>
                    <a:lnTo>
                      <a:pt x="286" y="978"/>
                    </a:lnTo>
                    <a:lnTo>
                      <a:pt x="367" y="1018"/>
                    </a:lnTo>
                    <a:lnTo>
                      <a:pt x="408" y="978"/>
                    </a:lnTo>
                    <a:lnTo>
                      <a:pt x="448" y="978"/>
                    </a:lnTo>
                    <a:lnTo>
                      <a:pt x="530" y="896"/>
                    </a:lnTo>
                    <a:lnTo>
                      <a:pt x="570" y="855"/>
                    </a:lnTo>
                    <a:lnTo>
                      <a:pt x="611" y="693"/>
                    </a:lnTo>
                    <a:lnTo>
                      <a:pt x="652" y="489"/>
                    </a:lnTo>
                    <a:lnTo>
                      <a:pt x="611" y="286"/>
                    </a:lnTo>
                    <a:lnTo>
                      <a:pt x="570" y="123"/>
                    </a:lnTo>
                    <a:lnTo>
                      <a:pt x="530" y="82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2"/>
              <p:cNvSpPr/>
              <p:nvPr/>
            </p:nvSpPr>
            <p:spPr>
              <a:xfrm>
                <a:off x="4893100" y="1979400"/>
                <a:ext cx="2750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2768" extrusionOk="0">
                    <a:moveTo>
                      <a:pt x="407" y="0"/>
                    </a:moveTo>
                    <a:lnTo>
                      <a:pt x="326" y="41"/>
                    </a:lnTo>
                    <a:lnTo>
                      <a:pt x="285" y="244"/>
                    </a:lnTo>
                    <a:lnTo>
                      <a:pt x="245" y="611"/>
                    </a:lnTo>
                    <a:lnTo>
                      <a:pt x="123" y="1547"/>
                    </a:lnTo>
                    <a:lnTo>
                      <a:pt x="41" y="1913"/>
                    </a:lnTo>
                    <a:lnTo>
                      <a:pt x="0" y="2239"/>
                    </a:lnTo>
                    <a:lnTo>
                      <a:pt x="0" y="2402"/>
                    </a:lnTo>
                    <a:lnTo>
                      <a:pt x="0" y="2483"/>
                    </a:lnTo>
                    <a:lnTo>
                      <a:pt x="41" y="2605"/>
                    </a:lnTo>
                    <a:lnTo>
                      <a:pt x="123" y="2686"/>
                    </a:lnTo>
                    <a:lnTo>
                      <a:pt x="163" y="2686"/>
                    </a:lnTo>
                    <a:lnTo>
                      <a:pt x="326" y="2727"/>
                    </a:lnTo>
                    <a:lnTo>
                      <a:pt x="489" y="2768"/>
                    </a:lnTo>
                    <a:lnTo>
                      <a:pt x="652" y="2768"/>
                    </a:lnTo>
                    <a:lnTo>
                      <a:pt x="814" y="2727"/>
                    </a:lnTo>
                    <a:lnTo>
                      <a:pt x="937" y="2686"/>
                    </a:lnTo>
                    <a:lnTo>
                      <a:pt x="1018" y="2605"/>
                    </a:lnTo>
                    <a:lnTo>
                      <a:pt x="1059" y="2564"/>
                    </a:lnTo>
                    <a:lnTo>
                      <a:pt x="1059" y="2483"/>
                    </a:lnTo>
                    <a:lnTo>
                      <a:pt x="1099" y="2402"/>
                    </a:lnTo>
                    <a:lnTo>
                      <a:pt x="1059" y="2076"/>
                    </a:lnTo>
                    <a:lnTo>
                      <a:pt x="1018" y="1710"/>
                    </a:lnTo>
                    <a:lnTo>
                      <a:pt x="977" y="1384"/>
                    </a:lnTo>
                    <a:lnTo>
                      <a:pt x="896" y="1018"/>
                    </a:lnTo>
                    <a:lnTo>
                      <a:pt x="692" y="407"/>
                    </a:lnTo>
                    <a:lnTo>
                      <a:pt x="611" y="163"/>
                    </a:lnTo>
                    <a:lnTo>
                      <a:pt x="530" y="41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2"/>
              <p:cNvSpPr/>
              <p:nvPr/>
            </p:nvSpPr>
            <p:spPr>
              <a:xfrm>
                <a:off x="4880900" y="2062825"/>
                <a:ext cx="559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466" extrusionOk="0">
                    <a:moveTo>
                      <a:pt x="1140" y="1"/>
                    </a:moveTo>
                    <a:lnTo>
                      <a:pt x="448" y="41"/>
                    </a:lnTo>
                    <a:lnTo>
                      <a:pt x="204" y="41"/>
                    </a:lnTo>
                    <a:lnTo>
                      <a:pt x="41" y="82"/>
                    </a:lnTo>
                    <a:lnTo>
                      <a:pt x="41" y="123"/>
                    </a:lnTo>
                    <a:lnTo>
                      <a:pt x="0" y="163"/>
                    </a:lnTo>
                    <a:lnTo>
                      <a:pt x="0" y="326"/>
                    </a:lnTo>
                    <a:lnTo>
                      <a:pt x="0" y="570"/>
                    </a:lnTo>
                    <a:lnTo>
                      <a:pt x="41" y="774"/>
                    </a:lnTo>
                    <a:lnTo>
                      <a:pt x="122" y="896"/>
                    </a:lnTo>
                    <a:lnTo>
                      <a:pt x="204" y="1059"/>
                    </a:lnTo>
                    <a:lnTo>
                      <a:pt x="326" y="1140"/>
                    </a:lnTo>
                    <a:lnTo>
                      <a:pt x="407" y="1262"/>
                    </a:lnTo>
                    <a:lnTo>
                      <a:pt x="570" y="1303"/>
                    </a:lnTo>
                    <a:lnTo>
                      <a:pt x="733" y="1384"/>
                    </a:lnTo>
                    <a:lnTo>
                      <a:pt x="895" y="1466"/>
                    </a:lnTo>
                    <a:lnTo>
                      <a:pt x="1506" y="1466"/>
                    </a:lnTo>
                    <a:lnTo>
                      <a:pt x="1669" y="1384"/>
                    </a:lnTo>
                    <a:lnTo>
                      <a:pt x="1832" y="1303"/>
                    </a:lnTo>
                    <a:lnTo>
                      <a:pt x="1913" y="1181"/>
                    </a:lnTo>
                    <a:lnTo>
                      <a:pt x="2035" y="1059"/>
                    </a:lnTo>
                    <a:lnTo>
                      <a:pt x="2116" y="937"/>
                    </a:lnTo>
                    <a:lnTo>
                      <a:pt x="2157" y="815"/>
                    </a:lnTo>
                    <a:lnTo>
                      <a:pt x="2239" y="530"/>
                    </a:lnTo>
                    <a:lnTo>
                      <a:pt x="2239" y="285"/>
                    </a:lnTo>
                    <a:lnTo>
                      <a:pt x="2239" y="82"/>
                    </a:lnTo>
                    <a:lnTo>
                      <a:pt x="2198" y="41"/>
                    </a:lnTo>
                    <a:lnTo>
                      <a:pt x="2076" y="1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2"/>
              <p:cNvSpPr/>
              <p:nvPr/>
            </p:nvSpPr>
            <p:spPr>
              <a:xfrm>
                <a:off x="4895125" y="2082150"/>
                <a:ext cx="33600" cy="17325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693" extrusionOk="0">
                    <a:moveTo>
                      <a:pt x="571" y="1"/>
                    </a:moveTo>
                    <a:lnTo>
                      <a:pt x="449" y="42"/>
                    </a:lnTo>
                    <a:lnTo>
                      <a:pt x="326" y="82"/>
                    </a:lnTo>
                    <a:lnTo>
                      <a:pt x="245" y="164"/>
                    </a:lnTo>
                    <a:lnTo>
                      <a:pt x="164" y="245"/>
                    </a:lnTo>
                    <a:lnTo>
                      <a:pt x="82" y="326"/>
                    </a:lnTo>
                    <a:lnTo>
                      <a:pt x="42" y="449"/>
                    </a:lnTo>
                    <a:lnTo>
                      <a:pt x="1" y="530"/>
                    </a:lnTo>
                    <a:lnTo>
                      <a:pt x="82" y="611"/>
                    </a:lnTo>
                    <a:lnTo>
                      <a:pt x="245" y="652"/>
                    </a:lnTo>
                    <a:lnTo>
                      <a:pt x="367" y="693"/>
                    </a:lnTo>
                    <a:lnTo>
                      <a:pt x="815" y="693"/>
                    </a:lnTo>
                    <a:lnTo>
                      <a:pt x="1018" y="652"/>
                    </a:lnTo>
                    <a:lnTo>
                      <a:pt x="1222" y="530"/>
                    </a:lnTo>
                    <a:lnTo>
                      <a:pt x="1344" y="408"/>
                    </a:lnTo>
                    <a:lnTo>
                      <a:pt x="1263" y="245"/>
                    </a:lnTo>
                    <a:lnTo>
                      <a:pt x="1100" y="123"/>
                    </a:lnTo>
                    <a:lnTo>
                      <a:pt x="937" y="1"/>
                    </a:lnTo>
                    <a:close/>
                  </a:path>
                </a:pathLst>
              </a:custGeom>
              <a:solidFill>
                <a:srgbClr val="F27089"/>
              </a:solidFill>
              <a:ln w="2025" cap="rnd" cmpd="sng">
                <a:solidFill>
                  <a:srgbClr val="F270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2"/>
              <p:cNvSpPr/>
              <p:nvPr/>
            </p:nvSpPr>
            <p:spPr>
              <a:xfrm>
                <a:off x="4845275" y="2116750"/>
                <a:ext cx="23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74" extrusionOk="0">
                    <a:moveTo>
                      <a:pt x="1" y="1"/>
                    </a:moveTo>
                    <a:lnTo>
                      <a:pt x="245" y="245"/>
                    </a:lnTo>
                    <a:lnTo>
                      <a:pt x="448" y="448"/>
                    </a:lnTo>
                    <a:lnTo>
                      <a:pt x="733" y="652"/>
                    </a:lnTo>
                    <a:lnTo>
                      <a:pt x="937" y="774"/>
                    </a:lnTo>
                    <a:lnTo>
                      <a:pt x="937" y="286"/>
                    </a:lnTo>
                    <a:lnTo>
                      <a:pt x="570" y="204"/>
                    </a:lnTo>
                    <a:lnTo>
                      <a:pt x="245" y="1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2"/>
              <p:cNvSpPr/>
              <p:nvPr/>
            </p:nvSpPr>
            <p:spPr>
              <a:xfrm>
                <a:off x="4843250" y="1963125"/>
                <a:ext cx="376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059" extrusionOk="0">
                    <a:moveTo>
                      <a:pt x="1140" y="0"/>
                    </a:moveTo>
                    <a:lnTo>
                      <a:pt x="977" y="41"/>
                    </a:lnTo>
                    <a:lnTo>
                      <a:pt x="733" y="122"/>
                    </a:lnTo>
                    <a:lnTo>
                      <a:pt x="529" y="204"/>
                    </a:lnTo>
                    <a:lnTo>
                      <a:pt x="407" y="285"/>
                    </a:lnTo>
                    <a:lnTo>
                      <a:pt x="326" y="366"/>
                    </a:lnTo>
                    <a:lnTo>
                      <a:pt x="204" y="448"/>
                    </a:lnTo>
                    <a:lnTo>
                      <a:pt x="122" y="570"/>
                    </a:lnTo>
                    <a:lnTo>
                      <a:pt x="82" y="692"/>
                    </a:lnTo>
                    <a:lnTo>
                      <a:pt x="0" y="855"/>
                    </a:lnTo>
                    <a:lnTo>
                      <a:pt x="0" y="936"/>
                    </a:lnTo>
                    <a:lnTo>
                      <a:pt x="41" y="977"/>
                    </a:lnTo>
                    <a:lnTo>
                      <a:pt x="82" y="1018"/>
                    </a:lnTo>
                    <a:lnTo>
                      <a:pt x="122" y="1058"/>
                    </a:lnTo>
                    <a:lnTo>
                      <a:pt x="204" y="1058"/>
                    </a:lnTo>
                    <a:lnTo>
                      <a:pt x="285" y="1018"/>
                    </a:lnTo>
                    <a:lnTo>
                      <a:pt x="285" y="977"/>
                    </a:lnTo>
                    <a:lnTo>
                      <a:pt x="326" y="936"/>
                    </a:lnTo>
                    <a:lnTo>
                      <a:pt x="366" y="814"/>
                    </a:lnTo>
                    <a:lnTo>
                      <a:pt x="407" y="733"/>
                    </a:lnTo>
                    <a:lnTo>
                      <a:pt x="489" y="651"/>
                    </a:lnTo>
                    <a:lnTo>
                      <a:pt x="529" y="570"/>
                    </a:lnTo>
                    <a:lnTo>
                      <a:pt x="733" y="448"/>
                    </a:lnTo>
                    <a:lnTo>
                      <a:pt x="896" y="407"/>
                    </a:lnTo>
                    <a:lnTo>
                      <a:pt x="1058" y="326"/>
                    </a:lnTo>
                    <a:lnTo>
                      <a:pt x="1425" y="326"/>
                    </a:lnTo>
                    <a:lnTo>
                      <a:pt x="1465" y="244"/>
                    </a:lnTo>
                    <a:lnTo>
                      <a:pt x="1506" y="204"/>
                    </a:lnTo>
                    <a:lnTo>
                      <a:pt x="1506" y="163"/>
                    </a:lnTo>
                    <a:lnTo>
                      <a:pt x="1506" y="122"/>
                    </a:lnTo>
                    <a:lnTo>
                      <a:pt x="1465" y="41"/>
                    </a:lnTo>
                    <a:lnTo>
                      <a:pt x="1425" y="0"/>
                    </a:lnTo>
                    <a:close/>
                  </a:path>
                </a:pathLst>
              </a:custGeom>
              <a:solidFill>
                <a:srgbClr val="4A1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2"/>
              <p:cNvSpPr/>
              <p:nvPr/>
            </p:nvSpPr>
            <p:spPr>
              <a:xfrm>
                <a:off x="4919550" y="1953950"/>
                <a:ext cx="33600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612" extrusionOk="0">
                    <a:moveTo>
                      <a:pt x="204" y="1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1" y="123"/>
                    </a:lnTo>
                    <a:lnTo>
                      <a:pt x="1" y="204"/>
                    </a:lnTo>
                    <a:lnTo>
                      <a:pt x="1" y="245"/>
                    </a:lnTo>
                    <a:lnTo>
                      <a:pt x="41" y="286"/>
                    </a:lnTo>
                    <a:lnTo>
                      <a:pt x="82" y="326"/>
                    </a:lnTo>
                    <a:lnTo>
                      <a:pt x="163" y="367"/>
                    </a:lnTo>
                    <a:lnTo>
                      <a:pt x="204" y="367"/>
                    </a:lnTo>
                    <a:lnTo>
                      <a:pt x="286" y="326"/>
                    </a:lnTo>
                    <a:lnTo>
                      <a:pt x="611" y="326"/>
                    </a:lnTo>
                    <a:lnTo>
                      <a:pt x="774" y="367"/>
                    </a:lnTo>
                    <a:lnTo>
                      <a:pt x="896" y="448"/>
                    </a:lnTo>
                    <a:lnTo>
                      <a:pt x="1100" y="571"/>
                    </a:lnTo>
                    <a:lnTo>
                      <a:pt x="1140" y="611"/>
                    </a:lnTo>
                    <a:lnTo>
                      <a:pt x="1222" y="611"/>
                    </a:lnTo>
                    <a:lnTo>
                      <a:pt x="1303" y="571"/>
                    </a:lnTo>
                    <a:lnTo>
                      <a:pt x="1344" y="489"/>
                    </a:lnTo>
                    <a:lnTo>
                      <a:pt x="1344" y="448"/>
                    </a:lnTo>
                    <a:lnTo>
                      <a:pt x="1303" y="367"/>
                    </a:lnTo>
                    <a:lnTo>
                      <a:pt x="1059" y="164"/>
                    </a:lnTo>
                    <a:lnTo>
                      <a:pt x="855" y="82"/>
                    </a:ln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4A1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2"/>
              <p:cNvSpPr/>
              <p:nvPr/>
            </p:nvSpPr>
            <p:spPr>
              <a:xfrm>
                <a:off x="4699775" y="2157450"/>
                <a:ext cx="354100" cy="318500"/>
              </a:xfrm>
              <a:custGeom>
                <a:avLst/>
                <a:gdLst/>
                <a:ahLst/>
                <a:cxnLst/>
                <a:rect l="l" t="t" r="r" b="b"/>
                <a:pathLst>
                  <a:path w="14164" h="12740" extrusionOk="0">
                    <a:moveTo>
                      <a:pt x="2076" y="1"/>
                    </a:moveTo>
                    <a:lnTo>
                      <a:pt x="1913" y="41"/>
                    </a:lnTo>
                    <a:lnTo>
                      <a:pt x="1791" y="41"/>
                    </a:lnTo>
                    <a:lnTo>
                      <a:pt x="1629" y="123"/>
                    </a:lnTo>
                    <a:lnTo>
                      <a:pt x="1466" y="204"/>
                    </a:lnTo>
                    <a:lnTo>
                      <a:pt x="1303" y="285"/>
                    </a:lnTo>
                    <a:lnTo>
                      <a:pt x="1140" y="408"/>
                    </a:lnTo>
                    <a:lnTo>
                      <a:pt x="977" y="530"/>
                    </a:lnTo>
                    <a:lnTo>
                      <a:pt x="815" y="692"/>
                    </a:lnTo>
                    <a:lnTo>
                      <a:pt x="692" y="896"/>
                    </a:lnTo>
                    <a:lnTo>
                      <a:pt x="570" y="1099"/>
                    </a:lnTo>
                    <a:lnTo>
                      <a:pt x="448" y="1344"/>
                    </a:lnTo>
                    <a:lnTo>
                      <a:pt x="326" y="1629"/>
                    </a:lnTo>
                    <a:lnTo>
                      <a:pt x="285" y="1913"/>
                    </a:lnTo>
                    <a:lnTo>
                      <a:pt x="204" y="2198"/>
                    </a:lnTo>
                    <a:lnTo>
                      <a:pt x="163" y="2565"/>
                    </a:lnTo>
                    <a:lnTo>
                      <a:pt x="82" y="3257"/>
                    </a:lnTo>
                    <a:lnTo>
                      <a:pt x="1" y="4030"/>
                    </a:lnTo>
                    <a:lnTo>
                      <a:pt x="1" y="4925"/>
                    </a:lnTo>
                    <a:lnTo>
                      <a:pt x="1" y="5454"/>
                    </a:lnTo>
                    <a:lnTo>
                      <a:pt x="1" y="5983"/>
                    </a:lnTo>
                    <a:lnTo>
                      <a:pt x="82" y="6594"/>
                    </a:lnTo>
                    <a:lnTo>
                      <a:pt x="123" y="7286"/>
                    </a:lnTo>
                    <a:lnTo>
                      <a:pt x="245" y="7978"/>
                    </a:lnTo>
                    <a:lnTo>
                      <a:pt x="367" y="8792"/>
                    </a:lnTo>
                    <a:lnTo>
                      <a:pt x="530" y="9646"/>
                    </a:lnTo>
                    <a:lnTo>
                      <a:pt x="733" y="10623"/>
                    </a:lnTo>
                    <a:lnTo>
                      <a:pt x="1018" y="11641"/>
                    </a:lnTo>
                    <a:lnTo>
                      <a:pt x="1303" y="12739"/>
                    </a:lnTo>
                    <a:lnTo>
                      <a:pt x="2198" y="12739"/>
                    </a:lnTo>
                    <a:lnTo>
                      <a:pt x="2687" y="12658"/>
                    </a:lnTo>
                    <a:lnTo>
                      <a:pt x="3216" y="12577"/>
                    </a:lnTo>
                    <a:lnTo>
                      <a:pt x="3826" y="12454"/>
                    </a:lnTo>
                    <a:lnTo>
                      <a:pt x="4518" y="12251"/>
                    </a:lnTo>
                    <a:lnTo>
                      <a:pt x="5251" y="12007"/>
                    </a:lnTo>
                    <a:lnTo>
                      <a:pt x="6024" y="11641"/>
                    </a:lnTo>
                    <a:lnTo>
                      <a:pt x="6431" y="11437"/>
                    </a:lnTo>
                    <a:lnTo>
                      <a:pt x="6797" y="11234"/>
                    </a:lnTo>
                    <a:lnTo>
                      <a:pt x="7204" y="10989"/>
                    </a:lnTo>
                    <a:lnTo>
                      <a:pt x="7611" y="10745"/>
                    </a:lnTo>
                    <a:lnTo>
                      <a:pt x="8018" y="10460"/>
                    </a:lnTo>
                    <a:lnTo>
                      <a:pt x="8425" y="10135"/>
                    </a:lnTo>
                    <a:lnTo>
                      <a:pt x="8832" y="9809"/>
                    </a:lnTo>
                    <a:lnTo>
                      <a:pt x="9280" y="9402"/>
                    </a:lnTo>
                    <a:lnTo>
                      <a:pt x="9687" y="9036"/>
                    </a:lnTo>
                    <a:lnTo>
                      <a:pt x="10053" y="8588"/>
                    </a:lnTo>
                    <a:lnTo>
                      <a:pt x="10460" y="8140"/>
                    </a:lnTo>
                    <a:lnTo>
                      <a:pt x="10867" y="7611"/>
                    </a:lnTo>
                    <a:lnTo>
                      <a:pt x="12292" y="5780"/>
                    </a:lnTo>
                    <a:lnTo>
                      <a:pt x="13350" y="4355"/>
                    </a:lnTo>
                    <a:lnTo>
                      <a:pt x="13716" y="3826"/>
                    </a:lnTo>
                    <a:lnTo>
                      <a:pt x="14001" y="3419"/>
                    </a:lnTo>
                    <a:lnTo>
                      <a:pt x="14123" y="3134"/>
                    </a:lnTo>
                    <a:lnTo>
                      <a:pt x="14164" y="3053"/>
                    </a:lnTo>
                    <a:lnTo>
                      <a:pt x="14164" y="3012"/>
                    </a:lnTo>
                    <a:lnTo>
                      <a:pt x="14083" y="3012"/>
                    </a:lnTo>
                    <a:lnTo>
                      <a:pt x="13960" y="3094"/>
                    </a:lnTo>
                    <a:lnTo>
                      <a:pt x="13838" y="3257"/>
                    </a:lnTo>
                    <a:lnTo>
                      <a:pt x="13676" y="3419"/>
                    </a:lnTo>
                    <a:lnTo>
                      <a:pt x="13391" y="3745"/>
                    </a:lnTo>
                    <a:lnTo>
                      <a:pt x="13269" y="3826"/>
                    </a:lnTo>
                    <a:lnTo>
                      <a:pt x="13228" y="3867"/>
                    </a:lnTo>
                    <a:lnTo>
                      <a:pt x="13187" y="3867"/>
                    </a:lnTo>
                    <a:lnTo>
                      <a:pt x="13187" y="3826"/>
                    </a:lnTo>
                    <a:lnTo>
                      <a:pt x="13187" y="3745"/>
                    </a:lnTo>
                    <a:lnTo>
                      <a:pt x="13269" y="3541"/>
                    </a:lnTo>
                    <a:lnTo>
                      <a:pt x="13635" y="2850"/>
                    </a:lnTo>
                    <a:lnTo>
                      <a:pt x="13798" y="2483"/>
                    </a:lnTo>
                    <a:lnTo>
                      <a:pt x="13960" y="2117"/>
                    </a:lnTo>
                    <a:lnTo>
                      <a:pt x="14042" y="1873"/>
                    </a:lnTo>
                    <a:lnTo>
                      <a:pt x="14042" y="1751"/>
                    </a:lnTo>
                    <a:lnTo>
                      <a:pt x="14001" y="1710"/>
                    </a:lnTo>
                    <a:lnTo>
                      <a:pt x="13879" y="1710"/>
                    </a:lnTo>
                    <a:lnTo>
                      <a:pt x="13798" y="1791"/>
                    </a:lnTo>
                    <a:lnTo>
                      <a:pt x="13716" y="1873"/>
                    </a:lnTo>
                    <a:lnTo>
                      <a:pt x="13513" y="2158"/>
                    </a:lnTo>
                    <a:lnTo>
                      <a:pt x="13309" y="2483"/>
                    </a:lnTo>
                    <a:lnTo>
                      <a:pt x="12902" y="3134"/>
                    </a:lnTo>
                    <a:lnTo>
                      <a:pt x="12739" y="3338"/>
                    </a:lnTo>
                    <a:lnTo>
                      <a:pt x="12699" y="3419"/>
                    </a:lnTo>
                    <a:lnTo>
                      <a:pt x="12658" y="3460"/>
                    </a:lnTo>
                    <a:lnTo>
                      <a:pt x="12617" y="3419"/>
                    </a:lnTo>
                    <a:lnTo>
                      <a:pt x="12617" y="3338"/>
                    </a:lnTo>
                    <a:lnTo>
                      <a:pt x="12699" y="3134"/>
                    </a:lnTo>
                    <a:lnTo>
                      <a:pt x="13065" y="2361"/>
                    </a:lnTo>
                    <a:lnTo>
                      <a:pt x="13228" y="1954"/>
                    </a:lnTo>
                    <a:lnTo>
                      <a:pt x="13391" y="1588"/>
                    </a:lnTo>
                    <a:lnTo>
                      <a:pt x="13431" y="1425"/>
                    </a:lnTo>
                    <a:lnTo>
                      <a:pt x="13431" y="1303"/>
                    </a:lnTo>
                    <a:lnTo>
                      <a:pt x="13431" y="1222"/>
                    </a:lnTo>
                    <a:lnTo>
                      <a:pt x="13431" y="1140"/>
                    </a:lnTo>
                    <a:lnTo>
                      <a:pt x="13350" y="1140"/>
                    </a:lnTo>
                    <a:lnTo>
                      <a:pt x="13269" y="1222"/>
                    </a:lnTo>
                    <a:lnTo>
                      <a:pt x="13187" y="1303"/>
                    </a:lnTo>
                    <a:lnTo>
                      <a:pt x="13106" y="1425"/>
                    </a:lnTo>
                    <a:lnTo>
                      <a:pt x="12902" y="1751"/>
                    </a:lnTo>
                    <a:lnTo>
                      <a:pt x="12699" y="2158"/>
                    </a:lnTo>
                    <a:lnTo>
                      <a:pt x="12332" y="2890"/>
                    </a:lnTo>
                    <a:lnTo>
                      <a:pt x="12170" y="3134"/>
                    </a:lnTo>
                    <a:lnTo>
                      <a:pt x="12129" y="3175"/>
                    </a:lnTo>
                    <a:lnTo>
                      <a:pt x="12088" y="3175"/>
                    </a:lnTo>
                    <a:lnTo>
                      <a:pt x="12088" y="3134"/>
                    </a:lnTo>
                    <a:lnTo>
                      <a:pt x="12088" y="3053"/>
                    </a:lnTo>
                    <a:lnTo>
                      <a:pt x="12129" y="2850"/>
                    </a:lnTo>
                    <a:lnTo>
                      <a:pt x="12332" y="2320"/>
                    </a:lnTo>
                    <a:lnTo>
                      <a:pt x="12455" y="1995"/>
                    </a:lnTo>
                    <a:lnTo>
                      <a:pt x="12536" y="1751"/>
                    </a:lnTo>
                    <a:lnTo>
                      <a:pt x="12536" y="1547"/>
                    </a:lnTo>
                    <a:lnTo>
                      <a:pt x="12536" y="1466"/>
                    </a:lnTo>
                    <a:lnTo>
                      <a:pt x="12536" y="1425"/>
                    </a:lnTo>
                    <a:lnTo>
                      <a:pt x="12455" y="1425"/>
                    </a:lnTo>
                    <a:lnTo>
                      <a:pt x="12373" y="1506"/>
                    </a:lnTo>
                    <a:lnTo>
                      <a:pt x="12210" y="1751"/>
                    </a:lnTo>
                    <a:lnTo>
                      <a:pt x="11966" y="2158"/>
                    </a:lnTo>
                    <a:lnTo>
                      <a:pt x="11722" y="2605"/>
                    </a:lnTo>
                    <a:lnTo>
                      <a:pt x="11274" y="3460"/>
                    </a:lnTo>
                    <a:lnTo>
                      <a:pt x="11111" y="3704"/>
                    </a:lnTo>
                    <a:lnTo>
                      <a:pt x="11071" y="3786"/>
                    </a:lnTo>
                    <a:lnTo>
                      <a:pt x="10989" y="3786"/>
                    </a:lnTo>
                    <a:lnTo>
                      <a:pt x="10989" y="3745"/>
                    </a:lnTo>
                    <a:lnTo>
                      <a:pt x="10989" y="3704"/>
                    </a:lnTo>
                    <a:lnTo>
                      <a:pt x="10989" y="3541"/>
                    </a:lnTo>
                    <a:lnTo>
                      <a:pt x="11071" y="2972"/>
                    </a:lnTo>
                    <a:lnTo>
                      <a:pt x="11111" y="2443"/>
                    </a:lnTo>
                    <a:lnTo>
                      <a:pt x="11111" y="2239"/>
                    </a:lnTo>
                    <a:lnTo>
                      <a:pt x="11071" y="2198"/>
                    </a:lnTo>
                    <a:lnTo>
                      <a:pt x="11071" y="2158"/>
                    </a:lnTo>
                    <a:lnTo>
                      <a:pt x="10989" y="2158"/>
                    </a:lnTo>
                    <a:lnTo>
                      <a:pt x="10989" y="2198"/>
                    </a:lnTo>
                    <a:lnTo>
                      <a:pt x="10867" y="2280"/>
                    </a:lnTo>
                    <a:lnTo>
                      <a:pt x="10786" y="2443"/>
                    </a:lnTo>
                    <a:lnTo>
                      <a:pt x="10664" y="2605"/>
                    </a:lnTo>
                    <a:lnTo>
                      <a:pt x="10460" y="3053"/>
                    </a:lnTo>
                    <a:lnTo>
                      <a:pt x="10338" y="3460"/>
                    </a:lnTo>
                    <a:lnTo>
                      <a:pt x="10298" y="3663"/>
                    </a:lnTo>
                    <a:lnTo>
                      <a:pt x="10257" y="3948"/>
                    </a:lnTo>
                    <a:lnTo>
                      <a:pt x="10175" y="4681"/>
                    </a:lnTo>
                    <a:lnTo>
                      <a:pt x="10135" y="5373"/>
                    </a:lnTo>
                    <a:lnTo>
                      <a:pt x="10094" y="5658"/>
                    </a:lnTo>
                    <a:lnTo>
                      <a:pt x="10053" y="5821"/>
                    </a:lnTo>
                    <a:lnTo>
                      <a:pt x="10013" y="5861"/>
                    </a:lnTo>
                    <a:lnTo>
                      <a:pt x="9891" y="5943"/>
                    </a:lnTo>
                    <a:lnTo>
                      <a:pt x="9402" y="6146"/>
                    </a:lnTo>
                    <a:lnTo>
                      <a:pt x="7815" y="6797"/>
                    </a:lnTo>
                    <a:lnTo>
                      <a:pt x="6838" y="7204"/>
                    </a:lnTo>
                    <a:lnTo>
                      <a:pt x="5821" y="7693"/>
                    </a:lnTo>
                    <a:lnTo>
                      <a:pt x="5291" y="7978"/>
                    </a:lnTo>
                    <a:lnTo>
                      <a:pt x="4803" y="8262"/>
                    </a:lnTo>
                    <a:lnTo>
                      <a:pt x="4315" y="8547"/>
                    </a:lnTo>
                    <a:lnTo>
                      <a:pt x="3826" y="8873"/>
                    </a:lnTo>
                    <a:lnTo>
                      <a:pt x="3908" y="8507"/>
                    </a:lnTo>
                    <a:lnTo>
                      <a:pt x="4030" y="7530"/>
                    </a:lnTo>
                    <a:lnTo>
                      <a:pt x="4071" y="6879"/>
                    </a:lnTo>
                    <a:lnTo>
                      <a:pt x="4111" y="6146"/>
                    </a:lnTo>
                    <a:lnTo>
                      <a:pt x="4152" y="5373"/>
                    </a:lnTo>
                    <a:lnTo>
                      <a:pt x="4152" y="4559"/>
                    </a:lnTo>
                    <a:lnTo>
                      <a:pt x="4111" y="3786"/>
                    </a:lnTo>
                    <a:lnTo>
                      <a:pt x="4030" y="2972"/>
                    </a:lnTo>
                    <a:lnTo>
                      <a:pt x="3989" y="2605"/>
                    </a:lnTo>
                    <a:lnTo>
                      <a:pt x="3908" y="2239"/>
                    </a:lnTo>
                    <a:lnTo>
                      <a:pt x="3826" y="1913"/>
                    </a:lnTo>
                    <a:lnTo>
                      <a:pt x="3745" y="1547"/>
                    </a:lnTo>
                    <a:lnTo>
                      <a:pt x="3623" y="1262"/>
                    </a:lnTo>
                    <a:lnTo>
                      <a:pt x="3501" y="977"/>
                    </a:lnTo>
                    <a:lnTo>
                      <a:pt x="3338" y="733"/>
                    </a:lnTo>
                    <a:lnTo>
                      <a:pt x="3134" y="530"/>
                    </a:lnTo>
                    <a:lnTo>
                      <a:pt x="2931" y="326"/>
                    </a:lnTo>
                    <a:lnTo>
                      <a:pt x="2727" y="204"/>
                    </a:lnTo>
                    <a:lnTo>
                      <a:pt x="2483" y="82"/>
                    </a:lnTo>
                    <a:lnTo>
                      <a:pt x="2198" y="41"/>
                    </a:lnTo>
                    <a:lnTo>
                      <a:pt x="2076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2"/>
              <p:cNvSpPr/>
              <p:nvPr/>
            </p:nvSpPr>
            <p:spPr>
              <a:xfrm>
                <a:off x="4662125" y="1865425"/>
                <a:ext cx="87525" cy="183175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7327" extrusionOk="0">
                    <a:moveTo>
                      <a:pt x="3501" y="1"/>
                    </a:moveTo>
                    <a:lnTo>
                      <a:pt x="3419" y="82"/>
                    </a:lnTo>
                    <a:lnTo>
                      <a:pt x="3216" y="204"/>
                    </a:lnTo>
                    <a:lnTo>
                      <a:pt x="2890" y="489"/>
                    </a:lnTo>
                    <a:lnTo>
                      <a:pt x="2524" y="896"/>
                    </a:lnTo>
                    <a:lnTo>
                      <a:pt x="2321" y="1100"/>
                    </a:lnTo>
                    <a:lnTo>
                      <a:pt x="2117" y="1385"/>
                    </a:lnTo>
                    <a:lnTo>
                      <a:pt x="1914" y="1670"/>
                    </a:lnTo>
                    <a:lnTo>
                      <a:pt x="1751" y="2036"/>
                    </a:lnTo>
                    <a:lnTo>
                      <a:pt x="1588" y="2402"/>
                    </a:lnTo>
                    <a:lnTo>
                      <a:pt x="1384" y="2809"/>
                    </a:lnTo>
                    <a:lnTo>
                      <a:pt x="1262" y="3216"/>
                    </a:lnTo>
                    <a:lnTo>
                      <a:pt x="1140" y="3705"/>
                    </a:lnTo>
                    <a:lnTo>
                      <a:pt x="855" y="5170"/>
                    </a:lnTo>
                    <a:lnTo>
                      <a:pt x="774" y="5617"/>
                    </a:lnTo>
                    <a:lnTo>
                      <a:pt x="693" y="5902"/>
                    </a:lnTo>
                    <a:lnTo>
                      <a:pt x="570" y="6106"/>
                    </a:lnTo>
                    <a:lnTo>
                      <a:pt x="408" y="6309"/>
                    </a:lnTo>
                    <a:lnTo>
                      <a:pt x="1" y="6879"/>
                    </a:lnTo>
                    <a:lnTo>
                      <a:pt x="163" y="6879"/>
                    </a:lnTo>
                    <a:lnTo>
                      <a:pt x="326" y="6838"/>
                    </a:lnTo>
                    <a:lnTo>
                      <a:pt x="448" y="6838"/>
                    </a:lnTo>
                    <a:lnTo>
                      <a:pt x="611" y="6757"/>
                    </a:lnTo>
                    <a:lnTo>
                      <a:pt x="815" y="6635"/>
                    </a:lnTo>
                    <a:lnTo>
                      <a:pt x="1018" y="6472"/>
                    </a:lnTo>
                    <a:lnTo>
                      <a:pt x="1181" y="6309"/>
                    </a:lnTo>
                    <a:lnTo>
                      <a:pt x="1303" y="6147"/>
                    </a:lnTo>
                    <a:lnTo>
                      <a:pt x="1384" y="6024"/>
                    </a:lnTo>
                    <a:lnTo>
                      <a:pt x="1384" y="6147"/>
                    </a:lnTo>
                    <a:lnTo>
                      <a:pt x="1384" y="6269"/>
                    </a:lnTo>
                    <a:lnTo>
                      <a:pt x="1425" y="6431"/>
                    </a:lnTo>
                    <a:lnTo>
                      <a:pt x="1507" y="6676"/>
                    </a:lnTo>
                    <a:lnTo>
                      <a:pt x="1588" y="6879"/>
                    </a:lnTo>
                    <a:lnTo>
                      <a:pt x="1751" y="7083"/>
                    </a:lnTo>
                    <a:lnTo>
                      <a:pt x="1914" y="7327"/>
                    </a:lnTo>
                    <a:lnTo>
                      <a:pt x="1954" y="7327"/>
                    </a:lnTo>
                    <a:lnTo>
                      <a:pt x="1914" y="7083"/>
                    </a:lnTo>
                    <a:lnTo>
                      <a:pt x="1832" y="6391"/>
                    </a:lnTo>
                    <a:lnTo>
                      <a:pt x="1791" y="5414"/>
                    </a:lnTo>
                    <a:lnTo>
                      <a:pt x="1751" y="4885"/>
                    </a:lnTo>
                    <a:lnTo>
                      <a:pt x="1751" y="4315"/>
                    </a:lnTo>
                    <a:lnTo>
                      <a:pt x="1791" y="3786"/>
                    </a:lnTo>
                    <a:lnTo>
                      <a:pt x="1832" y="3298"/>
                    </a:lnTo>
                    <a:lnTo>
                      <a:pt x="1914" y="2809"/>
                    </a:lnTo>
                    <a:lnTo>
                      <a:pt x="2036" y="2402"/>
                    </a:lnTo>
                    <a:lnTo>
                      <a:pt x="2158" y="2036"/>
                    </a:lnTo>
                    <a:lnTo>
                      <a:pt x="2321" y="1710"/>
                    </a:lnTo>
                    <a:lnTo>
                      <a:pt x="2443" y="1466"/>
                    </a:lnTo>
                    <a:lnTo>
                      <a:pt x="2565" y="1263"/>
                    </a:lnTo>
                    <a:lnTo>
                      <a:pt x="3175" y="489"/>
                    </a:lnTo>
                    <a:lnTo>
                      <a:pt x="3501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2"/>
              <p:cNvSpPr/>
              <p:nvPr/>
            </p:nvSpPr>
            <p:spPr>
              <a:xfrm>
                <a:off x="4760825" y="2356875"/>
                <a:ext cx="37675" cy="71250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2850" extrusionOk="0">
                    <a:moveTo>
                      <a:pt x="1506" y="1"/>
                    </a:moveTo>
                    <a:lnTo>
                      <a:pt x="1303" y="204"/>
                    </a:lnTo>
                    <a:lnTo>
                      <a:pt x="1140" y="408"/>
                    </a:lnTo>
                    <a:lnTo>
                      <a:pt x="977" y="652"/>
                    </a:lnTo>
                    <a:lnTo>
                      <a:pt x="815" y="896"/>
                    </a:lnTo>
                    <a:lnTo>
                      <a:pt x="570" y="1344"/>
                    </a:lnTo>
                    <a:lnTo>
                      <a:pt x="367" y="1832"/>
                    </a:lnTo>
                    <a:lnTo>
                      <a:pt x="163" y="2239"/>
                    </a:lnTo>
                    <a:lnTo>
                      <a:pt x="82" y="2524"/>
                    </a:lnTo>
                    <a:lnTo>
                      <a:pt x="1" y="2850"/>
                    </a:lnTo>
                    <a:lnTo>
                      <a:pt x="204" y="2361"/>
                    </a:lnTo>
                    <a:lnTo>
                      <a:pt x="448" y="1954"/>
                    </a:lnTo>
                    <a:lnTo>
                      <a:pt x="692" y="1629"/>
                    </a:lnTo>
                    <a:lnTo>
                      <a:pt x="896" y="1344"/>
                    </a:lnTo>
                    <a:lnTo>
                      <a:pt x="1099" y="1140"/>
                    </a:lnTo>
                    <a:lnTo>
                      <a:pt x="1262" y="1018"/>
                    </a:lnTo>
                    <a:lnTo>
                      <a:pt x="1384" y="896"/>
                    </a:lnTo>
                    <a:lnTo>
                      <a:pt x="1506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1" name="Google Shape;341;p32"/>
          <p:cNvGrpSpPr/>
          <p:nvPr/>
        </p:nvGrpSpPr>
        <p:grpSpPr>
          <a:xfrm>
            <a:off x="7353675" y="3390492"/>
            <a:ext cx="1228939" cy="1847482"/>
            <a:chOff x="7353675" y="3390492"/>
            <a:chExt cx="1228939" cy="1847482"/>
          </a:xfrm>
        </p:grpSpPr>
        <p:sp>
          <p:nvSpPr>
            <p:cNvPr id="342" name="Google Shape;342;p32"/>
            <p:cNvSpPr/>
            <p:nvPr/>
          </p:nvSpPr>
          <p:spPr>
            <a:xfrm>
              <a:off x="7353675" y="3390497"/>
              <a:ext cx="1228939" cy="1847477"/>
            </a:xfrm>
            <a:custGeom>
              <a:avLst/>
              <a:gdLst/>
              <a:ahLst/>
              <a:cxnLst/>
              <a:rect l="l" t="t" r="r" b="b"/>
              <a:pathLst>
                <a:path w="18438" h="27717" extrusionOk="0">
                  <a:moveTo>
                    <a:pt x="5658" y="1"/>
                  </a:moveTo>
                  <a:lnTo>
                    <a:pt x="5332" y="82"/>
                  </a:lnTo>
                  <a:lnTo>
                    <a:pt x="5007" y="204"/>
                  </a:lnTo>
                  <a:lnTo>
                    <a:pt x="4640" y="408"/>
                  </a:lnTo>
                  <a:lnTo>
                    <a:pt x="4315" y="611"/>
                  </a:lnTo>
                  <a:lnTo>
                    <a:pt x="3948" y="815"/>
                  </a:lnTo>
                  <a:lnTo>
                    <a:pt x="3623" y="1059"/>
                  </a:lnTo>
                  <a:lnTo>
                    <a:pt x="3297" y="1344"/>
                  </a:lnTo>
                  <a:lnTo>
                    <a:pt x="2646" y="1954"/>
                  </a:lnTo>
                  <a:lnTo>
                    <a:pt x="2076" y="2565"/>
                  </a:lnTo>
                  <a:lnTo>
                    <a:pt x="1547" y="3135"/>
                  </a:lnTo>
                  <a:lnTo>
                    <a:pt x="1181" y="3582"/>
                  </a:lnTo>
                  <a:lnTo>
                    <a:pt x="977" y="3826"/>
                  </a:lnTo>
                  <a:lnTo>
                    <a:pt x="815" y="4071"/>
                  </a:lnTo>
                  <a:lnTo>
                    <a:pt x="692" y="4355"/>
                  </a:lnTo>
                  <a:lnTo>
                    <a:pt x="570" y="4640"/>
                  </a:lnTo>
                  <a:lnTo>
                    <a:pt x="408" y="4966"/>
                  </a:lnTo>
                  <a:lnTo>
                    <a:pt x="326" y="5292"/>
                  </a:lnTo>
                  <a:lnTo>
                    <a:pt x="204" y="5658"/>
                  </a:lnTo>
                  <a:lnTo>
                    <a:pt x="163" y="5983"/>
                  </a:lnTo>
                  <a:lnTo>
                    <a:pt x="82" y="6390"/>
                  </a:lnTo>
                  <a:lnTo>
                    <a:pt x="41" y="6838"/>
                  </a:lnTo>
                  <a:lnTo>
                    <a:pt x="1" y="7286"/>
                  </a:lnTo>
                  <a:lnTo>
                    <a:pt x="1" y="7774"/>
                  </a:lnTo>
                  <a:lnTo>
                    <a:pt x="1" y="8263"/>
                  </a:lnTo>
                  <a:lnTo>
                    <a:pt x="82" y="8792"/>
                  </a:lnTo>
                  <a:lnTo>
                    <a:pt x="123" y="9321"/>
                  </a:lnTo>
                  <a:lnTo>
                    <a:pt x="204" y="9931"/>
                  </a:lnTo>
                  <a:lnTo>
                    <a:pt x="326" y="10501"/>
                  </a:lnTo>
                  <a:lnTo>
                    <a:pt x="448" y="11030"/>
                  </a:lnTo>
                  <a:lnTo>
                    <a:pt x="570" y="11559"/>
                  </a:lnTo>
                  <a:lnTo>
                    <a:pt x="733" y="12007"/>
                  </a:lnTo>
                  <a:lnTo>
                    <a:pt x="896" y="12455"/>
                  </a:lnTo>
                  <a:lnTo>
                    <a:pt x="1018" y="12821"/>
                  </a:lnTo>
                  <a:lnTo>
                    <a:pt x="1181" y="13187"/>
                  </a:lnTo>
                  <a:lnTo>
                    <a:pt x="1344" y="13513"/>
                  </a:lnTo>
                  <a:lnTo>
                    <a:pt x="1506" y="13838"/>
                  </a:lnTo>
                  <a:lnTo>
                    <a:pt x="1669" y="14123"/>
                  </a:lnTo>
                  <a:lnTo>
                    <a:pt x="1995" y="14571"/>
                  </a:lnTo>
                  <a:lnTo>
                    <a:pt x="2320" y="14937"/>
                  </a:lnTo>
                  <a:lnTo>
                    <a:pt x="2646" y="15222"/>
                  </a:lnTo>
                  <a:lnTo>
                    <a:pt x="2931" y="15466"/>
                  </a:lnTo>
                  <a:lnTo>
                    <a:pt x="3297" y="15670"/>
                  </a:lnTo>
                  <a:lnTo>
                    <a:pt x="3623" y="15833"/>
                  </a:lnTo>
                  <a:lnTo>
                    <a:pt x="3908" y="15914"/>
                  </a:lnTo>
                  <a:lnTo>
                    <a:pt x="4193" y="15995"/>
                  </a:lnTo>
                  <a:lnTo>
                    <a:pt x="4437" y="16036"/>
                  </a:lnTo>
                  <a:lnTo>
                    <a:pt x="4640" y="16077"/>
                  </a:lnTo>
                  <a:lnTo>
                    <a:pt x="4315" y="14937"/>
                  </a:lnTo>
                  <a:lnTo>
                    <a:pt x="4070" y="13960"/>
                  </a:lnTo>
                  <a:lnTo>
                    <a:pt x="4070" y="13920"/>
                  </a:lnTo>
                  <a:lnTo>
                    <a:pt x="4111" y="13960"/>
                  </a:lnTo>
                  <a:lnTo>
                    <a:pt x="4315" y="14083"/>
                  </a:lnTo>
                  <a:lnTo>
                    <a:pt x="4477" y="14164"/>
                  </a:lnTo>
                  <a:lnTo>
                    <a:pt x="4640" y="14245"/>
                  </a:lnTo>
                  <a:lnTo>
                    <a:pt x="4762" y="14286"/>
                  </a:lnTo>
                  <a:lnTo>
                    <a:pt x="4844" y="14327"/>
                  </a:lnTo>
                  <a:lnTo>
                    <a:pt x="5047" y="14286"/>
                  </a:lnTo>
                  <a:lnTo>
                    <a:pt x="5373" y="14205"/>
                  </a:lnTo>
                  <a:lnTo>
                    <a:pt x="6105" y="14001"/>
                  </a:lnTo>
                  <a:lnTo>
                    <a:pt x="7042" y="13716"/>
                  </a:lnTo>
                  <a:lnTo>
                    <a:pt x="7245" y="14449"/>
                  </a:lnTo>
                  <a:lnTo>
                    <a:pt x="7408" y="15019"/>
                  </a:lnTo>
                  <a:lnTo>
                    <a:pt x="7449" y="15263"/>
                  </a:lnTo>
                  <a:lnTo>
                    <a:pt x="7449" y="15385"/>
                  </a:lnTo>
                  <a:lnTo>
                    <a:pt x="7449" y="15426"/>
                  </a:lnTo>
                  <a:lnTo>
                    <a:pt x="7408" y="15466"/>
                  </a:lnTo>
                  <a:lnTo>
                    <a:pt x="7286" y="15548"/>
                  </a:lnTo>
                  <a:lnTo>
                    <a:pt x="6838" y="15751"/>
                  </a:lnTo>
                  <a:lnTo>
                    <a:pt x="6146" y="16036"/>
                  </a:lnTo>
                  <a:lnTo>
                    <a:pt x="5414" y="16402"/>
                  </a:lnTo>
                  <a:lnTo>
                    <a:pt x="5007" y="16565"/>
                  </a:lnTo>
                  <a:lnTo>
                    <a:pt x="4600" y="16809"/>
                  </a:lnTo>
                  <a:lnTo>
                    <a:pt x="4193" y="17054"/>
                  </a:lnTo>
                  <a:lnTo>
                    <a:pt x="3786" y="17298"/>
                  </a:lnTo>
                  <a:lnTo>
                    <a:pt x="3419" y="17583"/>
                  </a:lnTo>
                  <a:lnTo>
                    <a:pt x="3134" y="17868"/>
                  </a:lnTo>
                  <a:lnTo>
                    <a:pt x="2890" y="18193"/>
                  </a:lnTo>
                  <a:lnTo>
                    <a:pt x="2768" y="18356"/>
                  </a:lnTo>
                  <a:lnTo>
                    <a:pt x="2687" y="18519"/>
                  </a:lnTo>
                  <a:lnTo>
                    <a:pt x="2646" y="18600"/>
                  </a:lnTo>
                  <a:lnTo>
                    <a:pt x="2605" y="18722"/>
                  </a:lnTo>
                  <a:lnTo>
                    <a:pt x="2524" y="18885"/>
                  </a:lnTo>
                  <a:lnTo>
                    <a:pt x="2524" y="18926"/>
                  </a:lnTo>
                  <a:lnTo>
                    <a:pt x="2524" y="18966"/>
                  </a:lnTo>
                  <a:lnTo>
                    <a:pt x="2483" y="19089"/>
                  </a:lnTo>
                  <a:lnTo>
                    <a:pt x="2442" y="19333"/>
                  </a:lnTo>
                  <a:lnTo>
                    <a:pt x="2402" y="19821"/>
                  </a:lnTo>
                  <a:lnTo>
                    <a:pt x="2361" y="20391"/>
                  </a:lnTo>
                  <a:lnTo>
                    <a:pt x="2361" y="20432"/>
                  </a:lnTo>
                  <a:lnTo>
                    <a:pt x="2361" y="20472"/>
                  </a:lnTo>
                  <a:lnTo>
                    <a:pt x="2402" y="21042"/>
                  </a:lnTo>
                  <a:lnTo>
                    <a:pt x="2402" y="21123"/>
                  </a:lnTo>
                  <a:lnTo>
                    <a:pt x="2402" y="21571"/>
                  </a:lnTo>
                  <a:lnTo>
                    <a:pt x="2483" y="22222"/>
                  </a:lnTo>
                  <a:lnTo>
                    <a:pt x="2605" y="22874"/>
                  </a:lnTo>
                  <a:lnTo>
                    <a:pt x="2687" y="23240"/>
                  </a:lnTo>
                  <a:lnTo>
                    <a:pt x="2727" y="23606"/>
                  </a:lnTo>
                  <a:lnTo>
                    <a:pt x="2849" y="24217"/>
                  </a:lnTo>
                  <a:lnTo>
                    <a:pt x="3012" y="24868"/>
                  </a:lnTo>
                  <a:lnTo>
                    <a:pt x="3053" y="25112"/>
                  </a:lnTo>
                  <a:lnTo>
                    <a:pt x="3134" y="25478"/>
                  </a:lnTo>
                  <a:lnTo>
                    <a:pt x="3419" y="26333"/>
                  </a:lnTo>
                  <a:lnTo>
                    <a:pt x="3501" y="26699"/>
                  </a:lnTo>
                  <a:lnTo>
                    <a:pt x="3867" y="27717"/>
                  </a:lnTo>
                  <a:lnTo>
                    <a:pt x="18356" y="27717"/>
                  </a:lnTo>
                  <a:lnTo>
                    <a:pt x="18437" y="26740"/>
                  </a:lnTo>
                  <a:lnTo>
                    <a:pt x="18437" y="25600"/>
                  </a:lnTo>
                  <a:lnTo>
                    <a:pt x="18397" y="24217"/>
                  </a:lnTo>
                  <a:lnTo>
                    <a:pt x="18356" y="23484"/>
                  </a:lnTo>
                  <a:lnTo>
                    <a:pt x="18315" y="22711"/>
                  </a:lnTo>
                  <a:lnTo>
                    <a:pt x="18234" y="21897"/>
                  </a:lnTo>
                  <a:lnTo>
                    <a:pt x="18152" y="21083"/>
                  </a:lnTo>
                  <a:lnTo>
                    <a:pt x="18030" y="20228"/>
                  </a:lnTo>
                  <a:lnTo>
                    <a:pt x="17868" y="19455"/>
                  </a:lnTo>
                  <a:lnTo>
                    <a:pt x="17705" y="18682"/>
                  </a:lnTo>
                  <a:lnTo>
                    <a:pt x="17461" y="17990"/>
                  </a:lnTo>
                  <a:lnTo>
                    <a:pt x="17176" y="17094"/>
                  </a:lnTo>
                  <a:lnTo>
                    <a:pt x="17054" y="16891"/>
                  </a:lnTo>
                  <a:lnTo>
                    <a:pt x="17013" y="16769"/>
                  </a:lnTo>
                  <a:lnTo>
                    <a:pt x="16809" y="16240"/>
                  </a:lnTo>
                  <a:lnTo>
                    <a:pt x="16565" y="15833"/>
                  </a:lnTo>
                  <a:lnTo>
                    <a:pt x="16524" y="15751"/>
                  </a:lnTo>
                  <a:lnTo>
                    <a:pt x="16443" y="15588"/>
                  </a:lnTo>
                  <a:lnTo>
                    <a:pt x="16321" y="15426"/>
                  </a:lnTo>
                  <a:lnTo>
                    <a:pt x="16280" y="15385"/>
                  </a:lnTo>
                  <a:lnTo>
                    <a:pt x="16240" y="15263"/>
                  </a:lnTo>
                  <a:lnTo>
                    <a:pt x="16240" y="15304"/>
                  </a:lnTo>
                  <a:lnTo>
                    <a:pt x="16117" y="15141"/>
                  </a:lnTo>
                  <a:lnTo>
                    <a:pt x="15873" y="14856"/>
                  </a:lnTo>
                  <a:lnTo>
                    <a:pt x="15670" y="14652"/>
                  </a:lnTo>
                  <a:lnTo>
                    <a:pt x="15426" y="14449"/>
                  </a:lnTo>
                  <a:lnTo>
                    <a:pt x="15222" y="14327"/>
                  </a:lnTo>
                  <a:lnTo>
                    <a:pt x="15019" y="14245"/>
                  </a:lnTo>
                  <a:lnTo>
                    <a:pt x="14815" y="14164"/>
                  </a:lnTo>
                  <a:lnTo>
                    <a:pt x="14612" y="14123"/>
                  </a:lnTo>
                  <a:lnTo>
                    <a:pt x="14001" y="14123"/>
                  </a:lnTo>
                  <a:lnTo>
                    <a:pt x="13594" y="14164"/>
                  </a:lnTo>
                  <a:lnTo>
                    <a:pt x="13106" y="14245"/>
                  </a:lnTo>
                  <a:lnTo>
                    <a:pt x="12129" y="14449"/>
                  </a:lnTo>
                  <a:lnTo>
                    <a:pt x="11356" y="14652"/>
                  </a:lnTo>
                  <a:lnTo>
                    <a:pt x="10989" y="14734"/>
                  </a:lnTo>
                  <a:lnTo>
                    <a:pt x="10827" y="14367"/>
                  </a:lnTo>
                  <a:lnTo>
                    <a:pt x="10786" y="14245"/>
                  </a:lnTo>
                  <a:lnTo>
                    <a:pt x="11356" y="13920"/>
                  </a:lnTo>
                  <a:lnTo>
                    <a:pt x="12007" y="13472"/>
                  </a:lnTo>
                  <a:lnTo>
                    <a:pt x="12536" y="13065"/>
                  </a:lnTo>
                  <a:lnTo>
                    <a:pt x="13024" y="12658"/>
                  </a:lnTo>
                  <a:lnTo>
                    <a:pt x="13431" y="12251"/>
                  </a:lnTo>
                  <a:lnTo>
                    <a:pt x="13798" y="11844"/>
                  </a:lnTo>
                  <a:lnTo>
                    <a:pt x="14083" y="11478"/>
                  </a:lnTo>
                  <a:lnTo>
                    <a:pt x="14327" y="11152"/>
                  </a:lnTo>
                  <a:lnTo>
                    <a:pt x="14530" y="10827"/>
                  </a:lnTo>
                  <a:lnTo>
                    <a:pt x="14734" y="10501"/>
                  </a:lnTo>
                  <a:lnTo>
                    <a:pt x="14856" y="10257"/>
                  </a:lnTo>
                  <a:lnTo>
                    <a:pt x="14937" y="10013"/>
                  </a:lnTo>
                  <a:lnTo>
                    <a:pt x="15019" y="9728"/>
                  </a:lnTo>
                  <a:lnTo>
                    <a:pt x="15100" y="9606"/>
                  </a:lnTo>
                  <a:lnTo>
                    <a:pt x="14937" y="9036"/>
                  </a:lnTo>
                  <a:lnTo>
                    <a:pt x="14815" y="8466"/>
                  </a:lnTo>
                  <a:lnTo>
                    <a:pt x="14693" y="7937"/>
                  </a:lnTo>
                  <a:lnTo>
                    <a:pt x="14530" y="7408"/>
                  </a:lnTo>
                  <a:lnTo>
                    <a:pt x="14327" y="6879"/>
                  </a:lnTo>
                  <a:lnTo>
                    <a:pt x="14123" y="6390"/>
                  </a:lnTo>
                  <a:lnTo>
                    <a:pt x="13920" y="5902"/>
                  </a:lnTo>
                  <a:lnTo>
                    <a:pt x="13676" y="5454"/>
                  </a:lnTo>
                  <a:lnTo>
                    <a:pt x="13431" y="4966"/>
                  </a:lnTo>
                  <a:lnTo>
                    <a:pt x="13187" y="4559"/>
                  </a:lnTo>
                  <a:lnTo>
                    <a:pt x="12902" y="4111"/>
                  </a:lnTo>
                  <a:lnTo>
                    <a:pt x="12617" y="3704"/>
                  </a:lnTo>
                  <a:lnTo>
                    <a:pt x="12088" y="2972"/>
                  </a:lnTo>
                  <a:lnTo>
                    <a:pt x="11478" y="2280"/>
                  </a:lnTo>
                  <a:lnTo>
                    <a:pt x="11193" y="1954"/>
                  </a:lnTo>
                  <a:lnTo>
                    <a:pt x="10867" y="1710"/>
                  </a:lnTo>
                  <a:lnTo>
                    <a:pt x="10542" y="1425"/>
                  </a:lnTo>
                  <a:lnTo>
                    <a:pt x="10216" y="1222"/>
                  </a:lnTo>
                  <a:lnTo>
                    <a:pt x="9890" y="977"/>
                  </a:lnTo>
                  <a:lnTo>
                    <a:pt x="9524" y="815"/>
                  </a:lnTo>
                  <a:lnTo>
                    <a:pt x="9158" y="611"/>
                  </a:lnTo>
                  <a:lnTo>
                    <a:pt x="8792" y="489"/>
                  </a:lnTo>
                  <a:lnTo>
                    <a:pt x="8466" y="367"/>
                  </a:lnTo>
                  <a:lnTo>
                    <a:pt x="8100" y="245"/>
                  </a:lnTo>
                  <a:lnTo>
                    <a:pt x="7733" y="163"/>
                  </a:lnTo>
                  <a:lnTo>
                    <a:pt x="7367" y="123"/>
                  </a:lnTo>
                  <a:lnTo>
                    <a:pt x="7042" y="41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3" name="Google Shape;343;p32"/>
            <p:cNvGrpSpPr/>
            <p:nvPr/>
          </p:nvGrpSpPr>
          <p:grpSpPr>
            <a:xfrm>
              <a:off x="7355039" y="3390492"/>
              <a:ext cx="1226206" cy="1847477"/>
              <a:chOff x="4038425" y="1856275"/>
              <a:chExt cx="459925" cy="692925"/>
            </a:xfrm>
          </p:grpSpPr>
          <p:sp>
            <p:nvSpPr>
              <p:cNvPr id="344" name="Google Shape;344;p32"/>
              <p:cNvSpPr/>
              <p:nvPr/>
            </p:nvSpPr>
            <p:spPr>
              <a:xfrm>
                <a:off x="4038425" y="1856275"/>
                <a:ext cx="376475" cy="401925"/>
              </a:xfrm>
              <a:custGeom>
                <a:avLst/>
                <a:gdLst/>
                <a:ahLst/>
                <a:cxnLst/>
                <a:rect l="l" t="t" r="r" b="b"/>
                <a:pathLst>
                  <a:path w="15059" h="16077" extrusionOk="0">
                    <a:moveTo>
                      <a:pt x="5983" y="1"/>
                    </a:moveTo>
                    <a:lnTo>
                      <a:pt x="5657" y="41"/>
                    </a:lnTo>
                    <a:lnTo>
                      <a:pt x="5291" y="82"/>
                    </a:lnTo>
                    <a:lnTo>
                      <a:pt x="4965" y="245"/>
                    </a:lnTo>
                    <a:lnTo>
                      <a:pt x="4640" y="408"/>
                    </a:lnTo>
                    <a:lnTo>
                      <a:pt x="4273" y="611"/>
                    </a:lnTo>
                    <a:lnTo>
                      <a:pt x="3948" y="855"/>
                    </a:lnTo>
                    <a:lnTo>
                      <a:pt x="3582" y="1100"/>
                    </a:lnTo>
                    <a:lnTo>
                      <a:pt x="3256" y="1384"/>
                    </a:lnTo>
                    <a:lnTo>
                      <a:pt x="2605" y="1954"/>
                    </a:lnTo>
                    <a:lnTo>
                      <a:pt x="2035" y="2565"/>
                    </a:lnTo>
                    <a:lnTo>
                      <a:pt x="1506" y="3135"/>
                    </a:lnTo>
                    <a:lnTo>
                      <a:pt x="1140" y="3623"/>
                    </a:lnTo>
                    <a:lnTo>
                      <a:pt x="936" y="3867"/>
                    </a:lnTo>
                    <a:lnTo>
                      <a:pt x="814" y="4111"/>
                    </a:lnTo>
                    <a:lnTo>
                      <a:pt x="651" y="4355"/>
                    </a:lnTo>
                    <a:lnTo>
                      <a:pt x="529" y="4640"/>
                    </a:lnTo>
                    <a:lnTo>
                      <a:pt x="407" y="4966"/>
                    </a:lnTo>
                    <a:lnTo>
                      <a:pt x="285" y="5292"/>
                    </a:lnTo>
                    <a:lnTo>
                      <a:pt x="204" y="5658"/>
                    </a:lnTo>
                    <a:lnTo>
                      <a:pt x="122" y="6024"/>
                    </a:lnTo>
                    <a:lnTo>
                      <a:pt x="41" y="6431"/>
                    </a:lnTo>
                    <a:lnTo>
                      <a:pt x="0" y="6838"/>
                    </a:lnTo>
                    <a:lnTo>
                      <a:pt x="0" y="7327"/>
                    </a:lnTo>
                    <a:lnTo>
                      <a:pt x="0" y="7774"/>
                    </a:lnTo>
                    <a:lnTo>
                      <a:pt x="0" y="8303"/>
                    </a:lnTo>
                    <a:lnTo>
                      <a:pt x="41" y="8832"/>
                    </a:lnTo>
                    <a:lnTo>
                      <a:pt x="81" y="9361"/>
                    </a:lnTo>
                    <a:lnTo>
                      <a:pt x="204" y="9931"/>
                    </a:lnTo>
                    <a:lnTo>
                      <a:pt x="285" y="10542"/>
                    </a:lnTo>
                    <a:lnTo>
                      <a:pt x="407" y="11071"/>
                    </a:lnTo>
                    <a:lnTo>
                      <a:pt x="529" y="11559"/>
                    </a:lnTo>
                    <a:lnTo>
                      <a:pt x="692" y="12048"/>
                    </a:lnTo>
                    <a:lnTo>
                      <a:pt x="855" y="12455"/>
                    </a:lnTo>
                    <a:lnTo>
                      <a:pt x="1017" y="12862"/>
                    </a:lnTo>
                    <a:lnTo>
                      <a:pt x="1140" y="13187"/>
                    </a:lnTo>
                    <a:lnTo>
                      <a:pt x="1302" y="13553"/>
                    </a:lnTo>
                    <a:lnTo>
                      <a:pt x="1506" y="13838"/>
                    </a:lnTo>
                    <a:lnTo>
                      <a:pt x="1628" y="14123"/>
                    </a:lnTo>
                    <a:lnTo>
                      <a:pt x="1954" y="14571"/>
                    </a:lnTo>
                    <a:lnTo>
                      <a:pt x="2320" y="14978"/>
                    </a:lnTo>
                    <a:lnTo>
                      <a:pt x="2605" y="15263"/>
                    </a:lnTo>
                    <a:lnTo>
                      <a:pt x="2930" y="15507"/>
                    </a:lnTo>
                    <a:lnTo>
                      <a:pt x="3256" y="15670"/>
                    </a:lnTo>
                    <a:lnTo>
                      <a:pt x="3582" y="15833"/>
                    </a:lnTo>
                    <a:lnTo>
                      <a:pt x="3866" y="15914"/>
                    </a:lnTo>
                    <a:lnTo>
                      <a:pt x="4151" y="15995"/>
                    </a:lnTo>
                    <a:lnTo>
                      <a:pt x="4396" y="16077"/>
                    </a:lnTo>
                    <a:lnTo>
                      <a:pt x="4599" y="16077"/>
                    </a:lnTo>
                    <a:lnTo>
                      <a:pt x="4273" y="14937"/>
                    </a:lnTo>
                    <a:lnTo>
                      <a:pt x="4029" y="13960"/>
                    </a:lnTo>
                    <a:lnTo>
                      <a:pt x="3826" y="13065"/>
                    </a:lnTo>
                    <a:lnTo>
                      <a:pt x="4192" y="12984"/>
                    </a:lnTo>
                    <a:lnTo>
                      <a:pt x="4558" y="12862"/>
                    </a:lnTo>
                    <a:lnTo>
                      <a:pt x="4884" y="12780"/>
                    </a:lnTo>
                    <a:lnTo>
                      <a:pt x="5250" y="12739"/>
                    </a:lnTo>
                    <a:lnTo>
                      <a:pt x="5576" y="12699"/>
                    </a:lnTo>
                    <a:lnTo>
                      <a:pt x="5901" y="12699"/>
                    </a:lnTo>
                    <a:lnTo>
                      <a:pt x="6227" y="12658"/>
                    </a:lnTo>
                    <a:lnTo>
                      <a:pt x="6553" y="12699"/>
                    </a:lnTo>
                    <a:lnTo>
                      <a:pt x="7122" y="12739"/>
                    </a:lnTo>
                    <a:lnTo>
                      <a:pt x="7692" y="12862"/>
                    </a:lnTo>
                    <a:lnTo>
                      <a:pt x="8221" y="12984"/>
                    </a:lnTo>
                    <a:lnTo>
                      <a:pt x="8669" y="13187"/>
                    </a:lnTo>
                    <a:lnTo>
                      <a:pt x="9117" y="13391"/>
                    </a:lnTo>
                    <a:lnTo>
                      <a:pt x="9483" y="13553"/>
                    </a:lnTo>
                    <a:lnTo>
                      <a:pt x="9849" y="13757"/>
                    </a:lnTo>
                    <a:lnTo>
                      <a:pt x="10134" y="13960"/>
                    </a:lnTo>
                    <a:lnTo>
                      <a:pt x="10500" y="14205"/>
                    </a:lnTo>
                    <a:lnTo>
                      <a:pt x="10623" y="14327"/>
                    </a:lnTo>
                    <a:lnTo>
                      <a:pt x="11314" y="13920"/>
                    </a:lnTo>
                    <a:lnTo>
                      <a:pt x="11966" y="13472"/>
                    </a:lnTo>
                    <a:lnTo>
                      <a:pt x="12495" y="13065"/>
                    </a:lnTo>
                    <a:lnTo>
                      <a:pt x="12983" y="12658"/>
                    </a:lnTo>
                    <a:lnTo>
                      <a:pt x="13390" y="12251"/>
                    </a:lnTo>
                    <a:lnTo>
                      <a:pt x="13756" y="11885"/>
                    </a:lnTo>
                    <a:lnTo>
                      <a:pt x="14041" y="11478"/>
                    </a:lnTo>
                    <a:lnTo>
                      <a:pt x="14326" y="11152"/>
                    </a:lnTo>
                    <a:lnTo>
                      <a:pt x="14530" y="10827"/>
                    </a:lnTo>
                    <a:lnTo>
                      <a:pt x="14692" y="10542"/>
                    </a:lnTo>
                    <a:lnTo>
                      <a:pt x="14815" y="10257"/>
                    </a:lnTo>
                    <a:lnTo>
                      <a:pt x="14896" y="10053"/>
                    </a:lnTo>
                    <a:lnTo>
                      <a:pt x="14977" y="9728"/>
                    </a:lnTo>
                    <a:lnTo>
                      <a:pt x="15059" y="9646"/>
                    </a:lnTo>
                    <a:lnTo>
                      <a:pt x="14937" y="9036"/>
                    </a:lnTo>
                    <a:lnTo>
                      <a:pt x="14774" y="8507"/>
                    </a:lnTo>
                    <a:lnTo>
                      <a:pt x="14652" y="7937"/>
                    </a:lnTo>
                    <a:lnTo>
                      <a:pt x="14489" y="7408"/>
                    </a:lnTo>
                    <a:lnTo>
                      <a:pt x="14326" y="6920"/>
                    </a:lnTo>
                    <a:lnTo>
                      <a:pt x="14123" y="6390"/>
                    </a:lnTo>
                    <a:lnTo>
                      <a:pt x="13878" y="5902"/>
                    </a:lnTo>
                    <a:lnTo>
                      <a:pt x="13634" y="5454"/>
                    </a:lnTo>
                    <a:lnTo>
                      <a:pt x="13390" y="5007"/>
                    </a:lnTo>
                    <a:lnTo>
                      <a:pt x="13146" y="4559"/>
                    </a:lnTo>
                    <a:lnTo>
                      <a:pt x="12861" y="4111"/>
                    </a:lnTo>
                    <a:lnTo>
                      <a:pt x="12617" y="3704"/>
                    </a:lnTo>
                    <a:lnTo>
                      <a:pt x="12047" y="2972"/>
                    </a:lnTo>
                    <a:lnTo>
                      <a:pt x="11437" y="2280"/>
                    </a:lnTo>
                    <a:lnTo>
                      <a:pt x="11152" y="1995"/>
                    </a:lnTo>
                    <a:lnTo>
                      <a:pt x="10826" y="1710"/>
                    </a:lnTo>
                    <a:lnTo>
                      <a:pt x="10500" y="1466"/>
                    </a:lnTo>
                    <a:lnTo>
                      <a:pt x="10175" y="1222"/>
                    </a:lnTo>
                    <a:lnTo>
                      <a:pt x="9849" y="977"/>
                    </a:lnTo>
                    <a:lnTo>
                      <a:pt x="9483" y="815"/>
                    </a:lnTo>
                    <a:lnTo>
                      <a:pt x="9117" y="652"/>
                    </a:lnTo>
                    <a:lnTo>
                      <a:pt x="8791" y="489"/>
                    </a:lnTo>
                    <a:lnTo>
                      <a:pt x="8425" y="367"/>
                    </a:lnTo>
                    <a:lnTo>
                      <a:pt x="8058" y="286"/>
                    </a:lnTo>
                    <a:lnTo>
                      <a:pt x="7692" y="163"/>
                    </a:lnTo>
                    <a:lnTo>
                      <a:pt x="7326" y="123"/>
                    </a:lnTo>
                    <a:lnTo>
                      <a:pt x="7000" y="41"/>
                    </a:lnTo>
                    <a:lnTo>
                      <a:pt x="6634" y="41"/>
                    </a:lnTo>
                    <a:lnTo>
                      <a:pt x="5983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2"/>
              <p:cNvSpPr/>
              <p:nvPr/>
            </p:nvSpPr>
            <p:spPr>
              <a:xfrm>
                <a:off x="4090300" y="1935650"/>
                <a:ext cx="408050" cy="613550"/>
              </a:xfrm>
              <a:custGeom>
                <a:avLst/>
                <a:gdLst/>
                <a:ahLst/>
                <a:cxnLst/>
                <a:rect l="l" t="t" r="r" b="b"/>
                <a:pathLst>
                  <a:path w="16322" h="24542" extrusionOk="0">
                    <a:moveTo>
                      <a:pt x="1669" y="0"/>
                    </a:moveTo>
                    <a:lnTo>
                      <a:pt x="1588" y="122"/>
                    </a:lnTo>
                    <a:lnTo>
                      <a:pt x="1384" y="448"/>
                    </a:lnTo>
                    <a:lnTo>
                      <a:pt x="1059" y="1018"/>
                    </a:lnTo>
                    <a:lnTo>
                      <a:pt x="896" y="1343"/>
                    </a:lnTo>
                    <a:lnTo>
                      <a:pt x="733" y="1750"/>
                    </a:lnTo>
                    <a:lnTo>
                      <a:pt x="570" y="2157"/>
                    </a:lnTo>
                    <a:lnTo>
                      <a:pt x="408" y="2646"/>
                    </a:lnTo>
                    <a:lnTo>
                      <a:pt x="286" y="3175"/>
                    </a:lnTo>
                    <a:lnTo>
                      <a:pt x="163" y="3745"/>
                    </a:lnTo>
                    <a:lnTo>
                      <a:pt x="82" y="4314"/>
                    </a:lnTo>
                    <a:lnTo>
                      <a:pt x="1" y="4965"/>
                    </a:lnTo>
                    <a:lnTo>
                      <a:pt x="1" y="5617"/>
                    </a:lnTo>
                    <a:lnTo>
                      <a:pt x="41" y="6309"/>
                    </a:lnTo>
                    <a:lnTo>
                      <a:pt x="82" y="6960"/>
                    </a:lnTo>
                    <a:lnTo>
                      <a:pt x="204" y="7570"/>
                    </a:lnTo>
                    <a:lnTo>
                      <a:pt x="367" y="8140"/>
                    </a:lnTo>
                    <a:lnTo>
                      <a:pt x="530" y="8628"/>
                    </a:lnTo>
                    <a:lnTo>
                      <a:pt x="693" y="9076"/>
                    </a:lnTo>
                    <a:lnTo>
                      <a:pt x="896" y="9483"/>
                    </a:lnTo>
                    <a:lnTo>
                      <a:pt x="1100" y="9809"/>
                    </a:lnTo>
                    <a:lnTo>
                      <a:pt x="1344" y="10134"/>
                    </a:lnTo>
                    <a:lnTo>
                      <a:pt x="1547" y="10378"/>
                    </a:lnTo>
                    <a:lnTo>
                      <a:pt x="1791" y="10623"/>
                    </a:lnTo>
                    <a:lnTo>
                      <a:pt x="1995" y="10785"/>
                    </a:lnTo>
                    <a:lnTo>
                      <a:pt x="2198" y="10908"/>
                    </a:lnTo>
                    <a:lnTo>
                      <a:pt x="2361" y="11030"/>
                    </a:lnTo>
                    <a:lnTo>
                      <a:pt x="2524" y="11111"/>
                    </a:lnTo>
                    <a:lnTo>
                      <a:pt x="2646" y="11111"/>
                    </a:lnTo>
                    <a:lnTo>
                      <a:pt x="2768" y="11152"/>
                    </a:lnTo>
                    <a:lnTo>
                      <a:pt x="2972" y="11111"/>
                    </a:lnTo>
                    <a:lnTo>
                      <a:pt x="3257" y="11030"/>
                    </a:lnTo>
                    <a:lnTo>
                      <a:pt x="3989" y="10826"/>
                    </a:lnTo>
                    <a:lnTo>
                      <a:pt x="4925" y="10541"/>
                    </a:lnTo>
                    <a:lnTo>
                      <a:pt x="5129" y="11274"/>
                    </a:lnTo>
                    <a:lnTo>
                      <a:pt x="5292" y="11844"/>
                    </a:lnTo>
                    <a:lnTo>
                      <a:pt x="5332" y="12088"/>
                    </a:lnTo>
                    <a:lnTo>
                      <a:pt x="5332" y="12251"/>
                    </a:lnTo>
                    <a:lnTo>
                      <a:pt x="5332" y="12291"/>
                    </a:lnTo>
                    <a:lnTo>
                      <a:pt x="5292" y="12332"/>
                    </a:lnTo>
                    <a:lnTo>
                      <a:pt x="5169" y="12413"/>
                    </a:lnTo>
                    <a:lnTo>
                      <a:pt x="4722" y="12617"/>
                    </a:lnTo>
                    <a:lnTo>
                      <a:pt x="4071" y="12902"/>
                    </a:lnTo>
                    <a:lnTo>
                      <a:pt x="3297" y="13227"/>
                    </a:lnTo>
                    <a:lnTo>
                      <a:pt x="2890" y="13431"/>
                    </a:lnTo>
                    <a:lnTo>
                      <a:pt x="2483" y="13634"/>
                    </a:lnTo>
                    <a:lnTo>
                      <a:pt x="2076" y="13879"/>
                    </a:lnTo>
                    <a:lnTo>
                      <a:pt x="1669" y="14123"/>
                    </a:lnTo>
                    <a:lnTo>
                      <a:pt x="1303" y="14408"/>
                    </a:lnTo>
                    <a:lnTo>
                      <a:pt x="1018" y="14733"/>
                    </a:lnTo>
                    <a:lnTo>
                      <a:pt x="774" y="15018"/>
                    </a:lnTo>
                    <a:lnTo>
                      <a:pt x="652" y="15181"/>
                    </a:lnTo>
                    <a:lnTo>
                      <a:pt x="570" y="15344"/>
                    </a:lnTo>
                    <a:lnTo>
                      <a:pt x="489" y="15547"/>
                    </a:lnTo>
                    <a:lnTo>
                      <a:pt x="448" y="15751"/>
                    </a:lnTo>
                    <a:lnTo>
                      <a:pt x="326" y="16158"/>
                    </a:lnTo>
                    <a:lnTo>
                      <a:pt x="286" y="16687"/>
                    </a:lnTo>
                    <a:lnTo>
                      <a:pt x="245" y="17216"/>
                    </a:lnTo>
                    <a:lnTo>
                      <a:pt x="286" y="17786"/>
                    </a:lnTo>
                    <a:lnTo>
                      <a:pt x="286" y="18396"/>
                    </a:lnTo>
                    <a:lnTo>
                      <a:pt x="367" y="19047"/>
                    </a:lnTo>
                    <a:lnTo>
                      <a:pt x="489" y="19699"/>
                    </a:lnTo>
                    <a:lnTo>
                      <a:pt x="611" y="20350"/>
                    </a:lnTo>
                    <a:lnTo>
                      <a:pt x="733" y="21001"/>
                    </a:lnTo>
                    <a:lnTo>
                      <a:pt x="896" y="21693"/>
                    </a:lnTo>
                    <a:lnTo>
                      <a:pt x="1059" y="22303"/>
                    </a:lnTo>
                    <a:lnTo>
                      <a:pt x="1384" y="23524"/>
                    </a:lnTo>
                    <a:lnTo>
                      <a:pt x="1751" y="24542"/>
                    </a:lnTo>
                    <a:lnTo>
                      <a:pt x="16280" y="24542"/>
                    </a:lnTo>
                    <a:lnTo>
                      <a:pt x="16321" y="23565"/>
                    </a:lnTo>
                    <a:lnTo>
                      <a:pt x="16321" y="22425"/>
                    </a:lnTo>
                    <a:lnTo>
                      <a:pt x="16280" y="21082"/>
                    </a:lnTo>
                    <a:lnTo>
                      <a:pt x="16280" y="20309"/>
                    </a:lnTo>
                    <a:lnTo>
                      <a:pt x="16199" y="19536"/>
                    </a:lnTo>
                    <a:lnTo>
                      <a:pt x="16118" y="18722"/>
                    </a:lnTo>
                    <a:lnTo>
                      <a:pt x="16077" y="17908"/>
                    </a:lnTo>
                    <a:lnTo>
                      <a:pt x="15914" y="17094"/>
                    </a:lnTo>
                    <a:lnTo>
                      <a:pt x="15792" y="16280"/>
                    </a:lnTo>
                    <a:lnTo>
                      <a:pt x="15589" y="15547"/>
                    </a:lnTo>
                    <a:lnTo>
                      <a:pt x="15385" y="14815"/>
                    </a:lnTo>
                    <a:lnTo>
                      <a:pt x="15141" y="14163"/>
                    </a:lnTo>
                    <a:lnTo>
                      <a:pt x="14897" y="13594"/>
                    </a:lnTo>
                    <a:lnTo>
                      <a:pt x="14693" y="13105"/>
                    </a:lnTo>
                    <a:lnTo>
                      <a:pt x="14449" y="12658"/>
                    </a:lnTo>
                    <a:lnTo>
                      <a:pt x="14205" y="12291"/>
                    </a:lnTo>
                    <a:lnTo>
                      <a:pt x="14001" y="11966"/>
                    </a:lnTo>
                    <a:lnTo>
                      <a:pt x="13757" y="11681"/>
                    </a:lnTo>
                    <a:lnTo>
                      <a:pt x="13554" y="11477"/>
                    </a:lnTo>
                    <a:lnTo>
                      <a:pt x="13350" y="11315"/>
                    </a:lnTo>
                    <a:lnTo>
                      <a:pt x="13106" y="11192"/>
                    </a:lnTo>
                    <a:lnTo>
                      <a:pt x="12902" y="11070"/>
                    </a:lnTo>
                    <a:lnTo>
                      <a:pt x="12699" y="10989"/>
                    </a:lnTo>
                    <a:lnTo>
                      <a:pt x="12495" y="10989"/>
                    </a:lnTo>
                    <a:lnTo>
                      <a:pt x="12292" y="10948"/>
                    </a:lnTo>
                    <a:lnTo>
                      <a:pt x="11885" y="10948"/>
                    </a:lnTo>
                    <a:lnTo>
                      <a:pt x="11478" y="10989"/>
                    </a:lnTo>
                    <a:lnTo>
                      <a:pt x="11030" y="11070"/>
                    </a:lnTo>
                    <a:lnTo>
                      <a:pt x="10013" y="11274"/>
                    </a:lnTo>
                    <a:lnTo>
                      <a:pt x="9239" y="11477"/>
                    </a:lnTo>
                    <a:lnTo>
                      <a:pt x="8914" y="11599"/>
                    </a:lnTo>
                    <a:lnTo>
                      <a:pt x="8710" y="11192"/>
                    </a:lnTo>
                    <a:lnTo>
                      <a:pt x="8548" y="10745"/>
                    </a:lnTo>
                    <a:lnTo>
                      <a:pt x="8344" y="10134"/>
                    </a:lnTo>
                    <a:lnTo>
                      <a:pt x="8141" y="9361"/>
                    </a:lnTo>
                    <a:lnTo>
                      <a:pt x="7937" y="8506"/>
                    </a:lnTo>
                    <a:lnTo>
                      <a:pt x="7856" y="8018"/>
                    </a:lnTo>
                    <a:lnTo>
                      <a:pt x="7774" y="7489"/>
                    </a:lnTo>
                    <a:lnTo>
                      <a:pt x="7734" y="6960"/>
                    </a:lnTo>
                    <a:lnTo>
                      <a:pt x="7693" y="6431"/>
                    </a:lnTo>
                    <a:lnTo>
                      <a:pt x="7856" y="6349"/>
                    </a:lnTo>
                    <a:lnTo>
                      <a:pt x="8018" y="6268"/>
                    </a:lnTo>
                    <a:lnTo>
                      <a:pt x="8222" y="6146"/>
                    </a:lnTo>
                    <a:lnTo>
                      <a:pt x="8425" y="5983"/>
                    </a:lnTo>
                    <a:lnTo>
                      <a:pt x="8670" y="5779"/>
                    </a:lnTo>
                    <a:lnTo>
                      <a:pt x="8873" y="5535"/>
                    </a:lnTo>
                    <a:lnTo>
                      <a:pt x="8955" y="5372"/>
                    </a:lnTo>
                    <a:lnTo>
                      <a:pt x="9036" y="5210"/>
                    </a:lnTo>
                    <a:lnTo>
                      <a:pt x="9117" y="4925"/>
                    </a:lnTo>
                    <a:lnTo>
                      <a:pt x="9158" y="4640"/>
                    </a:lnTo>
                    <a:lnTo>
                      <a:pt x="9117" y="4396"/>
                    </a:lnTo>
                    <a:lnTo>
                      <a:pt x="9077" y="4192"/>
                    </a:lnTo>
                    <a:lnTo>
                      <a:pt x="8955" y="4029"/>
                    </a:lnTo>
                    <a:lnTo>
                      <a:pt x="8873" y="3948"/>
                    </a:lnTo>
                    <a:lnTo>
                      <a:pt x="8751" y="3867"/>
                    </a:lnTo>
                    <a:lnTo>
                      <a:pt x="8629" y="3826"/>
                    </a:lnTo>
                    <a:lnTo>
                      <a:pt x="8507" y="3867"/>
                    </a:lnTo>
                    <a:lnTo>
                      <a:pt x="8385" y="3867"/>
                    </a:lnTo>
                    <a:lnTo>
                      <a:pt x="8263" y="3948"/>
                    </a:lnTo>
                    <a:lnTo>
                      <a:pt x="8181" y="4029"/>
                    </a:lnTo>
                    <a:lnTo>
                      <a:pt x="8059" y="4152"/>
                    </a:lnTo>
                    <a:lnTo>
                      <a:pt x="7978" y="4233"/>
                    </a:lnTo>
                    <a:lnTo>
                      <a:pt x="7896" y="4396"/>
                    </a:lnTo>
                    <a:lnTo>
                      <a:pt x="7815" y="4558"/>
                    </a:lnTo>
                    <a:lnTo>
                      <a:pt x="7652" y="4803"/>
                    </a:lnTo>
                    <a:lnTo>
                      <a:pt x="7530" y="4965"/>
                    </a:lnTo>
                    <a:lnTo>
                      <a:pt x="7449" y="5047"/>
                    </a:lnTo>
                    <a:lnTo>
                      <a:pt x="7245" y="5047"/>
                    </a:lnTo>
                    <a:lnTo>
                      <a:pt x="7204" y="4925"/>
                    </a:lnTo>
                    <a:lnTo>
                      <a:pt x="7042" y="4762"/>
                    </a:lnTo>
                    <a:lnTo>
                      <a:pt x="6920" y="4518"/>
                    </a:lnTo>
                    <a:lnTo>
                      <a:pt x="6797" y="4192"/>
                    </a:lnTo>
                    <a:lnTo>
                      <a:pt x="6594" y="3826"/>
                    </a:lnTo>
                    <a:lnTo>
                      <a:pt x="6472" y="3419"/>
                    </a:lnTo>
                    <a:lnTo>
                      <a:pt x="6350" y="3012"/>
                    </a:lnTo>
                    <a:lnTo>
                      <a:pt x="6268" y="2524"/>
                    </a:lnTo>
                    <a:lnTo>
                      <a:pt x="6187" y="2605"/>
                    </a:lnTo>
                    <a:lnTo>
                      <a:pt x="5902" y="2646"/>
                    </a:lnTo>
                    <a:lnTo>
                      <a:pt x="5699" y="2686"/>
                    </a:lnTo>
                    <a:lnTo>
                      <a:pt x="5169" y="2686"/>
                    </a:lnTo>
                    <a:lnTo>
                      <a:pt x="4885" y="2646"/>
                    </a:lnTo>
                    <a:lnTo>
                      <a:pt x="4518" y="2524"/>
                    </a:lnTo>
                    <a:lnTo>
                      <a:pt x="4193" y="2401"/>
                    </a:lnTo>
                    <a:lnTo>
                      <a:pt x="3786" y="2198"/>
                    </a:lnTo>
                    <a:lnTo>
                      <a:pt x="3379" y="1913"/>
                    </a:lnTo>
                    <a:lnTo>
                      <a:pt x="2972" y="1587"/>
                    </a:lnTo>
                    <a:lnTo>
                      <a:pt x="2565" y="1140"/>
                    </a:lnTo>
                    <a:lnTo>
                      <a:pt x="2117" y="611"/>
                    </a:lnTo>
                    <a:lnTo>
                      <a:pt x="1669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2"/>
              <p:cNvSpPr/>
              <p:nvPr/>
            </p:nvSpPr>
            <p:spPr>
              <a:xfrm>
                <a:off x="4194100" y="2041450"/>
                <a:ext cx="1832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1304" extrusionOk="0">
                    <a:moveTo>
                      <a:pt x="285" y="1"/>
                    </a:moveTo>
                    <a:lnTo>
                      <a:pt x="244" y="42"/>
                    </a:lnTo>
                    <a:lnTo>
                      <a:pt x="163" y="82"/>
                    </a:lnTo>
                    <a:lnTo>
                      <a:pt x="122" y="164"/>
                    </a:lnTo>
                    <a:lnTo>
                      <a:pt x="41" y="408"/>
                    </a:lnTo>
                    <a:lnTo>
                      <a:pt x="0" y="611"/>
                    </a:lnTo>
                    <a:lnTo>
                      <a:pt x="41" y="896"/>
                    </a:lnTo>
                    <a:lnTo>
                      <a:pt x="122" y="1100"/>
                    </a:lnTo>
                    <a:lnTo>
                      <a:pt x="163" y="1181"/>
                    </a:lnTo>
                    <a:lnTo>
                      <a:pt x="244" y="1222"/>
                    </a:lnTo>
                    <a:lnTo>
                      <a:pt x="285" y="1263"/>
                    </a:lnTo>
                    <a:lnTo>
                      <a:pt x="366" y="1303"/>
                    </a:lnTo>
                    <a:lnTo>
                      <a:pt x="448" y="1263"/>
                    </a:lnTo>
                    <a:lnTo>
                      <a:pt x="529" y="1222"/>
                    </a:lnTo>
                    <a:lnTo>
                      <a:pt x="570" y="1181"/>
                    </a:lnTo>
                    <a:lnTo>
                      <a:pt x="610" y="1100"/>
                    </a:lnTo>
                    <a:lnTo>
                      <a:pt x="692" y="896"/>
                    </a:lnTo>
                    <a:lnTo>
                      <a:pt x="733" y="611"/>
                    </a:lnTo>
                    <a:lnTo>
                      <a:pt x="692" y="408"/>
                    </a:lnTo>
                    <a:lnTo>
                      <a:pt x="610" y="164"/>
                    </a:lnTo>
                    <a:lnTo>
                      <a:pt x="570" y="82"/>
                    </a:lnTo>
                    <a:lnTo>
                      <a:pt x="529" y="42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1D1D1B"/>
              </a:solidFill>
              <a:ln w="3050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2"/>
              <p:cNvSpPr/>
              <p:nvPr/>
            </p:nvSpPr>
            <p:spPr>
              <a:xfrm>
                <a:off x="4109625" y="2047575"/>
                <a:ext cx="17325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303" extrusionOk="0">
                    <a:moveTo>
                      <a:pt x="327" y="0"/>
                    </a:moveTo>
                    <a:lnTo>
                      <a:pt x="286" y="41"/>
                    </a:lnTo>
                    <a:lnTo>
                      <a:pt x="204" y="81"/>
                    </a:lnTo>
                    <a:lnTo>
                      <a:pt x="164" y="163"/>
                    </a:lnTo>
                    <a:lnTo>
                      <a:pt x="82" y="204"/>
                    </a:lnTo>
                    <a:lnTo>
                      <a:pt x="1" y="448"/>
                    </a:lnTo>
                    <a:lnTo>
                      <a:pt x="1" y="692"/>
                    </a:lnTo>
                    <a:lnTo>
                      <a:pt x="1" y="936"/>
                    </a:lnTo>
                    <a:lnTo>
                      <a:pt x="82" y="1140"/>
                    </a:lnTo>
                    <a:lnTo>
                      <a:pt x="164" y="1221"/>
                    </a:lnTo>
                    <a:lnTo>
                      <a:pt x="204" y="1262"/>
                    </a:lnTo>
                    <a:lnTo>
                      <a:pt x="286" y="1302"/>
                    </a:lnTo>
                    <a:lnTo>
                      <a:pt x="408" y="1302"/>
                    </a:lnTo>
                    <a:lnTo>
                      <a:pt x="489" y="1262"/>
                    </a:lnTo>
                    <a:lnTo>
                      <a:pt x="530" y="1221"/>
                    </a:lnTo>
                    <a:lnTo>
                      <a:pt x="611" y="1140"/>
                    </a:lnTo>
                    <a:lnTo>
                      <a:pt x="693" y="936"/>
                    </a:lnTo>
                    <a:lnTo>
                      <a:pt x="693" y="692"/>
                    </a:lnTo>
                    <a:lnTo>
                      <a:pt x="693" y="448"/>
                    </a:lnTo>
                    <a:lnTo>
                      <a:pt x="611" y="204"/>
                    </a:lnTo>
                    <a:lnTo>
                      <a:pt x="530" y="163"/>
                    </a:lnTo>
                    <a:lnTo>
                      <a:pt x="489" y="81"/>
                    </a:lnTo>
                    <a:lnTo>
                      <a:pt x="408" y="41"/>
                    </a:lnTo>
                    <a:lnTo>
                      <a:pt x="327" y="0"/>
                    </a:lnTo>
                    <a:close/>
                  </a:path>
                </a:pathLst>
              </a:custGeom>
              <a:solidFill>
                <a:srgbClr val="1D1D1B"/>
              </a:solidFill>
              <a:ln w="3050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2"/>
              <p:cNvSpPr/>
              <p:nvPr/>
            </p:nvSpPr>
            <p:spPr>
              <a:xfrm>
                <a:off x="4147275" y="2030275"/>
                <a:ext cx="35650" cy="94650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3786" extrusionOk="0">
                    <a:moveTo>
                      <a:pt x="571" y="0"/>
                    </a:moveTo>
                    <a:lnTo>
                      <a:pt x="530" y="41"/>
                    </a:lnTo>
                    <a:lnTo>
                      <a:pt x="449" y="82"/>
                    </a:lnTo>
                    <a:lnTo>
                      <a:pt x="408" y="204"/>
                    </a:lnTo>
                    <a:lnTo>
                      <a:pt x="326" y="367"/>
                    </a:lnTo>
                    <a:lnTo>
                      <a:pt x="204" y="896"/>
                    </a:lnTo>
                    <a:lnTo>
                      <a:pt x="123" y="1262"/>
                    </a:lnTo>
                    <a:lnTo>
                      <a:pt x="82" y="1669"/>
                    </a:lnTo>
                    <a:lnTo>
                      <a:pt x="1" y="2117"/>
                    </a:lnTo>
                    <a:lnTo>
                      <a:pt x="42" y="2564"/>
                    </a:lnTo>
                    <a:lnTo>
                      <a:pt x="82" y="2971"/>
                    </a:lnTo>
                    <a:lnTo>
                      <a:pt x="123" y="3215"/>
                    </a:lnTo>
                    <a:lnTo>
                      <a:pt x="204" y="3460"/>
                    </a:lnTo>
                    <a:lnTo>
                      <a:pt x="286" y="3582"/>
                    </a:lnTo>
                    <a:lnTo>
                      <a:pt x="326" y="3663"/>
                    </a:lnTo>
                    <a:lnTo>
                      <a:pt x="449" y="3704"/>
                    </a:lnTo>
                    <a:lnTo>
                      <a:pt x="611" y="3785"/>
                    </a:lnTo>
                    <a:lnTo>
                      <a:pt x="815" y="3785"/>
                    </a:lnTo>
                    <a:lnTo>
                      <a:pt x="1100" y="3745"/>
                    </a:lnTo>
                    <a:lnTo>
                      <a:pt x="1222" y="3704"/>
                    </a:lnTo>
                    <a:lnTo>
                      <a:pt x="1344" y="3663"/>
                    </a:lnTo>
                    <a:lnTo>
                      <a:pt x="1425" y="3582"/>
                    </a:lnTo>
                    <a:lnTo>
                      <a:pt x="1425" y="3500"/>
                    </a:lnTo>
                    <a:lnTo>
                      <a:pt x="1425" y="3378"/>
                    </a:lnTo>
                    <a:lnTo>
                      <a:pt x="1425" y="3175"/>
                    </a:lnTo>
                    <a:lnTo>
                      <a:pt x="1303" y="2605"/>
                    </a:lnTo>
                    <a:lnTo>
                      <a:pt x="1140" y="1994"/>
                    </a:lnTo>
                    <a:lnTo>
                      <a:pt x="1018" y="1384"/>
                    </a:lnTo>
                    <a:lnTo>
                      <a:pt x="937" y="773"/>
                    </a:lnTo>
                    <a:lnTo>
                      <a:pt x="896" y="489"/>
                    </a:lnTo>
                    <a:lnTo>
                      <a:pt x="815" y="285"/>
                    </a:lnTo>
                    <a:lnTo>
                      <a:pt x="693" y="82"/>
                    </a:lnTo>
                    <a:lnTo>
                      <a:pt x="693" y="41"/>
                    </a:ln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2"/>
              <p:cNvSpPr/>
              <p:nvPr/>
            </p:nvSpPr>
            <p:spPr>
              <a:xfrm>
                <a:off x="4145250" y="2134050"/>
                <a:ext cx="60050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670" extrusionOk="0">
                    <a:moveTo>
                      <a:pt x="1669" y="1"/>
                    </a:moveTo>
                    <a:lnTo>
                      <a:pt x="977" y="41"/>
                    </a:lnTo>
                    <a:lnTo>
                      <a:pt x="652" y="123"/>
                    </a:lnTo>
                    <a:lnTo>
                      <a:pt x="367" y="163"/>
                    </a:lnTo>
                    <a:lnTo>
                      <a:pt x="163" y="245"/>
                    </a:lnTo>
                    <a:lnTo>
                      <a:pt x="82" y="285"/>
                    </a:lnTo>
                    <a:lnTo>
                      <a:pt x="41" y="326"/>
                    </a:lnTo>
                    <a:lnTo>
                      <a:pt x="0" y="367"/>
                    </a:lnTo>
                    <a:lnTo>
                      <a:pt x="0" y="489"/>
                    </a:lnTo>
                    <a:lnTo>
                      <a:pt x="41" y="692"/>
                    </a:lnTo>
                    <a:lnTo>
                      <a:pt x="123" y="937"/>
                    </a:lnTo>
                    <a:lnTo>
                      <a:pt x="245" y="1181"/>
                    </a:lnTo>
                    <a:lnTo>
                      <a:pt x="326" y="1303"/>
                    </a:lnTo>
                    <a:lnTo>
                      <a:pt x="407" y="1384"/>
                    </a:lnTo>
                    <a:lnTo>
                      <a:pt x="530" y="1506"/>
                    </a:lnTo>
                    <a:lnTo>
                      <a:pt x="652" y="1588"/>
                    </a:lnTo>
                    <a:lnTo>
                      <a:pt x="814" y="1628"/>
                    </a:lnTo>
                    <a:lnTo>
                      <a:pt x="977" y="1669"/>
                    </a:lnTo>
                    <a:lnTo>
                      <a:pt x="1506" y="1669"/>
                    </a:lnTo>
                    <a:lnTo>
                      <a:pt x="1669" y="1588"/>
                    </a:lnTo>
                    <a:lnTo>
                      <a:pt x="1832" y="1506"/>
                    </a:lnTo>
                    <a:lnTo>
                      <a:pt x="1995" y="1384"/>
                    </a:lnTo>
                    <a:lnTo>
                      <a:pt x="2076" y="1262"/>
                    </a:lnTo>
                    <a:lnTo>
                      <a:pt x="2198" y="1140"/>
                    </a:lnTo>
                    <a:lnTo>
                      <a:pt x="2280" y="977"/>
                    </a:lnTo>
                    <a:lnTo>
                      <a:pt x="2320" y="855"/>
                    </a:lnTo>
                    <a:lnTo>
                      <a:pt x="2402" y="692"/>
                    </a:lnTo>
                    <a:lnTo>
                      <a:pt x="2402" y="530"/>
                    </a:lnTo>
                    <a:lnTo>
                      <a:pt x="2402" y="408"/>
                    </a:lnTo>
                    <a:lnTo>
                      <a:pt x="2402" y="285"/>
                    </a:lnTo>
                    <a:lnTo>
                      <a:pt x="2402" y="163"/>
                    </a:lnTo>
                    <a:lnTo>
                      <a:pt x="2320" y="123"/>
                    </a:lnTo>
                    <a:lnTo>
                      <a:pt x="2280" y="41"/>
                    </a:lnTo>
                    <a:lnTo>
                      <a:pt x="2198" y="41"/>
                    </a:ln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1D1D1B"/>
              </a:solidFill>
              <a:ln w="3050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2"/>
              <p:cNvSpPr/>
              <p:nvPr/>
            </p:nvSpPr>
            <p:spPr>
              <a:xfrm>
                <a:off x="4157450" y="2154400"/>
                <a:ext cx="3972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856" extrusionOk="0">
                    <a:moveTo>
                      <a:pt x="693" y="0"/>
                    </a:moveTo>
                    <a:lnTo>
                      <a:pt x="530" y="41"/>
                    </a:lnTo>
                    <a:lnTo>
                      <a:pt x="408" y="123"/>
                    </a:lnTo>
                    <a:lnTo>
                      <a:pt x="286" y="163"/>
                    </a:lnTo>
                    <a:lnTo>
                      <a:pt x="204" y="285"/>
                    </a:lnTo>
                    <a:lnTo>
                      <a:pt x="123" y="367"/>
                    </a:lnTo>
                    <a:lnTo>
                      <a:pt x="42" y="530"/>
                    </a:lnTo>
                    <a:lnTo>
                      <a:pt x="1" y="652"/>
                    </a:lnTo>
                    <a:lnTo>
                      <a:pt x="164" y="733"/>
                    </a:lnTo>
                    <a:lnTo>
                      <a:pt x="367" y="855"/>
                    </a:lnTo>
                    <a:lnTo>
                      <a:pt x="815" y="855"/>
                    </a:lnTo>
                    <a:lnTo>
                      <a:pt x="1059" y="814"/>
                    </a:lnTo>
                    <a:lnTo>
                      <a:pt x="1263" y="733"/>
                    </a:lnTo>
                    <a:lnTo>
                      <a:pt x="1425" y="570"/>
                    </a:lnTo>
                    <a:lnTo>
                      <a:pt x="1588" y="448"/>
                    </a:lnTo>
                    <a:lnTo>
                      <a:pt x="1466" y="245"/>
                    </a:lnTo>
                    <a:lnTo>
                      <a:pt x="1303" y="123"/>
                    </a:lnTo>
                    <a:lnTo>
                      <a:pt x="1181" y="82"/>
                    </a:lnTo>
                    <a:lnTo>
                      <a:pt x="1100" y="41"/>
                    </a:lnTo>
                    <a:lnTo>
                      <a:pt x="937" y="0"/>
                    </a:lnTo>
                    <a:close/>
                  </a:path>
                </a:pathLst>
              </a:custGeom>
              <a:solidFill>
                <a:srgbClr val="F27089"/>
              </a:solidFill>
              <a:ln w="3050" cap="rnd" cmpd="sng">
                <a:solidFill>
                  <a:srgbClr val="F270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2"/>
              <p:cNvSpPr/>
              <p:nvPr/>
            </p:nvSpPr>
            <p:spPr>
              <a:xfrm>
                <a:off x="4213425" y="2181875"/>
                <a:ext cx="39700" cy="336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344" extrusionOk="0">
                    <a:moveTo>
                      <a:pt x="1588" y="0"/>
                    </a:moveTo>
                    <a:lnTo>
                      <a:pt x="0" y="692"/>
                    </a:lnTo>
                    <a:lnTo>
                      <a:pt x="204" y="1343"/>
                    </a:lnTo>
                    <a:lnTo>
                      <a:pt x="367" y="1181"/>
                    </a:lnTo>
                    <a:lnTo>
                      <a:pt x="733" y="936"/>
                    </a:lnTo>
                    <a:lnTo>
                      <a:pt x="977" y="733"/>
                    </a:lnTo>
                    <a:lnTo>
                      <a:pt x="1181" y="489"/>
                    </a:lnTo>
                    <a:lnTo>
                      <a:pt x="1384" y="245"/>
                    </a:lnTo>
                    <a:lnTo>
                      <a:pt x="1588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2"/>
              <p:cNvSpPr/>
              <p:nvPr/>
            </p:nvSpPr>
            <p:spPr>
              <a:xfrm>
                <a:off x="4096400" y="2238850"/>
                <a:ext cx="401950" cy="310350"/>
              </a:xfrm>
              <a:custGeom>
                <a:avLst/>
                <a:gdLst/>
                <a:ahLst/>
                <a:cxnLst/>
                <a:rect l="l" t="t" r="r" b="b"/>
                <a:pathLst>
                  <a:path w="16078" h="12414" extrusionOk="0">
                    <a:moveTo>
                      <a:pt x="13879" y="1"/>
                    </a:moveTo>
                    <a:lnTo>
                      <a:pt x="13472" y="489"/>
                    </a:lnTo>
                    <a:lnTo>
                      <a:pt x="12943" y="1018"/>
                    </a:lnTo>
                    <a:lnTo>
                      <a:pt x="12618" y="1344"/>
                    </a:lnTo>
                    <a:lnTo>
                      <a:pt x="12251" y="1669"/>
                    </a:lnTo>
                    <a:lnTo>
                      <a:pt x="11885" y="1995"/>
                    </a:lnTo>
                    <a:lnTo>
                      <a:pt x="11478" y="2320"/>
                    </a:lnTo>
                    <a:lnTo>
                      <a:pt x="11030" y="2646"/>
                    </a:lnTo>
                    <a:lnTo>
                      <a:pt x="10583" y="2931"/>
                    </a:lnTo>
                    <a:lnTo>
                      <a:pt x="10094" y="3256"/>
                    </a:lnTo>
                    <a:lnTo>
                      <a:pt x="9606" y="3501"/>
                    </a:lnTo>
                    <a:lnTo>
                      <a:pt x="9077" y="3745"/>
                    </a:lnTo>
                    <a:lnTo>
                      <a:pt x="8507" y="3948"/>
                    </a:lnTo>
                    <a:lnTo>
                      <a:pt x="7897" y="4152"/>
                    </a:lnTo>
                    <a:lnTo>
                      <a:pt x="7327" y="4274"/>
                    </a:lnTo>
                    <a:lnTo>
                      <a:pt x="6757" y="4355"/>
                    </a:lnTo>
                    <a:lnTo>
                      <a:pt x="6146" y="4396"/>
                    </a:lnTo>
                    <a:lnTo>
                      <a:pt x="5577" y="4437"/>
                    </a:lnTo>
                    <a:lnTo>
                      <a:pt x="5048" y="4437"/>
                    </a:lnTo>
                    <a:lnTo>
                      <a:pt x="4518" y="4396"/>
                    </a:lnTo>
                    <a:lnTo>
                      <a:pt x="4030" y="4355"/>
                    </a:lnTo>
                    <a:lnTo>
                      <a:pt x="3501" y="4274"/>
                    </a:lnTo>
                    <a:lnTo>
                      <a:pt x="3053" y="4193"/>
                    </a:lnTo>
                    <a:lnTo>
                      <a:pt x="2606" y="4111"/>
                    </a:lnTo>
                    <a:lnTo>
                      <a:pt x="2158" y="3989"/>
                    </a:lnTo>
                    <a:lnTo>
                      <a:pt x="1425" y="3745"/>
                    </a:lnTo>
                    <a:lnTo>
                      <a:pt x="815" y="3501"/>
                    </a:lnTo>
                    <a:lnTo>
                      <a:pt x="286" y="3297"/>
                    </a:lnTo>
                    <a:lnTo>
                      <a:pt x="245" y="3501"/>
                    </a:lnTo>
                    <a:lnTo>
                      <a:pt x="164" y="3704"/>
                    </a:lnTo>
                    <a:lnTo>
                      <a:pt x="82" y="4152"/>
                    </a:lnTo>
                    <a:lnTo>
                      <a:pt x="42" y="4640"/>
                    </a:lnTo>
                    <a:lnTo>
                      <a:pt x="1" y="5169"/>
                    </a:lnTo>
                    <a:lnTo>
                      <a:pt x="42" y="5739"/>
                    </a:lnTo>
                    <a:lnTo>
                      <a:pt x="82" y="6350"/>
                    </a:lnTo>
                    <a:lnTo>
                      <a:pt x="164" y="7001"/>
                    </a:lnTo>
                    <a:lnTo>
                      <a:pt x="245" y="7652"/>
                    </a:lnTo>
                    <a:lnTo>
                      <a:pt x="367" y="8303"/>
                    </a:lnTo>
                    <a:lnTo>
                      <a:pt x="489" y="8954"/>
                    </a:lnTo>
                    <a:lnTo>
                      <a:pt x="652" y="9605"/>
                    </a:lnTo>
                    <a:lnTo>
                      <a:pt x="815" y="10216"/>
                    </a:lnTo>
                    <a:lnTo>
                      <a:pt x="1140" y="11396"/>
                    </a:lnTo>
                    <a:lnTo>
                      <a:pt x="1507" y="12414"/>
                    </a:lnTo>
                    <a:lnTo>
                      <a:pt x="16036" y="12414"/>
                    </a:lnTo>
                    <a:lnTo>
                      <a:pt x="16077" y="11437"/>
                    </a:lnTo>
                    <a:lnTo>
                      <a:pt x="16077" y="10297"/>
                    </a:lnTo>
                    <a:lnTo>
                      <a:pt x="16036" y="8954"/>
                    </a:lnTo>
                    <a:lnTo>
                      <a:pt x="16036" y="8181"/>
                    </a:lnTo>
                    <a:lnTo>
                      <a:pt x="15955" y="7408"/>
                    </a:lnTo>
                    <a:lnTo>
                      <a:pt x="15874" y="6594"/>
                    </a:lnTo>
                    <a:lnTo>
                      <a:pt x="15833" y="5780"/>
                    </a:lnTo>
                    <a:lnTo>
                      <a:pt x="15670" y="4966"/>
                    </a:lnTo>
                    <a:lnTo>
                      <a:pt x="15548" y="4152"/>
                    </a:lnTo>
                    <a:lnTo>
                      <a:pt x="15345" y="3419"/>
                    </a:lnTo>
                    <a:lnTo>
                      <a:pt x="15141" y="2687"/>
                    </a:lnTo>
                    <a:lnTo>
                      <a:pt x="14815" y="1832"/>
                    </a:lnTo>
                    <a:lnTo>
                      <a:pt x="14490" y="1099"/>
                    </a:lnTo>
                    <a:lnTo>
                      <a:pt x="14164" y="489"/>
                    </a:lnTo>
                    <a:lnTo>
                      <a:pt x="138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2"/>
              <p:cNvSpPr/>
              <p:nvPr/>
            </p:nvSpPr>
            <p:spPr>
              <a:xfrm>
                <a:off x="4434225" y="2337550"/>
                <a:ext cx="1832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8466" extrusionOk="0">
                    <a:moveTo>
                      <a:pt x="122" y="0"/>
                    </a:moveTo>
                    <a:lnTo>
                      <a:pt x="244" y="570"/>
                    </a:lnTo>
                    <a:lnTo>
                      <a:pt x="326" y="1099"/>
                    </a:lnTo>
                    <a:lnTo>
                      <a:pt x="366" y="1710"/>
                    </a:lnTo>
                    <a:lnTo>
                      <a:pt x="407" y="2320"/>
                    </a:lnTo>
                    <a:lnTo>
                      <a:pt x="407" y="2890"/>
                    </a:lnTo>
                    <a:lnTo>
                      <a:pt x="407" y="3500"/>
                    </a:lnTo>
                    <a:lnTo>
                      <a:pt x="407" y="4721"/>
                    </a:lnTo>
                    <a:lnTo>
                      <a:pt x="326" y="5820"/>
                    </a:lnTo>
                    <a:lnTo>
                      <a:pt x="204" y="6878"/>
                    </a:lnTo>
                    <a:lnTo>
                      <a:pt x="122" y="7774"/>
                    </a:lnTo>
                    <a:lnTo>
                      <a:pt x="0" y="8466"/>
                    </a:lnTo>
                    <a:lnTo>
                      <a:pt x="529" y="8466"/>
                    </a:lnTo>
                    <a:lnTo>
                      <a:pt x="651" y="7530"/>
                    </a:lnTo>
                    <a:lnTo>
                      <a:pt x="692" y="6634"/>
                    </a:lnTo>
                    <a:lnTo>
                      <a:pt x="733" y="5820"/>
                    </a:lnTo>
                    <a:lnTo>
                      <a:pt x="733" y="5006"/>
                    </a:lnTo>
                    <a:lnTo>
                      <a:pt x="733" y="4233"/>
                    </a:lnTo>
                    <a:lnTo>
                      <a:pt x="692" y="3582"/>
                    </a:lnTo>
                    <a:lnTo>
                      <a:pt x="651" y="2931"/>
                    </a:lnTo>
                    <a:lnTo>
                      <a:pt x="611" y="2320"/>
                    </a:lnTo>
                    <a:lnTo>
                      <a:pt x="448" y="1343"/>
                    </a:lnTo>
                    <a:lnTo>
                      <a:pt x="285" y="611"/>
                    </a:lnTo>
                    <a:lnTo>
                      <a:pt x="204" y="163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2"/>
              <p:cNvSpPr/>
              <p:nvPr/>
            </p:nvSpPr>
            <p:spPr>
              <a:xfrm>
                <a:off x="4165600" y="2395550"/>
                <a:ext cx="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" extrusionOk="0">
                    <a:moveTo>
                      <a:pt x="0" y="41"/>
                    </a:moveTo>
                    <a:lnTo>
                      <a:pt x="0" y="4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2"/>
              <p:cNvSpPr/>
              <p:nvPr/>
            </p:nvSpPr>
            <p:spPr>
              <a:xfrm>
                <a:off x="4163575" y="2396550"/>
                <a:ext cx="67175" cy="152650"/>
              </a:xfrm>
              <a:custGeom>
                <a:avLst/>
                <a:gdLst/>
                <a:ahLst/>
                <a:cxnLst/>
                <a:rect l="l" t="t" r="r" b="b"/>
                <a:pathLst>
                  <a:path w="2687" h="6106" extrusionOk="0">
                    <a:moveTo>
                      <a:pt x="81" y="1"/>
                    </a:moveTo>
                    <a:lnTo>
                      <a:pt x="41" y="164"/>
                    </a:lnTo>
                    <a:lnTo>
                      <a:pt x="41" y="326"/>
                    </a:lnTo>
                    <a:lnTo>
                      <a:pt x="81" y="1"/>
                    </a:lnTo>
                    <a:close/>
                    <a:moveTo>
                      <a:pt x="41" y="326"/>
                    </a:moveTo>
                    <a:lnTo>
                      <a:pt x="0" y="611"/>
                    </a:lnTo>
                    <a:lnTo>
                      <a:pt x="0" y="1222"/>
                    </a:lnTo>
                    <a:lnTo>
                      <a:pt x="41" y="1751"/>
                    </a:lnTo>
                    <a:lnTo>
                      <a:pt x="122" y="2199"/>
                    </a:lnTo>
                    <a:lnTo>
                      <a:pt x="244" y="2646"/>
                    </a:lnTo>
                    <a:lnTo>
                      <a:pt x="448" y="3013"/>
                    </a:lnTo>
                    <a:lnTo>
                      <a:pt x="611" y="3338"/>
                    </a:lnTo>
                    <a:lnTo>
                      <a:pt x="814" y="3664"/>
                    </a:lnTo>
                    <a:lnTo>
                      <a:pt x="1058" y="3949"/>
                    </a:lnTo>
                    <a:lnTo>
                      <a:pt x="1262" y="4152"/>
                    </a:lnTo>
                    <a:lnTo>
                      <a:pt x="1669" y="4559"/>
                    </a:lnTo>
                    <a:lnTo>
                      <a:pt x="1994" y="4803"/>
                    </a:lnTo>
                    <a:lnTo>
                      <a:pt x="2076" y="4885"/>
                    </a:lnTo>
                    <a:lnTo>
                      <a:pt x="2157" y="4966"/>
                    </a:lnTo>
                    <a:lnTo>
                      <a:pt x="2157" y="5088"/>
                    </a:lnTo>
                    <a:lnTo>
                      <a:pt x="2198" y="5210"/>
                    </a:lnTo>
                    <a:lnTo>
                      <a:pt x="2198" y="5495"/>
                    </a:lnTo>
                    <a:lnTo>
                      <a:pt x="2157" y="5821"/>
                    </a:lnTo>
                    <a:lnTo>
                      <a:pt x="2157" y="6106"/>
                    </a:lnTo>
                    <a:lnTo>
                      <a:pt x="2686" y="6106"/>
                    </a:lnTo>
                    <a:lnTo>
                      <a:pt x="2686" y="5658"/>
                    </a:lnTo>
                    <a:lnTo>
                      <a:pt x="2686" y="5292"/>
                    </a:lnTo>
                    <a:lnTo>
                      <a:pt x="2645" y="5007"/>
                    </a:lnTo>
                    <a:lnTo>
                      <a:pt x="2605" y="4803"/>
                    </a:lnTo>
                    <a:lnTo>
                      <a:pt x="2564" y="4681"/>
                    </a:lnTo>
                    <a:lnTo>
                      <a:pt x="2564" y="4559"/>
                    </a:lnTo>
                    <a:lnTo>
                      <a:pt x="2483" y="4518"/>
                    </a:lnTo>
                    <a:lnTo>
                      <a:pt x="1994" y="4152"/>
                    </a:lnTo>
                    <a:lnTo>
                      <a:pt x="1587" y="3786"/>
                    </a:lnTo>
                    <a:lnTo>
                      <a:pt x="1262" y="3460"/>
                    </a:lnTo>
                    <a:lnTo>
                      <a:pt x="936" y="3094"/>
                    </a:lnTo>
                    <a:lnTo>
                      <a:pt x="692" y="2728"/>
                    </a:lnTo>
                    <a:lnTo>
                      <a:pt x="488" y="2361"/>
                    </a:lnTo>
                    <a:lnTo>
                      <a:pt x="366" y="2036"/>
                    </a:lnTo>
                    <a:lnTo>
                      <a:pt x="244" y="1670"/>
                    </a:lnTo>
                    <a:lnTo>
                      <a:pt x="163" y="1344"/>
                    </a:lnTo>
                    <a:lnTo>
                      <a:pt x="81" y="1059"/>
                    </a:lnTo>
                    <a:lnTo>
                      <a:pt x="81" y="815"/>
                    </a:lnTo>
                    <a:lnTo>
                      <a:pt x="41" y="571"/>
                    </a:lnTo>
                    <a:lnTo>
                      <a:pt x="41" y="326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45FA00B-2D23-E005-586B-A8E12FA5D5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9375" l="0" r="97892">
                        <a14:foregroundMark x1="20843" y1="34531" x2="25995" y2="28594"/>
                        <a14:foregroundMark x1="49180" y1="32031" x2="52693" y2="27031"/>
                        <a14:foregroundMark x1="55972" y1="53281" x2="83372" y2="85000"/>
                        <a14:foregroundMark x1="84778" y1="88125" x2="94379" y2="96406"/>
                        <a14:foregroundMark x1="38876" y1="9219" x2="44496" y2="3906"/>
                        <a14:foregroundMark x1="29274" y1="66250" x2="15925" y2="76875"/>
                        <a14:foregroundMark x1="15925" y1="76875" x2="12412" y2="82500"/>
                        <a14:foregroundMark x1="25059" y1="57656" x2="10070" y2="69531"/>
                        <a14:foregroundMark x1="10070" y1="69531" x2="8899" y2="72656"/>
                        <a14:foregroundMark x1="25059" y1="57031" x2="11710" y2="65938"/>
                        <a14:foregroundMark x1="11710" y1="65938" x2="9836" y2="84219"/>
                        <a14:foregroundMark x1="9836" y1="84219" x2="27400" y2="91875"/>
                        <a14:foregroundMark x1="27400" y1="91875" x2="32787" y2="91250"/>
                        <a14:foregroundMark x1="22248" y1="87188" x2="7494" y2="99531"/>
                        <a14:foregroundMark x1="72600" y1="67188" x2="85714" y2="66250"/>
                        <a14:foregroundMark x1="84778" y1="65938" x2="90398" y2="86875"/>
                        <a14:foregroundMark x1="22014" y1="53594" x2="21311" y2="55937"/>
                        <a14:foregroundMark x1="21780" y1="55469" x2="24122" y2="51250"/>
                        <a14:foregroundMark x1="25059" y1="55156" x2="468" y2="68906"/>
                        <a14:foregroundMark x1="58782" y1="51094" x2="61124" y2="51719"/>
                        <a14:foregroundMark x1="59719" y1="50000" x2="62295" y2="50469"/>
                        <a14:foregroundMark x1="61593" y1="58281" x2="93208" y2="72031"/>
                        <a14:foregroundMark x1="93208" y1="72031" x2="93911" y2="72500"/>
                        <a14:foregroundMark x1="86651" y1="71094" x2="97892" y2="77813"/>
                        <a14:foregroundMark x1="63700" y1="56406" x2="73068" y2="61406"/>
                        <a14:foregroundMark x1="90398" y1="63906" x2="90398" y2="63906"/>
                        <a14:foregroundMark x1="67213" y1="58281" x2="65340" y2="5484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817132" y="1528646"/>
            <a:ext cx="960572" cy="144311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/>
      <p:bldP spid="302" grpId="0" build="p"/>
      <p:bldP spid="303" grpId="0" build="p"/>
      <p:bldP spid="306" grpId="0" animBg="1"/>
      <p:bldP spid="308" grpId="0" animBg="1"/>
      <p:bldP spid="311" grpId="0" build="p"/>
      <p:bldP spid="3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3"/>
          <p:cNvSpPr txBox="1">
            <a:spLocks noGrp="1"/>
          </p:cNvSpPr>
          <p:nvPr>
            <p:ph type="title"/>
          </p:nvPr>
        </p:nvSpPr>
        <p:spPr>
          <a:xfrm>
            <a:off x="1241725" y="1691688"/>
            <a:ext cx="6446400" cy="15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 err="1"/>
              <a:t>veryday</a:t>
            </a:r>
            <a:r>
              <a:rPr lang="en" dirty="0"/>
              <a:t> English</a:t>
            </a:r>
            <a:endParaRPr dirty="0"/>
          </a:p>
        </p:txBody>
      </p:sp>
      <p:sp>
        <p:nvSpPr>
          <p:cNvPr id="361" name="Google Shape;361;p33"/>
          <p:cNvSpPr txBox="1">
            <a:spLocks noGrp="1"/>
          </p:cNvSpPr>
          <p:nvPr>
            <p:ph type="title" idx="2"/>
          </p:nvPr>
        </p:nvSpPr>
        <p:spPr>
          <a:xfrm>
            <a:off x="3846325" y="969188"/>
            <a:ext cx="1237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62" name="Google Shape;362;p33"/>
          <p:cNvSpPr txBox="1">
            <a:spLocks noGrp="1"/>
          </p:cNvSpPr>
          <p:nvPr>
            <p:ph type="subTitle" idx="1"/>
          </p:nvPr>
        </p:nvSpPr>
        <p:spPr>
          <a:xfrm>
            <a:off x="2137975" y="3399250"/>
            <a:ext cx="46539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Expressing amazement</a:t>
            </a:r>
            <a:endParaRPr sz="2400" b="1" dirty="0"/>
          </a:p>
        </p:txBody>
      </p:sp>
      <p:pic>
        <p:nvPicPr>
          <p:cNvPr id="363" name="Google Shape;363;p33"/>
          <p:cNvPicPr preferRelativeResize="0"/>
          <p:nvPr/>
        </p:nvPicPr>
        <p:blipFill rotWithShape="1">
          <a:blip r:embed="rId3">
            <a:alphaModFix/>
          </a:blip>
          <a:srcRect l="24966" r="24971"/>
          <a:stretch/>
        </p:blipFill>
        <p:spPr>
          <a:xfrm rot="-821321">
            <a:off x="2173628" y="2641776"/>
            <a:ext cx="467787" cy="467787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6000000" algn="bl" rotWithShape="0">
              <a:schemeClr val="accent3">
                <a:alpha val="50000"/>
              </a:schemeClr>
            </a:outerShdw>
          </a:effectLst>
        </p:spPr>
      </p:pic>
      <p:pic>
        <p:nvPicPr>
          <p:cNvPr id="364" name="Google Shape;364;p33"/>
          <p:cNvPicPr preferRelativeResize="0"/>
          <p:nvPr/>
        </p:nvPicPr>
        <p:blipFill rotWithShape="1">
          <a:blip r:embed="rId3">
            <a:alphaModFix/>
          </a:blip>
          <a:srcRect l="24966" r="24971"/>
          <a:stretch/>
        </p:blipFill>
        <p:spPr>
          <a:xfrm rot="912214">
            <a:off x="6293335" y="2641734"/>
            <a:ext cx="467876" cy="467876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6000000" algn="bl" rotWithShape="0">
              <a:schemeClr val="accent3">
                <a:alpha val="50000"/>
              </a:schemeClr>
            </a:outerShdw>
          </a:effectLst>
        </p:spPr>
      </p:pic>
      <p:grpSp>
        <p:nvGrpSpPr>
          <p:cNvPr id="365" name="Google Shape;365;p33"/>
          <p:cNvGrpSpPr/>
          <p:nvPr/>
        </p:nvGrpSpPr>
        <p:grpSpPr>
          <a:xfrm rot="716699">
            <a:off x="7802568" y="2960304"/>
            <a:ext cx="735094" cy="1952132"/>
            <a:chOff x="2611326" y="6224627"/>
            <a:chExt cx="418784" cy="1112131"/>
          </a:xfrm>
        </p:grpSpPr>
        <p:sp>
          <p:nvSpPr>
            <p:cNvPr id="366" name="Google Shape;366;p33"/>
            <p:cNvSpPr/>
            <p:nvPr/>
          </p:nvSpPr>
          <p:spPr>
            <a:xfrm>
              <a:off x="2611326" y="6226183"/>
              <a:ext cx="418606" cy="1108963"/>
            </a:xfrm>
            <a:custGeom>
              <a:avLst/>
              <a:gdLst/>
              <a:ahLst/>
              <a:cxnLst/>
              <a:rect l="l" t="t" r="r" b="b"/>
              <a:pathLst>
                <a:path w="7796" h="20653" extrusionOk="0">
                  <a:moveTo>
                    <a:pt x="7505" y="19489"/>
                  </a:moveTo>
                  <a:lnTo>
                    <a:pt x="7505" y="19315"/>
                  </a:lnTo>
                  <a:lnTo>
                    <a:pt x="7156" y="3026"/>
                  </a:lnTo>
                  <a:lnTo>
                    <a:pt x="6749" y="3026"/>
                  </a:lnTo>
                  <a:lnTo>
                    <a:pt x="6749" y="3026"/>
                  </a:lnTo>
                  <a:lnTo>
                    <a:pt x="6749" y="3026"/>
                  </a:lnTo>
                  <a:lnTo>
                    <a:pt x="6749" y="2851"/>
                  </a:lnTo>
                  <a:lnTo>
                    <a:pt x="6749" y="1629"/>
                  </a:lnTo>
                  <a:lnTo>
                    <a:pt x="6749" y="1629"/>
                  </a:lnTo>
                  <a:lnTo>
                    <a:pt x="6749" y="1629"/>
                  </a:lnTo>
                  <a:lnTo>
                    <a:pt x="6632" y="1280"/>
                  </a:lnTo>
                  <a:lnTo>
                    <a:pt x="6458" y="990"/>
                  </a:lnTo>
                  <a:lnTo>
                    <a:pt x="6167" y="699"/>
                  </a:lnTo>
                  <a:lnTo>
                    <a:pt x="5760" y="466"/>
                  </a:lnTo>
                  <a:lnTo>
                    <a:pt x="5294" y="233"/>
                  </a:lnTo>
                  <a:lnTo>
                    <a:pt x="4771" y="59"/>
                  </a:lnTo>
                  <a:lnTo>
                    <a:pt x="4189" y="1"/>
                  </a:lnTo>
                  <a:lnTo>
                    <a:pt x="3549" y="1"/>
                  </a:lnTo>
                  <a:lnTo>
                    <a:pt x="3549" y="1"/>
                  </a:lnTo>
                  <a:lnTo>
                    <a:pt x="2909" y="1"/>
                  </a:lnTo>
                  <a:lnTo>
                    <a:pt x="2327" y="117"/>
                  </a:lnTo>
                  <a:lnTo>
                    <a:pt x="1804" y="291"/>
                  </a:lnTo>
                  <a:lnTo>
                    <a:pt x="1338" y="524"/>
                  </a:lnTo>
                  <a:lnTo>
                    <a:pt x="931" y="757"/>
                  </a:lnTo>
                  <a:lnTo>
                    <a:pt x="640" y="1106"/>
                  </a:lnTo>
                  <a:lnTo>
                    <a:pt x="466" y="1397"/>
                  </a:lnTo>
                  <a:lnTo>
                    <a:pt x="408" y="1746"/>
                  </a:lnTo>
                  <a:lnTo>
                    <a:pt x="466" y="3142"/>
                  </a:lnTo>
                  <a:lnTo>
                    <a:pt x="0" y="3142"/>
                  </a:lnTo>
                  <a:lnTo>
                    <a:pt x="291" y="19606"/>
                  </a:lnTo>
                  <a:lnTo>
                    <a:pt x="0" y="19606"/>
                  </a:lnTo>
                  <a:lnTo>
                    <a:pt x="0" y="20653"/>
                  </a:lnTo>
                  <a:lnTo>
                    <a:pt x="7796" y="20478"/>
                  </a:lnTo>
                  <a:lnTo>
                    <a:pt x="7796" y="19489"/>
                  </a:lnTo>
                  <a:lnTo>
                    <a:pt x="7505" y="19489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00000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7" name="Google Shape;367;p33"/>
            <p:cNvGrpSpPr/>
            <p:nvPr/>
          </p:nvGrpSpPr>
          <p:grpSpPr>
            <a:xfrm>
              <a:off x="2611503" y="6224627"/>
              <a:ext cx="418606" cy="1112131"/>
              <a:chOff x="5036775" y="2290275"/>
              <a:chExt cx="194900" cy="517800"/>
            </a:xfrm>
          </p:grpSpPr>
          <p:sp>
            <p:nvSpPr>
              <p:cNvPr id="368" name="Google Shape;368;p33"/>
              <p:cNvSpPr/>
              <p:nvPr/>
            </p:nvSpPr>
            <p:spPr>
              <a:xfrm>
                <a:off x="5054225" y="2402250"/>
                <a:ext cx="152725" cy="340375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3615" extrusionOk="0">
                    <a:moveTo>
                      <a:pt x="0" y="59"/>
                    </a:moveTo>
                    <a:lnTo>
                      <a:pt x="5876" y="1"/>
                    </a:lnTo>
                    <a:lnTo>
                      <a:pt x="6109" y="13498"/>
                    </a:lnTo>
                    <a:lnTo>
                      <a:pt x="233" y="1361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3"/>
              <p:cNvSpPr/>
              <p:nvPr/>
            </p:nvSpPr>
            <p:spPr>
              <a:xfrm>
                <a:off x="5108025" y="2402250"/>
                <a:ext cx="91650" cy="33890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13556" extrusionOk="0">
                    <a:moveTo>
                      <a:pt x="3666" y="1"/>
                    </a:moveTo>
                    <a:lnTo>
                      <a:pt x="3317" y="1"/>
                    </a:lnTo>
                    <a:lnTo>
                      <a:pt x="1" y="13556"/>
                    </a:lnTo>
                    <a:lnTo>
                      <a:pt x="408" y="13556"/>
                    </a:lnTo>
                    <a:lnTo>
                      <a:pt x="36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3"/>
              <p:cNvSpPr/>
              <p:nvPr/>
            </p:nvSpPr>
            <p:spPr>
              <a:xfrm>
                <a:off x="5089125" y="2402250"/>
                <a:ext cx="90200" cy="34037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3615" extrusionOk="0">
                    <a:moveTo>
                      <a:pt x="3607" y="1"/>
                    </a:moveTo>
                    <a:lnTo>
                      <a:pt x="3258" y="1"/>
                    </a:lnTo>
                    <a:lnTo>
                      <a:pt x="1" y="13614"/>
                    </a:lnTo>
                    <a:lnTo>
                      <a:pt x="350" y="13556"/>
                    </a:lnTo>
                    <a:lnTo>
                      <a:pt x="360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3"/>
              <p:cNvSpPr/>
              <p:nvPr/>
            </p:nvSpPr>
            <p:spPr>
              <a:xfrm>
                <a:off x="5060050" y="2402250"/>
                <a:ext cx="100375" cy="34037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13615" extrusionOk="0">
                    <a:moveTo>
                      <a:pt x="4014" y="1"/>
                    </a:moveTo>
                    <a:lnTo>
                      <a:pt x="3258" y="1"/>
                    </a:lnTo>
                    <a:lnTo>
                      <a:pt x="0" y="13614"/>
                    </a:lnTo>
                    <a:lnTo>
                      <a:pt x="698" y="136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3"/>
              <p:cNvSpPr/>
              <p:nvPr/>
            </p:nvSpPr>
            <p:spPr>
              <a:xfrm>
                <a:off x="5036775" y="2290275"/>
                <a:ext cx="194900" cy="517800"/>
              </a:xfrm>
              <a:custGeom>
                <a:avLst/>
                <a:gdLst/>
                <a:ahLst/>
                <a:cxnLst/>
                <a:rect l="l" t="t" r="r" b="b"/>
                <a:pathLst>
                  <a:path w="7796" h="20712" extrusionOk="0">
                    <a:moveTo>
                      <a:pt x="6807" y="17977"/>
                    </a:moveTo>
                    <a:lnTo>
                      <a:pt x="931" y="18093"/>
                    </a:lnTo>
                    <a:lnTo>
                      <a:pt x="698" y="4538"/>
                    </a:lnTo>
                    <a:lnTo>
                      <a:pt x="6574" y="4480"/>
                    </a:lnTo>
                    <a:lnTo>
                      <a:pt x="6807" y="17977"/>
                    </a:lnTo>
                    <a:close/>
                    <a:moveTo>
                      <a:pt x="7505" y="19547"/>
                    </a:moveTo>
                    <a:lnTo>
                      <a:pt x="7156" y="3084"/>
                    </a:lnTo>
                    <a:lnTo>
                      <a:pt x="6749" y="3084"/>
                    </a:lnTo>
                    <a:lnTo>
                      <a:pt x="6749" y="1687"/>
                    </a:lnTo>
                    <a:lnTo>
                      <a:pt x="6749" y="1687"/>
                    </a:lnTo>
                    <a:lnTo>
                      <a:pt x="6749" y="1687"/>
                    </a:lnTo>
                    <a:lnTo>
                      <a:pt x="6632" y="1338"/>
                    </a:lnTo>
                    <a:lnTo>
                      <a:pt x="6458" y="989"/>
                    </a:lnTo>
                    <a:lnTo>
                      <a:pt x="6167" y="698"/>
                    </a:lnTo>
                    <a:lnTo>
                      <a:pt x="5760" y="466"/>
                    </a:lnTo>
                    <a:lnTo>
                      <a:pt x="5294" y="291"/>
                    </a:lnTo>
                    <a:lnTo>
                      <a:pt x="4771" y="117"/>
                    </a:lnTo>
                    <a:lnTo>
                      <a:pt x="4189" y="59"/>
                    </a:lnTo>
                    <a:lnTo>
                      <a:pt x="3549" y="0"/>
                    </a:lnTo>
                    <a:lnTo>
                      <a:pt x="3549" y="0"/>
                    </a:lnTo>
                    <a:lnTo>
                      <a:pt x="2909" y="59"/>
                    </a:lnTo>
                    <a:lnTo>
                      <a:pt x="2327" y="175"/>
                    </a:lnTo>
                    <a:lnTo>
                      <a:pt x="1804" y="349"/>
                    </a:lnTo>
                    <a:lnTo>
                      <a:pt x="1338" y="582"/>
                    </a:lnTo>
                    <a:lnTo>
                      <a:pt x="931" y="815"/>
                    </a:lnTo>
                    <a:lnTo>
                      <a:pt x="640" y="1106"/>
                    </a:lnTo>
                    <a:lnTo>
                      <a:pt x="466" y="1455"/>
                    </a:lnTo>
                    <a:lnTo>
                      <a:pt x="408" y="1804"/>
                    </a:lnTo>
                    <a:lnTo>
                      <a:pt x="466" y="3200"/>
                    </a:lnTo>
                    <a:lnTo>
                      <a:pt x="0" y="3200"/>
                    </a:lnTo>
                    <a:lnTo>
                      <a:pt x="291" y="19664"/>
                    </a:lnTo>
                    <a:lnTo>
                      <a:pt x="0" y="19664"/>
                    </a:lnTo>
                    <a:lnTo>
                      <a:pt x="0" y="20711"/>
                    </a:lnTo>
                    <a:lnTo>
                      <a:pt x="7796" y="20536"/>
                    </a:lnTo>
                    <a:lnTo>
                      <a:pt x="7796" y="19489"/>
                    </a:lnTo>
                    <a:lnTo>
                      <a:pt x="7505" y="1954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3"/>
              <p:cNvSpPr/>
              <p:nvPr/>
            </p:nvSpPr>
            <p:spPr>
              <a:xfrm>
                <a:off x="5045500" y="2393525"/>
                <a:ext cx="170175" cy="356350"/>
              </a:xfrm>
              <a:custGeom>
                <a:avLst/>
                <a:gdLst/>
                <a:ahLst/>
                <a:cxnLst/>
                <a:rect l="l" t="t" r="r" b="b"/>
                <a:pathLst>
                  <a:path w="6807" h="14254" extrusionOk="0">
                    <a:moveTo>
                      <a:pt x="1397" y="59"/>
                    </a:moveTo>
                    <a:lnTo>
                      <a:pt x="2095" y="59"/>
                    </a:lnTo>
                    <a:lnTo>
                      <a:pt x="2095" y="2502"/>
                    </a:lnTo>
                    <a:lnTo>
                      <a:pt x="4480" y="2502"/>
                    </a:lnTo>
                    <a:lnTo>
                      <a:pt x="4480" y="59"/>
                    </a:lnTo>
                    <a:lnTo>
                      <a:pt x="5120" y="1"/>
                    </a:lnTo>
                    <a:lnTo>
                      <a:pt x="5178" y="2444"/>
                    </a:lnTo>
                    <a:lnTo>
                      <a:pt x="6632" y="2444"/>
                    </a:lnTo>
                    <a:lnTo>
                      <a:pt x="6632" y="3084"/>
                    </a:lnTo>
                    <a:lnTo>
                      <a:pt x="5178" y="3142"/>
                    </a:lnTo>
                    <a:lnTo>
                      <a:pt x="5236" y="5237"/>
                    </a:lnTo>
                    <a:lnTo>
                      <a:pt x="6691" y="5237"/>
                    </a:lnTo>
                    <a:lnTo>
                      <a:pt x="6691" y="5877"/>
                    </a:lnTo>
                    <a:lnTo>
                      <a:pt x="5236" y="5935"/>
                    </a:lnTo>
                    <a:lnTo>
                      <a:pt x="5294" y="8029"/>
                    </a:lnTo>
                    <a:lnTo>
                      <a:pt x="6749" y="8029"/>
                    </a:lnTo>
                    <a:lnTo>
                      <a:pt x="6749" y="8669"/>
                    </a:lnTo>
                    <a:lnTo>
                      <a:pt x="5294" y="8727"/>
                    </a:lnTo>
                    <a:lnTo>
                      <a:pt x="5352" y="10822"/>
                    </a:lnTo>
                    <a:lnTo>
                      <a:pt x="6807" y="10822"/>
                    </a:lnTo>
                    <a:lnTo>
                      <a:pt x="6807" y="11462"/>
                    </a:lnTo>
                    <a:lnTo>
                      <a:pt x="5352" y="11520"/>
                    </a:lnTo>
                    <a:lnTo>
                      <a:pt x="5411" y="14196"/>
                    </a:lnTo>
                    <a:lnTo>
                      <a:pt x="4713" y="14196"/>
                    </a:lnTo>
                    <a:lnTo>
                      <a:pt x="4654" y="11520"/>
                    </a:lnTo>
                    <a:lnTo>
                      <a:pt x="2269" y="11578"/>
                    </a:lnTo>
                    <a:lnTo>
                      <a:pt x="2327" y="14254"/>
                    </a:lnTo>
                    <a:lnTo>
                      <a:pt x="1687" y="14254"/>
                    </a:lnTo>
                    <a:lnTo>
                      <a:pt x="1629" y="11578"/>
                    </a:lnTo>
                    <a:lnTo>
                      <a:pt x="175" y="11578"/>
                    </a:lnTo>
                    <a:lnTo>
                      <a:pt x="117" y="10938"/>
                    </a:lnTo>
                    <a:lnTo>
                      <a:pt x="1629" y="10880"/>
                    </a:lnTo>
                    <a:lnTo>
                      <a:pt x="1571" y="8785"/>
                    </a:lnTo>
                    <a:lnTo>
                      <a:pt x="117" y="8785"/>
                    </a:lnTo>
                    <a:lnTo>
                      <a:pt x="117" y="8145"/>
                    </a:lnTo>
                    <a:lnTo>
                      <a:pt x="1571" y="8087"/>
                    </a:lnTo>
                    <a:lnTo>
                      <a:pt x="1513" y="5993"/>
                    </a:lnTo>
                    <a:lnTo>
                      <a:pt x="59" y="5993"/>
                    </a:lnTo>
                    <a:lnTo>
                      <a:pt x="59" y="5353"/>
                    </a:lnTo>
                    <a:lnTo>
                      <a:pt x="1513" y="5295"/>
                    </a:lnTo>
                    <a:lnTo>
                      <a:pt x="1455" y="3201"/>
                    </a:lnTo>
                    <a:lnTo>
                      <a:pt x="0" y="3201"/>
                    </a:lnTo>
                    <a:lnTo>
                      <a:pt x="0" y="2561"/>
                    </a:lnTo>
                    <a:lnTo>
                      <a:pt x="1455" y="2561"/>
                    </a:lnTo>
                    <a:lnTo>
                      <a:pt x="1397" y="59"/>
                    </a:lnTo>
                    <a:close/>
                    <a:moveTo>
                      <a:pt x="2153" y="3201"/>
                    </a:moveTo>
                    <a:lnTo>
                      <a:pt x="2153" y="5295"/>
                    </a:lnTo>
                    <a:lnTo>
                      <a:pt x="4538" y="5237"/>
                    </a:lnTo>
                    <a:lnTo>
                      <a:pt x="4538" y="3142"/>
                    </a:lnTo>
                    <a:lnTo>
                      <a:pt x="2153" y="3201"/>
                    </a:lnTo>
                    <a:close/>
                    <a:moveTo>
                      <a:pt x="2153" y="5993"/>
                    </a:moveTo>
                    <a:lnTo>
                      <a:pt x="2211" y="8087"/>
                    </a:lnTo>
                    <a:lnTo>
                      <a:pt x="4596" y="8029"/>
                    </a:lnTo>
                    <a:lnTo>
                      <a:pt x="4596" y="5935"/>
                    </a:lnTo>
                    <a:lnTo>
                      <a:pt x="2153" y="5993"/>
                    </a:lnTo>
                    <a:close/>
                    <a:moveTo>
                      <a:pt x="2211" y="8785"/>
                    </a:moveTo>
                    <a:lnTo>
                      <a:pt x="2269" y="10880"/>
                    </a:lnTo>
                    <a:lnTo>
                      <a:pt x="4654" y="10822"/>
                    </a:lnTo>
                    <a:lnTo>
                      <a:pt x="4596" y="8727"/>
                    </a:lnTo>
                    <a:lnTo>
                      <a:pt x="2211" y="87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3"/>
              <p:cNvSpPr/>
              <p:nvPr/>
            </p:nvSpPr>
            <p:spPr>
              <a:xfrm>
                <a:off x="5057125" y="2331000"/>
                <a:ext cx="1382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1222" extrusionOk="0">
                    <a:moveTo>
                      <a:pt x="1" y="117"/>
                    </a:moveTo>
                    <a:lnTo>
                      <a:pt x="59" y="1222"/>
                    </a:lnTo>
                    <a:lnTo>
                      <a:pt x="5527" y="1106"/>
                    </a:lnTo>
                    <a:lnTo>
                      <a:pt x="5469" y="0"/>
                    </a:lnTo>
                    <a:lnTo>
                      <a:pt x="1" y="11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3"/>
              <p:cNvSpPr/>
              <p:nvPr/>
            </p:nvSpPr>
            <p:spPr>
              <a:xfrm>
                <a:off x="5106575" y="2303350"/>
                <a:ext cx="3930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816" extrusionOk="0">
                    <a:moveTo>
                      <a:pt x="1106" y="59"/>
                    </a:moveTo>
                    <a:lnTo>
                      <a:pt x="1106" y="59"/>
                    </a:lnTo>
                    <a:lnTo>
                      <a:pt x="1281" y="175"/>
                    </a:lnTo>
                    <a:lnTo>
                      <a:pt x="1455" y="350"/>
                    </a:lnTo>
                    <a:lnTo>
                      <a:pt x="1571" y="525"/>
                    </a:lnTo>
                    <a:lnTo>
                      <a:pt x="1571" y="757"/>
                    </a:lnTo>
                    <a:lnTo>
                      <a:pt x="1" y="815"/>
                    </a:lnTo>
                    <a:lnTo>
                      <a:pt x="1" y="815"/>
                    </a:lnTo>
                    <a:lnTo>
                      <a:pt x="59" y="466"/>
                    </a:lnTo>
                    <a:lnTo>
                      <a:pt x="59" y="466"/>
                    </a:lnTo>
                    <a:lnTo>
                      <a:pt x="233" y="234"/>
                    </a:lnTo>
                    <a:lnTo>
                      <a:pt x="466" y="59"/>
                    </a:lnTo>
                    <a:lnTo>
                      <a:pt x="815" y="1"/>
                    </a:lnTo>
                    <a:lnTo>
                      <a:pt x="1106" y="59"/>
                    </a:lnTo>
                    <a:lnTo>
                      <a:pt x="1106" y="59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3"/>
              <p:cNvSpPr/>
              <p:nvPr/>
            </p:nvSpPr>
            <p:spPr>
              <a:xfrm>
                <a:off x="5070225" y="2344075"/>
                <a:ext cx="11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525" extrusionOk="0">
                    <a:moveTo>
                      <a:pt x="0" y="1"/>
                    </a:moveTo>
                    <a:lnTo>
                      <a:pt x="0" y="117"/>
                    </a:lnTo>
                    <a:lnTo>
                      <a:pt x="175" y="117"/>
                    </a:lnTo>
                    <a:lnTo>
                      <a:pt x="175" y="524"/>
                    </a:lnTo>
                    <a:lnTo>
                      <a:pt x="291" y="524"/>
                    </a:lnTo>
                    <a:lnTo>
                      <a:pt x="291" y="117"/>
                    </a:lnTo>
                    <a:lnTo>
                      <a:pt x="466" y="117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3"/>
              <p:cNvSpPr/>
              <p:nvPr/>
            </p:nvSpPr>
            <p:spPr>
              <a:xfrm>
                <a:off x="5083300" y="2344075"/>
                <a:ext cx="87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25" extrusionOk="0">
                    <a:moveTo>
                      <a:pt x="1" y="1"/>
                    </a:moveTo>
                    <a:lnTo>
                      <a:pt x="1" y="524"/>
                    </a:lnTo>
                    <a:lnTo>
                      <a:pt x="350" y="524"/>
                    </a:lnTo>
                    <a:lnTo>
                      <a:pt x="350" y="408"/>
                    </a:lnTo>
                    <a:lnTo>
                      <a:pt x="117" y="408"/>
                    </a:lnTo>
                    <a:lnTo>
                      <a:pt x="117" y="292"/>
                    </a:lnTo>
                    <a:lnTo>
                      <a:pt x="350" y="292"/>
                    </a:lnTo>
                    <a:lnTo>
                      <a:pt x="350" y="234"/>
                    </a:lnTo>
                    <a:lnTo>
                      <a:pt x="117" y="234"/>
                    </a:lnTo>
                    <a:lnTo>
                      <a:pt x="117" y="117"/>
                    </a:lnTo>
                    <a:lnTo>
                      <a:pt x="350" y="117"/>
                    </a:lnTo>
                    <a:lnTo>
                      <a:pt x="3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3"/>
              <p:cNvSpPr/>
              <p:nvPr/>
            </p:nvSpPr>
            <p:spPr>
              <a:xfrm>
                <a:off x="5094950" y="2344075"/>
                <a:ext cx="87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25" extrusionOk="0">
                    <a:moveTo>
                      <a:pt x="0" y="1"/>
                    </a:moveTo>
                    <a:lnTo>
                      <a:pt x="0" y="524"/>
                    </a:lnTo>
                    <a:lnTo>
                      <a:pt x="349" y="524"/>
                    </a:lnTo>
                    <a:lnTo>
                      <a:pt x="349" y="408"/>
                    </a:lnTo>
                    <a:lnTo>
                      <a:pt x="117" y="408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3"/>
              <p:cNvSpPr/>
              <p:nvPr/>
            </p:nvSpPr>
            <p:spPr>
              <a:xfrm>
                <a:off x="5105125" y="2344075"/>
                <a:ext cx="102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408" h="525" extrusionOk="0">
                    <a:moveTo>
                      <a:pt x="1" y="1"/>
                    </a:moveTo>
                    <a:lnTo>
                      <a:pt x="1" y="524"/>
                    </a:lnTo>
                    <a:lnTo>
                      <a:pt x="408" y="524"/>
                    </a:lnTo>
                    <a:lnTo>
                      <a:pt x="408" y="408"/>
                    </a:lnTo>
                    <a:lnTo>
                      <a:pt x="117" y="408"/>
                    </a:lnTo>
                    <a:lnTo>
                      <a:pt x="117" y="292"/>
                    </a:lnTo>
                    <a:lnTo>
                      <a:pt x="350" y="292"/>
                    </a:lnTo>
                    <a:lnTo>
                      <a:pt x="350" y="175"/>
                    </a:lnTo>
                    <a:lnTo>
                      <a:pt x="117" y="234"/>
                    </a:lnTo>
                    <a:lnTo>
                      <a:pt x="117" y="117"/>
                    </a:lnTo>
                    <a:lnTo>
                      <a:pt x="350" y="117"/>
                    </a:lnTo>
                    <a:lnTo>
                      <a:pt x="3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3"/>
              <p:cNvSpPr/>
              <p:nvPr/>
            </p:nvSpPr>
            <p:spPr>
              <a:xfrm>
                <a:off x="5121125" y="2344075"/>
                <a:ext cx="102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408" h="525" extrusionOk="0">
                    <a:moveTo>
                      <a:pt x="175" y="59"/>
                    </a:moveTo>
                    <a:lnTo>
                      <a:pt x="233" y="117"/>
                    </a:lnTo>
                    <a:lnTo>
                      <a:pt x="291" y="175"/>
                    </a:lnTo>
                    <a:lnTo>
                      <a:pt x="291" y="234"/>
                    </a:lnTo>
                    <a:lnTo>
                      <a:pt x="175" y="292"/>
                    </a:lnTo>
                    <a:lnTo>
                      <a:pt x="117" y="292"/>
                    </a:lnTo>
                    <a:lnTo>
                      <a:pt x="117" y="59"/>
                    </a:lnTo>
                    <a:close/>
                    <a:moveTo>
                      <a:pt x="0" y="1"/>
                    </a:moveTo>
                    <a:lnTo>
                      <a:pt x="0" y="524"/>
                    </a:lnTo>
                    <a:lnTo>
                      <a:pt x="117" y="524"/>
                    </a:lnTo>
                    <a:lnTo>
                      <a:pt x="117" y="350"/>
                    </a:lnTo>
                    <a:lnTo>
                      <a:pt x="175" y="350"/>
                    </a:lnTo>
                    <a:lnTo>
                      <a:pt x="350" y="292"/>
                    </a:lnTo>
                    <a:lnTo>
                      <a:pt x="408" y="175"/>
                    </a:lnTo>
                    <a:lnTo>
                      <a:pt x="350" y="59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3"/>
              <p:cNvSpPr/>
              <p:nvPr/>
            </p:nvSpPr>
            <p:spPr>
              <a:xfrm>
                <a:off x="5134225" y="2344075"/>
                <a:ext cx="11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525" extrusionOk="0">
                    <a:moveTo>
                      <a:pt x="0" y="1"/>
                    </a:moveTo>
                    <a:lnTo>
                      <a:pt x="0" y="524"/>
                    </a:lnTo>
                    <a:lnTo>
                      <a:pt x="116" y="466"/>
                    </a:lnTo>
                    <a:lnTo>
                      <a:pt x="116" y="292"/>
                    </a:lnTo>
                    <a:lnTo>
                      <a:pt x="349" y="292"/>
                    </a:lnTo>
                    <a:lnTo>
                      <a:pt x="349" y="466"/>
                    </a:lnTo>
                    <a:lnTo>
                      <a:pt x="465" y="466"/>
                    </a:lnTo>
                    <a:lnTo>
                      <a:pt x="465" y="1"/>
                    </a:lnTo>
                    <a:lnTo>
                      <a:pt x="349" y="1"/>
                    </a:lnTo>
                    <a:lnTo>
                      <a:pt x="349" y="175"/>
                    </a:lnTo>
                    <a:lnTo>
                      <a:pt x="116" y="175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3"/>
              <p:cNvSpPr/>
              <p:nvPr/>
            </p:nvSpPr>
            <p:spPr>
              <a:xfrm>
                <a:off x="5147300" y="2342625"/>
                <a:ext cx="1312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25" extrusionOk="0">
                    <a:moveTo>
                      <a:pt x="292" y="117"/>
                    </a:moveTo>
                    <a:lnTo>
                      <a:pt x="408" y="175"/>
                    </a:lnTo>
                    <a:lnTo>
                      <a:pt x="408" y="292"/>
                    </a:lnTo>
                    <a:lnTo>
                      <a:pt x="408" y="408"/>
                    </a:lnTo>
                    <a:lnTo>
                      <a:pt x="292" y="466"/>
                    </a:lnTo>
                    <a:lnTo>
                      <a:pt x="175" y="408"/>
                    </a:lnTo>
                    <a:lnTo>
                      <a:pt x="117" y="292"/>
                    </a:lnTo>
                    <a:lnTo>
                      <a:pt x="175" y="175"/>
                    </a:lnTo>
                    <a:lnTo>
                      <a:pt x="292" y="117"/>
                    </a:lnTo>
                    <a:close/>
                    <a:moveTo>
                      <a:pt x="292" y="1"/>
                    </a:moveTo>
                    <a:lnTo>
                      <a:pt x="175" y="59"/>
                    </a:lnTo>
                    <a:lnTo>
                      <a:pt x="59" y="117"/>
                    </a:lnTo>
                    <a:lnTo>
                      <a:pt x="1" y="175"/>
                    </a:lnTo>
                    <a:lnTo>
                      <a:pt x="1" y="292"/>
                    </a:lnTo>
                    <a:lnTo>
                      <a:pt x="59" y="408"/>
                    </a:lnTo>
                    <a:lnTo>
                      <a:pt x="117" y="466"/>
                    </a:lnTo>
                    <a:lnTo>
                      <a:pt x="175" y="524"/>
                    </a:lnTo>
                    <a:lnTo>
                      <a:pt x="408" y="524"/>
                    </a:lnTo>
                    <a:lnTo>
                      <a:pt x="466" y="466"/>
                    </a:lnTo>
                    <a:lnTo>
                      <a:pt x="524" y="408"/>
                    </a:lnTo>
                    <a:lnTo>
                      <a:pt x="524" y="292"/>
                    </a:lnTo>
                    <a:lnTo>
                      <a:pt x="524" y="175"/>
                    </a:lnTo>
                    <a:lnTo>
                      <a:pt x="466" y="59"/>
                    </a:lnTo>
                    <a:lnTo>
                      <a:pt x="408" y="59"/>
                    </a:lnTo>
                    <a:lnTo>
                      <a:pt x="29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3"/>
              <p:cNvSpPr/>
              <p:nvPr/>
            </p:nvSpPr>
            <p:spPr>
              <a:xfrm>
                <a:off x="5163300" y="2342625"/>
                <a:ext cx="11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525" extrusionOk="0">
                    <a:moveTo>
                      <a:pt x="1" y="1"/>
                    </a:moveTo>
                    <a:lnTo>
                      <a:pt x="1" y="524"/>
                    </a:lnTo>
                    <a:lnTo>
                      <a:pt x="117" y="524"/>
                    </a:lnTo>
                    <a:lnTo>
                      <a:pt x="117" y="233"/>
                    </a:lnTo>
                    <a:lnTo>
                      <a:pt x="350" y="524"/>
                    </a:lnTo>
                    <a:lnTo>
                      <a:pt x="466" y="524"/>
                    </a:lnTo>
                    <a:lnTo>
                      <a:pt x="408" y="1"/>
                    </a:lnTo>
                    <a:lnTo>
                      <a:pt x="350" y="1"/>
                    </a:lnTo>
                    <a:lnTo>
                      <a:pt x="350" y="350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3"/>
              <p:cNvSpPr/>
              <p:nvPr/>
            </p:nvSpPr>
            <p:spPr>
              <a:xfrm>
                <a:off x="5048400" y="2363000"/>
                <a:ext cx="15710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292" extrusionOk="0">
                    <a:moveTo>
                      <a:pt x="1" y="291"/>
                    </a:moveTo>
                    <a:lnTo>
                      <a:pt x="6284" y="175"/>
                    </a:lnTo>
                    <a:lnTo>
                      <a:pt x="6284" y="0"/>
                    </a:lnTo>
                    <a:lnTo>
                      <a:pt x="1" y="117"/>
                    </a:lnTo>
                    <a:lnTo>
                      <a:pt x="1" y="29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3"/>
              <p:cNvSpPr/>
              <p:nvPr/>
            </p:nvSpPr>
            <p:spPr>
              <a:xfrm>
                <a:off x="5044050" y="2774575"/>
                <a:ext cx="1803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292" extrusionOk="0">
                    <a:moveTo>
                      <a:pt x="0" y="292"/>
                    </a:moveTo>
                    <a:lnTo>
                      <a:pt x="7214" y="175"/>
                    </a:lnTo>
                    <a:lnTo>
                      <a:pt x="7214" y="1"/>
                    </a:lnTo>
                    <a:lnTo>
                      <a:pt x="0" y="117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3"/>
              <p:cNvSpPr/>
              <p:nvPr/>
            </p:nvSpPr>
            <p:spPr>
              <a:xfrm>
                <a:off x="5070225" y="2344075"/>
                <a:ext cx="11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525" extrusionOk="0">
                    <a:moveTo>
                      <a:pt x="0" y="1"/>
                    </a:moveTo>
                    <a:lnTo>
                      <a:pt x="0" y="117"/>
                    </a:lnTo>
                    <a:lnTo>
                      <a:pt x="175" y="117"/>
                    </a:lnTo>
                    <a:lnTo>
                      <a:pt x="175" y="524"/>
                    </a:lnTo>
                    <a:lnTo>
                      <a:pt x="291" y="524"/>
                    </a:lnTo>
                    <a:lnTo>
                      <a:pt x="291" y="59"/>
                    </a:lnTo>
                    <a:lnTo>
                      <a:pt x="466" y="5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3"/>
              <p:cNvSpPr/>
              <p:nvPr/>
            </p:nvSpPr>
            <p:spPr>
              <a:xfrm>
                <a:off x="5134225" y="2342625"/>
                <a:ext cx="1310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83" extrusionOk="0">
                    <a:moveTo>
                      <a:pt x="0" y="1"/>
                    </a:moveTo>
                    <a:lnTo>
                      <a:pt x="0" y="582"/>
                    </a:lnTo>
                    <a:lnTo>
                      <a:pt x="116" y="524"/>
                    </a:lnTo>
                    <a:lnTo>
                      <a:pt x="116" y="350"/>
                    </a:lnTo>
                    <a:lnTo>
                      <a:pt x="349" y="292"/>
                    </a:lnTo>
                    <a:lnTo>
                      <a:pt x="349" y="524"/>
                    </a:lnTo>
                    <a:lnTo>
                      <a:pt x="524" y="524"/>
                    </a:lnTo>
                    <a:lnTo>
                      <a:pt x="465" y="1"/>
                    </a:lnTo>
                    <a:lnTo>
                      <a:pt x="349" y="1"/>
                    </a:lnTo>
                    <a:lnTo>
                      <a:pt x="349" y="233"/>
                    </a:lnTo>
                    <a:lnTo>
                      <a:pt x="116" y="233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8" name="Google Shape;388;p33"/>
          <p:cNvGrpSpPr/>
          <p:nvPr/>
        </p:nvGrpSpPr>
        <p:grpSpPr>
          <a:xfrm rot="-2154161">
            <a:off x="677381" y="3762422"/>
            <a:ext cx="966124" cy="871812"/>
            <a:chOff x="1843196" y="3950738"/>
            <a:chExt cx="966141" cy="871827"/>
          </a:xfrm>
        </p:grpSpPr>
        <p:sp>
          <p:nvSpPr>
            <p:cNvPr id="389" name="Google Shape;389;p33"/>
            <p:cNvSpPr/>
            <p:nvPr/>
          </p:nvSpPr>
          <p:spPr>
            <a:xfrm>
              <a:off x="1843384" y="3952509"/>
              <a:ext cx="965953" cy="868351"/>
            </a:xfrm>
            <a:custGeom>
              <a:avLst/>
              <a:gdLst/>
              <a:ahLst/>
              <a:cxnLst/>
              <a:rect l="l" t="t" r="r" b="b"/>
              <a:pathLst>
                <a:path w="16116" h="14487" extrusionOk="0">
                  <a:moveTo>
                    <a:pt x="9309" y="3433"/>
                  </a:moveTo>
                  <a:lnTo>
                    <a:pt x="9309" y="3433"/>
                  </a:lnTo>
                  <a:lnTo>
                    <a:pt x="9134" y="3375"/>
                  </a:lnTo>
                  <a:lnTo>
                    <a:pt x="9309" y="3433"/>
                  </a:lnTo>
                  <a:lnTo>
                    <a:pt x="7622" y="1"/>
                  </a:lnTo>
                  <a:lnTo>
                    <a:pt x="7331" y="874"/>
                  </a:lnTo>
                  <a:lnTo>
                    <a:pt x="6691" y="1"/>
                  </a:lnTo>
                  <a:lnTo>
                    <a:pt x="6342" y="1048"/>
                  </a:lnTo>
                  <a:lnTo>
                    <a:pt x="5469" y="350"/>
                  </a:lnTo>
                  <a:lnTo>
                    <a:pt x="5469" y="350"/>
                  </a:lnTo>
                  <a:lnTo>
                    <a:pt x="4596" y="466"/>
                  </a:lnTo>
                  <a:lnTo>
                    <a:pt x="3724" y="699"/>
                  </a:lnTo>
                  <a:lnTo>
                    <a:pt x="3666" y="990"/>
                  </a:lnTo>
                  <a:lnTo>
                    <a:pt x="3084" y="699"/>
                  </a:lnTo>
                  <a:lnTo>
                    <a:pt x="1" y="10414"/>
                  </a:lnTo>
                  <a:lnTo>
                    <a:pt x="5236" y="13032"/>
                  </a:lnTo>
                  <a:lnTo>
                    <a:pt x="5236" y="13032"/>
                  </a:lnTo>
                  <a:lnTo>
                    <a:pt x="5236" y="13032"/>
                  </a:lnTo>
                  <a:lnTo>
                    <a:pt x="5236" y="13032"/>
                  </a:lnTo>
                  <a:lnTo>
                    <a:pt x="5411" y="13207"/>
                  </a:lnTo>
                  <a:lnTo>
                    <a:pt x="5585" y="13381"/>
                  </a:lnTo>
                  <a:lnTo>
                    <a:pt x="5876" y="13556"/>
                  </a:lnTo>
                  <a:lnTo>
                    <a:pt x="6167" y="13672"/>
                  </a:lnTo>
                  <a:lnTo>
                    <a:pt x="6167" y="13672"/>
                  </a:lnTo>
                  <a:lnTo>
                    <a:pt x="6516" y="13789"/>
                  </a:lnTo>
                  <a:lnTo>
                    <a:pt x="6807" y="13789"/>
                  </a:lnTo>
                  <a:lnTo>
                    <a:pt x="7040" y="13789"/>
                  </a:lnTo>
                  <a:lnTo>
                    <a:pt x="7273" y="13672"/>
                  </a:lnTo>
                  <a:lnTo>
                    <a:pt x="13090" y="14487"/>
                  </a:lnTo>
                  <a:lnTo>
                    <a:pt x="16115" y="4771"/>
                  </a:lnTo>
                  <a:lnTo>
                    <a:pt x="15359" y="4655"/>
                  </a:lnTo>
                  <a:lnTo>
                    <a:pt x="15475" y="4364"/>
                  </a:lnTo>
                  <a:lnTo>
                    <a:pt x="15475" y="4364"/>
                  </a:lnTo>
                  <a:lnTo>
                    <a:pt x="14894" y="3666"/>
                  </a:lnTo>
                  <a:lnTo>
                    <a:pt x="14254" y="3084"/>
                  </a:lnTo>
                  <a:lnTo>
                    <a:pt x="13090" y="3142"/>
                  </a:lnTo>
                  <a:lnTo>
                    <a:pt x="13439" y="2153"/>
                  </a:lnTo>
                  <a:lnTo>
                    <a:pt x="12392" y="2444"/>
                  </a:lnTo>
                  <a:lnTo>
                    <a:pt x="12683" y="1572"/>
                  </a:lnTo>
                  <a:lnTo>
                    <a:pt x="9309" y="3433"/>
                  </a:lnTo>
                  <a:close/>
                  <a:moveTo>
                    <a:pt x="10239" y="3957"/>
                  </a:moveTo>
                  <a:lnTo>
                    <a:pt x="10239" y="3957"/>
                  </a:lnTo>
                  <a:lnTo>
                    <a:pt x="10239" y="3957"/>
                  </a:lnTo>
                  <a:lnTo>
                    <a:pt x="10239" y="3957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00000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" name="Google Shape;390;p33"/>
            <p:cNvGrpSpPr/>
            <p:nvPr/>
          </p:nvGrpSpPr>
          <p:grpSpPr>
            <a:xfrm>
              <a:off x="1843196" y="3950738"/>
              <a:ext cx="965953" cy="871827"/>
              <a:chOff x="5080400" y="1880125"/>
              <a:chExt cx="402900" cy="363625"/>
            </a:xfrm>
          </p:grpSpPr>
          <p:sp>
            <p:nvSpPr>
              <p:cNvPr id="391" name="Google Shape;391;p33"/>
              <p:cNvSpPr/>
              <p:nvPr/>
            </p:nvSpPr>
            <p:spPr>
              <a:xfrm>
                <a:off x="5311650" y="1920850"/>
                <a:ext cx="85825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5993" extrusionOk="0">
                    <a:moveTo>
                      <a:pt x="3433" y="1"/>
                    </a:moveTo>
                    <a:lnTo>
                      <a:pt x="59" y="1862"/>
                    </a:lnTo>
                    <a:lnTo>
                      <a:pt x="59" y="1862"/>
                    </a:lnTo>
                    <a:lnTo>
                      <a:pt x="582" y="2095"/>
                    </a:lnTo>
                    <a:lnTo>
                      <a:pt x="815" y="2211"/>
                    </a:lnTo>
                    <a:lnTo>
                      <a:pt x="989" y="2328"/>
                    </a:lnTo>
                    <a:lnTo>
                      <a:pt x="0" y="5469"/>
                    </a:lnTo>
                    <a:lnTo>
                      <a:pt x="1571" y="5993"/>
                    </a:lnTo>
                    <a:lnTo>
                      <a:pt x="343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3"/>
              <p:cNvSpPr/>
              <p:nvPr/>
            </p:nvSpPr>
            <p:spPr>
              <a:xfrm>
                <a:off x="5311650" y="1933950"/>
                <a:ext cx="104750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5702" extrusionOk="0">
                    <a:moveTo>
                      <a:pt x="4189" y="0"/>
                    </a:moveTo>
                    <a:lnTo>
                      <a:pt x="59" y="1338"/>
                    </a:lnTo>
                    <a:lnTo>
                      <a:pt x="59" y="1338"/>
                    </a:lnTo>
                    <a:lnTo>
                      <a:pt x="582" y="1571"/>
                    </a:lnTo>
                    <a:lnTo>
                      <a:pt x="815" y="1687"/>
                    </a:lnTo>
                    <a:lnTo>
                      <a:pt x="989" y="1804"/>
                    </a:lnTo>
                    <a:lnTo>
                      <a:pt x="0" y="4945"/>
                    </a:lnTo>
                    <a:lnTo>
                      <a:pt x="2386" y="5701"/>
                    </a:lnTo>
                    <a:lnTo>
                      <a:pt x="41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3"/>
              <p:cNvSpPr/>
              <p:nvPr/>
            </p:nvSpPr>
            <p:spPr>
              <a:xfrm>
                <a:off x="5313100" y="1958675"/>
                <a:ext cx="1542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1222" extrusionOk="0">
                    <a:moveTo>
                      <a:pt x="931" y="815"/>
                    </a:moveTo>
                    <a:lnTo>
                      <a:pt x="6167" y="1222"/>
                    </a:lnTo>
                    <a:lnTo>
                      <a:pt x="6167" y="1222"/>
                    </a:lnTo>
                    <a:lnTo>
                      <a:pt x="5586" y="582"/>
                    </a:lnTo>
                    <a:lnTo>
                      <a:pt x="4946" y="0"/>
                    </a:lnTo>
                    <a:lnTo>
                      <a:pt x="1" y="349"/>
                    </a:lnTo>
                    <a:lnTo>
                      <a:pt x="1" y="349"/>
                    </a:lnTo>
                    <a:lnTo>
                      <a:pt x="524" y="582"/>
                    </a:lnTo>
                    <a:lnTo>
                      <a:pt x="757" y="698"/>
                    </a:lnTo>
                    <a:lnTo>
                      <a:pt x="931" y="815"/>
                    </a:lnTo>
                    <a:lnTo>
                      <a:pt x="931" y="815"/>
                    </a:lnTo>
                    <a:lnTo>
                      <a:pt x="931" y="81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3"/>
              <p:cNvSpPr/>
              <p:nvPr/>
            </p:nvSpPr>
            <p:spPr>
              <a:xfrm>
                <a:off x="5311650" y="1979025"/>
                <a:ext cx="15565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713" extrusionOk="0">
                    <a:moveTo>
                      <a:pt x="6225" y="408"/>
                    </a:moveTo>
                    <a:lnTo>
                      <a:pt x="4887" y="4713"/>
                    </a:lnTo>
                    <a:lnTo>
                      <a:pt x="0" y="3142"/>
                    </a:lnTo>
                    <a:lnTo>
                      <a:pt x="989" y="1"/>
                    </a:lnTo>
                    <a:lnTo>
                      <a:pt x="931" y="1"/>
                    </a:lnTo>
                    <a:lnTo>
                      <a:pt x="6225" y="40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3"/>
              <p:cNvSpPr/>
              <p:nvPr/>
            </p:nvSpPr>
            <p:spPr>
              <a:xfrm>
                <a:off x="5286925" y="1967400"/>
                <a:ext cx="49475" cy="9020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3608" extrusionOk="0">
                    <a:moveTo>
                      <a:pt x="1048" y="0"/>
                    </a:moveTo>
                    <a:lnTo>
                      <a:pt x="1048" y="0"/>
                    </a:lnTo>
                    <a:lnTo>
                      <a:pt x="1571" y="233"/>
                    </a:lnTo>
                    <a:lnTo>
                      <a:pt x="1978" y="466"/>
                    </a:lnTo>
                    <a:lnTo>
                      <a:pt x="989" y="3607"/>
                    </a:lnTo>
                    <a:lnTo>
                      <a:pt x="1" y="3316"/>
                    </a:lnTo>
                    <a:lnTo>
                      <a:pt x="104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3"/>
              <p:cNvSpPr/>
              <p:nvPr/>
            </p:nvSpPr>
            <p:spPr>
              <a:xfrm>
                <a:off x="5224375" y="1880125"/>
                <a:ext cx="88750" cy="16292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6517" extrusionOk="0">
                    <a:moveTo>
                      <a:pt x="1863" y="1"/>
                    </a:moveTo>
                    <a:lnTo>
                      <a:pt x="3550" y="3491"/>
                    </a:lnTo>
                    <a:lnTo>
                      <a:pt x="3550" y="3491"/>
                    </a:lnTo>
                    <a:lnTo>
                      <a:pt x="3026" y="3375"/>
                    </a:lnTo>
                    <a:lnTo>
                      <a:pt x="2735" y="3317"/>
                    </a:lnTo>
                    <a:lnTo>
                      <a:pt x="2561" y="3375"/>
                    </a:lnTo>
                    <a:lnTo>
                      <a:pt x="1572" y="6516"/>
                    </a:lnTo>
                    <a:lnTo>
                      <a:pt x="1" y="5993"/>
                    </a:lnTo>
                    <a:lnTo>
                      <a:pt x="18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3"/>
              <p:cNvSpPr/>
              <p:nvPr/>
            </p:nvSpPr>
            <p:spPr>
              <a:xfrm>
                <a:off x="5202575" y="1881575"/>
                <a:ext cx="110550" cy="161475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6459" extrusionOk="0">
                    <a:moveTo>
                      <a:pt x="1804" y="1"/>
                    </a:moveTo>
                    <a:lnTo>
                      <a:pt x="4422" y="3433"/>
                    </a:lnTo>
                    <a:lnTo>
                      <a:pt x="4422" y="3433"/>
                    </a:lnTo>
                    <a:lnTo>
                      <a:pt x="3898" y="3317"/>
                    </a:lnTo>
                    <a:lnTo>
                      <a:pt x="3607" y="3259"/>
                    </a:lnTo>
                    <a:lnTo>
                      <a:pt x="3433" y="3317"/>
                    </a:lnTo>
                    <a:lnTo>
                      <a:pt x="2444" y="6458"/>
                    </a:lnTo>
                    <a:lnTo>
                      <a:pt x="0" y="5702"/>
                    </a:lnTo>
                    <a:lnTo>
                      <a:pt x="180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3"/>
              <p:cNvSpPr/>
              <p:nvPr/>
            </p:nvSpPr>
            <p:spPr>
              <a:xfrm>
                <a:off x="5173475" y="1888850"/>
                <a:ext cx="139650" cy="78575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3143" extrusionOk="0">
                    <a:moveTo>
                      <a:pt x="4597" y="3026"/>
                    </a:moveTo>
                    <a:lnTo>
                      <a:pt x="1" y="350"/>
                    </a:lnTo>
                    <a:lnTo>
                      <a:pt x="1" y="350"/>
                    </a:lnTo>
                    <a:lnTo>
                      <a:pt x="873" y="175"/>
                    </a:lnTo>
                    <a:lnTo>
                      <a:pt x="1746" y="1"/>
                    </a:lnTo>
                    <a:lnTo>
                      <a:pt x="5586" y="3142"/>
                    </a:lnTo>
                    <a:lnTo>
                      <a:pt x="5586" y="3142"/>
                    </a:lnTo>
                    <a:lnTo>
                      <a:pt x="5062" y="3026"/>
                    </a:lnTo>
                    <a:lnTo>
                      <a:pt x="4771" y="2968"/>
                    </a:lnTo>
                    <a:lnTo>
                      <a:pt x="4597" y="3026"/>
                    </a:lnTo>
                    <a:lnTo>
                      <a:pt x="4597" y="302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3"/>
              <p:cNvSpPr/>
              <p:nvPr/>
            </p:nvSpPr>
            <p:spPr>
              <a:xfrm>
                <a:off x="5140025" y="1897575"/>
                <a:ext cx="149825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819" extrusionOk="0">
                    <a:moveTo>
                      <a:pt x="1339" y="1"/>
                    </a:moveTo>
                    <a:lnTo>
                      <a:pt x="1" y="4248"/>
                    </a:lnTo>
                    <a:lnTo>
                      <a:pt x="4946" y="5818"/>
                    </a:lnTo>
                    <a:lnTo>
                      <a:pt x="5935" y="2677"/>
                    </a:lnTo>
                    <a:lnTo>
                      <a:pt x="5993" y="2677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3"/>
              <p:cNvSpPr/>
              <p:nvPr/>
            </p:nvSpPr>
            <p:spPr>
              <a:xfrm>
                <a:off x="5263650" y="1964475"/>
                <a:ext cx="49475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3434" extrusionOk="0">
                    <a:moveTo>
                      <a:pt x="1979" y="117"/>
                    </a:moveTo>
                    <a:lnTo>
                      <a:pt x="1979" y="117"/>
                    </a:lnTo>
                    <a:lnTo>
                      <a:pt x="1455" y="1"/>
                    </a:lnTo>
                    <a:lnTo>
                      <a:pt x="990" y="1"/>
                    </a:lnTo>
                    <a:lnTo>
                      <a:pt x="1" y="3142"/>
                    </a:lnTo>
                    <a:lnTo>
                      <a:pt x="932" y="3433"/>
                    </a:lnTo>
                    <a:lnTo>
                      <a:pt x="1979" y="11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3"/>
              <p:cNvSpPr/>
              <p:nvPr/>
            </p:nvSpPr>
            <p:spPr>
              <a:xfrm>
                <a:off x="5080400" y="1897575"/>
                <a:ext cx="208000" cy="309825"/>
              </a:xfrm>
              <a:custGeom>
                <a:avLst/>
                <a:gdLst/>
                <a:ahLst/>
                <a:cxnLst/>
                <a:rect l="l" t="t" r="r" b="b"/>
                <a:pathLst>
                  <a:path w="8320" h="12393" extrusionOk="0">
                    <a:moveTo>
                      <a:pt x="3084" y="1"/>
                    </a:moveTo>
                    <a:lnTo>
                      <a:pt x="8320" y="2677"/>
                    </a:lnTo>
                    <a:lnTo>
                      <a:pt x="5236" y="12392"/>
                    </a:lnTo>
                    <a:lnTo>
                      <a:pt x="1" y="9716"/>
                    </a:lnTo>
                    <a:lnTo>
                      <a:pt x="308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3"/>
              <p:cNvSpPr/>
              <p:nvPr/>
            </p:nvSpPr>
            <p:spPr>
              <a:xfrm>
                <a:off x="5262200" y="1980475"/>
                <a:ext cx="221100" cy="263275"/>
              </a:xfrm>
              <a:custGeom>
                <a:avLst/>
                <a:gdLst/>
                <a:ahLst/>
                <a:cxnLst/>
                <a:rect l="l" t="t" r="r" b="b"/>
                <a:pathLst>
                  <a:path w="8844" h="10531" extrusionOk="0">
                    <a:moveTo>
                      <a:pt x="8843" y="815"/>
                    </a:moveTo>
                    <a:lnTo>
                      <a:pt x="3084" y="1"/>
                    </a:lnTo>
                    <a:lnTo>
                      <a:pt x="1" y="9716"/>
                    </a:lnTo>
                    <a:lnTo>
                      <a:pt x="5818" y="10531"/>
                    </a:lnTo>
                    <a:lnTo>
                      <a:pt x="8843" y="8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3"/>
              <p:cNvSpPr/>
              <p:nvPr/>
            </p:nvSpPr>
            <p:spPr>
              <a:xfrm>
                <a:off x="5211300" y="1964475"/>
                <a:ext cx="128000" cy="2618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10473" extrusionOk="0">
                    <a:moveTo>
                      <a:pt x="3084" y="1"/>
                    </a:moveTo>
                    <a:lnTo>
                      <a:pt x="0" y="9716"/>
                    </a:lnTo>
                    <a:lnTo>
                      <a:pt x="0" y="9716"/>
                    </a:lnTo>
                    <a:lnTo>
                      <a:pt x="0" y="9716"/>
                    </a:lnTo>
                    <a:lnTo>
                      <a:pt x="175" y="9891"/>
                    </a:lnTo>
                    <a:lnTo>
                      <a:pt x="349" y="10065"/>
                    </a:lnTo>
                    <a:lnTo>
                      <a:pt x="640" y="10240"/>
                    </a:lnTo>
                    <a:lnTo>
                      <a:pt x="931" y="10356"/>
                    </a:lnTo>
                    <a:lnTo>
                      <a:pt x="931" y="10356"/>
                    </a:lnTo>
                    <a:lnTo>
                      <a:pt x="1280" y="10414"/>
                    </a:lnTo>
                    <a:lnTo>
                      <a:pt x="1571" y="10473"/>
                    </a:lnTo>
                    <a:lnTo>
                      <a:pt x="1804" y="10414"/>
                    </a:lnTo>
                    <a:lnTo>
                      <a:pt x="2037" y="10356"/>
                    </a:lnTo>
                    <a:lnTo>
                      <a:pt x="5120" y="641"/>
                    </a:lnTo>
                    <a:lnTo>
                      <a:pt x="5120" y="641"/>
                    </a:lnTo>
                    <a:lnTo>
                      <a:pt x="4887" y="699"/>
                    </a:lnTo>
                    <a:lnTo>
                      <a:pt x="4596" y="757"/>
                    </a:lnTo>
                    <a:lnTo>
                      <a:pt x="4305" y="699"/>
                    </a:lnTo>
                    <a:lnTo>
                      <a:pt x="3956" y="641"/>
                    </a:lnTo>
                    <a:lnTo>
                      <a:pt x="3956" y="641"/>
                    </a:lnTo>
                    <a:lnTo>
                      <a:pt x="3665" y="525"/>
                    </a:lnTo>
                    <a:lnTo>
                      <a:pt x="3375" y="350"/>
                    </a:lnTo>
                    <a:lnTo>
                      <a:pt x="3200" y="175"/>
                    </a:lnTo>
                    <a:lnTo>
                      <a:pt x="3084" y="1"/>
                    </a:lnTo>
                    <a:lnTo>
                      <a:pt x="308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3"/>
              <p:cNvSpPr/>
              <p:nvPr/>
            </p:nvSpPr>
            <p:spPr>
              <a:xfrm>
                <a:off x="5334925" y="2028475"/>
                <a:ext cx="218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107" extrusionOk="0">
                    <a:moveTo>
                      <a:pt x="291" y="1"/>
                    </a:moveTo>
                    <a:lnTo>
                      <a:pt x="233" y="59"/>
                    </a:lnTo>
                    <a:lnTo>
                      <a:pt x="175" y="408"/>
                    </a:lnTo>
                    <a:lnTo>
                      <a:pt x="117" y="466"/>
                    </a:lnTo>
                    <a:lnTo>
                      <a:pt x="117" y="524"/>
                    </a:lnTo>
                    <a:lnTo>
                      <a:pt x="58" y="699"/>
                    </a:lnTo>
                    <a:lnTo>
                      <a:pt x="0" y="815"/>
                    </a:lnTo>
                    <a:lnTo>
                      <a:pt x="0" y="990"/>
                    </a:lnTo>
                    <a:lnTo>
                      <a:pt x="0" y="1048"/>
                    </a:lnTo>
                    <a:lnTo>
                      <a:pt x="466" y="1106"/>
                    </a:lnTo>
                    <a:lnTo>
                      <a:pt x="524" y="1048"/>
                    </a:lnTo>
                    <a:lnTo>
                      <a:pt x="524" y="990"/>
                    </a:lnTo>
                    <a:lnTo>
                      <a:pt x="117" y="931"/>
                    </a:lnTo>
                    <a:lnTo>
                      <a:pt x="175" y="815"/>
                    </a:lnTo>
                    <a:lnTo>
                      <a:pt x="233" y="524"/>
                    </a:lnTo>
                    <a:lnTo>
                      <a:pt x="291" y="524"/>
                    </a:lnTo>
                    <a:lnTo>
                      <a:pt x="582" y="582"/>
                    </a:lnTo>
                    <a:lnTo>
                      <a:pt x="640" y="524"/>
                    </a:lnTo>
                    <a:lnTo>
                      <a:pt x="640" y="466"/>
                    </a:lnTo>
                    <a:lnTo>
                      <a:pt x="291" y="408"/>
                    </a:lnTo>
                    <a:lnTo>
                      <a:pt x="349" y="117"/>
                    </a:lnTo>
                    <a:lnTo>
                      <a:pt x="524" y="175"/>
                    </a:lnTo>
                    <a:lnTo>
                      <a:pt x="640" y="175"/>
                    </a:lnTo>
                    <a:lnTo>
                      <a:pt x="698" y="233"/>
                    </a:lnTo>
                    <a:lnTo>
                      <a:pt x="815" y="175"/>
                    </a:lnTo>
                    <a:lnTo>
                      <a:pt x="873" y="175"/>
                    </a:lnTo>
                    <a:lnTo>
                      <a:pt x="815" y="117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3"/>
              <p:cNvSpPr/>
              <p:nvPr/>
            </p:nvSpPr>
            <p:spPr>
              <a:xfrm>
                <a:off x="5352375" y="2032850"/>
                <a:ext cx="247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048" extrusionOk="0">
                    <a:moveTo>
                      <a:pt x="349" y="0"/>
                    </a:moveTo>
                    <a:lnTo>
                      <a:pt x="291" y="58"/>
                    </a:lnTo>
                    <a:lnTo>
                      <a:pt x="233" y="175"/>
                    </a:lnTo>
                    <a:lnTo>
                      <a:pt x="233" y="233"/>
                    </a:lnTo>
                    <a:lnTo>
                      <a:pt x="117" y="582"/>
                    </a:lnTo>
                    <a:lnTo>
                      <a:pt x="0" y="873"/>
                    </a:lnTo>
                    <a:lnTo>
                      <a:pt x="0" y="931"/>
                    </a:lnTo>
                    <a:lnTo>
                      <a:pt x="117" y="931"/>
                    </a:lnTo>
                    <a:lnTo>
                      <a:pt x="349" y="233"/>
                    </a:lnTo>
                    <a:lnTo>
                      <a:pt x="466" y="640"/>
                    </a:lnTo>
                    <a:lnTo>
                      <a:pt x="524" y="756"/>
                    </a:lnTo>
                    <a:lnTo>
                      <a:pt x="524" y="873"/>
                    </a:lnTo>
                    <a:lnTo>
                      <a:pt x="524" y="931"/>
                    </a:lnTo>
                    <a:lnTo>
                      <a:pt x="582" y="989"/>
                    </a:lnTo>
                    <a:lnTo>
                      <a:pt x="582" y="1047"/>
                    </a:lnTo>
                    <a:lnTo>
                      <a:pt x="699" y="1047"/>
                    </a:lnTo>
                    <a:lnTo>
                      <a:pt x="757" y="989"/>
                    </a:lnTo>
                    <a:lnTo>
                      <a:pt x="757" y="815"/>
                    </a:lnTo>
                    <a:lnTo>
                      <a:pt x="989" y="117"/>
                    </a:lnTo>
                    <a:lnTo>
                      <a:pt x="989" y="58"/>
                    </a:lnTo>
                    <a:lnTo>
                      <a:pt x="931" y="0"/>
                    </a:lnTo>
                    <a:lnTo>
                      <a:pt x="815" y="175"/>
                    </a:lnTo>
                    <a:lnTo>
                      <a:pt x="640" y="815"/>
                    </a:lnTo>
                    <a:lnTo>
                      <a:pt x="582" y="582"/>
                    </a:lnTo>
                    <a:lnTo>
                      <a:pt x="524" y="349"/>
                    </a:lnTo>
                    <a:lnTo>
                      <a:pt x="408" y="117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3"/>
              <p:cNvSpPr/>
              <p:nvPr/>
            </p:nvSpPr>
            <p:spPr>
              <a:xfrm>
                <a:off x="5377100" y="2035750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466" y="1"/>
                    </a:moveTo>
                    <a:lnTo>
                      <a:pt x="291" y="117"/>
                    </a:lnTo>
                    <a:lnTo>
                      <a:pt x="117" y="233"/>
                    </a:lnTo>
                    <a:lnTo>
                      <a:pt x="0" y="466"/>
                    </a:lnTo>
                    <a:lnTo>
                      <a:pt x="0" y="640"/>
                    </a:lnTo>
                    <a:lnTo>
                      <a:pt x="0" y="815"/>
                    </a:lnTo>
                    <a:lnTo>
                      <a:pt x="59" y="931"/>
                    </a:lnTo>
                    <a:lnTo>
                      <a:pt x="175" y="990"/>
                    </a:lnTo>
                    <a:lnTo>
                      <a:pt x="291" y="990"/>
                    </a:lnTo>
                    <a:lnTo>
                      <a:pt x="408" y="931"/>
                    </a:lnTo>
                    <a:lnTo>
                      <a:pt x="408" y="1048"/>
                    </a:lnTo>
                    <a:lnTo>
                      <a:pt x="524" y="1048"/>
                    </a:lnTo>
                    <a:lnTo>
                      <a:pt x="582" y="873"/>
                    </a:lnTo>
                    <a:lnTo>
                      <a:pt x="640" y="699"/>
                    </a:lnTo>
                    <a:lnTo>
                      <a:pt x="640" y="640"/>
                    </a:lnTo>
                    <a:lnTo>
                      <a:pt x="640" y="582"/>
                    </a:lnTo>
                    <a:lnTo>
                      <a:pt x="640" y="524"/>
                    </a:lnTo>
                    <a:lnTo>
                      <a:pt x="582" y="466"/>
                    </a:lnTo>
                    <a:lnTo>
                      <a:pt x="408" y="466"/>
                    </a:lnTo>
                    <a:lnTo>
                      <a:pt x="349" y="524"/>
                    </a:lnTo>
                    <a:lnTo>
                      <a:pt x="349" y="582"/>
                    </a:lnTo>
                    <a:lnTo>
                      <a:pt x="466" y="582"/>
                    </a:lnTo>
                    <a:lnTo>
                      <a:pt x="466" y="640"/>
                    </a:lnTo>
                    <a:lnTo>
                      <a:pt x="524" y="640"/>
                    </a:lnTo>
                    <a:lnTo>
                      <a:pt x="466" y="757"/>
                    </a:lnTo>
                    <a:lnTo>
                      <a:pt x="408" y="873"/>
                    </a:lnTo>
                    <a:lnTo>
                      <a:pt x="175" y="873"/>
                    </a:lnTo>
                    <a:lnTo>
                      <a:pt x="117" y="757"/>
                    </a:lnTo>
                    <a:lnTo>
                      <a:pt x="117" y="640"/>
                    </a:lnTo>
                    <a:lnTo>
                      <a:pt x="117" y="524"/>
                    </a:lnTo>
                    <a:lnTo>
                      <a:pt x="233" y="350"/>
                    </a:lnTo>
                    <a:lnTo>
                      <a:pt x="349" y="233"/>
                    </a:lnTo>
                    <a:lnTo>
                      <a:pt x="466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757" y="233"/>
                    </a:lnTo>
                    <a:lnTo>
                      <a:pt x="815" y="175"/>
                    </a:lnTo>
                    <a:lnTo>
                      <a:pt x="873" y="117"/>
                    </a:lnTo>
                    <a:lnTo>
                      <a:pt x="815" y="117"/>
                    </a:lnTo>
                    <a:lnTo>
                      <a:pt x="815" y="5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3"/>
              <p:cNvSpPr/>
              <p:nvPr/>
            </p:nvSpPr>
            <p:spPr>
              <a:xfrm>
                <a:off x="5393100" y="2037200"/>
                <a:ext cx="131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1048" extrusionOk="0">
                    <a:moveTo>
                      <a:pt x="291" y="1"/>
                    </a:moveTo>
                    <a:lnTo>
                      <a:pt x="59" y="641"/>
                    </a:lnTo>
                    <a:lnTo>
                      <a:pt x="59" y="815"/>
                    </a:lnTo>
                    <a:lnTo>
                      <a:pt x="0" y="932"/>
                    </a:lnTo>
                    <a:lnTo>
                      <a:pt x="0" y="990"/>
                    </a:lnTo>
                    <a:lnTo>
                      <a:pt x="291" y="1048"/>
                    </a:lnTo>
                    <a:lnTo>
                      <a:pt x="466" y="1048"/>
                    </a:lnTo>
                    <a:lnTo>
                      <a:pt x="524" y="990"/>
                    </a:lnTo>
                    <a:lnTo>
                      <a:pt x="524" y="932"/>
                    </a:lnTo>
                    <a:lnTo>
                      <a:pt x="233" y="932"/>
                    </a:lnTo>
                    <a:lnTo>
                      <a:pt x="175" y="873"/>
                    </a:lnTo>
                    <a:lnTo>
                      <a:pt x="175" y="757"/>
                    </a:lnTo>
                    <a:lnTo>
                      <a:pt x="233" y="582"/>
                    </a:lnTo>
                    <a:lnTo>
                      <a:pt x="349" y="292"/>
                    </a:lnTo>
                    <a:lnTo>
                      <a:pt x="466" y="5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3"/>
              <p:cNvSpPr/>
              <p:nvPr/>
            </p:nvSpPr>
            <p:spPr>
              <a:xfrm>
                <a:off x="5410550" y="2040125"/>
                <a:ext cx="102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990" extrusionOk="0">
                    <a:moveTo>
                      <a:pt x="291" y="0"/>
                    </a:moveTo>
                    <a:lnTo>
                      <a:pt x="291" y="58"/>
                    </a:lnTo>
                    <a:lnTo>
                      <a:pt x="117" y="582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117" y="931"/>
                    </a:lnTo>
                    <a:lnTo>
                      <a:pt x="233" y="582"/>
                    </a:lnTo>
                    <a:lnTo>
                      <a:pt x="408" y="58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3"/>
              <p:cNvSpPr/>
              <p:nvPr/>
            </p:nvSpPr>
            <p:spPr>
              <a:xfrm>
                <a:off x="5419275" y="2041575"/>
                <a:ext cx="218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990" extrusionOk="0">
                    <a:moveTo>
                      <a:pt x="350" y="0"/>
                    </a:moveTo>
                    <a:lnTo>
                      <a:pt x="233" y="117"/>
                    </a:lnTo>
                    <a:lnTo>
                      <a:pt x="175" y="175"/>
                    </a:lnTo>
                    <a:lnTo>
                      <a:pt x="175" y="291"/>
                    </a:lnTo>
                    <a:lnTo>
                      <a:pt x="175" y="407"/>
                    </a:lnTo>
                    <a:lnTo>
                      <a:pt x="408" y="466"/>
                    </a:lnTo>
                    <a:lnTo>
                      <a:pt x="524" y="524"/>
                    </a:lnTo>
                    <a:lnTo>
                      <a:pt x="582" y="640"/>
                    </a:lnTo>
                    <a:lnTo>
                      <a:pt x="582" y="698"/>
                    </a:lnTo>
                    <a:lnTo>
                      <a:pt x="466" y="873"/>
                    </a:lnTo>
                    <a:lnTo>
                      <a:pt x="350" y="873"/>
                    </a:lnTo>
                    <a:lnTo>
                      <a:pt x="233" y="815"/>
                    </a:lnTo>
                    <a:lnTo>
                      <a:pt x="175" y="815"/>
                    </a:lnTo>
                    <a:lnTo>
                      <a:pt x="117" y="757"/>
                    </a:lnTo>
                    <a:lnTo>
                      <a:pt x="59" y="757"/>
                    </a:lnTo>
                    <a:lnTo>
                      <a:pt x="1" y="815"/>
                    </a:lnTo>
                    <a:lnTo>
                      <a:pt x="59" y="931"/>
                    </a:lnTo>
                    <a:lnTo>
                      <a:pt x="175" y="989"/>
                    </a:lnTo>
                    <a:lnTo>
                      <a:pt x="524" y="989"/>
                    </a:lnTo>
                    <a:lnTo>
                      <a:pt x="640" y="873"/>
                    </a:lnTo>
                    <a:lnTo>
                      <a:pt x="699" y="698"/>
                    </a:lnTo>
                    <a:lnTo>
                      <a:pt x="757" y="582"/>
                    </a:lnTo>
                    <a:lnTo>
                      <a:pt x="699" y="524"/>
                    </a:lnTo>
                    <a:lnTo>
                      <a:pt x="524" y="407"/>
                    </a:lnTo>
                    <a:lnTo>
                      <a:pt x="350" y="349"/>
                    </a:lnTo>
                    <a:lnTo>
                      <a:pt x="350" y="291"/>
                    </a:lnTo>
                    <a:lnTo>
                      <a:pt x="350" y="175"/>
                    </a:lnTo>
                    <a:lnTo>
                      <a:pt x="408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873" y="175"/>
                    </a:lnTo>
                    <a:lnTo>
                      <a:pt x="873" y="117"/>
                    </a:lnTo>
                    <a:lnTo>
                      <a:pt x="815" y="58"/>
                    </a:lnTo>
                    <a:lnTo>
                      <a:pt x="6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3"/>
              <p:cNvSpPr/>
              <p:nvPr/>
            </p:nvSpPr>
            <p:spPr>
              <a:xfrm>
                <a:off x="5438175" y="2043025"/>
                <a:ext cx="21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106" extrusionOk="0">
                    <a:moveTo>
                      <a:pt x="350" y="0"/>
                    </a:moveTo>
                    <a:lnTo>
                      <a:pt x="292" y="59"/>
                    </a:lnTo>
                    <a:lnTo>
                      <a:pt x="117" y="582"/>
                    </a:lnTo>
                    <a:lnTo>
                      <a:pt x="1" y="989"/>
                    </a:lnTo>
                    <a:lnTo>
                      <a:pt x="59" y="1048"/>
                    </a:lnTo>
                    <a:lnTo>
                      <a:pt x="117" y="1048"/>
                    </a:lnTo>
                    <a:lnTo>
                      <a:pt x="117" y="989"/>
                    </a:lnTo>
                    <a:lnTo>
                      <a:pt x="233" y="582"/>
                    </a:lnTo>
                    <a:lnTo>
                      <a:pt x="466" y="640"/>
                    </a:lnTo>
                    <a:lnTo>
                      <a:pt x="641" y="640"/>
                    </a:lnTo>
                    <a:lnTo>
                      <a:pt x="466" y="1048"/>
                    </a:lnTo>
                    <a:lnTo>
                      <a:pt x="524" y="1106"/>
                    </a:lnTo>
                    <a:lnTo>
                      <a:pt x="583" y="1106"/>
                    </a:lnTo>
                    <a:lnTo>
                      <a:pt x="583" y="1048"/>
                    </a:lnTo>
                    <a:lnTo>
                      <a:pt x="699" y="699"/>
                    </a:lnTo>
                    <a:lnTo>
                      <a:pt x="873" y="117"/>
                    </a:lnTo>
                    <a:lnTo>
                      <a:pt x="873" y="59"/>
                    </a:lnTo>
                    <a:lnTo>
                      <a:pt x="815" y="59"/>
                    </a:lnTo>
                    <a:lnTo>
                      <a:pt x="757" y="117"/>
                    </a:lnTo>
                    <a:lnTo>
                      <a:pt x="699" y="291"/>
                    </a:lnTo>
                    <a:lnTo>
                      <a:pt x="641" y="524"/>
                    </a:lnTo>
                    <a:lnTo>
                      <a:pt x="524" y="524"/>
                    </a:lnTo>
                    <a:lnTo>
                      <a:pt x="292" y="466"/>
                    </a:lnTo>
                    <a:lnTo>
                      <a:pt x="408" y="59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3"/>
              <p:cNvSpPr/>
              <p:nvPr/>
            </p:nvSpPr>
            <p:spPr>
              <a:xfrm>
                <a:off x="5323275" y="2070650"/>
                <a:ext cx="233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990" extrusionOk="0">
                    <a:moveTo>
                      <a:pt x="466" y="1"/>
                    </a:moveTo>
                    <a:lnTo>
                      <a:pt x="292" y="59"/>
                    </a:lnTo>
                    <a:lnTo>
                      <a:pt x="117" y="233"/>
                    </a:lnTo>
                    <a:lnTo>
                      <a:pt x="1" y="466"/>
                    </a:lnTo>
                    <a:lnTo>
                      <a:pt x="1" y="699"/>
                    </a:lnTo>
                    <a:lnTo>
                      <a:pt x="59" y="873"/>
                    </a:lnTo>
                    <a:lnTo>
                      <a:pt x="117" y="932"/>
                    </a:lnTo>
                    <a:lnTo>
                      <a:pt x="234" y="990"/>
                    </a:lnTo>
                    <a:lnTo>
                      <a:pt x="350" y="990"/>
                    </a:lnTo>
                    <a:lnTo>
                      <a:pt x="641" y="932"/>
                    </a:lnTo>
                    <a:lnTo>
                      <a:pt x="699" y="873"/>
                    </a:lnTo>
                    <a:lnTo>
                      <a:pt x="641" y="815"/>
                    </a:lnTo>
                    <a:lnTo>
                      <a:pt x="583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41"/>
                    </a:lnTo>
                    <a:lnTo>
                      <a:pt x="175" y="466"/>
                    </a:lnTo>
                    <a:lnTo>
                      <a:pt x="234" y="292"/>
                    </a:lnTo>
                    <a:lnTo>
                      <a:pt x="350" y="175"/>
                    </a:lnTo>
                    <a:lnTo>
                      <a:pt x="466" y="117"/>
                    </a:lnTo>
                    <a:lnTo>
                      <a:pt x="641" y="117"/>
                    </a:lnTo>
                    <a:lnTo>
                      <a:pt x="815" y="175"/>
                    </a:lnTo>
                    <a:lnTo>
                      <a:pt x="874" y="175"/>
                    </a:lnTo>
                    <a:lnTo>
                      <a:pt x="932" y="117"/>
                    </a:lnTo>
                    <a:lnTo>
                      <a:pt x="874" y="59"/>
                    </a:lnTo>
                    <a:lnTo>
                      <a:pt x="64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3"/>
              <p:cNvSpPr/>
              <p:nvPr/>
            </p:nvSpPr>
            <p:spPr>
              <a:xfrm>
                <a:off x="5346550" y="2073575"/>
                <a:ext cx="204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90" extrusionOk="0">
                    <a:moveTo>
                      <a:pt x="641" y="116"/>
                    </a:moveTo>
                    <a:lnTo>
                      <a:pt x="699" y="233"/>
                    </a:lnTo>
                    <a:lnTo>
                      <a:pt x="641" y="466"/>
                    </a:lnTo>
                    <a:lnTo>
                      <a:pt x="582" y="698"/>
                    </a:lnTo>
                    <a:lnTo>
                      <a:pt x="466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98"/>
                    </a:lnTo>
                    <a:lnTo>
                      <a:pt x="117" y="582"/>
                    </a:lnTo>
                    <a:lnTo>
                      <a:pt x="175" y="407"/>
                    </a:lnTo>
                    <a:lnTo>
                      <a:pt x="233" y="233"/>
                    </a:lnTo>
                    <a:lnTo>
                      <a:pt x="350" y="116"/>
                    </a:lnTo>
                    <a:close/>
                    <a:moveTo>
                      <a:pt x="408" y="0"/>
                    </a:moveTo>
                    <a:lnTo>
                      <a:pt x="233" y="58"/>
                    </a:lnTo>
                    <a:lnTo>
                      <a:pt x="117" y="175"/>
                    </a:lnTo>
                    <a:lnTo>
                      <a:pt x="1" y="407"/>
                    </a:lnTo>
                    <a:lnTo>
                      <a:pt x="1" y="640"/>
                    </a:lnTo>
                    <a:lnTo>
                      <a:pt x="1" y="873"/>
                    </a:lnTo>
                    <a:lnTo>
                      <a:pt x="117" y="931"/>
                    </a:lnTo>
                    <a:lnTo>
                      <a:pt x="233" y="989"/>
                    </a:lnTo>
                    <a:lnTo>
                      <a:pt x="350" y="989"/>
                    </a:lnTo>
                    <a:lnTo>
                      <a:pt x="466" y="931"/>
                    </a:lnTo>
                    <a:lnTo>
                      <a:pt x="641" y="756"/>
                    </a:lnTo>
                    <a:lnTo>
                      <a:pt x="815" y="524"/>
                    </a:lnTo>
                    <a:lnTo>
                      <a:pt x="815" y="233"/>
                    </a:lnTo>
                    <a:lnTo>
                      <a:pt x="757" y="58"/>
                    </a:lnTo>
                    <a:lnTo>
                      <a:pt x="6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3"/>
              <p:cNvSpPr/>
              <p:nvPr/>
            </p:nvSpPr>
            <p:spPr>
              <a:xfrm>
                <a:off x="5368375" y="2075025"/>
                <a:ext cx="233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048" extrusionOk="0">
                    <a:moveTo>
                      <a:pt x="233" y="0"/>
                    </a:moveTo>
                    <a:lnTo>
                      <a:pt x="175" y="58"/>
                    </a:lnTo>
                    <a:lnTo>
                      <a:pt x="59" y="408"/>
                    </a:lnTo>
                    <a:lnTo>
                      <a:pt x="0" y="582"/>
                    </a:lnTo>
                    <a:lnTo>
                      <a:pt x="0" y="757"/>
                    </a:lnTo>
                    <a:lnTo>
                      <a:pt x="117" y="989"/>
                    </a:lnTo>
                    <a:lnTo>
                      <a:pt x="291" y="1047"/>
                    </a:lnTo>
                    <a:lnTo>
                      <a:pt x="466" y="1047"/>
                    </a:lnTo>
                    <a:lnTo>
                      <a:pt x="640" y="931"/>
                    </a:lnTo>
                    <a:lnTo>
                      <a:pt x="698" y="815"/>
                    </a:lnTo>
                    <a:lnTo>
                      <a:pt x="757" y="757"/>
                    </a:lnTo>
                    <a:lnTo>
                      <a:pt x="757" y="698"/>
                    </a:lnTo>
                    <a:lnTo>
                      <a:pt x="815" y="524"/>
                    </a:lnTo>
                    <a:lnTo>
                      <a:pt x="873" y="408"/>
                    </a:lnTo>
                    <a:lnTo>
                      <a:pt x="931" y="117"/>
                    </a:lnTo>
                    <a:lnTo>
                      <a:pt x="873" y="58"/>
                    </a:lnTo>
                    <a:lnTo>
                      <a:pt x="815" y="117"/>
                    </a:lnTo>
                    <a:lnTo>
                      <a:pt x="815" y="175"/>
                    </a:lnTo>
                    <a:lnTo>
                      <a:pt x="757" y="408"/>
                    </a:lnTo>
                    <a:lnTo>
                      <a:pt x="698" y="640"/>
                    </a:lnTo>
                    <a:lnTo>
                      <a:pt x="640" y="640"/>
                    </a:lnTo>
                    <a:lnTo>
                      <a:pt x="582" y="815"/>
                    </a:lnTo>
                    <a:lnTo>
                      <a:pt x="466" y="931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698"/>
                    </a:lnTo>
                    <a:lnTo>
                      <a:pt x="175" y="582"/>
                    </a:lnTo>
                    <a:lnTo>
                      <a:pt x="175" y="408"/>
                    </a:lnTo>
                    <a:lnTo>
                      <a:pt x="349" y="58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3"/>
              <p:cNvSpPr/>
              <p:nvPr/>
            </p:nvSpPr>
            <p:spPr>
              <a:xfrm>
                <a:off x="5388725" y="2079375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524" y="117"/>
                    </a:moveTo>
                    <a:lnTo>
                      <a:pt x="699" y="175"/>
                    </a:lnTo>
                    <a:lnTo>
                      <a:pt x="699" y="234"/>
                    </a:lnTo>
                    <a:lnTo>
                      <a:pt x="699" y="292"/>
                    </a:lnTo>
                    <a:lnTo>
                      <a:pt x="641" y="350"/>
                    </a:lnTo>
                    <a:lnTo>
                      <a:pt x="524" y="408"/>
                    </a:lnTo>
                    <a:lnTo>
                      <a:pt x="234" y="466"/>
                    </a:lnTo>
                    <a:lnTo>
                      <a:pt x="350" y="117"/>
                    </a:lnTo>
                    <a:close/>
                    <a:moveTo>
                      <a:pt x="408" y="1"/>
                    </a:moveTo>
                    <a:lnTo>
                      <a:pt x="292" y="59"/>
                    </a:lnTo>
                    <a:lnTo>
                      <a:pt x="234" y="117"/>
                    </a:lnTo>
                    <a:lnTo>
                      <a:pt x="117" y="524"/>
                    </a:lnTo>
                    <a:lnTo>
                      <a:pt x="1" y="932"/>
                    </a:lnTo>
                    <a:lnTo>
                      <a:pt x="1" y="990"/>
                    </a:lnTo>
                    <a:lnTo>
                      <a:pt x="59" y="990"/>
                    </a:lnTo>
                    <a:lnTo>
                      <a:pt x="117" y="932"/>
                    </a:lnTo>
                    <a:lnTo>
                      <a:pt x="175" y="641"/>
                    </a:lnTo>
                    <a:lnTo>
                      <a:pt x="408" y="815"/>
                    </a:lnTo>
                    <a:lnTo>
                      <a:pt x="466" y="990"/>
                    </a:lnTo>
                    <a:lnTo>
                      <a:pt x="524" y="1048"/>
                    </a:lnTo>
                    <a:lnTo>
                      <a:pt x="583" y="1048"/>
                    </a:lnTo>
                    <a:lnTo>
                      <a:pt x="583" y="990"/>
                    </a:lnTo>
                    <a:lnTo>
                      <a:pt x="583" y="932"/>
                    </a:lnTo>
                    <a:lnTo>
                      <a:pt x="524" y="815"/>
                    </a:lnTo>
                    <a:lnTo>
                      <a:pt x="350" y="524"/>
                    </a:lnTo>
                    <a:lnTo>
                      <a:pt x="524" y="466"/>
                    </a:lnTo>
                    <a:lnTo>
                      <a:pt x="757" y="408"/>
                    </a:lnTo>
                    <a:lnTo>
                      <a:pt x="873" y="234"/>
                    </a:lnTo>
                    <a:lnTo>
                      <a:pt x="815" y="117"/>
                    </a:lnTo>
                    <a:lnTo>
                      <a:pt x="7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3"/>
              <p:cNvSpPr/>
              <p:nvPr/>
            </p:nvSpPr>
            <p:spPr>
              <a:xfrm>
                <a:off x="5407650" y="2080850"/>
                <a:ext cx="2182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048" extrusionOk="0">
                    <a:moveTo>
                      <a:pt x="466" y="0"/>
                    </a:moveTo>
                    <a:lnTo>
                      <a:pt x="349" y="58"/>
                    </a:lnTo>
                    <a:lnTo>
                      <a:pt x="233" y="116"/>
                    </a:lnTo>
                    <a:lnTo>
                      <a:pt x="175" y="233"/>
                    </a:lnTo>
                    <a:lnTo>
                      <a:pt x="175" y="349"/>
                    </a:lnTo>
                    <a:lnTo>
                      <a:pt x="233" y="407"/>
                    </a:lnTo>
                    <a:lnTo>
                      <a:pt x="407" y="524"/>
                    </a:lnTo>
                    <a:lnTo>
                      <a:pt x="524" y="582"/>
                    </a:lnTo>
                    <a:lnTo>
                      <a:pt x="582" y="640"/>
                    </a:lnTo>
                    <a:lnTo>
                      <a:pt x="582" y="756"/>
                    </a:lnTo>
                    <a:lnTo>
                      <a:pt x="466" y="873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814"/>
                    </a:lnTo>
                    <a:lnTo>
                      <a:pt x="0" y="814"/>
                    </a:lnTo>
                    <a:lnTo>
                      <a:pt x="0" y="873"/>
                    </a:lnTo>
                    <a:lnTo>
                      <a:pt x="58" y="931"/>
                    </a:lnTo>
                    <a:lnTo>
                      <a:pt x="175" y="1047"/>
                    </a:lnTo>
                    <a:lnTo>
                      <a:pt x="524" y="1047"/>
                    </a:lnTo>
                    <a:lnTo>
                      <a:pt x="640" y="931"/>
                    </a:lnTo>
                    <a:lnTo>
                      <a:pt x="698" y="756"/>
                    </a:lnTo>
                    <a:lnTo>
                      <a:pt x="756" y="640"/>
                    </a:lnTo>
                    <a:lnTo>
                      <a:pt x="698" y="524"/>
                    </a:lnTo>
                    <a:lnTo>
                      <a:pt x="524" y="465"/>
                    </a:lnTo>
                    <a:lnTo>
                      <a:pt x="407" y="349"/>
                    </a:lnTo>
                    <a:lnTo>
                      <a:pt x="349" y="291"/>
                    </a:lnTo>
                    <a:lnTo>
                      <a:pt x="349" y="233"/>
                    </a:lnTo>
                    <a:lnTo>
                      <a:pt x="407" y="175"/>
                    </a:lnTo>
                    <a:lnTo>
                      <a:pt x="582" y="116"/>
                    </a:lnTo>
                    <a:lnTo>
                      <a:pt x="698" y="175"/>
                    </a:lnTo>
                    <a:lnTo>
                      <a:pt x="815" y="233"/>
                    </a:lnTo>
                    <a:lnTo>
                      <a:pt x="873" y="175"/>
                    </a:lnTo>
                    <a:lnTo>
                      <a:pt x="873" y="116"/>
                    </a:lnTo>
                    <a:lnTo>
                      <a:pt x="815" y="116"/>
                    </a:lnTo>
                    <a:lnTo>
                      <a:pt x="640" y="58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3"/>
              <p:cNvSpPr/>
              <p:nvPr/>
            </p:nvSpPr>
            <p:spPr>
              <a:xfrm>
                <a:off x="5426550" y="2083750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291" y="0"/>
                    </a:moveTo>
                    <a:lnTo>
                      <a:pt x="291" y="59"/>
                    </a:lnTo>
                    <a:lnTo>
                      <a:pt x="175" y="349"/>
                    </a:lnTo>
                    <a:lnTo>
                      <a:pt x="117" y="408"/>
                    </a:lnTo>
                    <a:lnTo>
                      <a:pt x="117" y="466"/>
                    </a:lnTo>
                    <a:lnTo>
                      <a:pt x="59" y="698"/>
                    </a:lnTo>
                    <a:lnTo>
                      <a:pt x="59" y="815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466" y="1048"/>
                    </a:lnTo>
                    <a:lnTo>
                      <a:pt x="524" y="1048"/>
                    </a:lnTo>
                    <a:lnTo>
                      <a:pt x="582" y="989"/>
                    </a:lnTo>
                    <a:lnTo>
                      <a:pt x="524" y="931"/>
                    </a:lnTo>
                    <a:lnTo>
                      <a:pt x="117" y="873"/>
                    </a:lnTo>
                    <a:lnTo>
                      <a:pt x="175" y="757"/>
                    </a:lnTo>
                    <a:lnTo>
                      <a:pt x="291" y="524"/>
                    </a:lnTo>
                    <a:lnTo>
                      <a:pt x="640" y="524"/>
                    </a:lnTo>
                    <a:lnTo>
                      <a:pt x="698" y="466"/>
                    </a:lnTo>
                    <a:lnTo>
                      <a:pt x="640" y="408"/>
                    </a:lnTo>
                    <a:lnTo>
                      <a:pt x="291" y="408"/>
                    </a:lnTo>
                    <a:lnTo>
                      <a:pt x="349" y="117"/>
                    </a:lnTo>
                    <a:lnTo>
                      <a:pt x="524" y="175"/>
                    </a:lnTo>
                    <a:lnTo>
                      <a:pt x="815" y="175"/>
                    </a:lnTo>
                    <a:lnTo>
                      <a:pt x="873" y="117"/>
                    </a:lnTo>
                    <a:lnTo>
                      <a:pt x="873" y="59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3"/>
              <p:cNvSpPr/>
              <p:nvPr/>
            </p:nvSpPr>
            <p:spPr>
              <a:xfrm>
                <a:off x="5288375" y="2114300"/>
                <a:ext cx="144025" cy="97450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3898" extrusionOk="0">
                    <a:moveTo>
                      <a:pt x="1048" y="0"/>
                    </a:moveTo>
                    <a:lnTo>
                      <a:pt x="5760" y="640"/>
                    </a:lnTo>
                    <a:lnTo>
                      <a:pt x="4771" y="3898"/>
                    </a:lnTo>
                    <a:lnTo>
                      <a:pt x="1" y="3258"/>
                    </a:lnTo>
                    <a:lnTo>
                      <a:pt x="1048" y="0"/>
                    </a:lnTo>
                    <a:close/>
                  </a:path>
                </a:pathLst>
              </a:custGeom>
              <a:solidFill>
                <a:srgbClr val="0036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3"/>
              <p:cNvSpPr/>
              <p:nvPr/>
            </p:nvSpPr>
            <p:spPr>
              <a:xfrm>
                <a:off x="5288375" y="2114300"/>
                <a:ext cx="144025" cy="97450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3898" extrusionOk="0">
                    <a:moveTo>
                      <a:pt x="931" y="291"/>
                    </a:moveTo>
                    <a:lnTo>
                      <a:pt x="2386" y="1862"/>
                    </a:lnTo>
                    <a:lnTo>
                      <a:pt x="117" y="2909"/>
                    </a:lnTo>
                    <a:lnTo>
                      <a:pt x="1" y="3258"/>
                    </a:lnTo>
                    <a:lnTo>
                      <a:pt x="466" y="3316"/>
                    </a:lnTo>
                    <a:lnTo>
                      <a:pt x="2793" y="2269"/>
                    </a:lnTo>
                    <a:lnTo>
                      <a:pt x="4248" y="3840"/>
                    </a:lnTo>
                    <a:lnTo>
                      <a:pt x="4771" y="3898"/>
                    </a:lnTo>
                    <a:lnTo>
                      <a:pt x="4829" y="3607"/>
                    </a:lnTo>
                    <a:lnTo>
                      <a:pt x="3375" y="2036"/>
                    </a:lnTo>
                    <a:lnTo>
                      <a:pt x="5644" y="989"/>
                    </a:lnTo>
                    <a:lnTo>
                      <a:pt x="5760" y="640"/>
                    </a:lnTo>
                    <a:lnTo>
                      <a:pt x="5295" y="582"/>
                    </a:lnTo>
                    <a:lnTo>
                      <a:pt x="2968" y="1629"/>
                    </a:lnTo>
                    <a:lnTo>
                      <a:pt x="1513" y="58"/>
                    </a:lnTo>
                    <a:lnTo>
                      <a:pt x="1048" y="0"/>
                    </a:lnTo>
                    <a:lnTo>
                      <a:pt x="931" y="2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3"/>
              <p:cNvSpPr/>
              <p:nvPr/>
            </p:nvSpPr>
            <p:spPr>
              <a:xfrm>
                <a:off x="5288375" y="2163750"/>
                <a:ext cx="72750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1339" extrusionOk="0">
                    <a:moveTo>
                      <a:pt x="1" y="1280"/>
                    </a:moveTo>
                    <a:lnTo>
                      <a:pt x="2909" y="0"/>
                    </a:lnTo>
                    <a:lnTo>
                      <a:pt x="2851" y="175"/>
                    </a:lnTo>
                    <a:lnTo>
                      <a:pt x="292" y="1338"/>
                    </a:lnTo>
                    <a:lnTo>
                      <a:pt x="1" y="1280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3"/>
              <p:cNvSpPr/>
              <p:nvPr/>
            </p:nvSpPr>
            <p:spPr>
              <a:xfrm>
                <a:off x="5361100" y="2160825"/>
                <a:ext cx="48025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037" extrusionOk="0">
                    <a:moveTo>
                      <a:pt x="1862" y="2037"/>
                    </a:moveTo>
                    <a:lnTo>
                      <a:pt x="0" y="59"/>
                    </a:lnTo>
                    <a:lnTo>
                      <a:pt x="175" y="1"/>
                    </a:lnTo>
                    <a:lnTo>
                      <a:pt x="1920" y="1862"/>
                    </a:lnTo>
                    <a:lnTo>
                      <a:pt x="1862" y="2037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3"/>
              <p:cNvSpPr/>
              <p:nvPr/>
            </p:nvSpPr>
            <p:spPr>
              <a:xfrm>
                <a:off x="5313100" y="2114300"/>
                <a:ext cx="48025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037" extrusionOk="0">
                    <a:moveTo>
                      <a:pt x="59" y="0"/>
                    </a:moveTo>
                    <a:lnTo>
                      <a:pt x="1920" y="1920"/>
                    </a:lnTo>
                    <a:lnTo>
                      <a:pt x="1746" y="2036"/>
                    </a:lnTo>
                    <a:lnTo>
                      <a:pt x="1" y="175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3"/>
              <p:cNvSpPr/>
              <p:nvPr/>
            </p:nvSpPr>
            <p:spPr>
              <a:xfrm>
                <a:off x="5361100" y="2128825"/>
                <a:ext cx="71300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1339" extrusionOk="0">
                    <a:moveTo>
                      <a:pt x="2851" y="59"/>
                    </a:moveTo>
                    <a:lnTo>
                      <a:pt x="0" y="1339"/>
                    </a:lnTo>
                    <a:lnTo>
                      <a:pt x="59" y="1164"/>
                    </a:lnTo>
                    <a:lnTo>
                      <a:pt x="2560" y="1"/>
                    </a:lnTo>
                    <a:lnTo>
                      <a:pt x="2851" y="59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3"/>
              <p:cNvSpPr/>
              <p:nvPr/>
            </p:nvSpPr>
            <p:spPr>
              <a:xfrm>
                <a:off x="5297100" y="2120100"/>
                <a:ext cx="126575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3434" extrusionOk="0">
                    <a:moveTo>
                      <a:pt x="2560" y="1"/>
                    </a:moveTo>
                    <a:lnTo>
                      <a:pt x="3549" y="175"/>
                    </a:lnTo>
                    <a:lnTo>
                      <a:pt x="3200" y="1281"/>
                    </a:lnTo>
                    <a:lnTo>
                      <a:pt x="5062" y="1513"/>
                    </a:lnTo>
                    <a:lnTo>
                      <a:pt x="4771" y="2561"/>
                    </a:lnTo>
                    <a:lnTo>
                      <a:pt x="2851" y="2328"/>
                    </a:lnTo>
                    <a:lnTo>
                      <a:pt x="2502" y="3433"/>
                    </a:lnTo>
                    <a:lnTo>
                      <a:pt x="1571" y="3259"/>
                    </a:lnTo>
                    <a:lnTo>
                      <a:pt x="1921" y="2153"/>
                    </a:lnTo>
                    <a:lnTo>
                      <a:pt x="1" y="1921"/>
                    </a:lnTo>
                    <a:lnTo>
                      <a:pt x="350" y="873"/>
                    </a:lnTo>
                    <a:lnTo>
                      <a:pt x="2211" y="1106"/>
                    </a:lnTo>
                    <a:lnTo>
                      <a:pt x="256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3"/>
              <p:cNvSpPr/>
              <p:nvPr/>
            </p:nvSpPr>
            <p:spPr>
              <a:xfrm>
                <a:off x="5298550" y="2121550"/>
                <a:ext cx="12365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3317" extrusionOk="0">
                    <a:moveTo>
                      <a:pt x="4946" y="1688"/>
                    </a:moveTo>
                    <a:lnTo>
                      <a:pt x="4771" y="2328"/>
                    </a:lnTo>
                    <a:lnTo>
                      <a:pt x="2677" y="2037"/>
                    </a:lnTo>
                    <a:lnTo>
                      <a:pt x="2270" y="3317"/>
                    </a:lnTo>
                    <a:lnTo>
                      <a:pt x="1688" y="3259"/>
                    </a:lnTo>
                    <a:lnTo>
                      <a:pt x="2095" y="1921"/>
                    </a:lnTo>
                    <a:lnTo>
                      <a:pt x="1" y="1630"/>
                    </a:lnTo>
                    <a:lnTo>
                      <a:pt x="234" y="990"/>
                    </a:lnTo>
                    <a:lnTo>
                      <a:pt x="2270" y="1281"/>
                    </a:lnTo>
                    <a:lnTo>
                      <a:pt x="2735" y="1"/>
                    </a:lnTo>
                    <a:lnTo>
                      <a:pt x="3259" y="59"/>
                    </a:lnTo>
                    <a:lnTo>
                      <a:pt x="2852" y="1397"/>
                    </a:lnTo>
                    <a:lnTo>
                      <a:pt x="4946" y="1688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3"/>
              <p:cNvSpPr/>
              <p:nvPr/>
            </p:nvSpPr>
            <p:spPr>
              <a:xfrm>
                <a:off x="5334925" y="2028475"/>
                <a:ext cx="218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107" extrusionOk="0">
                    <a:moveTo>
                      <a:pt x="349" y="1"/>
                    </a:moveTo>
                    <a:lnTo>
                      <a:pt x="291" y="59"/>
                    </a:lnTo>
                    <a:lnTo>
                      <a:pt x="233" y="59"/>
                    </a:lnTo>
                    <a:lnTo>
                      <a:pt x="175" y="408"/>
                    </a:lnTo>
                    <a:lnTo>
                      <a:pt x="117" y="466"/>
                    </a:lnTo>
                    <a:lnTo>
                      <a:pt x="117" y="524"/>
                    </a:lnTo>
                    <a:lnTo>
                      <a:pt x="58" y="699"/>
                    </a:lnTo>
                    <a:lnTo>
                      <a:pt x="0" y="815"/>
                    </a:lnTo>
                    <a:lnTo>
                      <a:pt x="0" y="990"/>
                    </a:lnTo>
                    <a:lnTo>
                      <a:pt x="0" y="1048"/>
                    </a:lnTo>
                    <a:lnTo>
                      <a:pt x="466" y="1106"/>
                    </a:lnTo>
                    <a:lnTo>
                      <a:pt x="524" y="1048"/>
                    </a:lnTo>
                    <a:lnTo>
                      <a:pt x="524" y="990"/>
                    </a:lnTo>
                    <a:lnTo>
                      <a:pt x="117" y="931"/>
                    </a:lnTo>
                    <a:lnTo>
                      <a:pt x="175" y="815"/>
                    </a:lnTo>
                    <a:lnTo>
                      <a:pt x="233" y="524"/>
                    </a:lnTo>
                    <a:lnTo>
                      <a:pt x="291" y="524"/>
                    </a:lnTo>
                    <a:lnTo>
                      <a:pt x="582" y="582"/>
                    </a:lnTo>
                    <a:lnTo>
                      <a:pt x="640" y="524"/>
                    </a:lnTo>
                    <a:lnTo>
                      <a:pt x="640" y="466"/>
                    </a:lnTo>
                    <a:lnTo>
                      <a:pt x="291" y="408"/>
                    </a:lnTo>
                    <a:lnTo>
                      <a:pt x="349" y="175"/>
                    </a:lnTo>
                    <a:lnTo>
                      <a:pt x="640" y="175"/>
                    </a:lnTo>
                    <a:lnTo>
                      <a:pt x="698" y="233"/>
                    </a:lnTo>
                    <a:lnTo>
                      <a:pt x="815" y="175"/>
                    </a:lnTo>
                    <a:lnTo>
                      <a:pt x="873" y="175"/>
                    </a:lnTo>
                    <a:lnTo>
                      <a:pt x="815" y="117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3"/>
              <p:cNvSpPr/>
              <p:nvPr/>
            </p:nvSpPr>
            <p:spPr>
              <a:xfrm>
                <a:off x="5352375" y="2032850"/>
                <a:ext cx="247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048" extrusionOk="0">
                    <a:moveTo>
                      <a:pt x="349" y="0"/>
                    </a:moveTo>
                    <a:lnTo>
                      <a:pt x="291" y="58"/>
                    </a:lnTo>
                    <a:lnTo>
                      <a:pt x="233" y="175"/>
                    </a:lnTo>
                    <a:lnTo>
                      <a:pt x="233" y="233"/>
                    </a:lnTo>
                    <a:lnTo>
                      <a:pt x="117" y="582"/>
                    </a:lnTo>
                    <a:lnTo>
                      <a:pt x="0" y="873"/>
                    </a:lnTo>
                    <a:lnTo>
                      <a:pt x="0" y="931"/>
                    </a:lnTo>
                    <a:lnTo>
                      <a:pt x="117" y="931"/>
                    </a:lnTo>
                    <a:lnTo>
                      <a:pt x="349" y="233"/>
                    </a:lnTo>
                    <a:lnTo>
                      <a:pt x="466" y="640"/>
                    </a:lnTo>
                    <a:lnTo>
                      <a:pt x="524" y="756"/>
                    </a:lnTo>
                    <a:lnTo>
                      <a:pt x="524" y="873"/>
                    </a:lnTo>
                    <a:lnTo>
                      <a:pt x="524" y="931"/>
                    </a:lnTo>
                    <a:lnTo>
                      <a:pt x="582" y="989"/>
                    </a:lnTo>
                    <a:lnTo>
                      <a:pt x="582" y="1047"/>
                    </a:lnTo>
                    <a:lnTo>
                      <a:pt x="699" y="1047"/>
                    </a:lnTo>
                    <a:lnTo>
                      <a:pt x="757" y="989"/>
                    </a:lnTo>
                    <a:lnTo>
                      <a:pt x="757" y="815"/>
                    </a:lnTo>
                    <a:lnTo>
                      <a:pt x="989" y="117"/>
                    </a:lnTo>
                    <a:lnTo>
                      <a:pt x="989" y="58"/>
                    </a:lnTo>
                    <a:lnTo>
                      <a:pt x="931" y="0"/>
                    </a:lnTo>
                    <a:lnTo>
                      <a:pt x="815" y="175"/>
                    </a:lnTo>
                    <a:lnTo>
                      <a:pt x="640" y="815"/>
                    </a:lnTo>
                    <a:lnTo>
                      <a:pt x="582" y="582"/>
                    </a:lnTo>
                    <a:lnTo>
                      <a:pt x="524" y="349"/>
                    </a:lnTo>
                    <a:lnTo>
                      <a:pt x="408" y="117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3"/>
              <p:cNvSpPr/>
              <p:nvPr/>
            </p:nvSpPr>
            <p:spPr>
              <a:xfrm>
                <a:off x="5377100" y="2035750"/>
                <a:ext cx="2037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15" h="1048" extrusionOk="0">
                    <a:moveTo>
                      <a:pt x="466" y="1"/>
                    </a:moveTo>
                    <a:lnTo>
                      <a:pt x="291" y="117"/>
                    </a:lnTo>
                    <a:lnTo>
                      <a:pt x="117" y="233"/>
                    </a:lnTo>
                    <a:lnTo>
                      <a:pt x="0" y="466"/>
                    </a:lnTo>
                    <a:lnTo>
                      <a:pt x="0" y="640"/>
                    </a:lnTo>
                    <a:lnTo>
                      <a:pt x="0" y="815"/>
                    </a:lnTo>
                    <a:lnTo>
                      <a:pt x="59" y="931"/>
                    </a:lnTo>
                    <a:lnTo>
                      <a:pt x="175" y="990"/>
                    </a:lnTo>
                    <a:lnTo>
                      <a:pt x="291" y="990"/>
                    </a:lnTo>
                    <a:lnTo>
                      <a:pt x="408" y="931"/>
                    </a:lnTo>
                    <a:lnTo>
                      <a:pt x="408" y="1048"/>
                    </a:lnTo>
                    <a:lnTo>
                      <a:pt x="524" y="1048"/>
                    </a:lnTo>
                    <a:lnTo>
                      <a:pt x="582" y="873"/>
                    </a:lnTo>
                    <a:lnTo>
                      <a:pt x="640" y="699"/>
                    </a:lnTo>
                    <a:lnTo>
                      <a:pt x="640" y="640"/>
                    </a:lnTo>
                    <a:lnTo>
                      <a:pt x="640" y="582"/>
                    </a:lnTo>
                    <a:lnTo>
                      <a:pt x="640" y="524"/>
                    </a:lnTo>
                    <a:lnTo>
                      <a:pt x="582" y="466"/>
                    </a:lnTo>
                    <a:lnTo>
                      <a:pt x="349" y="466"/>
                    </a:lnTo>
                    <a:lnTo>
                      <a:pt x="349" y="524"/>
                    </a:lnTo>
                    <a:lnTo>
                      <a:pt x="349" y="582"/>
                    </a:lnTo>
                    <a:lnTo>
                      <a:pt x="408" y="582"/>
                    </a:lnTo>
                    <a:lnTo>
                      <a:pt x="466" y="640"/>
                    </a:lnTo>
                    <a:lnTo>
                      <a:pt x="524" y="640"/>
                    </a:lnTo>
                    <a:lnTo>
                      <a:pt x="466" y="757"/>
                    </a:lnTo>
                    <a:lnTo>
                      <a:pt x="408" y="873"/>
                    </a:lnTo>
                    <a:lnTo>
                      <a:pt x="175" y="873"/>
                    </a:lnTo>
                    <a:lnTo>
                      <a:pt x="117" y="757"/>
                    </a:lnTo>
                    <a:lnTo>
                      <a:pt x="117" y="640"/>
                    </a:lnTo>
                    <a:lnTo>
                      <a:pt x="117" y="524"/>
                    </a:lnTo>
                    <a:lnTo>
                      <a:pt x="233" y="350"/>
                    </a:lnTo>
                    <a:lnTo>
                      <a:pt x="349" y="233"/>
                    </a:lnTo>
                    <a:lnTo>
                      <a:pt x="466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757" y="233"/>
                    </a:lnTo>
                    <a:lnTo>
                      <a:pt x="815" y="175"/>
                    </a:lnTo>
                    <a:lnTo>
                      <a:pt x="815" y="117"/>
                    </a:lnTo>
                    <a:lnTo>
                      <a:pt x="815" y="5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3"/>
              <p:cNvSpPr/>
              <p:nvPr/>
            </p:nvSpPr>
            <p:spPr>
              <a:xfrm>
                <a:off x="5393100" y="2037200"/>
                <a:ext cx="131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1048" extrusionOk="0">
                    <a:moveTo>
                      <a:pt x="291" y="1"/>
                    </a:moveTo>
                    <a:lnTo>
                      <a:pt x="59" y="641"/>
                    </a:lnTo>
                    <a:lnTo>
                      <a:pt x="59" y="815"/>
                    </a:lnTo>
                    <a:lnTo>
                      <a:pt x="0" y="815"/>
                    </a:lnTo>
                    <a:lnTo>
                      <a:pt x="0" y="932"/>
                    </a:lnTo>
                    <a:lnTo>
                      <a:pt x="0" y="990"/>
                    </a:lnTo>
                    <a:lnTo>
                      <a:pt x="291" y="1048"/>
                    </a:lnTo>
                    <a:lnTo>
                      <a:pt x="466" y="1048"/>
                    </a:lnTo>
                    <a:lnTo>
                      <a:pt x="524" y="990"/>
                    </a:lnTo>
                    <a:lnTo>
                      <a:pt x="524" y="932"/>
                    </a:lnTo>
                    <a:lnTo>
                      <a:pt x="233" y="932"/>
                    </a:lnTo>
                    <a:lnTo>
                      <a:pt x="175" y="873"/>
                    </a:lnTo>
                    <a:lnTo>
                      <a:pt x="175" y="757"/>
                    </a:lnTo>
                    <a:lnTo>
                      <a:pt x="233" y="582"/>
                    </a:lnTo>
                    <a:lnTo>
                      <a:pt x="349" y="292"/>
                    </a:lnTo>
                    <a:lnTo>
                      <a:pt x="466" y="5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3"/>
              <p:cNvSpPr/>
              <p:nvPr/>
            </p:nvSpPr>
            <p:spPr>
              <a:xfrm>
                <a:off x="5410550" y="2040125"/>
                <a:ext cx="102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990" extrusionOk="0">
                    <a:moveTo>
                      <a:pt x="291" y="0"/>
                    </a:moveTo>
                    <a:lnTo>
                      <a:pt x="291" y="58"/>
                    </a:lnTo>
                    <a:lnTo>
                      <a:pt x="117" y="582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117" y="931"/>
                    </a:lnTo>
                    <a:lnTo>
                      <a:pt x="233" y="582"/>
                    </a:lnTo>
                    <a:lnTo>
                      <a:pt x="408" y="58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3"/>
              <p:cNvSpPr/>
              <p:nvPr/>
            </p:nvSpPr>
            <p:spPr>
              <a:xfrm>
                <a:off x="5419275" y="2041575"/>
                <a:ext cx="218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990" extrusionOk="0">
                    <a:moveTo>
                      <a:pt x="350" y="0"/>
                    </a:moveTo>
                    <a:lnTo>
                      <a:pt x="233" y="117"/>
                    </a:lnTo>
                    <a:lnTo>
                      <a:pt x="175" y="175"/>
                    </a:lnTo>
                    <a:lnTo>
                      <a:pt x="175" y="291"/>
                    </a:lnTo>
                    <a:lnTo>
                      <a:pt x="175" y="407"/>
                    </a:lnTo>
                    <a:lnTo>
                      <a:pt x="408" y="524"/>
                    </a:lnTo>
                    <a:lnTo>
                      <a:pt x="524" y="524"/>
                    </a:lnTo>
                    <a:lnTo>
                      <a:pt x="582" y="640"/>
                    </a:lnTo>
                    <a:lnTo>
                      <a:pt x="582" y="698"/>
                    </a:lnTo>
                    <a:lnTo>
                      <a:pt x="466" y="815"/>
                    </a:lnTo>
                    <a:lnTo>
                      <a:pt x="350" y="873"/>
                    </a:lnTo>
                    <a:lnTo>
                      <a:pt x="233" y="815"/>
                    </a:lnTo>
                    <a:lnTo>
                      <a:pt x="175" y="815"/>
                    </a:lnTo>
                    <a:lnTo>
                      <a:pt x="117" y="757"/>
                    </a:lnTo>
                    <a:lnTo>
                      <a:pt x="59" y="757"/>
                    </a:lnTo>
                    <a:lnTo>
                      <a:pt x="1" y="815"/>
                    </a:lnTo>
                    <a:lnTo>
                      <a:pt x="59" y="931"/>
                    </a:lnTo>
                    <a:lnTo>
                      <a:pt x="291" y="989"/>
                    </a:lnTo>
                    <a:lnTo>
                      <a:pt x="466" y="989"/>
                    </a:lnTo>
                    <a:lnTo>
                      <a:pt x="640" y="873"/>
                    </a:lnTo>
                    <a:lnTo>
                      <a:pt x="699" y="698"/>
                    </a:lnTo>
                    <a:lnTo>
                      <a:pt x="699" y="582"/>
                    </a:lnTo>
                    <a:lnTo>
                      <a:pt x="699" y="524"/>
                    </a:lnTo>
                    <a:lnTo>
                      <a:pt x="524" y="407"/>
                    </a:lnTo>
                    <a:lnTo>
                      <a:pt x="350" y="349"/>
                    </a:lnTo>
                    <a:lnTo>
                      <a:pt x="291" y="291"/>
                    </a:lnTo>
                    <a:lnTo>
                      <a:pt x="291" y="175"/>
                    </a:lnTo>
                    <a:lnTo>
                      <a:pt x="408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873" y="175"/>
                    </a:lnTo>
                    <a:lnTo>
                      <a:pt x="873" y="117"/>
                    </a:lnTo>
                    <a:lnTo>
                      <a:pt x="815" y="58"/>
                    </a:lnTo>
                    <a:lnTo>
                      <a:pt x="64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3"/>
              <p:cNvSpPr/>
              <p:nvPr/>
            </p:nvSpPr>
            <p:spPr>
              <a:xfrm>
                <a:off x="5438175" y="2043025"/>
                <a:ext cx="21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106" extrusionOk="0">
                    <a:moveTo>
                      <a:pt x="350" y="0"/>
                    </a:moveTo>
                    <a:lnTo>
                      <a:pt x="292" y="59"/>
                    </a:lnTo>
                    <a:lnTo>
                      <a:pt x="117" y="582"/>
                    </a:lnTo>
                    <a:lnTo>
                      <a:pt x="1" y="989"/>
                    </a:lnTo>
                    <a:lnTo>
                      <a:pt x="1" y="1048"/>
                    </a:lnTo>
                    <a:lnTo>
                      <a:pt x="59" y="1048"/>
                    </a:lnTo>
                    <a:lnTo>
                      <a:pt x="117" y="989"/>
                    </a:lnTo>
                    <a:lnTo>
                      <a:pt x="233" y="582"/>
                    </a:lnTo>
                    <a:lnTo>
                      <a:pt x="466" y="640"/>
                    </a:lnTo>
                    <a:lnTo>
                      <a:pt x="583" y="640"/>
                    </a:lnTo>
                    <a:lnTo>
                      <a:pt x="466" y="1048"/>
                    </a:lnTo>
                    <a:lnTo>
                      <a:pt x="466" y="1106"/>
                    </a:lnTo>
                    <a:lnTo>
                      <a:pt x="583" y="1106"/>
                    </a:lnTo>
                    <a:lnTo>
                      <a:pt x="583" y="1048"/>
                    </a:lnTo>
                    <a:lnTo>
                      <a:pt x="699" y="699"/>
                    </a:lnTo>
                    <a:lnTo>
                      <a:pt x="873" y="117"/>
                    </a:lnTo>
                    <a:lnTo>
                      <a:pt x="873" y="59"/>
                    </a:lnTo>
                    <a:lnTo>
                      <a:pt x="815" y="59"/>
                    </a:lnTo>
                    <a:lnTo>
                      <a:pt x="757" y="117"/>
                    </a:lnTo>
                    <a:lnTo>
                      <a:pt x="699" y="291"/>
                    </a:lnTo>
                    <a:lnTo>
                      <a:pt x="641" y="524"/>
                    </a:lnTo>
                    <a:lnTo>
                      <a:pt x="524" y="524"/>
                    </a:lnTo>
                    <a:lnTo>
                      <a:pt x="292" y="466"/>
                    </a:lnTo>
                    <a:lnTo>
                      <a:pt x="408" y="59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3"/>
              <p:cNvSpPr/>
              <p:nvPr/>
            </p:nvSpPr>
            <p:spPr>
              <a:xfrm>
                <a:off x="5323275" y="2070650"/>
                <a:ext cx="233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990" extrusionOk="0">
                    <a:moveTo>
                      <a:pt x="466" y="1"/>
                    </a:moveTo>
                    <a:lnTo>
                      <a:pt x="292" y="59"/>
                    </a:lnTo>
                    <a:lnTo>
                      <a:pt x="117" y="233"/>
                    </a:lnTo>
                    <a:lnTo>
                      <a:pt x="1" y="466"/>
                    </a:lnTo>
                    <a:lnTo>
                      <a:pt x="1" y="699"/>
                    </a:lnTo>
                    <a:lnTo>
                      <a:pt x="59" y="873"/>
                    </a:lnTo>
                    <a:lnTo>
                      <a:pt x="117" y="932"/>
                    </a:lnTo>
                    <a:lnTo>
                      <a:pt x="234" y="990"/>
                    </a:lnTo>
                    <a:lnTo>
                      <a:pt x="350" y="990"/>
                    </a:lnTo>
                    <a:lnTo>
                      <a:pt x="583" y="932"/>
                    </a:lnTo>
                    <a:lnTo>
                      <a:pt x="699" y="873"/>
                    </a:lnTo>
                    <a:lnTo>
                      <a:pt x="641" y="815"/>
                    </a:lnTo>
                    <a:lnTo>
                      <a:pt x="583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41"/>
                    </a:lnTo>
                    <a:lnTo>
                      <a:pt x="175" y="466"/>
                    </a:lnTo>
                    <a:lnTo>
                      <a:pt x="234" y="292"/>
                    </a:lnTo>
                    <a:lnTo>
                      <a:pt x="350" y="175"/>
                    </a:lnTo>
                    <a:lnTo>
                      <a:pt x="466" y="117"/>
                    </a:lnTo>
                    <a:lnTo>
                      <a:pt x="641" y="117"/>
                    </a:lnTo>
                    <a:lnTo>
                      <a:pt x="815" y="175"/>
                    </a:lnTo>
                    <a:lnTo>
                      <a:pt x="874" y="175"/>
                    </a:lnTo>
                    <a:lnTo>
                      <a:pt x="932" y="117"/>
                    </a:lnTo>
                    <a:lnTo>
                      <a:pt x="874" y="59"/>
                    </a:lnTo>
                    <a:lnTo>
                      <a:pt x="6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3"/>
              <p:cNvSpPr/>
              <p:nvPr/>
            </p:nvSpPr>
            <p:spPr>
              <a:xfrm>
                <a:off x="5346550" y="2073575"/>
                <a:ext cx="204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90" extrusionOk="0">
                    <a:moveTo>
                      <a:pt x="641" y="116"/>
                    </a:moveTo>
                    <a:lnTo>
                      <a:pt x="699" y="233"/>
                    </a:lnTo>
                    <a:lnTo>
                      <a:pt x="641" y="466"/>
                    </a:lnTo>
                    <a:lnTo>
                      <a:pt x="582" y="698"/>
                    </a:lnTo>
                    <a:lnTo>
                      <a:pt x="466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98"/>
                    </a:lnTo>
                    <a:lnTo>
                      <a:pt x="117" y="582"/>
                    </a:lnTo>
                    <a:lnTo>
                      <a:pt x="117" y="407"/>
                    </a:lnTo>
                    <a:lnTo>
                      <a:pt x="175" y="233"/>
                    </a:lnTo>
                    <a:lnTo>
                      <a:pt x="350" y="116"/>
                    </a:lnTo>
                    <a:close/>
                    <a:moveTo>
                      <a:pt x="408" y="0"/>
                    </a:moveTo>
                    <a:lnTo>
                      <a:pt x="233" y="58"/>
                    </a:lnTo>
                    <a:lnTo>
                      <a:pt x="117" y="175"/>
                    </a:lnTo>
                    <a:lnTo>
                      <a:pt x="1" y="407"/>
                    </a:lnTo>
                    <a:lnTo>
                      <a:pt x="1" y="640"/>
                    </a:lnTo>
                    <a:lnTo>
                      <a:pt x="1" y="873"/>
                    </a:lnTo>
                    <a:lnTo>
                      <a:pt x="117" y="931"/>
                    </a:lnTo>
                    <a:lnTo>
                      <a:pt x="233" y="989"/>
                    </a:lnTo>
                    <a:lnTo>
                      <a:pt x="350" y="989"/>
                    </a:lnTo>
                    <a:lnTo>
                      <a:pt x="466" y="931"/>
                    </a:lnTo>
                    <a:lnTo>
                      <a:pt x="641" y="756"/>
                    </a:lnTo>
                    <a:lnTo>
                      <a:pt x="815" y="524"/>
                    </a:lnTo>
                    <a:lnTo>
                      <a:pt x="815" y="233"/>
                    </a:lnTo>
                    <a:lnTo>
                      <a:pt x="757" y="58"/>
                    </a:lnTo>
                    <a:lnTo>
                      <a:pt x="69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3"/>
              <p:cNvSpPr/>
              <p:nvPr/>
            </p:nvSpPr>
            <p:spPr>
              <a:xfrm>
                <a:off x="5368375" y="2075025"/>
                <a:ext cx="233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048" extrusionOk="0">
                    <a:moveTo>
                      <a:pt x="233" y="0"/>
                    </a:moveTo>
                    <a:lnTo>
                      <a:pt x="175" y="58"/>
                    </a:lnTo>
                    <a:lnTo>
                      <a:pt x="59" y="408"/>
                    </a:lnTo>
                    <a:lnTo>
                      <a:pt x="0" y="582"/>
                    </a:lnTo>
                    <a:lnTo>
                      <a:pt x="0" y="815"/>
                    </a:lnTo>
                    <a:lnTo>
                      <a:pt x="117" y="989"/>
                    </a:lnTo>
                    <a:lnTo>
                      <a:pt x="233" y="1047"/>
                    </a:lnTo>
                    <a:lnTo>
                      <a:pt x="466" y="1047"/>
                    </a:lnTo>
                    <a:lnTo>
                      <a:pt x="640" y="931"/>
                    </a:lnTo>
                    <a:lnTo>
                      <a:pt x="698" y="815"/>
                    </a:lnTo>
                    <a:lnTo>
                      <a:pt x="757" y="757"/>
                    </a:lnTo>
                    <a:lnTo>
                      <a:pt x="757" y="698"/>
                    </a:lnTo>
                    <a:lnTo>
                      <a:pt x="815" y="524"/>
                    </a:lnTo>
                    <a:lnTo>
                      <a:pt x="873" y="408"/>
                    </a:lnTo>
                    <a:lnTo>
                      <a:pt x="931" y="117"/>
                    </a:lnTo>
                    <a:lnTo>
                      <a:pt x="873" y="58"/>
                    </a:lnTo>
                    <a:lnTo>
                      <a:pt x="815" y="117"/>
                    </a:lnTo>
                    <a:lnTo>
                      <a:pt x="815" y="175"/>
                    </a:lnTo>
                    <a:lnTo>
                      <a:pt x="757" y="408"/>
                    </a:lnTo>
                    <a:lnTo>
                      <a:pt x="640" y="640"/>
                    </a:lnTo>
                    <a:lnTo>
                      <a:pt x="582" y="815"/>
                    </a:lnTo>
                    <a:lnTo>
                      <a:pt x="466" y="931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698"/>
                    </a:lnTo>
                    <a:lnTo>
                      <a:pt x="175" y="582"/>
                    </a:lnTo>
                    <a:lnTo>
                      <a:pt x="175" y="408"/>
                    </a:lnTo>
                    <a:lnTo>
                      <a:pt x="291" y="58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3"/>
              <p:cNvSpPr/>
              <p:nvPr/>
            </p:nvSpPr>
            <p:spPr>
              <a:xfrm>
                <a:off x="5388725" y="2079375"/>
                <a:ext cx="204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048" extrusionOk="0">
                    <a:moveTo>
                      <a:pt x="524" y="117"/>
                    </a:moveTo>
                    <a:lnTo>
                      <a:pt x="641" y="175"/>
                    </a:lnTo>
                    <a:lnTo>
                      <a:pt x="699" y="234"/>
                    </a:lnTo>
                    <a:lnTo>
                      <a:pt x="699" y="292"/>
                    </a:lnTo>
                    <a:lnTo>
                      <a:pt x="641" y="350"/>
                    </a:lnTo>
                    <a:lnTo>
                      <a:pt x="524" y="408"/>
                    </a:lnTo>
                    <a:lnTo>
                      <a:pt x="234" y="466"/>
                    </a:lnTo>
                    <a:lnTo>
                      <a:pt x="350" y="117"/>
                    </a:lnTo>
                    <a:close/>
                    <a:moveTo>
                      <a:pt x="350" y="1"/>
                    </a:moveTo>
                    <a:lnTo>
                      <a:pt x="292" y="59"/>
                    </a:lnTo>
                    <a:lnTo>
                      <a:pt x="234" y="117"/>
                    </a:lnTo>
                    <a:lnTo>
                      <a:pt x="117" y="524"/>
                    </a:lnTo>
                    <a:lnTo>
                      <a:pt x="1" y="932"/>
                    </a:lnTo>
                    <a:lnTo>
                      <a:pt x="1" y="990"/>
                    </a:lnTo>
                    <a:lnTo>
                      <a:pt x="59" y="990"/>
                    </a:lnTo>
                    <a:lnTo>
                      <a:pt x="117" y="932"/>
                    </a:lnTo>
                    <a:lnTo>
                      <a:pt x="175" y="641"/>
                    </a:lnTo>
                    <a:lnTo>
                      <a:pt x="350" y="815"/>
                    </a:lnTo>
                    <a:lnTo>
                      <a:pt x="466" y="990"/>
                    </a:lnTo>
                    <a:lnTo>
                      <a:pt x="524" y="1048"/>
                    </a:lnTo>
                    <a:lnTo>
                      <a:pt x="583" y="1048"/>
                    </a:lnTo>
                    <a:lnTo>
                      <a:pt x="583" y="990"/>
                    </a:lnTo>
                    <a:lnTo>
                      <a:pt x="583" y="932"/>
                    </a:lnTo>
                    <a:lnTo>
                      <a:pt x="524" y="815"/>
                    </a:lnTo>
                    <a:lnTo>
                      <a:pt x="350" y="524"/>
                    </a:lnTo>
                    <a:lnTo>
                      <a:pt x="524" y="466"/>
                    </a:lnTo>
                    <a:lnTo>
                      <a:pt x="757" y="408"/>
                    </a:lnTo>
                    <a:lnTo>
                      <a:pt x="815" y="234"/>
                    </a:lnTo>
                    <a:lnTo>
                      <a:pt x="815" y="117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3"/>
              <p:cNvSpPr/>
              <p:nvPr/>
            </p:nvSpPr>
            <p:spPr>
              <a:xfrm>
                <a:off x="5407650" y="2080850"/>
                <a:ext cx="2182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048" extrusionOk="0">
                    <a:moveTo>
                      <a:pt x="466" y="0"/>
                    </a:moveTo>
                    <a:lnTo>
                      <a:pt x="349" y="58"/>
                    </a:lnTo>
                    <a:lnTo>
                      <a:pt x="233" y="116"/>
                    </a:lnTo>
                    <a:lnTo>
                      <a:pt x="175" y="233"/>
                    </a:lnTo>
                    <a:lnTo>
                      <a:pt x="175" y="349"/>
                    </a:lnTo>
                    <a:lnTo>
                      <a:pt x="175" y="407"/>
                    </a:lnTo>
                    <a:lnTo>
                      <a:pt x="407" y="524"/>
                    </a:lnTo>
                    <a:lnTo>
                      <a:pt x="524" y="582"/>
                    </a:lnTo>
                    <a:lnTo>
                      <a:pt x="582" y="640"/>
                    </a:lnTo>
                    <a:lnTo>
                      <a:pt x="582" y="756"/>
                    </a:lnTo>
                    <a:lnTo>
                      <a:pt x="466" y="873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814"/>
                    </a:lnTo>
                    <a:lnTo>
                      <a:pt x="0" y="814"/>
                    </a:lnTo>
                    <a:lnTo>
                      <a:pt x="0" y="873"/>
                    </a:lnTo>
                    <a:lnTo>
                      <a:pt x="58" y="931"/>
                    </a:lnTo>
                    <a:lnTo>
                      <a:pt x="175" y="1047"/>
                    </a:lnTo>
                    <a:lnTo>
                      <a:pt x="466" y="1047"/>
                    </a:lnTo>
                    <a:lnTo>
                      <a:pt x="640" y="931"/>
                    </a:lnTo>
                    <a:lnTo>
                      <a:pt x="698" y="756"/>
                    </a:lnTo>
                    <a:lnTo>
                      <a:pt x="756" y="640"/>
                    </a:lnTo>
                    <a:lnTo>
                      <a:pt x="698" y="524"/>
                    </a:lnTo>
                    <a:lnTo>
                      <a:pt x="524" y="465"/>
                    </a:lnTo>
                    <a:lnTo>
                      <a:pt x="349" y="349"/>
                    </a:lnTo>
                    <a:lnTo>
                      <a:pt x="349" y="291"/>
                    </a:lnTo>
                    <a:lnTo>
                      <a:pt x="349" y="233"/>
                    </a:lnTo>
                    <a:lnTo>
                      <a:pt x="407" y="175"/>
                    </a:lnTo>
                    <a:lnTo>
                      <a:pt x="582" y="116"/>
                    </a:lnTo>
                    <a:lnTo>
                      <a:pt x="698" y="175"/>
                    </a:lnTo>
                    <a:lnTo>
                      <a:pt x="815" y="233"/>
                    </a:lnTo>
                    <a:lnTo>
                      <a:pt x="873" y="175"/>
                    </a:lnTo>
                    <a:lnTo>
                      <a:pt x="873" y="116"/>
                    </a:lnTo>
                    <a:lnTo>
                      <a:pt x="815" y="116"/>
                    </a:lnTo>
                    <a:lnTo>
                      <a:pt x="640" y="58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3"/>
              <p:cNvSpPr/>
              <p:nvPr/>
            </p:nvSpPr>
            <p:spPr>
              <a:xfrm>
                <a:off x="5426550" y="2083750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291" y="0"/>
                    </a:moveTo>
                    <a:lnTo>
                      <a:pt x="233" y="59"/>
                    </a:lnTo>
                    <a:lnTo>
                      <a:pt x="175" y="349"/>
                    </a:lnTo>
                    <a:lnTo>
                      <a:pt x="117" y="408"/>
                    </a:lnTo>
                    <a:lnTo>
                      <a:pt x="117" y="466"/>
                    </a:lnTo>
                    <a:lnTo>
                      <a:pt x="59" y="698"/>
                    </a:lnTo>
                    <a:lnTo>
                      <a:pt x="59" y="815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466" y="1048"/>
                    </a:lnTo>
                    <a:lnTo>
                      <a:pt x="524" y="1048"/>
                    </a:lnTo>
                    <a:lnTo>
                      <a:pt x="582" y="989"/>
                    </a:lnTo>
                    <a:lnTo>
                      <a:pt x="524" y="931"/>
                    </a:lnTo>
                    <a:lnTo>
                      <a:pt x="117" y="873"/>
                    </a:lnTo>
                    <a:lnTo>
                      <a:pt x="175" y="757"/>
                    </a:lnTo>
                    <a:lnTo>
                      <a:pt x="233" y="524"/>
                    </a:lnTo>
                    <a:lnTo>
                      <a:pt x="582" y="524"/>
                    </a:lnTo>
                    <a:lnTo>
                      <a:pt x="640" y="466"/>
                    </a:lnTo>
                    <a:lnTo>
                      <a:pt x="640" y="408"/>
                    </a:lnTo>
                    <a:lnTo>
                      <a:pt x="291" y="408"/>
                    </a:lnTo>
                    <a:lnTo>
                      <a:pt x="349" y="117"/>
                    </a:lnTo>
                    <a:lnTo>
                      <a:pt x="524" y="175"/>
                    </a:lnTo>
                    <a:lnTo>
                      <a:pt x="815" y="175"/>
                    </a:lnTo>
                    <a:lnTo>
                      <a:pt x="873" y="117"/>
                    </a:lnTo>
                    <a:lnTo>
                      <a:pt x="815" y="59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8" name="Google Shape;438;p33"/>
          <p:cNvGrpSpPr/>
          <p:nvPr/>
        </p:nvGrpSpPr>
        <p:grpSpPr>
          <a:xfrm rot="3118637">
            <a:off x="6473101" y="492132"/>
            <a:ext cx="505618" cy="432301"/>
            <a:chOff x="2981313" y="5119202"/>
            <a:chExt cx="505597" cy="432283"/>
          </a:xfrm>
        </p:grpSpPr>
        <p:sp>
          <p:nvSpPr>
            <p:cNvPr id="439" name="Google Shape;439;p33"/>
            <p:cNvSpPr/>
            <p:nvPr/>
          </p:nvSpPr>
          <p:spPr>
            <a:xfrm>
              <a:off x="2981313" y="5119202"/>
              <a:ext cx="505506" cy="432249"/>
            </a:xfrm>
            <a:custGeom>
              <a:avLst/>
              <a:gdLst/>
              <a:ahLst/>
              <a:cxnLst/>
              <a:rect l="l" t="t" r="r" b="b"/>
              <a:pathLst>
                <a:path w="8029" h="6866" extrusionOk="0">
                  <a:moveTo>
                    <a:pt x="8028" y="4189"/>
                  </a:moveTo>
                  <a:lnTo>
                    <a:pt x="6225" y="1"/>
                  </a:lnTo>
                  <a:lnTo>
                    <a:pt x="0" y="2677"/>
                  </a:lnTo>
                  <a:lnTo>
                    <a:pt x="0" y="2677"/>
                  </a:lnTo>
                  <a:lnTo>
                    <a:pt x="0" y="2677"/>
                  </a:lnTo>
                  <a:lnTo>
                    <a:pt x="58" y="2677"/>
                  </a:lnTo>
                  <a:lnTo>
                    <a:pt x="1862" y="6865"/>
                  </a:lnTo>
                  <a:lnTo>
                    <a:pt x="8028" y="4189"/>
                  </a:lnTo>
                  <a:lnTo>
                    <a:pt x="8028" y="4189"/>
                  </a:lnTo>
                  <a:lnTo>
                    <a:pt x="8028" y="4189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00000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0" name="Google Shape;440;p33"/>
            <p:cNvGrpSpPr/>
            <p:nvPr/>
          </p:nvGrpSpPr>
          <p:grpSpPr>
            <a:xfrm>
              <a:off x="2981404" y="5119236"/>
              <a:ext cx="505506" cy="432249"/>
              <a:chOff x="3133700" y="5249463"/>
              <a:chExt cx="200725" cy="171650"/>
            </a:xfrm>
          </p:grpSpPr>
          <p:sp>
            <p:nvSpPr>
              <p:cNvPr id="441" name="Google Shape;441;p33"/>
              <p:cNvSpPr/>
              <p:nvPr/>
            </p:nvSpPr>
            <p:spPr>
              <a:xfrm>
                <a:off x="3133700" y="5249463"/>
                <a:ext cx="200725" cy="171650"/>
              </a:xfrm>
              <a:custGeom>
                <a:avLst/>
                <a:gdLst/>
                <a:ahLst/>
                <a:cxnLst/>
                <a:rect l="l" t="t" r="r" b="b"/>
                <a:pathLst>
                  <a:path w="8029" h="6866" extrusionOk="0">
                    <a:moveTo>
                      <a:pt x="0" y="2677"/>
                    </a:moveTo>
                    <a:lnTo>
                      <a:pt x="6225" y="1"/>
                    </a:lnTo>
                    <a:lnTo>
                      <a:pt x="8028" y="4189"/>
                    </a:lnTo>
                    <a:lnTo>
                      <a:pt x="1862" y="6865"/>
                    </a:lnTo>
                    <a:lnTo>
                      <a:pt x="0" y="267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3"/>
              <p:cNvSpPr/>
              <p:nvPr/>
            </p:nvSpPr>
            <p:spPr>
              <a:xfrm>
                <a:off x="3177325" y="5309088"/>
                <a:ext cx="1556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364" extrusionOk="0">
                    <a:moveTo>
                      <a:pt x="6225" y="1688"/>
                    </a:moveTo>
                    <a:lnTo>
                      <a:pt x="6225" y="1688"/>
                    </a:lnTo>
                    <a:lnTo>
                      <a:pt x="6109" y="1572"/>
                    </a:lnTo>
                    <a:lnTo>
                      <a:pt x="5993" y="1455"/>
                    </a:lnTo>
                    <a:lnTo>
                      <a:pt x="2211" y="59"/>
                    </a:lnTo>
                    <a:lnTo>
                      <a:pt x="2211" y="59"/>
                    </a:lnTo>
                    <a:lnTo>
                      <a:pt x="2037" y="1"/>
                    </a:lnTo>
                    <a:lnTo>
                      <a:pt x="1862" y="59"/>
                    </a:lnTo>
                    <a:lnTo>
                      <a:pt x="1688" y="175"/>
                    </a:lnTo>
                    <a:lnTo>
                      <a:pt x="1571" y="292"/>
                    </a:lnTo>
                    <a:lnTo>
                      <a:pt x="59" y="4015"/>
                    </a:lnTo>
                    <a:lnTo>
                      <a:pt x="59" y="4015"/>
                    </a:lnTo>
                    <a:lnTo>
                      <a:pt x="1" y="4189"/>
                    </a:lnTo>
                    <a:lnTo>
                      <a:pt x="59" y="4364"/>
                    </a:lnTo>
                    <a:lnTo>
                      <a:pt x="59" y="4364"/>
                    </a:lnTo>
                    <a:lnTo>
                      <a:pt x="6225" y="1688"/>
                    </a:lnTo>
                    <a:lnTo>
                      <a:pt x="6225" y="168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3"/>
              <p:cNvSpPr/>
              <p:nvPr/>
            </p:nvSpPr>
            <p:spPr>
              <a:xfrm>
                <a:off x="3178775" y="5312013"/>
                <a:ext cx="1556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364" extrusionOk="0">
                    <a:moveTo>
                      <a:pt x="6225" y="1687"/>
                    </a:moveTo>
                    <a:lnTo>
                      <a:pt x="6225" y="1687"/>
                    </a:lnTo>
                    <a:lnTo>
                      <a:pt x="6109" y="1513"/>
                    </a:lnTo>
                    <a:lnTo>
                      <a:pt x="5935" y="1455"/>
                    </a:lnTo>
                    <a:lnTo>
                      <a:pt x="2211" y="0"/>
                    </a:lnTo>
                    <a:lnTo>
                      <a:pt x="2211" y="0"/>
                    </a:lnTo>
                    <a:lnTo>
                      <a:pt x="1979" y="0"/>
                    </a:lnTo>
                    <a:lnTo>
                      <a:pt x="1804" y="0"/>
                    </a:lnTo>
                    <a:lnTo>
                      <a:pt x="1688" y="117"/>
                    </a:lnTo>
                    <a:lnTo>
                      <a:pt x="1571" y="291"/>
                    </a:lnTo>
                    <a:lnTo>
                      <a:pt x="59" y="4014"/>
                    </a:lnTo>
                    <a:lnTo>
                      <a:pt x="59" y="4014"/>
                    </a:lnTo>
                    <a:lnTo>
                      <a:pt x="1" y="4189"/>
                    </a:lnTo>
                    <a:lnTo>
                      <a:pt x="59" y="4363"/>
                    </a:lnTo>
                    <a:lnTo>
                      <a:pt x="59" y="4363"/>
                    </a:lnTo>
                    <a:lnTo>
                      <a:pt x="6225" y="1687"/>
                    </a:lnTo>
                    <a:lnTo>
                      <a:pt x="6225" y="168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3"/>
              <p:cNvSpPr/>
              <p:nvPr/>
            </p:nvSpPr>
            <p:spPr>
              <a:xfrm>
                <a:off x="3133700" y="5249463"/>
                <a:ext cx="155650" cy="11492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597" extrusionOk="0">
                    <a:moveTo>
                      <a:pt x="6225" y="1"/>
                    </a:moveTo>
                    <a:lnTo>
                      <a:pt x="6225" y="1"/>
                    </a:lnTo>
                    <a:lnTo>
                      <a:pt x="6225" y="175"/>
                    </a:lnTo>
                    <a:lnTo>
                      <a:pt x="6225" y="350"/>
                    </a:lnTo>
                    <a:lnTo>
                      <a:pt x="4771" y="4306"/>
                    </a:lnTo>
                    <a:lnTo>
                      <a:pt x="4771" y="4306"/>
                    </a:lnTo>
                    <a:lnTo>
                      <a:pt x="4654" y="4480"/>
                    </a:lnTo>
                    <a:lnTo>
                      <a:pt x="4538" y="4596"/>
                    </a:lnTo>
                    <a:lnTo>
                      <a:pt x="4363" y="4596"/>
                    </a:lnTo>
                    <a:lnTo>
                      <a:pt x="4131" y="4596"/>
                    </a:lnTo>
                    <a:lnTo>
                      <a:pt x="291" y="2968"/>
                    </a:lnTo>
                    <a:lnTo>
                      <a:pt x="291" y="2968"/>
                    </a:lnTo>
                    <a:lnTo>
                      <a:pt x="117" y="2851"/>
                    </a:lnTo>
                    <a:lnTo>
                      <a:pt x="58" y="2677"/>
                    </a:lnTo>
                    <a:lnTo>
                      <a:pt x="0" y="2677"/>
                    </a:lnTo>
                    <a:lnTo>
                      <a:pt x="6225" y="1"/>
                    </a:lnTo>
                    <a:lnTo>
                      <a:pt x="62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3"/>
              <p:cNvSpPr/>
              <p:nvPr/>
            </p:nvSpPr>
            <p:spPr>
              <a:xfrm>
                <a:off x="3133700" y="5249463"/>
                <a:ext cx="1556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364" extrusionOk="0">
                    <a:moveTo>
                      <a:pt x="6225" y="1"/>
                    </a:moveTo>
                    <a:lnTo>
                      <a:pt x="6225" y="1"/>
                    </a:lnTo>
                    <a:lnTo>
                      <a:pt x="6225" y="175"/>
                    </a:lnTo>
                    <a:lnTo>
                      <a:pt x="6225" y="350"/>
                    </a:lnTo>
                    <a:lnTo>
                      <a:pt x="4654" y="4073"/>
                    </a:lnTo>
                    <a:lnTo>
                      <a:pt x="4654" y="4073"/>
                    </a:lnTo>
                    <a:lnTo>
                      <a:pt x="4538" y="4247"/>
                    </a:lnTo>
                    <a:lnTo>
                      <a:pt x="4422" y="4306"/>
                    </a:lnTo>
                    <a:lnTo>
                      <a:pt x="4247" y="4364"/>
                    </a:lnTo>
                    <a:lnTo>
                      <a:pt x="4073" y="4364"/>
                    </a:lnTo>
                    <a:lnTo>
                      <a:pt x="291" y="2909"/>
                    </a:lnTo>
                    <a:lnTo>
                      <a:pt x="291" y="2909"/>
                    </a:lnTo>
                    <a:lnTo>
                      <a:pt x="117" y="2793"/>
                    </a:lnTo>
                    <a:lnTo>
                      <a:pt x="0" y="2677"/>
                    </a:lnTo>
                    <a:lnTo>
                      <a:pt x="0" y="2677"/>
                    </a:lnTo>
                    <a:lnTo>
                      <a:pt x="6225" y="1"/>
                    </a:lnTo>
                    <a:lnTo>
                      <a:pt x="6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3"/>
              <p:cNvSpPr/>
              <p:nvPr/>
            </p:nvSpPr>
            <p:spPr>
              <a:xfrm>
                <a:off x="3178775" y="5312013"/>
                <a:ext cx="1556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364" fill="none" extrusionOk="0">
                    <a:moveTo>
                      <a:pt x="6225" y="1687"/>
                    </a:moveTo>
                    <a:lnTo>
                      <a:pt x="6225" y="1687"/>
                    </a:lnTo>
                    <a:lnTo>
                      <a:pt x="6109" y="1513"/>
                    </a:lnTo>
                    <a:lnTo>
                      <a:pt x="5935" y="1455"/>
                    </a:lnTo>
                    <a:lnTo>
                      <a:pt x="2211" y="0"/>
                    </a:lnTo>
                    <a:lnTo>
                      <a:pt x="2211" y="0"/>
                    </a:lnTo>
                    <a:lnTo>
                      <a:pt x="1979" y="0"/>
                    </a:lnTo>
                    <a:lnTo>
                      <a:pt x="1804" y="0"/>
                    </a:lnTo>
                    <a:lnTo>
                      <a:pt x="1688" y="117"/>
                    </a:lnTo>
                    <a:lnTo>
                      <a:pt x="1571" y="291"/>
                    </a:lnTo>
                    <a:lnTo>
                      <a:pt x="59" y="4014"/>
                    </a:lnTo>
                    <a:lnTo>
                      <a:pt x="59" y="4014"/>
                    </a:lnTo>
                    <a:lnTo>
                      <a:pt x="1" y="4189"/>
                    </a:lnTo>
                    <a:lnTo>
                      <a:pt x="59" y="4363"/>
                    </a:lnTo>
                    <a:lnTo>
                      <a:pt x="59" y="4363"/>
                    </a:lnTo>
                    <a:lnTo>
                      <a:pt x="6225" y="1687"/>
                    </a:lnTo>
                    <a:lnTo>
                      <a:pt x="6225" y="168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3"/>
              <p:cNvSpPr/>
              <p:nvPr/>
            </p:nvSpPr>
            <p:spPr>
              <a:xfrm>
                <a:off x="3133700" y="5249463"/>
                <a:ext cx="155650" cy="11492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597" fill="none" extrusionOk="0">
                    <a:moveTo>
                      <a:pt x="6225" y="1"/>
                    </a:moveTo>
                    <a:lnTo>
                      <a:pt x="6225" y="1"/>
                    </a:lnTo>
                    <a:lnTo>
                      <a:pt x="6225" y="175"/>
                    </a:lnTo>
                    <a:lnTo>
                      <a:pt x="6225" y="350"/>
                    </a:lnTo>
                    <a:lnTo>
                      <a:pt x="4771" y="4306"/>
                    </a:lnTo>
                    <a:lnTo>
                      <a:pt x="4771" y="4306"/>
                    </a:lnTo>
                    <a:lnTo>
                      <a:pt x="4654" y="4480"/>
                    </a:lnTo>
                    <a:lnTo>
                      <a:pt x="4538" y="4596"/>
                    </a:lnTo>
                    <a:lnTo>
                      <a:pt x="4363" y="4596"/>
                    </a:lnTo>
                    <a:lnTo>
                      <a:pt x="4131" y="4596"/>
                    </a:lnTo>
                    <a:lnTo>
                      <a:pt x="291" y="2968"/>
                    </a:lnTo>
                    <a:lnTo>
                      <a:pt x="291" y="2968"/>
                    </a:lnTo>
                    <a:lnTo>
                      <a:pt x="117" y="2851"/>
                    </a:lnTo>
                    <a:lnTo>
                      <a:pt x="58" y="2677"/>
                    </a:lnTo>
                    <a:lnTo>
                      <a:pt x="0" y="2677"/>
                    </a:lnTo>
                    <a:lnTo>
                      <a:pt x="6225" y="1"/>
                    </a:lnTo>
                    <a:lnTo>
                      <a:pt x="622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3"/>
              <p:cNvSpPr/>
              <p:nvPr/>
            </p:nvSpPr>
            <p:spPr>
              <a:xfrm>
                <a:off x="3133700" y="5249463"/>
                <a:ext cx="1556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364" fill="none" extrusionOk="0">
                    <a:moveTo>
                      <a:pt x="6225" y="1"/>
                    </a:moveTo>
                    <a:lnTo>
                      <a:pt x="6225" y="1"/>
                    </a:lnTo>
                    <a:lnTo>
                      <a:pt x="6225" y="175"/>
                    </a:lnTo>
                    <a:lnTo>
                      <a:pt x="6225" y="350"/>
                    </a:lnTo>
                    <a:lnTo>
                      <a:pt x="4654" y="4073"/>
                    </a:lnTo>
                    <a:lnTo>
                      <a:pt x="4654" y="4073"/>
                    </a:lnTo>
                    <a:lnTo>
                      <a:pt x="4538" y="4247"/>
                    </a:lnTo>
                    <a:lnTo>
                      <a:pt x="4422" y="4306"/>
                    </a:lnTo>
                    <a:lnTo>
                      <a:pt x="4247" y="4364"/>
                    </a:lnTo>
                    <a:lnTo>
                      <a:pt x="4073" y="4364"/>
                    </a:lnTo>
                    <a:lnTo>
                      <a:pt x="291" y="2909"/>
                    </a:lnTo>
                    <a:lnTo>
                      <a:pt x="291" y="2909"/>
                    </a:lnTo>
                    <a:lnTo>
                      <a:pt x="117" y="2793"/>
                    </a:lnTo>
                    <a:lnTo>
                      <a:pt x="0" y="2677"/>
                    </a:lnTo>
                    <a:lnTo>
                      <a:pt x="0" y="2677"/>
                    </a:lnTo>
                    <a:lnTo>
                      <a:pt x="6225" y="1"/>
                    </a:lnTo>
                    <a:lnTo>
                      <a:pt x="622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3"/>
              <p:cNvSpPr/>
              <p:nvPr/>
            </p:nvSpPr>
            <p:spPr>
              <a:xfrm>
                <a:off x="3232600" y="5345463"/>
                <a:ext cx="276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48" extrusionOk="0">
                    <a:moveTo>
                      <a:pt x="349" y="58"/>
                    </a:moveTo>
                    <a:lnTo>
                      <a:pt x="349" y="58"/>
                    </a:lnTo>
                    <a:lnTo>
                      <a:pt x="524" y="0"/>
                    </a:lnTo>
                    <a:lnTo>
                      <a:pt x="756" y="58"/>
                    </a:lnTo>
                    <a:lnTo>
                      <a:pt x="931" y="175"/>
                    </a:lnTo>
                    <a:lnTo>
                      <a:pt x="1047" y="349"/>
                    </a:lnTo>
                    <a:lnTo>
                      <a:pt x="1047" y="349"/>
                    </a:lnTo>
                    <a:lnTo>
                      <a:pt x="1106" y="524"/>
                    </a:lnTo>
                    <a:lnTo>
                      <a:pt x="1047" y="698"/>
                    </a:lnTo>
                    <a:lnTo>
                      <a:pt x="931" y="873"/>
                    </a:lnTo>
                    <a:lnTo>
                      <a:pt x="756" y="989"/>
                    </a:lnTo>
                    <a:lnTo>
                      <a:pt x="756" y="989"/>
                    </a:lnTo>
                    <a:lnTo>
                      <a:pt x="582" y="1047"/>
                    </a:lnTo>
                    <a:lnTo>
                      <a:pt x="349" y="1047"/>
                    </a:lnTo>
                    <a:lnTo>
                      <a:pt x="175" y="931"/>
                    </a:lnTo>
                    <a:lnTo>
                      <a:pt x="58" y="756"/>
                    </a:lnTo>
                    <a:lnTo>
                      <a:pt x="58" y="756"/>
                    </a:lnTo>
                    <a:lnTo>
                      <a:pt x="0" y="524"/>
                    </a:lnTo>
                    <a:lnTo>
                      <a:pt x="58" y="349"/>
                    </a:lnTo>
                    <a:lnTo>
                      <a:pt x="175" y="175"/>
                    </a:lnTo>
                    <a:lnTo>
                      <a:pt x="349" y="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3"/>
              <p:cNvSpPr/>
              <p:nvPr/>
            </p:nvSpPr>
            <p:spPr>
              <a:xfrm>
                <a:off x="3232600" y="5345463"/>
                <a:ext cx="276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48" fill="none" extrusionOk="0">
                    <a:moveTo>
                      <a:pt x="349" y="58"/>
                    </a:moveTo>
                    <a:lnTo>
                      <a:pt x="349" y="58"/>
                    </a:lnTo>
                    <a:lnTo>
                      <a:pt x="524" y="0"/>
                    </a:lnTo>
                    <a:lnTo>
                      <a:pt x="756" y="58"/>
                    </a:lnTo>
                    <a:lnTo>
                      <a:pt x="931" y="175"/>
                    </a:lnTo>
                    <a:lnTo>
                      <a:pt x="1047" y="349"/>
                    </a:lnTo>
                    <a:lnTo>
                      <a:pt x="1047" y="349"/>
                    </a:lnTo>
                    <a:lnTo>
                      <a:pt x="1106" y="524"/>
                    </a:lnTo>
                    <a:lnTo>
                      <a:pt x="1047" y="698"/>
                    </a:lnTo>
                    <a:lnTo>
                      <a:pt x="931" y="873"/>
                    </a:lnTo>
                    <a:lnTo>
                      <a:pt x="756" y="989"/>
                    </a:lnTo>
                    <a:lnTo>
                      <a:pt x="756" y="989"/>
                    </a:lnTo>
                    <a:lnTo>
                      <a:pt x="582" y="1047"/>
                    </a:lnTo>
                    <a:lnTo>
                      <a:pt x="349" y="1047"/>
                    </a:lnTo>
                    <a:lnTo>
                      <a:pt x="175" y="931"/>
                    </a:lnTo>
                    <a:lnTo>
                      <a:pt x="58" y="756"/>
                    </a:lnTo>
                    <a:lnTo>
                      <a:pt x="58" y="756"/>
                    </a:lnTo>
                    <a:lnTo>
                      <a:pt x="0" y="524"/>
                    </a:lnTo>
                    <a:lnTo>
                      <a:pt x="58" y="349"/>
                    </a:lnTo>
                    <a:lnTo>
                      <a:pt x="175" y="175"/>
                    </a:lnTo>
                    <a:lnTo>
                      <a:pt x="349" y="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3"/>
              <p:cNvSpPr/>
              <p:nvPr/>
            </p:nvSpPr>
            <p:spPr>
              <a:xfrm>
                <a:off x="3237688" y="5350283"/>
                <a:ext cx="17475" cy="16558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48" extrusionOk="0">
                    <a:moveTo>
                      <a:pt x="349" y="58"/>
                    </a:moveTo>
                    <a:lnTo>
                      <a:pt x="349" y="58"/>
                    </a:lnTo>
                    <a:lnTo>
                      <a:pt x="524" y="0"/>
                    </a:lnTo>
                    <a:lnTo>
                      <a:pt x="756" y="58"/>
                    </a:lnTo>
                    <a:lnTo>
                      <a:pt x="931" y="175"/>
                    </a:lnTo>
                    <a:lnTo>
                      <a:pt x="1047" y="349"/>
                    </a:lnTo>
                    <a:lnTo>
                      <a:pt x="1047" y="349"/>
                    </a:lnTo>
                    <a:lnTo>
                      <a:pt x="1106" y="524"/>
                    </a:lnTo>
                    <a:lnTo>
                      <a:pt x="1047" y="698"/>
                    </a:lnTo>
                    <a:lnTo>
                      <a:pt x="931" y="873"/>
                    </a:lnTo>
                    <a:lnTo>
                      <a:pt x="756" y="989"/>
                    </a:lnTo>
                    <a:lnTo>
                      <a:pt x="756" y="989"/>
                    </a:lnTo>
                    <a:lnTo>
                      <a:pt x="582" y="1047"/>
                    </a:lnTo>
                    <a:lnTo>
                      <a:pt x="349" y="1047"/>
                    </a:lnTo>
                    <a:lnTo>
                      <a:pt x="175" y="931"/>
                    </a:lnTo>
                    <a:lnTo>
                      <a:pt x="58" y="756"/>
                    </a:lnTo>
                    <a:lnTo>
                      <a:pt x="58" y="756"/>
                    </a:lnTo>
                    <a:lnTo>
                      <a:pt x="0" y="524"/>
                    </a:lnTo>
                    <a:lnTo>
                      <a:pt x="58" y="349"/>
                    </a:lnTo>
                    <a:lnTo>
                      <a:pt x="175" y="175"/>
                    </a:lnTo>
                    <a:lnTo>
                      <a:pt x="349" y="5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2" name="Google Shape;452;p33"/>
          <p:cNvGrpSpPr/>
          <p:nvPr/>
        </p:nvGrpSpPr>
        <p:grpSpPr>
          <a:xfrm>
            <a:off x="1577866" y="380743"/>
            <a:ext cx="804359" cy="655052"/>
            <a:chOff x="1426316" y="428193"/>
            <a:chExt cx="804359" cy="655052"/>
          </a:xfrm>
        </p:grpSpPr>
        <p:sp>
          <p:nvSpPr>
            <p:cNvPr id="453" name="Google Shape;453;p33"/>
            <p:cNvSpPr/>
            <p:nvPr/>
          </p:nvSpPr>
          <p:spPr>
            <a:xfrm>
              <a:off x="1426316" y="428219"/>
              <a:ext cx="804339" cy="654975"/>
            </a:xfrm>
            <a:custGeom>
              <a:avLst/>
              <a:gdLst/>
              <a:ahLst/>
              <a:cxnLst/>
              <a:rect l="l" t="t" r="r" b="b"/>
              <a:pathLst>
                <a:path w="9716" h="7912" extrusionOk="0">
                  <a:moveTo>
                    <a:pt x="9425" y="2269"/>
                  </a:moveTo>
                  <a:lnTo>
                    <a:pt x="9425" y="2269"/>
                  </a:lnTo>
                  <a:lnTo>
                    <a:pt x="9076" y="2385"/>
                  </a:lnTo>
                  <a:lnTo>
                    <a:pt x="8785" y="2618"/>
                  </a:lnTo>
                  <a:lnTo>
                    <a:pt x="8494" y="2851"/>
                  </a:lnTo>
                  <a:lnTo>
                    <a:pt x="8261" y="3200"/>
                  </a:lnTo>
                  <a:lnTo>
                    <a:pt x="7737" y="3840"/>
                  </a:lnTo>
                  <a:lnTo>
                    <a:pt x="7505" y="4131"/>
                  </a:lnTo>
                  <a:lnTo>
                    <a:pt x="7214" y="4305"/>
                  </a:lnTo>
                  <a:lnTo>
                    <a:pt x="7214" y="4305"/>
                  </a:lnTo>
                  <a:lnTo>
                    <a:pt x="7214" y="4305"/>
                  </a:lnTo>
                  <a:lnTo>
                    <a:pt x="7214" y="4247"/>
                  </a:lnTo>
                  <a:lnTo>
                    <a:pt x="7214" y="4247"/>
                  </a:lnTo>
                  <a:lnTo>
                    <a:pt x="7214" y="4131"/>
                  </a:lnTo>
                  <a:lnTo>
                    <a:pt x="7214" y="4131"/>
                  </a:lnTo>
                  <a:lnTo>
                    <a:pt x="7214" y="4014"/>
                  </a:lnTo>
                  <a:lnTo>
                    <a:pt x="7214" y="4014"/>
                  </a:lnTo>
                  <a:lnTo>
                    <a:pt x="7214" y="3898"/>
                  </a:lnTo>
                  <a:lnTo>
                    <a:pt x="7214" y="3840"/>
                  </a:lnTo>
                  <a:lnTo>
                    <a:pt x="7214" y="3840"/>
                  </a:lnTo>
                  <a:lnTo>
                    <a:pt x="7214" y="3665"/>
                  </a:lnTo>
                  <a:lnTo>
                    <a:pt x="7214" y="3665"/>
                  </a:lnTo>
                  <a:lnTo>
                    <a:pt x="7214" y="3665"/>
                  </a:lnTo>
                  <a:lnTo>
                    <a:pt x="7214" y="3549"/>
                  </a:lnTo>
                  <a:lnTo>
                    <a:pt x="7156" y="3491"/>
                  </a:lnTo>
                  <a:lnTo>
                    <a:pt x="7156" y="3491"/>
                  </a:lnTo>
                  <a:lnTo>
                    <a:pt x="7156" y="3374"/>
                  </a:lnTo>
                  <a:lnTo>
                    <a:pt x="7156" y="3316"/>
                  </a:lnTo>
                  <a:lnTo>
                    <a:pt x="7156" y="3316"/>
                  </a:lnTo>
                  <a:lnTo>
                    <a:pt x="7098" y="3200"/>
                  </a:lnTo>
                  <a:lnTo>
                    <a:pt x="7098" y="3142"/>
                  </a:lnTo>
                  <a:lnTo>
                    <a:pt x="7098" y="3142"/>
                  </a:lnTo>
                  <a:lnTo>
                    <a:pt x="7039" y="3025"/>
                  </a:lnTo>
                  <a:lnTo>
                    <a:pt x="7039" y="2967"/>
                  </a:lnTo>
                  <a:lnTo>
                    <a:pt x="7039" y="2967"/>
                  </a:lnTo>
                  <a:lnTo>
                    <a:pt x="6981" y="2793"/>
                  </a:lnTo>
                  <a:lnTo>
                    <a:pt x="6981" y="2793"/>
                  </a:lnTo>
                  <a:lnTo>
                    <a:pt x="6981" y="2793"/>
                  </a:lnTo>
                  <a:lnTo>
                    <a:pt x="6923" y="2618"/>
                  </a:lnTo>
                  <a:lnTo>
                    <a:pt x="6923" y="2618"/>
                  </a:lnTo>
                  <a:lnTo>
                    <a:pt x="6923" y="2618"/>
                  </a:lnTo>
                  <a:lnTo>
                    <a:pt x="6865" y="2502"/>
                  </a:lnTo>
                  <a:lnTo>
                    <a:pt x="6807" y="2443"/>
                  </a:lnTo>
                  <a:lnTo>
                    <a:pt x="6807" y="2443"/>
                  </a:lnTo>
                  <a:lnTo>
                    <a:pt x="6749" y="2327"/>
                  </a:lnTo>
                  <a:lnTo>
                    <a:pt x="6749" y="2269"/>
                  </a:lnTo>
                  <a:lnTo>
                    <a:pt x="6749" y="2269"/>
                  </a:lnTo>
                  <a:lnTo>
                    <a:pt x="6632" y="2211"/>
                  </a:lnTo>
                  <a:lnTo>
                    <a:pt x="6632" y="2153"/>
                  </a:lnTo>
                  <a:lnTo>
                    <a:pt x="6632" y="2153"/>
                  </a:lnTo>
                  <a:lnTo>
                    <a:pt x="6516" y="2036"/>
                  </a:lnTo>
                  <a:lnTo>
                    <a:pt x="6516" y="2036"/>
                  </a:lnTo>
                  <a:lnTo>
                    <a:pt x="6516" y="2036"/>
                  </a:lnTo>
                  <a:lnTo>
                    <a:pt x="6516" y="2036"/>
                  </a:lnTo>
                  <a:lnTo>
                    <a:pt x="6283" y="1745"/>
                  </a:lnTo>
                  <a:lnTo>
                    <a:pt x="5934" y="1454"/>
                  </a:lnTo>
                  <a:lnTo>
                    <a:pt x="5585" y="1222"/>
                  </a:lnTo>
                  <a:lnTo>
                    <a:pt x="5236" y="1047"/>
                  </a:lnTo>
                  <a:lnTo>
                    <a:pt x="5236" y="1047"/>
                  </a:lnTo>
                  <a:lnTo>
                    <a:pt x="5236" y="1047"/>
                  </a:lnTo>
                  <a:lnTo>
                    <a:pt x="5294" y="989"/>
                  </a:lnTo>
                  <a:lnTo>
                    <a:pt x="5352" y="989"/>
                  </a:lnTo>
                  <a:lnTo>
                    <a:pt x="5410" y="989"/>
                  </a:lnTo>
                  <a:lnTo>
                    <a:pt x="5410" y="931"/>
                  </a:lnTo>
                  <a:lnTo>
                    <a:pt x="5469" y="931"/>
                  </a:lnTo>
                  <a:lnTo>
                    <a:pt x="5469" y="873"/>
                  </a:lnTo>
                  <a:lnTo>
                    <a:pt x="5527" y="873"/>
                  </a:lnTo>
                  <a:lnTo>
                    <a:pt x="5527" y="815"/>
                  </a:lnTo>
                  <a:lnTo>
                    <a:pt x="5527" y="815"/>
                  </a:lnTo>
                  <a:lnTo>
                    <a:pt x="5643" y="698"/>
                  </a:lnTo>
                  <a:lnTo>
                    <a:pt x="5643" y="698"/>
                  </a:lnTo>
                  <a:lnTo>
                    <a:pt x="5643" y="640"/>
                  </a:lnTo>
                  <a:lnTo>
                    <a:pt x="5643" y="640"/>
                  </a:lnTo>
                  <a:lnTo>
                    <a:pt x="5701" y="582"/>
                  </a:lnTo>
                  <a:lnTo>
                    <a:pt x="5701" y="582"/>
                  </a:lnTo>
                  <a:lnTo>
                    <a:pt x="5701" y="582"/>
                  </a:lnTo>
                  <a:lnTo>
                    <a:pt x="5701" y="465"/>
                  </a:lnTo>
                  <a:lnTo>
                    <a:pt x="5701" y="407"/>
                  </a:lnTo>
                  <a:lnTo>
                    <a:pt x="5701" y="407"/>
                  </a:lnTo>
                  <a:lnTo>
                    <a:pt x="5701" y="407"/>
                  </a:lnTo>
                  <a:lnTo>
                    <a:pt x="5643" y="349"/>
                  </a:lnTo>
                  <a:lnTo>
                    <a:pt x="5585" y="291"/>
                  </a:lnTo>
                  <a:lnTo>
                    <a:pt x="4596" y="58"/>
                  </a:lnTo>
                  <a:lnTo>
                    <a:pt x="4480" y="0"/>
                  </a:lnTo>
                  <a:lnTo>
                    <a:pt x="4480" y="0"/>
                  </a:lnTo>
                  <a:lnTo>
                    <a:pt x="4421" y="0"/>
                  </a:lnTo>
                  <a:lnTo>
                    <a:pt x="4363" y="58"/>
                  </a:lnTo>
                  <a:lnTo>
                    <a:pt x="4305" y="233"/>
                  </a:lnTo>
                  <a:lnTo>
                    <a:pt x="4305" y="407"/>
                  </a:lnTo>
                  <a:lnTo>
                    <a:pt x="4363" y="640"/>
                  </a:lnTo>
                  <a:lnTo>
                    <a:pt x="4363" y="640"/>
                  </a:lnTo>
                  <a:lnTo>
                    <a:pt x="4363" y="640"/>
                  </a:lnTo>
                  <a:lnTo>
                    <a:pt x="4363" y="698"/>
                  </a:lnTo>
                  <a:lnTo>
                    <a:pt x="4421" y="756"/>
                  </a:lnTo>
                  <a:lnTo>
                    <a:pt x="4421" y="756"/>
                  </a:lnTo>
                  <a:lnTo>
                    <a:pt x="4421" y="756"/>
                  </a:lnTo>
                  <a:lnTo>
                    <a:pt x="4480" y="815"/>
                  </a:lnTo>
                  <a:lnTo>
                    <a:pt x="4480" y="815"/>
                  </a:lnTo>
                  <a:lnTo>
                    <a:pt x="3840" y="815"/>
                  </a:lnTo>
                  <a:lnTo>
                    <a:pt x="3200" y="931"/>
                  </a:lnTo>
                  <a:lnTo>
                    <a:pt x="2618" y="1105"/>
                  </a:lnTo>
                  <a:lnTo>
                    <a:pt x="2094" y="1454"/>
                  </a:lnTo>
                  <a:lnTo>
                    <a:pt x="2094" y="1454"/>
                  </a:lnTo>
                  <a:lnTo>
                    <a:pt x="2094" y="1454"/>
                  </a:lnTo>
                  <a:lnTo>
                    <a:pt x="2036" y="1396"/>
                  </a:lnTo>
                  <a:lnTo>
                    <a:pt x="2036" y="1338"/>
                  </a:lnTo>
                  <a:lnTo>
                    <a:pt x="1978" y="1280"/>
                  </a:lnTo>
                  <a:lnTo>
                    <a:pt x="1978" y="1280"/>
                  </a:lnTo>
                  <a:lnTo>
                    <a:pt x="1920" y="1222"/>
                  </a:lnTo>
                  <a:lnTo>
                    <a:pt x="1920" y="1222"/>
                  </a:lnTo>
                  <a:lnTo>
                    <a:pt x="1920" y="1222"/>
                  </a:lnTo>
                  <a:lnTo>
                    <a:pt x="1862" y="1164"/>
                  </a:lnTo>
                  <a:lnTo>
                    <a:pt x="1862" y="1164"/>
                  </a:lnTo>
                  <a:lnTo>
                    <a:pt x="1629" y="989"/>
                  </a:lnTo>
                  <a:lnTo>
                    <a:pt x="1338" y="873"/>
                  </a:lnTo>
                  <a:lnTo>
                    <a:pt x="1338" y="873"/>
                  </a:lnTo>
                  <a:lnTo>
                    <a:pt x="1047" y="873"/>
                  </a:lnTo>
                  <a:lnTo>
                    <a:pt x="756" y="931"/>
                  </a:lnTo>
                  <a:lnTo>
                    <a:pt x="756" y="931"/>
                  </a:lnTo>
                  <a:lnTo>
                    <a:pt x="582" y="989"/>
                  </a:lnTo>
                  <a:lnTo>
                    <a:pt x="407" y="1105"/>
                  </a:lnTo>
                  <a:lnTo>
                    <a:pt x="291" y="1280"/>
                  </a:lnTo>
                  <a:lnTo>
                    <a:pt x="116" y="1513"/>
                  </a:lnTo>
                  <a:lnTo>
                    <a:pt x="116" y="1513"/>
                  </a:lnTo>
                  <a:lnTo>
                    <a:pt x="0" y="1920"/>
                  </a:lnTo>
                  <a:lnTo>
                    <a:pt x="0" y="2327"/>
                  </a:lnTo>
                  <a:lnTo>
                    <a:pt x="58" y="2734"/>
                  </a:lnTo>
                  <a:lnTo>
                    <a:pt x="175" y="3142"/>
                  </a:lnTo>
                  <a:lnTo>
                    <a:pt x="175" y="3142"/>
                  </a:lnTo>
                  <a:lnTo>
                    <a:pt x="291" y="3607"/>
                  </a:lnTo>
                  <a:lnTo>
                    <a:pt x="291" y="3840"/>
                  </a:lnTo>
                  <a:lnTo>
                    <a:pt x="291" y="4014"/>
                  </a:lnTo>
                  <a:lnTo>
                    <a:pt x="291" y="4014"/>
                  </a:lnTo>
                  <a:lnTo>
                    <a:pt x="291" y="4189"/>
                  </a:lnTo>
                  <a:lnTo>
                    <a:pt x="291" y="4189"/>
                  </a:lnTo>
                  <a:lnTo>
                    <a:pt x="349" y="4189"/>
                  </a:lnTo>
                  <a:lnTo>
                    <a:pt x="349" y="4247"/>
                  </a:lnTo>
                  <a:lnTo>
                    <a:pt x="349" y="4247"/>
                  </a:lnTo>
                  <a:lnTo>
                    <a:pt x="349" y="4305"/>
                  </a:lnTo>
                  <a:lnTo>
                    <a:pt x="407" y="4305"/>
                  </a:lnTo>
                  <a:lnTo>
                    <a:pt x="407" y="4305"/>
                  </a:lnTo>
                  <a:lnTo>
                    <a:pt x="466" y="4305"/>
                  </a:lnTo>
                  <a:lnTo>
                    <a:pt x="466" y="4363"/>
                  </a:lnTo>
                  <a:lnTo>
                    <a:pt x="524" y="4363"/>
                  </a:lnTo>
                  <a:lnTo>
                    <a:pt x="524" y="4363"/>
                  </a:lnTo>
                  <a:lnTo>
                    <a:pt x="698" y="4305"/>
                  </a:lnTo>
                  <a:lnTo>
                    <a:pt x="756" y="4131"/>
                  </a:lnTo>
                  <a:lnTo>
                    <a:pt x="756" y="4131"/>
                  </a:lnTo>
                  <a:lnTo>
                    <a:pt x="815" y="4072"/>
                  </a:lnTo>
                  <a:lnTo>
                    <a:pt x="815" y="4072"/>
                  </a:lnTo>
                  <a:lnTo>
                    <a:pt x="815" y="4421"/>
                  </a:lnTo>
                  <a:lnTo>
                    <a:pt x="873" y="4771"/>
                  </a:lnTo>
                  <a:lnTo>
                    <a:pt x="989" y="5120"/>
                  </a:lnTo>
                  <a:lnTo>
                    <a:pt x="1105" y="5410"/>
                  </a:lnTo>
                  <a:lnTo>
                    <a:pt x="1105" y="5410"/>
                  </a:lnTo>
                  <a:lnTo>
                    <a:pt x="1164" y="5469"/>
                  </a:lnTo>
                  <a:lnTo>
                    <a:pt x="1164" y="5469"/>
                  </a:lnTo>
                  <a:lnTo>
                    <a:pt x="1164" y="5527"/>
                  </a:lnTo>
                  <a:lnTo>
                    <a:pt x="1222" y="5585"/>
                  </a:lnTo>
                  <a:lnTo>
                    <a:pt x="1222" y="5585"/>
                  </a:lnTo>
                  <a:lnTo>
                    <a:pt x="1280" y="5701"/>
                  </a:lnTo>
                  <a:lnTo>
                    <a:pt x="1280" y="5759"/>
                  </a:lnTo>
                  <a:lnTo>
                    <a:pt x="1280" y="5759"/>
                  </a:lnTo>
                  <a:lnTo>
                    <a:pt x="1338" y="5818"/>
                  </a:lnTo>
                  <a:lnTo>
                    <a:pt x="1396" y="5876"/>
                  </a:lnTo>
                  <a:lnTo>
                    <a:pt x="1396" y="5876"/>
                  </a:lnTo>
                  <a:lnTo>
                    <a:pt x="1455" y="5992"/>
                  </a:lnTo>
                  <a:lnTo>
                    <a:pt x="1513" y="5992"/>
                  </a:lnTo>
                  <a:lnTo>
                    <a:pt x="1513" y="5992"/>
                  </a:lnTo>
                  <a:lnTo>
                    <a:pt x="1571" y="6109"/>
                  </a:lnTo>
                  <a:lnTo>
                    <a:pt x="1571" y="6167"/>
                  </a:lnTo>
                  <a:lnTo>
                    <a:pt x="1571" y="6167"/>
                  </a:lnTo>
                  <a:lnTo>
                    <a:pt x="1804" y="6399"/>
                  </a:lnTo>
                  <a:lnTo>
                    <a:pt x="1862" y="6399"/>
                  </a:lnTo>
                  <a:lnTo>
                    <a:pt x="1862" y="6399"/>
                  </a:lnTo>
                  <a:lnTo>
                    <a:pt x="1920" y="6458"/>
                  </a:lnTo>
                  <a:lnTo>
                    <a:pt x="1978" y="6516"/>
                  </a:lnTo>
                  <a:lnTo>
                    <a:pt x="1978" y="6516"/>
                  </a:lnTo>
                  <a:lnTo>
                    <a:pt x="2094" y="6574"/>
                  </a:lnTo>
                  <a:lnTo>
                    <a:pt x="2153" y="6632"/>
                  </a:lnTo>
                  <a:lnTo>
                    <a:pt x="2153" y="6632"/>
                  </a:lnTo>
                  <a:lnTo>
                    <a:pt x="2211" y="6690"/>
                  </a:lnTo>
                  <a:lnTo>
                    <a:pt x="2269" y="6690"/>
                  </a:lnTo>
                  <a:lnTo>
                    <a:pt x="2269" y="6690"/>
                  </a:lnTo>
                  <a:lnTo>
                    <a:pt x="1978" y="6690"/>
                  </a:lnTo>
                  <a:lnTo>
                    <a:pt x="1745" y="6807"/>
                  </a:lnTo>
                  <a:lnTo>
                    <a:pt x="1571" y="6923"/>
                  </a:lnTo>
                  <a:lnTo>
                    <a:pt x="1513" y="7039"/>
                  </a:lnTo>
                  <a:lnTo>
                    <a:pt x="1513" y="7039"/>
                  </a:lnTo>
                  <a:lnTo>
                    <a:pt x="1513" y="7039"/>
                  </a:lnTo>
                  <a:lnTo>
                    <a:pt x="1513" y="7098"/>
                  </a:lnTo>
                  <a:lnTo>
                    <a:pt x="1513" y="7098"/>
                  </a:lnTo>
                  <a:lnTo>
                    <a:pt x="1513" y="7098"/>
                  </a:lnTo>
                  <a:lnTo>
                    <a:pt x="1513" y="7156"/>
                  </a:lnTo>
                  <a:lnTo>
                    <a:pt x="1571" y="7156"/>
                  </a:lnTo>
                  <a:lnTo>
                    <a:pt x="1571" y="7156"/>
                  </a:lnTo>
                  <a:lnTo>
                    <a:pt x="1571" y="7156"/>
                  </a:lnTo>
                  <a:lnTo>
                    <a:pt x="1629" y="7156"/>
                  </a:lnTo>
                  <a:lnTo>
                    <a:pt x="2793" y="7447"/>
                  </a:lnTo>
                  <a:lnTo>
                    <a:pt x="4538" y="7912"/>
                  </a:lnTo>
                  <a:lnTo>
                    <a:pt x="4596" y="7912"/>
                  </a:lnTo>
                  <a:lnTo>
                    <a:pt x="4596" y="7912"/>
                  </a:lnTo>
                  <a:lnTo>
                    <a:pt x="4654" y="7912"/>
                  </a:lnTo>
                  <a:lnTo>
                    <a:pt x="4654" y="7912"/>
                  </a:lnTo>
                  <a:lnTo>
                    <a:pt x="4654" y="7912"/>
                  </a:lnTo>
                  <a:lnTo>
                    <a:pt x="4654" y="7912"/>
                  </a:lnTo>
                  <a:lnTo>
                    <a:pt x="4654" y="7854"/>
                  </a:lnTo>
                  <a:lnTo>
                    <a:pt x="4654" y="7854"/>
                  </a:lnTo>
                  <a:lnTo>
                    <a:pt x="4712" y="7796"/>
                  </a:lnTo>
                  <a:lnTo>
                    <a:pt x="4712" y="7796"/>
                  </a:lnTo>
                  <a:lnTo>
                    <a:pt x="4654" y="7796"/>
                  </a:lnTo>
                  <a:lnTo>
                    <a:pt x="4654" y="7737"/>
                  </a:lnTo>
                  <a:lnTo>
                    <a:pt x="4654" y="7737"/>
                  </a:lnTo>
                  <a:lnTo>
                    <a:pt x="4654" y="7679"/>
                  </a:lnTo>
                  <a:lnTo>
                    <a:pt x="4654" y="7621"/>
                  </a:lnTo>
                  <a:lnTo>
                    <a:pt x="4596" y="7621"/>
                  </a:lnTo>
                  <a:lnTo>
                    <a:pt x="4596" y="7563"/>
                  </a:lnTo>
                  <a:lnTo>
                    <a:pt x="4596" y="7563"/>
                  </a:lnTo>
                  <a:lnTo>
                    <a:pt x="4538" y="7505"/>
                  </a:lnTo>
                  <a:lnTo>
                    <a:pt x="4538" y="7505"/>
                  </a:lnTo>
                  <a:lnTo>
                    <a:pt x="4538" y="7505"/>
                  </a:lnTo>
                  <a:lnTo>
                    <a:pt x="4538" y="7505"/>
                  </a:lnTo>
                  <a:lnTo>
                    <a:pt x="4538" y="7505"/>
                  </a:lnTo>
                  <a:lnTo>
                    <a:pt x="4363" y="7330"/>
                  </a:lnTo>
                  <a:lnTo>
                    <a:pt x="4189" y="7214"/>
                  </a:lnTo>
                  <a:lnTo>
                    <a:pt x="4189" y="7214"/>
                  </a:lnTo>
                  <a:lnTo>
                    <a:pt x="4189" y="7214"/>
                  </a:lnTo>
                  <a:lnTo>
                    <a:pt x="4654" y="7156"/>
                  </a:lnTo>
                  <a:lnTo>
                    <a:pt x="4654" y="7156"/>
                  </a:lnTo>
                  <a:lnTo>
                    <a:pt x="5236" y="6981"/>
                  </a:lnTo>
                  <a:lnTo>
                    <a:pt x="5236" y="6981"/>
                  </a:lnTo>
                  <a:lnTo>
                    <a:pt x="5352" y="6923"/>
                  </a:lnTo>
                  <a:lnTo>
                    <a:pt x="5352" y="6923"/>
                  </a:lnTo>
                  <a:lnTo>
                    <a:pt x="5876" y="6632"/>
                  </a:lnTo>
                  <a:lnTo>
                    <a:pt x="5876" y="6632"/>
                  </a:lnTo>
                  <a:lnTo>
                    <a:pt x="6167" y="6399"/>
                  </a:lnTo>
                  <a:lnTo>
                    <a:pt x="6167" y="6399"/>
                  </a:lnTo>
                  <a:lnTo>
                    <a:pt x="6399" y="6167"/>
                  </a:lnTo>
                  <a:lnTo>
                    <a:pt x="6632" y="5876"/>
                  </a:lnTo>
                  <a:lnTo>
                    <a:pt x="6632" y="5876"/>
                  </a:lnTo>
                  <a:lnTo>
                    <a:pt x="6632" y="5876"/>
                  </a:lnTo>
                  <a:lnTo>
                    <a:pt x="6632" y="5876"/>
                  </a:lnTo>
                  <a:lnTo>
                    <a:pt x="6865" y="5934"/>
                  </a:lnTo>
                  <a:lnTo>
                    <a:pt x="6865" y="5934"/>
                  </a:lnTo>
                  <a:lnTo>
                    <a:pt x="6865" y="5934"/>
                  </a:lnTo>
                  <a:lnTo>
                    <a:pt x="7214" y="5876"/>
                  </a:lnTo>
                  <a:lnTo>
                    <a:pt x="7214" y="5876"/>
                  </a:lnTo>
                  <a:lnTo>
                    <a:pt x="7330" y="5876"/>
                  </a:lnTo>
                  <a:lnTo>
                    <a:pt x="7330" y="5876"/>
                  </a:lnTo>
                  <a:lnTo>
                    <a:pt x="7330" y="5876"/>
                  </a:lnTo>
                  <a:lnTo>
                    <a:pt x="7447" y="5818"/>
                  </a:lnTo>
                  <a:lnTo>
                    <a:pt x="7447" y="5818"/>
                  </a:lnTo>
                  <a:lnTo>
                    <a:pt x="7505" y="5818"/>
                  </a:lnTo>
                  <a:lnTo>
                    <a:pt x="7505" y="5818"/>
                  </a:lnTo>
                  <a:lnTo>
                    <a:pt x="7737" y="5643"/>
                  </a:lnTo>
                  <a:lnTo>
                    <a:pt x="7737" y="5643"/>
                  </a:lnTo>
                  <a:lnTo>
                    <a:pt x="7796" y="5643"/>
                  </a:lnTo>
                  <a:lnTo>
                    <a:pt x="7796" y="5643"/>
                  </a:lnTo>
                  <a:lnTo>
                    <a:pt x="7970" y="5469"/>
                  </a:lnTo>
                  <a:lnTo>
                    <a:pt x="7970" y="5469"/>
                  </a:lnTo>
                  <a:lnTo>
                    <a:pt x="7970" y="5469"/>
                  </a:lnTo>
                  <a:lnTo>
                    <a:pt x="8145" y="5178"/>
                  </a:lnTo>
                  <a:lnTo>
                    <a:pt x="8319" y="4887"/>
                  </a:lnTo>
                  <a:lnTo>
                    <a:pt x="8552" y="4247"/>
                  </a:lnTo>
                  <a:lnTo>
                    <a:pt x="8843" y="3665"/>
                  </a:lnTo>
                  <a:lnTo>
                    <a:pt x="8959" y="3374"/>
                  </a:lnTo>
                  <a:lnTo>
                    <a:pt x="9134" y="3200"/>
                  </a:lnTo>
                  <a:lnTo>
                    <a:pt x="9134" y="3200"/>
                  </a:lnTo>
                  <a:lnTo>
                    <a:pt x="9308" y="3025"/>
                  </a:lnTo>
                  <a:lnTo>
                    <a:pt x="9541" y="2967"/>
                  </a:lnTo>
                  <a:lnTo>
                    <a:pt x="9599" y="2967"/>
                  </a:lnTo>
                  <a:lnTo>
                    <a:pt x="9599" y="2967"/>
                  </a:lnTo>
                  <a:lnTo>
                    <a:pt x="9599" y="2909"/>
                  </a:lnTo>
                  <a:lnTo>
                    <a:pt x="9657" y="2909"/>
                  </a:lnTo>
                  <a:lnTo>
                    <a:pt x="9657" y="2909"/>
                  </a:lnTo>
                  <a:lnTo>
                    <a:pt x="9657" y="2851"/>
                  </a:lnTo>
                  <a:lnTo>
                    <a:pt x="9657" y="2851"/>
                  </a:lnTo>
                  <a:lnTo>
                    <a:pt x="9657" y="2851"/>
                  </a:lnTo>
                  <a:lnTo>
                    <a:pt x="9657" y="2851"/>
                  </a:lnTo>
                  <a:lnTo>
                    <a:pt x="9715" y="2676"/>
                  </a:lnTo>
                  <a:lnTo>
                    <a:pt x="9657" y="2502"/>
                  </a:lnTo>
                  <a:lnTo>
                    <a:pt x="9599" y="2327"/>
                  </a:lnTo>
                  <a:lnTo>
                    <a:pt x="9541" y="2269"/>
                  </a:lnTo>
                  <a:lnTo>
                    <a:pt x="9425" y="2269"/>
                  </a:lnTo>
                  <a:lnTo>
                    <a:pt x="9425" y="2269"/>
                  </a:lnTo>
                  <a:close/>
                  <a:moveTo>
                    <a:pt x="815" y="3782"/>
                  </a:moveTo>
                  <a:lnTo>
                    <a:pt x="815" y="3782"/>
                  </a:lnTo>
                  <a:lnTo>
                    <a:pt x="756" y="3374"/>
                  </a:lnTo>
                  <a:lnTo>
                    <a:pt x="640" y="2967"/>
                  </a:lnTo>
                  <a:lnTo>
                    <a:pt x="640" y="2967"/>
                  </a:lnTo>
                  <a:lnTo>
                    <a:pt x="582" y="2618"/>
                  </a:lnTo>
                  <a:lnTo>
                    <a:pt x="524" y="2269"/>
                  </a:lnTo>
                  <a:lnTo>
                    <a:pt x="524" y="2269"/>
                  </a:lnTo>
                  <a:lnTo>
                    <a:pt x="524" y="1978"/>
                  </a:lnTo>
                  <a:lnTo>
                    <a:pt x="582" y="1745"/>
                  </a:lnTo>
                  <a:lnTo>
                    <a:pt x="582" y="1745"/>
                  </a:lnTo>
                  <a:lnTo>
                    <a:pt x="756" y="1513"/>
                  </a:lnTo>
                  <a:lnTo>
                    <a:pt x="873" y="1396"/>
                  </a:lnTo>
                  <a:lnTo>
                    <a:pt x="931" y="1396"/>
                  </a:lnTo>
                  <a:lnTo>
                    <a:pt x="931" y="1396"/>
                  </a:lnTo>
                  <a:lnTo>
                    <a:pt x="931" y="1396"/>
                  </a:lnTo>
                  <a:lnTo>
                    <a:pt x="989" y="1396"/>
                  </a:lnTo>
                  <a:lnTo>
                    <a:pt x="989" y="1396"/>
                  </a:lnTo>
                  <a:lnTo>
                    <a:pt x="1105" y="1338"/>
                  </a:lnTo>
                  <a:lnTo>
                    <a:pt x="1222" y="1338"/>
                  </a:lnTo>
                  <a:lnTo>
                    <a:pt x="1222" y="1338"/>
                  </a:lnTo>
                  <a:lnTo>
                    <a:pt x="1280" y="1396"/>
                  </a:lnTo>
                  <a:lnTo>
                    <a:pt x="1280" y="1396"/>
                  </a:lnTo>
                  <a:lnTo>
                    <a:pt x="1513" y="1513"/>
                  </a:lnTo>
                  <a:lnTo>
                    <a:pt x="1513" y="1513"/>
                  </a:lnTo>
                  <a:lnTo>
                    <a:pt x="1513" y="1513"/>
                  </a:lnTo>
                  <a:lnTo>
                    <a:pt x="1513" y="1513"/>
                  </a:lnTo>
                  <a:lnTo>
                    <a:pt x="1629" y="1629"/>
                  </a:lnTo>
                  <a:lnTo>
                    <a:pt x="1687" y="1804"/>
                  </a:lnTo>
                  <a:lnTo>
                    <a:pt x="1687" y="1804"/>
                  </a:lnTo>
                  <a:lnTo>
                    <a:pt x="1396" y="2094"/>
                  </a:lnTo>
                  <a:lnTo>
                    <a:pt x="1222" y="2443"/>
                  </a:lnTo>
                  <a:lnTo>
                    <a:pt x="1047" y="2793"/>
                  </a:lnTo>
                  <a:lnTo>
                    <a:pt x="873" y="3200"/>
                  </a:lnTo>
                  <a:lnTo>
                    <a:pt x="873" y="3200"/>
                  </a:lnTo>
                  <a:lnTo>
                    <a:pt x="815" y="3782"/>
                  </a:lnTo>
                  <a:lnTo>
                    <a:pt x="815" y="3782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00000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" name="Google Shape;454;p33"/>
            <p:cNvGrpSpPr/>
            <p:nvPr/>
          </p:nvGrpSpPr>
          <p:grpSpPr>
            <a:xfrm>
              <a:off x="1426327" y="428193"/>
              <a:ext cx="804349" cy="655052"/>
              <a:chOff x="1411877" y="418605"/>
              <a:chExt cx="804349" cy="655052"/>
            </a:xfrm>
          </p:grpSpPr>
          <p:sp>
            <p:nvSpPr>
              <p:cNvPr id="455" name="Google Shape;455;p33"/>
              <p:cNvSpPr/>
              <p:nvPr/>
            </p:nvSpPr>
            <p:spPr>
              <a:xfrm>
                <a:off x="1411877" y="485990"/>
                <a:ext cx="178236" cy="289076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492" extrusionOk="0">
                    <a:moveTo>
                      <a:pt x="1687" y="1048"/>
                    </a:moveTo>
                    <a:lnTo>
                      <a:pt x="1687" y="1048"/>
                    </a:lnTo>
                    <a:lnTo>
                      <a:pt x="1687" y="1164"/>
                    </a:lnTo>
                    <a:lnTo>
                      <a:pt x="1745" y="1222"/>
                    </a:lnTo>
                    <a:lnTo>
                      <a:pt x="1862" y="1280"/>
                    </a:lnTo>
                    <a:lnTo>
                      <a:pt x="1920" y="1280"/>
                    </a:lnTo>
                    <a:lnTo>
                      <a:pt x="1920" y="1280"/>
                    </a:lnTo>
                    <a:lnTo>
                      <a:pt x="2036" y="1280"/>
                    </a:lnTo>
                    <a:lnTo>
                      <a:pt x="2094" y="1222"/>
                    </a:lnTo>
                    <a:lnTo>
                      <a:pt x="2153" y="1106"/>
                    </a:lnTo>
                    <a:lnTo>
                      <a:pt x="2153" y="990"/>
                    </a:lnTo>
                    <a:lnTo>
                      <a:pt x="2153" y="990"/>
                    </a:lnTo>
                    <a:lnTo>
                      <a:pt x="2153" y="815"/>
                    </a:lnTo>
                    <a:lnTo>
                      <a:pt x="2094" y="640"/>
                    </a:lnTo>
                    <a:lnTo>
                      <a:pt x="1978" y="466"/>
                    </a:lnTo>
                    <a:lnTo>
                      <a:pt x="1862" y="291"/>
                    </a:lnTo>
                    <a:lnTo>
                      <a:pt x="1862" y="291"/>
                    </a:lnTo>
                    <a:lnTo>
                      <a:pt x="1629" y="117"/>
                    </a:lnTo>
                    <a:lnTo>
                      <a:pt x="1338" y="59"/>
                    </a:lnTo>
                    <a:lnTo>
                      <a:pt x="1338" y="59"/>
                    </a:lnTo>
                    <a:lnTo>
                      <a:pt x="1047" y="1"/>
                    </a:lnTo>
                    <a:lnTo>
                      <a:pt x="756" y="59"/>
                    </a:lnTo>
                    <a:lnTo>
                      <a:pt x="756" y="59"/>
                    </a:lnTo>
                    <a:lnTo>
                      <a:pt x="582" y="175"/>
                    </a:lnTo>
                    <a:lnTo>
                      <a:pt x="407" y="291"/>
                    </a:lnTo>
                    <a:lnTo>
                      <a:pt x="291" y="466"/>
                    </a:lnTo>
                    <a:lnTo>
                      <a:pt x="116" y="699"/>
                    </a:lnTo>
                    <a:lnTo>
                      <a:pt x="116" y="699"/>
                    </a:lnTo>
                    <a:lnTo>
                      <a:pt x="0" y="1106"/>
                    </a:lnTo>
                    <a:lnTo>
                      <a:pt x="0" y="1455"/>
                    </a:lnTo>
                    <a:lnTo>
                      <a:pt x="58" y="1862"/>
                    </a:lnTo>
                    <a:lnTo>
                      <a:pt x="175" y="2269"/>
                    </a:lnTo>
                    <a:lnTo>
                      <a:pt x="175" y="2269"/>
                    </a:lnTo>
                    <a:lnTo>
                      <a:pt x="291" y="2793"/>
                    </a:lnTo>
                    <a:lnTo>
                      <a:pt x="291" y="3026"/>
                    </a:lnTo>
                    <a:lnTo>
                      <a:pt x="291" y="3200"/>
                    </a:lnTo>
                    <a:lnTo>
                      <a:pt x="291" y="3200"/>
                    </a:lnTo>
                    <a:lnTo>
                      <a:pt x="291" y="3317"/>
                    </a:lnTo>
                    <a:lnTo>
                      <a:pt x="349" y="3375"/>
                    </a:lnTo>
                    <a:lnTo>
                      <a:pt x="407" y="3491"/>
                    </a:lnTo>
                    <a:lnTo>
                      <a:pt x="466" y="3491"/>
                    </a:lnTo>
                    <a:lnTo>
                      <a:pt x="466" y="3491"/>
                    </a:lnTo>
                    <a:lnTo>
                      <a:pt x="582" y="3491"/>
                    </a:lnTo>
                    <a:lnTo>
                      <a:pt x="698" y="3491"/>
                    </a:lnTo>
                    <a:lnTo>
                      <a:pt x="756" y="3375"/>
                    </a:lnTo>
                    <a:lnTo>
                      <a:pt x="756" y="3317"/>
                    </a:lnTo>
                    <a:lnTo>
                      <a:pt x="756" y="3317"/>
                    </a:lnTo>
                    <a:lnTo>
                      <a:pt x="815" y="3026"/>
                    </a:lnTo>
                    <a:lnTo>
                      <a:pt x="756" y="2735"/>
                    </a:lnTo>
                    <a:lnTo>
                      <a:pt x="640" y="2153"/>
                    </a:lnTo>
                    <a:lnTo>
                      <a:pt x="640" y="2153"/>
                    </a:lnTo>
                    <a:lnTo>
                      <a:pt x="524" y="1513"/>
                    </a:lnTo>
                    <a:lnTo>
                      <a:pt x="524" y="1222"/>
                    </a:lnTo>
                    <a:lnTo>
                      <a:pt x="582" y="931"/>
                    </a:lnTo>
                    <a:lnTo>
                      <a:pt x="582" y="931"/>
                    </a:lnTo>
                    <a:lnTo>
                      <a:pt x="756" y="699"/>
                    </a:lnTo>
                    <a:lnTo>
                      <a:pt x="931" y="524"/>
                    </a:lnTo>
                    <a:lnTo>
                      <a:pt x="931" y="524"/>
                    </a:lnTo>
                    <a:lnTo>
                      <a:pt x="1105" y="524"/>
                    </a:lnTo>
                    <a:lnTo>
                      <a:pt x="1222" y="524"/>
                    </a:lnTo>
                    <a:lnTo>
                      <a:pt x="1222" y="524"/>
                    </a:lnTo>
                    <a:lnTo>
                      <a:pt x="1396" y="582"/>
                    </a:lnTo>
                    <a:lnTo>
                      <a:pt x="1513" y="640"/>
                    </a:lnTo>
                    <a:lnTo>
                      <a:pt x="1513" y="640"/>
                    </a:lnTo>
                    <a:lnTo>
                      <a:pt x="1629" y="815"/>
                    </a:lnTo>
                    <a:lnTo>
                      <a:pt x="1687" y="1048"/>
                    </a:lnTo>
                    <a:lnTo>
                      <a:pt x="1687" y="104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3"/>
              <p:cNvSpPr/>
              <p:nvPr/>
            </p:nvSpPr>
            <p:spPr>
              <a:xfrm>
                <a:off x="1435885" y="519682"/>
                <a:ext cx="154228" cy="255384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3085" extrusionOk="0">
                    <a:moveTo>
                      <a:pt x="1397" y="757"/>
                    </a:moveTo>
                    <a:lnTo>
                      <a:pt x="1397" y="757"/>
                    </a:lnTo>
                    <a:lnTo>
                      <a:pt x="1514" y="815"/>
                    </a:lnTo>
                    <a:lnTo>
                      <a:pt x="1630" y="873"/>
                    </a:lnTo>
                    <a:lnTo>
                      <a:pt x="1630" y="873"/>
                    </a:lnTo>
                    <a:lnTo>
                      <a:pt x="1746" y="873"/>
                    </a:lnTo>
                    <a:lnTo>
                      <a:pt x="1804" y="815"/>
                    </a:lnTo>
                    <a:lnTo>
                      <a:pt x="1863" y="699"/>
                    </a:lnTo>
                    <a:lnTo>
                      <a:pt x="1863" y="583"/>
                    </a:lnTo>
                    <a:lnTo>
                      <a:pt x="1863" y="583"/>
                    </a:lnTo>
                    <a:lnTo>
                      <a:pt x="1804" y="292"/>
                    </a:lnTo>
                    <a:lnTo>
                      <a:pt x="1630" y="1"/>
                    </a:lnTo>
                    <a:lnTo>
                      <a:pt x="1630" y="1"/>
                    </a:lnTo>
                    <a:lnTo>
                      <a:pt x="1746" y="233"/>
                    </a:lnTo>
                    <a:lnTo>
                      <a:pt x="1804" y="524"/>
                    </a:lnTo>
                    <a:lnTo>
                      <a:pt x="1804" y="524"/>
                    </a:lnTo>
                    <a:lnTo>
                      <a:pt x="1804" y="641"/>
                    </a:lnTo>
                    <a:lnTo>
                      <a:pt x="1746" y="699"/>
                    </a:lnTo>
                    <a:lnTo>
                      <a:pt x="1688" y="757"/>
                    </a:lnTo>
                    <a:lnTo>
                      <a:pt x="1572" y="815"/>
                    </a:lnTo>
                    <a:lnTo>
                      <a:pt x="1572" y="815"/>
                    </a:lnTo>
                    <a:lnTo>
                      <a:pt x="1514" y="757"/>
                    </a:lnTo>
                    <a:lnTo>
                      <a:pt x="1397" y="757"/>
                    </a:lnTo>
                    <a:lnTo>
                      <a:pt x="1397" y="757"/>
                    </a:lnTo>
                    <a:close/>
                    <a:moveTo>
                      <a:pt x="1" y="2968"/>
                    </a:moveTo>
                    <a:lnTo>
                      <a:pt x="1" y="2968"/>
                    </a:lnTo>
                    <a:lnTo>
                      <a:pt x="117" y="3026"/>
                    </a:lnTo>
                    <a:lnTo>
                      <a:pt x="176" y="3084"/>
                    </a:lnTo>
                    <a:lnTo>
                      <a:pt x="176" y="3084"/>
                    </a:lnTo>
                    <a:lnTo>
                      <a:pt x="292" y="3084"/>
                    </a:lnTo>
                    <a:lnTo>
                      <a:pt x="408" y="3084"/>
                    </a:lnTo>
                    <a:lnTo>
                      <a:pt x="466" y="2968"/>
                    </a:lnTo>
                    <a:lnTo>
                      <a:pt x="466" y="2910"/>
                    </a:lnTo>
                    <a:lnTo>
                      <a:pt x="466" y="2910"/>
                    </a:lnTo>
                    <a:lnTo>
                      <a:pt x="525" y="2619"/>
                    </a:lnTo>
                    <a:lnTo>
                      <a:pt x="466" y="2328"/>
                    </a:lnTo>
                    <a:lnTo>
                      <a:pt x="350" y="1746"/>
                    </a:lnTo>
                    <a:lnTo>
                      <a:pt x="350" y="1746"/>
                    </a:lnTo>
                    <a:lnTo>
                      <a:pt x="234" y="1106"/>
                    </a:lnTo>
                    <a:lnTo>
                      <a:pt x="234" y="815"/>
                    </a:lnTo>
                    <a:lnTo>
                      <a:pt x="292" y="524"/>
                    </a:lnTo>
                    <a:lnTo>
                      <a:pt x="292" y="524"/>
                    </a:lnTo>
                    <a:lnTo>
                      <a:pt x="466" y="292"/>
                    </a:lnTo>
                    <a:lnTo>
                      <a:pt x="641" y="117"/>
                    </a:lnTo>
                    <a:lnTo>
                      <a:pt x="641" y="117"/>
                    </a:lnTo>
                    <a:lnTo>
                      <a:pt x="815" y="117"/>
                    </a:lnTo>
                    <a:lnTo>
                      <a:pt x="932" y="117"/>
                    </a:lnTo>
                    <a:lnTo>
                      <a:pt x="932" y="117"/>
                    </a:lnTo>
                    <a:lnTo>
                      <a:pt x="1106" y="175"/>
                    </a:lnTo>
                    <a:lnTo>
                      <a:pt x="1223" y="233"/>
                    </a:lnTo>
                    <a:lnTo>
                      <a:pt x="1223" y="233"/>
                    </a:lnTo>
                    <a:lnTo>
                      <a:pt x="1106" y="117"/>
                    </a:lnTo>
                    <a:lnTo>
                      <a:pt x="932" y="59"/>
                    </a:lnTo>
                    <a:lnTo>
                      <a:pt x="757" y="1"/>
                    </a:lnTo>
                    <a:lnTo>
                      <a:pt x="583" y="59"/>
                    </a:lnTo>
                    <a:lnTo>
                      <a:pt x="583" y="59"/>
                    </a:lnTo>
                    <a:lnTo>
                      <a:pt x="408" y="117"/>
                    </a:lnTo>
                    <a:lnTo>
                      <a:pt x="234" y="292"/>
                    </a:lnTo>
                    <a:lnTo>
                      <a:pt x="176" y="466"/>
                    </a:lnTo>
                    <a:lnTo>
                      <a:pt x="117" y="699"/>
                    </a:lnTo>
                    <a:lnTo>
                      <a:pt x="117" y="1164"/>
                    </a:lnTo>
                    <a:lnTo>
                      <a:pt x="234" y="1688"/>
                    </a:lnTo>
                    <a:lnTo>
                      <a:pt x="234" y="1688"/>
                    </a:lnTo>
                    <a:lnTo>
                      <a:pt x="408" y="2270"/>
                    </a:lnTo>
                    <a:lnTo>
                      <a:pt x="466" y="2561"/>
                    </a:lnTo>
                    <a:lnTo>
                      <a:pt x="466" y="2851"/>
                    </a:lnTo>
                    <a:lnTo>
                      <a:pt x="466" y="2851"/>
                    </a:lnTo>
                    <a:lnTo>
                      <a:pt x="408" y="2910"/>
                    </a:lnTo>
                    <a:lnTo>
                      <a:pt x="350" y="2968"/>
                    </a:lnTo>
                    <a:lnTo>
                      <a:pt x="234" y="3026"/>
                    </a:lnTo>
                    <a:lnTo>
                      <a:pt x="176" y="3026"/>
                    </a:lnTo>
                    <a:lnTo>
                      <a:pt x="176" y="3026"/>
                    </a:lnTo>
                    <a:lnTo>
                      <a:pt x="1" y="2968"/>
                    </a:lnTo>
                    <a:lnTo>
                      <a:pt x="1" y="2968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3"/>
              <p:cNvSpPr/>
              <p:nvPr/>
            </p:nvSpPr>
            <p:spPr>
              <a:xfrm>
                <a:off x="1903132" y="606354"/>
                <a:ext cx="313093" cy="298679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3608" extrusionOk="0">
                    <a:moveTo>
                      <a:pt x="698" y="3608"/>
                    </a:moveTo>
                    <a:lnTo>
                      <a:pt x="698" y="3608"/>
                    </a:lnTo>
                    <a:lnTo>
                      <a:pt x="1105" y="3608"/>
                    </a:lnTo>
                    <a:lnTo>
                      <a:pt x="1396" y="3550"/>
                    </a:lnTo>
                    <a:lnTo>
                      <a:pt x="1687" y="3433"/>
                    </a:lnTo>
                    <a:lnTo>
                      <a:pt x="1920" y="3317"/>
                    </a:lnTo>
                    <a:lnTo>
                      <a:pt x="2094" y="3084"/>
                    </a:lnTo>
                    <a:lnTo>
                      <a:pt x="2269" y="2852"/>
                    </a:lnTo>
                    <a:lnTo>
                      <a:pt x="2502" y="2328"/>
                    </a:lnTo>
                    <a:lnTo>
                      <a:pt x="2734" y="1804"/>
                    </a:lnTo>
                    <a:lnTo>
                      <a:pt x="2909" y="1281"/>
                    </a:lnTo>
                    <a:lnTo>
                      <a:pt x="3025" y="1048"/>
                    </a:lnTo>
                    <a:lnTo>
                      <a:pt x="3200" y="874"/>
                    </a:lnTo>
                    <a:lnTo>
                      <a:pt x="3374" y="757"/>
                    </a:lnTo>
                    <a:lnTo>
                      <a:pt x="3607" y="699"/>
                    </a:lnTo>
                    <a:lnTo>
                      <a:pt x="3607" y="699"/>
                    </a:lnTo>
                    <a:lnTo>
                      <a:pt x="3665" y="641"/>
                    </a:lnTo>
                    <a:lnTo>
                      <a:pt x="3781" y="525"/>
                    </a:lnTo>
                    <a:lnTo>
                      <a:pt x="3781" y="292"/>
                    </a:lnTo>
                    <a:lnTo>
                      <a:pt x="3665" y="59"/>
                    </a:lnTo>
                    <a:lnTo>
                      <a:pt x="3607" y="1"/>
                    </a:lnTo>
                    <a:lnTo>
                      <a:pt x="3491" y="1"/>
                    </a:lnTo>
                    <a:lnTo>
                      <a:pt x="3491" y="1"/>
                    </a:lnTo>
                    <a:lnTo>
                      <a:pt x="3258" y="59"/>
                    </a:lnTo>
                    <a:lnTo>
                      <a:pt x="3083" y="117"/>
                    </a:lnTo>
                    <a:lnTo>
                      <a:pt x="2734" y="408"/>
                    </a:lnTo>
                    <a:lnTo>
                      <a:pt x="2385" y="757"/>
                    </a:lnTo>
                    <a:lnTo>
                      <a:pt x="2094" y="1164"/>
                    </a:lnTo>
                    <a:lnTo>
                      <a:pt x="1803" y="1572"/>
                    </a:lnTo>
                    <a:lnTo>
                      <a:pt x="1513" y="1863"/>
                    </a:lnTo>
                    <a:lnTo>
                      <a:pt x="1338" y="1979"/>
                    </a:lnTo>
                    <a:lnTo>
                      <a:pt x="1164" y="2095"/>
                    </a:lnTo>
                    <a:lnTo>
                      <a:pt x="931" y="2153"/>
                    </a:lnTo>
                    <a:lnTo>
                      <a:pt x="698" y="2153"/>
                    </a:lnTo>
                    <a:lnTo>
                      <a:pt x="698" y="2153"/>
                    </a:lnTo>
                    <a:lnTo>
                      <a:pt x="524" y="2095"/>
                    </a:lnTo>
                    <a:lnTo>
                      <a:pt x="349" y="2153"/>
                    </a:lnTo>
                    <a:lnTo>
                      <a:pt x="175" y="2212"/>
                    </a:lnTo>
                    <a:lnTo>
                      <a:pt x="116" y="2270"/>
                    </a:lnTo>
                    <a:lnTo>
                      <a:pt x="58" y="2386"/>
                    </a:lnTo>
                    <a:lnTo>
                      <a:pt x="0" y="2503"/>
                    </a:lnTo>
                    <a:lnTo>
                      <a:pt x="0" y="2793"/>
                    </a:lnTo>
                    <a:lnTo>
                      <a:pt x="116" y="3084"/>
                    </a:lnTo>
                    <a:lnTo>
                      <a:pt x="291" y="3317"/>
                    </a:lnTo>
                    <a:lnTo>
                      <a:pt x="524" y="3550"/>
                    </a:lnTo>
                    <a:lnTo>
                      <a:pt x="698" y="3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3"/>
              <p:cNvSpPr/>
              <p:nvPr/>
            </p:nvSpPr>
            <p:spPr>
              <a:xfrm>
                <a:off x="1903132" y="606354"/>
                <a:ext cx="313093" cy="298679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3608" fill="none" extrusionOk="0">
                    <a:moveTo>
                      <a:pt x="698" y="3608"/>
                    </a:moveTo>
                    <a:lnTo>
                      <a:pt x="698" y="3608"/>
                    </a:lnTo>
                    <a:lnTo>
                      <a:pt x="1105" y="3608"/>
                    </a:lnTo>
                    <a:lnTo>
                      <a:pt x="1396" y="3550"/>
                    </a:lnTo>
                    <a:lnTo>
                      <a:pt x="1687" y="3433"/>
                    </a:lnTo>
                    <a:lnTo>
                      <a:pt x="1920" y="3317"/>
                    </a:lnTo>
                    <a:lnTo>
                      <a:pt x="2094" y="3084"/>
                    </a:lnTo>
                    <a:lnTo>
                      <a:pt x="2269" y="2852"/>
                    </a:lnTo>
                    <a:lnTo>
                      <a:pt x="2502" y="2328"/>
                    </a:lnTo>
                    <a:lnTo>
                      <a:pt x="2734" y="1804"/>
                    </a:lnTo>
                    <a:lnTo>
                      <a:pt x="2909" y="1281"/>
                    </a:lnTo>
                    <a:lnTo>
                      <a:pt x="3025" y="1048"/>
                    </a:lnTo>
                    <a:lnTo>
                      <a:pt x="3200" y="874"/>
                    </a:lnTo>
                    <a:lnTo>
                      <a:pt x="3374" y="757"/>
                    </a:lnTo>
                    <a:lnTo>
                      <a:pt x="3607" y="699"/>
                    </a:lnTo>
                    <a:lnTo>
                      <a:pt x="3607" y="699"/>
                    </a:lnTo>
                    <a:lnTo>
                      <a:pt x="3665" y="641"/>
                    </a:lnTo>
                    <a:lnTo>
                      <a:pt x="3781" y="525"/>
                    </a:lnTo>
                    <a:lnTo>
                      <a:pt x="3781" y="292"/>
                    </a:lnTo>
                    <a:lnTo>
                      <a:pt x="3665" y="59"/>
                    </a:lnTo>
                    <a:lnTo>
                      <a:pt x="3607" y="1"/>
                    </a:lnTo>
                    <a:lnTo>
                      <a:pt x="3491" y="1"/>
                    </a:lnTo>
                    <a:lnTo>
                      <a:pt x="3491" y="1"/>
                    </a:lnTo>
                    <a:lnTo>
                      <a:pt x="3258" y="59"/>
                    </a:lnTo>
                    <a:lnTo>
                      <a:pt x="3083" y="117"/>
                    </a:lnTo>
                    <a:lnTo>
                      <a:pt x="2734" y="408"/>
                    </a:lnTo>
                    <a:lnTo>
                      <a:pt x="2385" y="757"/>
                    </a:lnTo>
                    <a:lnTo>
                      <a:pt x="2094" y="1164"/>
                    </a:lnTo>
                    <a:lnTo>
                      <a:pt x="1803" y="1572"/>
                    </a:lnTo>
                    <a:lnTo>
                      <a:pt x="1513" y="1863"/>
                    </a:lnTo>
                    <a:lnTo>
                      <a:pt x="1338" y="1979"/>
                    </a:lnTo>
                    <a:lnTo>
                      <a:pt x="1164" y="2095"/>
                    </a:lnTo>
                    <a:lnTo>
                      <a:pt x="931" y="2153"/>
                    </a:lnTo>
                    <a:lnTo>
                      <a:pt x="698" y="2153"/>
                    </a:lnTo>
                    <a:lnTo>
                      <a:pt x="698" y="2153"/>
                    </a:lnTo>
                    <a:lnTo>
                      <a:pt x="524" y="2095"/>
                    </a:lnTo>
                    <a:lnTo>
                      <a:pt x="349" y="2153"/>
                    </a:lnTo>
                    <a:lnTo>
                      <a:pt x="175" y="2212"/>
                    </a:lnTo>
                    <a:lnTo>
                      <a:pt x="116" y="2270"/>
                    </a:lnTo>
                    <a:lnTo>
                      <a:pt x="58" y="2386"/>
                    </a:lnTo>
                    <a:lnTo>
                      <a:pt x="0" y="2503"/>
                    </a:lnTo>
                    <a:lnTo>
                      <a:pt x="0" y="2793"/>
                    </a:lnTo>
                    <a:lnTo>
                      <a:pt x="116" y="3084"/>
                    </a:lnTo>
                    <a:lnTo>
                      <a:pt x="291" y="3317"/>
                    </a:lnTo>
                    <a:lnTo>
                      <a:pt x="524" y="3550"/>
                    </a:lnTo>
                    <a:lnTo>
                      <a:pt x="698" y="3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3"/>
              <p:cNvSpPr/>
              <p:nvPr/>
            </p:nvSpPr>
            <p:spPr>
              <a:xfrm>
                <a:off x="1932025" y="649732"/>
                <a:ext cx="279399" cy="255301"/>
              </a:xfrm>
              <a:custGeom>
                <a:avLst/>
                <a:gdLst/>
                <a:ahLst/>
                <a:cxnLst/>
                <a:rect l="l" t="t" r="r" b="b"/>
                <a:pathLst>
                  <a:path w="3375" h="3084" extrusionOk="0">
                    <a:moveTo>
                      <a:pt x="349" y="3084"/>
                    </a:moveTo>
                    <a:lnTo>
                      <a:pt x="349" y="3084"/>
                    </a:lnTo>
                    <a:lnTo>
                      <a:pt x="756" y="3084"/>
                    </a:lnTo>
                    <a:lnTo>
                      <a:pt x="1047" y="3026"/>
                    </a:lnTo>
                    <a:lnTo>
                      <a:pt x="1338" y="2909"/>
                    </a:lnTo>
                    <a:lnTo>
                      <a:pt x="1571" y="2793"/>
                    </a:lnTo>
                    <a:lnTo>
                      <a:pt x="1745" y="2560"/>
                    </a:lnTo>
                    <a:lnTo>
                      <a:pt x="1920" y="2328"/>
                    </a:lnTo>
                    <a:lnTo>
                      <a:pt x="2153" y="1804"/>
                    </a:lnTo>
                    <a:lnTo>
                      <a:pt x="2385" y="1280"/>
                    </a:lnTo>
                    <a:lnTo>
                      <a:pt x="2560" y="757"/>
                    </a:lnTo>
                    <a:lnTo>
                      <a:pt x="2676" y="524"/>
                    </a:lnTo>
                    <a:lnTo>
                      <a:pt x="2851" y="350"/>
                    </a:lnTo>
                    <a:lnTo>
                      <a:pt x="3025" y="233"/>
                    </a:lnTo>
                    <a:lnTo>
                      <a:pt x="3258" y="175"/>
                    </a:lnTo>
                    <a:lnTo>
                      <a:pt x="3258" y="175"/>
                    </a:lnTo>
                    <a:lnTo>
                      <a:pt x="3316" y="117"/>
                    </a:lnTo>
                    <a:lnTo>
                      <a:pt x="3374" y="59"/>
                    </a:lnTo>
                    <a:lnTo>
                      <a:pt x="3374" y="59"/>
                    </a:lnTo>
                    <a:lnTo>
                      <a:pt x="3142" y="1"/>
                    </a:lnTo>
                    <a:lnTo>
                      <a:pt x="2967" y="59"/>
                    </a:lnTo>
                    <a:lnTo>
                      <a:pt x="2793" y="175"/>
                    </a:lnTo>
                    <a:lnTo>
                      <a:pt x="2676" y="233"/>
                    </a:lnTo>
                    <a:lnTo>
                      <a:pt x="2676" y="233"/>
                    </a:lnTo>
                    <a:lnTo>
                      <a:pt x="2443" y="582"/>
                    </a:lnTo>
                    <a:lnTo>
                      <a:pt x="2211" y="931"/>
                    </a:lnTo>
                    <a:lnTo>
                      <a:pt x="1862" y="1804"/>
                    </a:lnTo>
                    <a:lnTo>
                      <a:pt x="1571" y="2153"/>
                    </a:lnTo>
                    <a:lnTo>
                      <a:pt x="1222" y="2502"/>
                    </a:lnTo>
                    <a:lnTo>
                      <a:pt x="989" y="2618"/>
                    </a:lnTo>
                    <a:lnTo>
                      <a:pt x="756" y="2735"/>
                    </a:lnTo>
                    <a:lnTo>
                      <a:pt x="466" y="2851"/>
                    </a:lnTo>
                    <a:lnTo>
                      <a:pt x="116" y="2851"/>
                    </a:lnTo>
                    <a:lnTo>
                      <a:pt x="116" y="2851"/>
                    </a:lnTo>
                    <a:lnTo>
                      <a:pt x="0" y="2851"/>
                    </a:lnTo>
                    <a:lnTo>
                      <a:pt x="0" y="2851"/>
                    </a:lnTo>
                    <a:lnTo>
                      <a:pt x="175" y="3026"/>
                    </a:lnTo>
                    <a:lnTo>
                      <a:pt x="349" y="3084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3"/>
              <p:cNvSpPr/>
              <p:nvPr/>
            </p:nvSpPr>
            <p:spPr>
              <a:xfrm>
                <a:off x="1932025" y="649732"/>
                <a:ext cx="279399" cy="255301"/>
              </a:xfrm>
              <a:custGeom>
                <a:avLst/>
                <a:gdLst/>
                <a:ahLst/>
                <a:cxnLst/>
                <a:rect l="l" t="t" r="r" b="b"/>
                <a:pathLst>
                  <a:path w="3375" h="3084" fill="none" extrusionOk="0">
                    <a:moveTo>
                      <a:pt x="349" y="3084"/>
                    </a:moveTo>
                    <a:lnTo>
                      <a:pt x="349" y="3084"/>
                    </a:lnTo>
                    <a:lnTo>
                      <a:pt x="756" y="3084"/>
                    </a:lnTo>
                    <a:lnTo>
                      <a:pt x="1047" y="3026"/>
                    </a:lnTo>
                    <a:lnTo>
                      <a:pt x="1338" y="2909"/>
                    </a:lnTo>
                    <a:lnTo>
                      <a:pt x="1571" y="2793"/>
                    </a:lnTo>
                    <a:lnTo>
                      <a:pt x="1745" y="2560"/>
                    </a:lnTo>
                    <a:lnTo>
                      <a:pt x="1920" y="2328"/>
                    </a:lnTo>
                    <a:lnTo>
                      <a:pt x="2153" y="1804"/>
                    </a:lnTo>
                    <a:lnTo>
                      <a:pt x="2385" y="1280"/>
                    </a:lnTo>
                    <a:lnTo>
                      <a:pt x="2560" y="757"/>
                    </a:lnTo>
                    <a:lnTo>
                      <a:pt x="2676" y="524"/>
                    </a:lnTo>
                    <a:lnTo>
                      <a:pt x="2851" y="350"/>
                    </a:lnTo>
                    <a:lnTo>
                      <a:pt x="3025" y="233"/>
                    </a:lnTo>
                    <a:lnTo>
                      <a:pt x="3258" y="175"/>
                    </a:lnTo>
                    <a:lnTo>
                      <a:pt x="3258" y="175"/>
                    </a:lnTo>
                    <a:lnTo>
                      <a:pt x="3316" y="117"/>
                    </a:lnTo>
                    <a:lnTo>
                      <a:pt x="3374" y="59"/>
                    </a:lnTo>
                    <a:lnTo>
                      <a:pt x="3374" y="59"/>
                    </a:lnTo>
                    <a:lnTo>
                      <a:pt x="3142" y="1"/>
                    </a:lnTo>
                    <a:lnTo>
                      <a:pt x="2967" y="59"/>
                    </a:lnTo>
                    <a:lnTo>
                      <a:pt x="2793" y="175"/>
                    </a:lnTo>
                    <a:lnTo>
                      <a:pt x="2676" y="233"/>
                    </a:lnTo>
                    <a:lnTo>
                      <a:pt x="2676" y="233"/>
                    </a:lnTo>
                    <a:lnTo>
                      <a:pt x="2443" y="582"/>
                    </a:lnTo>
                    <a:lnTo>
                      <a:pt x="2211" y="931"/>
                    </a:lnTo>
                    <a:lnTo>
                      <a:pt x="1862" y="1804"/>
                    </a:lnTo>
                    <a:lnTo>
                      <a:pt x="1571" y="2153"/>
                    </a:lnTo>
                    <a:lnTo>
                      <a:pt x="1222" y="2502"/>
                    </a:lnTo>
                    <a:lnTo>
                      <a:pt x="989" y="2618"/>
                    </a:lnTo>
                    <a:lnTo>
                      <a:pt x="756" y="2735"/>
                    </a:lnTo>
                    <a:lnTo>
                      <a:pt x="466" y="2851"/>
                    </a:lnTo>
                    <a:lnTo>
                      <a:pt x="116" y="2851"/>
                    </a:lnTo>
                    <a:lnTo>
                      <a:pt x="116" y="2851"/>
                    </a:lnTo>
                    <a:lnTo>
                      <a:pt x="0" y="2851"/>
                    </a:lnTo>
                    <a:lnTo>
                      <a:pt x="0" y="2851"/>
                    </a:lnTo>
                    <a:lnTo>
                      <a:pt x="175" y="3026"/>
                    </a:lnTo>
                    <a:lnTo>
                      <a:pt x="349" y="3084"/>
                    </a:lnTo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3"/>
              <p:cNvSpPr/>
              <p:nvPr/>
            </p:nvSpPr>
            <p:spPr>
              <a:xfrm>
                <a:off x="1479265" y="485990"/>
                <a:ext cx="529824" cy="529808"/>
              </a:xfrm>
              <a:custGeom>
                <a:avLst/>
                <a:gdLst/>
                <a:ahLst/>
                <a:cxnLst/>
                <a:rect l="l" t="t" r="r" b="b"/>
                <a:pathLst>
                  <a:path w="6400" h="6400" extrusionOk="0">
                    <a:moveTo>
                      <a:pt x="4015" y="59"/>
                    </a:moveTo>
                    <a:lnTo>
                      <a:pt x="4015" y="59"/>
                    </a:lnTo>
                    <a:lnTo>
                      <a:pt x="3375" y="1"/>
                    </a:lnTo>
                    <a:lnTo>
                      <a:pt x="2735" y="1"/>
                    </a:lnTo>
                    <a:lnTo>
                      <a:pt x="2095" y="175"/>
                    </a:lnTo>
                    <a:lnTo>
                      <a:pt x="1571" y="408"/>
                    </a:lnTo>
                    <a:lnTo>
                      <a:pt x="1048" y="757"/>
                    </a:lnTo>
                    <a:lnTo>
                      <a:pt x="641" y="1222"/>
                    </a:lnTo>
                    <a:lnTo>
                      <a:pt x="291" y="1746"/>
                    </a:lnTo>
                    <a:lnTo>
                      <a:pt x="59" y="2386"/>
                    </a:lnTo>
                    <a:lnTo>
                      <a:pt x="59" y="2386"/>
                    </a:lnTo>
                    <a:lnTo>
                      <a:pt x="1" y="3026"/>
                    </a:lnTo>
                    <a:lnTo>
                      <a:pt x="1" y="3666"/>
                    </a:lnTo>
                    <a:lnTo>
                      <a:pt x="175" y="4247"/>
                    </a:lnTo>
                    <a:lnTo>
                      <a:pt x="408" y="4829"/>
                    </a:lnTo>
                    <a:lnTo>
                      <a:pt x="815" y="5295"/>
                    </a:lnTo>
                    <a:lnTo>
                      <a:pt x="1222" y="5760"/>
                    </a:lnTo>
                    <a:lnTo>
                      <a:pt x="1804" y="6051"/>
                    </a:lnTo>
                    <a:lnTo>
                      <a:pt x="2386" y="6284"/>
                    </a:lnTo>
                    <a:lnTo>
                      <a:pt x="2386" y="6284"/>
                    </a:lnTo>
                    <a:lnTo>
                      <a:pt x="3026" y="6400"/>
                    </a:lnTo>
                    <a:lnTo>
                      <a:pt x="3666" y="6342"/>
                    </a:lnTo>
                    <a:lnTo>
                      <a:pt x="4247" y="6225"/>
                    </a:lnTo>
                    <a:lnTo>
                      <a:pt x="4829" y="5935"/>
                    </a:lnTo>
                    <a:lnTo>
                      <a:pt x="5353" y="5585"/>
                    </a:lnTo>
                    <a:lnTo>
                      <a:pt x="5760" y="5120"/>
                    </a:lnTo>
                    <a:lnTo>
                      <a:pt x="6109" y="4596"/>
                    </a:lnTo>
                    <a:lnTo>
                      <a:pt x="6284" y="4015"/>
                    </a:lnTo>
                    <a:lnTo>
                      <a:pt x="6284" y="4015"/>
                    </a:lnTo>
                    <a:lnTo>
                      <a:pt x="6400" y="3317"/>
                    </a:lnTo>
                    <a:lnTo>
                      <a:pt x="6400" y="2735"/>
                    </a:lnTo>
                    <a:lnTo>
                      <a:pt x="6225" y="2095"/>
                    </a:lnTo>
                    <a:lnTo>
                      <a:pt x="5935" y="1571"/>
                    </a:lnTo>
                    <a:lnTo>
                      <a:pt x="5585" y="1048"/>
                    </a:lnTo>
                    <a:lnTo>
                      <a:pt x="5120" y="640"/>
                    </a:lnTo>
                    <a:lnTo>
                      <a:pt x="4596" y="291"/>
                    </a:lnTo>
                    <a:lnTo>
                      <a:pt x="4015" y="5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3"/>
              <p:cNvSpPr/>
              <p:nvPr/>
            </p:nvSpPr>
            <p:spPr>
              <a:xfrm>
                <a:off x="1479265" y="485990"/>
                <a:ext cx="529824" cy="529808"/>
              </a:xfrm>
              <a:custGeom>
                <a:avLst/>
                <a:gdLst/>
                <a:ahLst/>
                <a:cxnLst/>
                <a:rect l="l" t="t" r="r" b="b"/>
                <a:pathLst>
                  <a:path w="6400" h="6400" fill="none" extrusionOk="0">
                    <a:moveTo>
                      <a:pt x="4015" y="59"/>
                    </a:moveTo>
                    <a:lnTo>
                      <a:pt x="4015" y="59"/>
                    </a:lnTo>
                    <a:lnTo>
                      <a:pt x="3375" y="1"/>
                    </a:lnTo>
                    <a:lnTo>
                      <a:pt x="2735" y="1"/>
                    </a:lnTo>
                    <a:lnTo>
                      <a:pt x="2095" y="175"/>
                    </a:lnTo>
                    <a:lnTo>
                      <a:pt x="1571" y="408"/>
                    </a:lnTo>
                    <a:lnTo>
                      <a:pt x="1048" y="757"/>
                    </a:lnTo>
                    <a:lnTo>
                      <a:pt x="641" y="1222"/>
                    </a:lnTo>
                    <a:lnTo>
                      <a:pt x="291" y="1746"/>
                    </a:lnTo>
                    <a:lnTo>
                      <a:pt x="59" y="2386"/>
                    </a:lnTo>
                    <a:lnTo>
                      <a:pt x="59" y="2386"/>
                    </a:lnTo>
                    <a:lnTo>
                      <a:pt x="1" y="3026"/>
                    </a:lnTo>
                    <a:lnTo>
                      <a:pt x="1" y="3666"/>
                    </a:lnTo>
                    <a:lnTo>
                      <a:pt x="175" y="4247"/>
                    </a:lnTo>
                    <a:lnTo>
                      <a:pt x="408" y="4829"/>
                    </a:lnTo>
                    <a:lnTo>
                      <a:pt x="815" y="5295"/>
                    </a:lnTo>
                    <a:lnTo>
                      <a:pt x="1222" y="5760"/>
                    </a:lnTo>
                    <a:lnTo>
                      <a:pt x="1804" y="6051"/>
                    </a:lnTo>
                    <a:lnTo>
                      <a:pt x="2386" y="6284"/>
                    </a:lnTo>
                    <a:lnTo>
                      <a:pt x="2386" y="6284"/>
                    </a:lnTo>
                    <a:lnTo>
                      <a:pt x="3026" y="6400"/>
                    </a:lnTo>
                    <a:lnTo>
                      <a:pt x="3666" y="6342"/>
                    </a:lnTo>
                    <a:lnTo>
                      <a:pt x="4247" y="6225"/>
                    </a:lnTo>
                    <a:lnTo>
                      <a:pt x="4829" y="5935"/>
                    </a:lnTo>
                    <a:lnTo>
                      <a:pt x="5353" y="5585"/>
                    </a:lnTo>
                    <a:lnTo>
                      <a:pt x="5760" y="5120"/>
                    </a:lnTo>
                    <a:lnTo>
                      <a:pt x="6109" y="4596"/>
                    </a:lnTo>
                    <a:lnTo>
                      <a:pt x="6284" y="4015"/>
                    </a:lnTo>
                    <a:lnTo>
                      <a:pt x="6284" y="4015"/>
                    </a:lnTo>
                    <a:lnTo>
                      <a:pt x="6400" y="3317"/>
                    </a:lnTo>
                    <a:lnTo>
                      <a:pt x="6400" y="2735"/>
                    </a:lnTo>
                    <a:lnTo>
                      <a:pt x="6225" y="2095"/>
                    </a:lnTo>
                    <a:lnTo>
                      <a:pt x="5935" y="1571"/>
                    </a:lnTo>
                    <a:lnTo>
                      <a:pt x="5585" y="1048"/>
                    </a:lnTo>
                    <a:lnTo>
                      <a:pt x="5120" y="640"/>
                    </a:lnTo>
                    <a:lnTo>
                      <a:pt x="4596" y="291"/>
                    </a:lnTo>
                    <a:lnTo>
                      <a:pt x="4015" y="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3"/>
              <p:cNvSpPr/>
              <p:nvPr/>
            </p:nvSpPr>
            <p:spPr>
              <a:xfrm>
                <a:off x="1503356" y="476387"/>
                <a:ext cx="481726" cy="5442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6575" extrusionOk="0">
                    <a:moveTo>
                      <a:pt x="3084" y="175"/>
                    </a:moveTo>
                    <a:lnTo>
                      <a:pt x="3549" y="233"/>
                    </a:lnTo>
                    <a:lnTo>
                      <a:pt x="3956" y="349"/>
                    </a:lnTo>
                    <a:lnTo>
                      <a:pt x="4305" y="524"/>
                    </a:lnTo>
                    <a:lnTo>
                      <a:pt x="4655" y="815"/>
                    </a:lnTo>
                    <a:lnTo>
                      <a:pt x="4887" y="989"/>
                    </a:lnTo>
                    <a:lnTo>
                      <a:pt x="5120" y="1280"/>
                    </a:lnTo>
                    <a:lnTo>
                      <a:pt x="5411" y="1804"/>
                    </a:lnTo>
                    <a:lnTo>
                      <a:pt x="5585" y="2444"/>
                    </a:lnTo>
                    <a:lnTo>
                      <a:pt x="5644" y="3084"/>
                    </a:lnTo>
                    <a:lnTo>
                      <a:pt x="5585" y="3607"/>
                    </a:lnTo>
                    <a:lnTo>
                      <a:pt x="5469" y="4131"/>
                    </a:lnTo>
                    <a:lnTo>
                      <a:pt x="5294" y="4654"/>
                    </a:lnTo>
                    <a:lnTo>
                      <a:pt x="5004" y="5120"/>
                    </a:lnTo>
                    <a:lnTo>
                      <a:pt x="4771" y="5411"/>
                    </a:lnTo>
                    <a:lnTo>
                      <a:pt x="4480" y="5701"/>
                    </a:lnTo>
                    <a:lnTo>
                      <a:pt x="4189" y="5876"/>
                    </a:lnTo>
                    <a:lnTo>
                      <a:pt x="3956" y="6109"/>
                    </a:lnTo>
                    <a:lnTo>
                      <a:pt x="3607" y="6225"/>
                    </a:lnTo>
                    <a:lnTo>
                      <a:pt x="3316" y="6341"/>
                    </a:lnTo>
                    <a:lnTo>
                      <a:pt x="3026" y="6400"/>
                    </a:lnTo>
                    <a:lnTo>
                      <a:pt x="2677" y="6400"/>
                    </a:lnTo>
                    <a:lnTo>
                      <a:pt x="2269" y="6341"/>
                    </a:lnTo>
                    <a:lnTo>
                      <a:pt x="1862" y="6283"/>
                    </a:lnTo>
                    <a:lnTo>
                      <a:pt x="1513" y="6051"/>
                    </a:lnTo>
                    <a:lnTo>
                      <a:pt x="1106" y="5818"/>
                    </a:lnTo>
                    <a:lnTo>
                      <a:pt x="931" y="5585"/>
                    </a:lnTo>
                    <a:lnTo>
                      <a:pt x="699" y="5352"/>
                    </a:lnTo>
                    <a:lnTo>
                      <a:pt x="408" y="4771"/>
                    </a:lnTo>
                    <a:lnTo>
                      <a:pt x="233" y="4189"/>
                    </a:lnTo>
                    <a:lnTo>
                      <a:pt x="175" y="3549"/>
                    </a:lnTo>
                    <a:lnTo>
                      <a:pt x="233" y="2967"/>
                    </a:lnTo>
                    <a:lnTo>
                      <a:pt x="350" y="2444"/>
                    </a:lnTo>
                    <a:lnTo>
                      <a:pt x="524" y="1920"/>
                    </a:lnTo>
                    <a:lnTo>
                      <a:pt x="815" y="1455"/>
                    </a:lnTo>
                    <a:lnTo>
                      <a:pt x="1048" y="1164"/>
                    </a:lnTo>
                    <a:lnTo>
                      <a:pt x="1338" y="931"/>
                    </a:lnTo>
                    <a:lnTo>
                      <a:pt x="1571" y="698"/>
                    </a:lnTo>
                    <a:lnTo>
                      <a:pt x="1862" y="524"/>
                    </a:lnTo>
                    <a:lnTo>
                      <a:pt x="2153" y="349"/>
                    </a:lnTo>
                    <a:lnTo>
                      <a:pt x="2502" y="291"/>
                    </a:lnTo>
                    <a:lnTo>
                      <a:pt x="2793" y="233"/>
                    </a:lnTo>
                    <a:lnTo>
                      <a:pt x="3084" y="175"/>
                    </a:lnTo>
                    <a:close/>
                    <a:moveTo>
                      <a:pt x="3084" y="0"/>
                    </a:moveTo>
                    <a:lnTo>
                      <a:pt x="2793" y="58"/>
                    </a:lnTo>
                    <a:lnTo>
                      <a:pt x="2444" y="117"/>
                    </a:lnTo>
                    <a:lnTo>
                      <a:pt x="2095" y="233"/>
                    </a:lnTo>
                    <a:lnTo>
                      <a:pt x="1804" y="349"/>
                    </a:lnTo>
                    <a:lnTo>
                      <a:pt x="1513" y="582"/>
                    </a:lnTo>
                    <a:lnTo>
                      <a:pt x="1222" y="815"/>
                    </a:lnTo>
                    <a:lnTo>
                      <a:pt x="931" y="1047"/>
                    </a:lnTo>
                    <a:lnTo>
                      <a:pt x="699" y="1338"/>
                    </a:lnTo>
                    <a:lnTo>
                      <a:pt x="408" y="1862"/>
                    </a:lnTo>
                    <a:lnTo>
                      <a:pt x="175" y="2385"/>
                    </a:lnTo>
                    <a:lnTo>
                      <a:pt x="59" y="2967"/>
                    </a:lnTo>
                    <a:lnTo>
                      <a:pt x="0" y="3549"/>
                    </a:lnTo>
                    <a:lnTo>
                      <a:pt x="59" y="4189"/>
                    </a:lnTo>
                    <a:lnTo>
                      <a:pt x="233" y="4829"/>
                    </a:lnTo>
                    <a:lnTo>
                      <a:pt x="408" y="5178"/>
                    </a:lnTo>
                    <a:lnTo>
                      <a:pt x="582" y="5411"/>
                    </a:lnTo>
                    <a:lnTo>
                      <a:pt x="757" y="5701"/>
                    </a:lnTo>
                    <a:lnTo>
                      <a:pt x="1048" y="5934"/>
                    </a:lnTo>
                    <a:lnTo>
                      <a:pt x="1397" y="6225"/>
                    </a:lnTo>
                    <a:lnTo>
                      <a:pt x="1804" y="6400"/>
                    </a:lnTo>
                    <a:lnTo>
                      <a:pt x="2269" y="6516"/>
                    </a:lnTo>
                    <a:lnTo>
                      <a:pt x="2677" y="6574"/>
                    </a:lnTo>
                    <a:lnTo>
                      <a:pt x="3026" y="6574"/>
                    </a:lnTo>
                    <a:lnTo>
                      <a:pt x="3375" y="6458"/>
                    </a:lnTo>
                    <a:lnTo>
                      <a:pt x="3666" y="6400"/>
                    </a:lnTo>
                    <a:lnTo>
                      <a:pt x="4015" y="6225"/>
                    </a:lnTo>
                    <a:lnTo>
                      <a:pt x="4305" y="6051"/>
                    </a:lnTo>
                    <a:lnTo>
                      <a:pt x="4596" y="5818"/>
                    </a:lnTo>
                    <a:lnTo>
                      <a:pt x="4887" y="5527"/>
                    </a:lnTo>
                    <a:lnTo>
                      <a:pt x="5120" y="5236"/>
                    </a:lnTo>
                    <a:lnTo>
                      <a:pt x="5411" y="4712"/>
                    </a:lnTo>
                    <a:lnTo>
                      <a:pt x="5644" y="4189"/>
                    </a:lnTo>
                    <a:lnTo>
                      <a:pt x="5760" y="3607"/>
                    </a:lnTo>
                    <a:lnTo>
                      <a:pt x="5818" y="3084"/>
                    </a:lnTo>
                    <a:lnTo>
                      <a:pt x="5760" y="2385"/>
                    </a:lnTo>
                    <a:lnTo>
                      <a:pt x="5527" y="1745"/>
                    </a:lnTo>
                    <a:lnTo>
                      <a:pt x="5411" y="1455"/>
                    </a:lnTo>
                    <a:lnTo>
                      <a:pt x="5236" y="1164"/>
                    </a:lnTo>
                    <a:lnTo>
                      <a:pt x="5004" y="931"/>
                    </a:lnTo>
                    <a:lnTo>
                      <a:pt x="4771" y="640"/>
                    </a:lnTo>
                    <a:lnTo>
                      <a:pt x="4422" y="407"/>
                    </a:lnTo>
                    <a:lnTo>
                      <a:pt x="4015" y="175"/>
                    </a:lnTo>
                    <a:lnTo>
                      <a:pt x="3549" y="58"/>
                    </a:lnTo>
                    <a:lnTo>
                      <a:pt x="3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3"/>
              <p:cNvSpPr/>
              <p:nvPr/>
            </p:nvSpPr>
            <p:spPr>
              <a:xfrm>
                <a:off x="1541852" y="481188"/>
                <a:ext cx="404653" cy="534609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6458" extrusionOk="0">
                    <a:moveTo>
                      <a:pt x="3142" y="175"/>
                    </a:moveTo>
                    <a:lnTo>
                      <a:pt x="3491" y="291"/>
                    </a:lnTo>
                    <a:lnTo>
                      <a:pt x="3724" y="466"/>
                    </a:lnTo>
                    <a:lnTo>
                      <a:pt x="4015" y="698"/>
                    </a:lnTo>
                    <a:lnTo>
                      <a:pt x="4306" y="1106"/>
                    </a:lnTo>
                    <a:lnTo>
                      <a:pt x="4539" y="1571"/>
                    </a:lnTo>
                    <a:lnTo>
                      <a:pt x="4655" y="2095"/>
                    </a:lnTo>
                    <a:lnTo>
                      <a:pt x="4713" y="2676"/>
                    </a:lnTo>
                    <a:lnTo>
                      <a:pt x="4655" y="3258"/>
                    </a:lnTo>
                    <a:lnTo>
                      <a:pt x="4539" y="3840"/>
                    </a:lnTo>
                    <a:lnTo>
                      <a:pt x="4364" y="4422"/>
                    </a:lnTo>
                    <a:lnTo>
                      <a:pt x="4073" y="4945"/>
                    </a:lnTo>
                    <a:lnTo>
                      <a:pt x="3840" y="5294"/>
                    </a:lnTo>
                    <a:lnTo>
                      <a:pt x="3608" y="5527"/>
                    </a:lnTo>
                    <a:lnTo>
                      <a:pt x="3375" y="5760"/>
                    </a:lnTo>
                    <a:lnTo>
                      <a:pt x="3084" y="5993"/>
                    </a:lnTo>
                    <a:lnTo>
                      <a:pt x="2851" y="6109"/>
                    </a:lnTo>
                    <a:lnTo>
                      <a:pt x="2561" y="6225"/>
                    </a:lnTo>
                    <a:lnTo>
                      <a:pt x="2270" y="6283"/>
                    </a:lnTo>
                    <a:lnTo>
                      <a:pt x="2037" y="6342"/>
                    </a:lnTo>
                    <a:lnTo>
                      <a:pt x="1688" y="6283"/>
                    </a:lnTo>
                    <a:lnTo>
                      <a:pt x="1397" y="6167"/>
                    </a:lnTo>
                    <a:lnTo>
                      <a:pt x="1106" y="6051"/>
                    </a:lnTo>
                    <a:lnTo>
                      <a:pt x="873" y="5818"/>
                    </a:lnTo>
                    <a:lnTo>
                      <a:pt x="583" y="5411"/>
                    </a:lnTo>
                    <a:lnTo>
                      <a:pt x="350" y="4945"/>
                    </a:lnTo>
                    <a:lnTo>
                      <a:pt x="234" y="4364"/>
                    </a:lnTo>
                    <a:lnTo>
                      <a:pt x="175" y="3782"/>
                    </a:lnTo>
                    <a:lnTo>
                      <a:pt x="234" y="3200"/>
                    </a:lnTo>
                    <a:lnTo>
                      <a:pt x="350" y="2618"/>
                    </a:lnTo>
                    <a:lnTo>
                      <a:pt x="524" y="2037"/>
                    </a:lnTo>
                    <a:lnTo>
                      <a:pt x="815" y="1513"/>
                    </a:lnTo>
                    <a:lnTo>
                      <a:pt x="1048" y="1222"/>
                    </a:lnTo>
                    <a:lnTo>
                      <a:pt x="1281" y="931"/>
                    </a:lnTo>
                    <a:lnTo>
                      <a:pt x="1513" y="698"/>
                    </a:lnTo>
                    <a:lnTo>
                      <a:pt x="1746" y="524"/>
                    </a:lnTo>
                    <a:lnTo>
                      <a:pt x="2037" y="349"/>
                    </a:lnTo>
                    <a:lnTo>
                      <a:pt x="2328" y="233"/>
                    </a:lnTo>
                    <a:lnTo>
                      <a:pt x="2561" y="175"/>
                    </a:lnTo>
                    <a:close/>
                    <a:moveTo>
                      <a:pt x="2561" y="0"/>
                    </a:moveTo>
                    <a:lnTo>
                      <a:pt x="2270" y="117"/>
                    </a:lnTo>
                    <a:lnTo>
                      <a:pt x="1979" y="233"/>
                    </a:lnTo>
                    <a:lnTo>
                      <a:pt x="1688" y="349"/>
                    </a:lnTo>
                    <a:lnTo>
                      <a:pt x="1397" y="582"/>
                    </a:lnTo>
                    <a:lnTo>
                      <a:pt x="1164" y="815"/>
                    </a:lnTo>
                    <a:lnTo>
                      <a:pt x="873" y="1106"/>
                    </a:lnTo>
                    <a:lnTo>
                      <a:pt x="699" y="1455"/>
                    </a:lnTo>
                    <a:lnTo>
                      <a:pt x="350" y="1978"/>
                    </a:lnTo>
                    <a:lnTo>
                      <a:pt x="175" y="2560"/>
                    </a:lnTo>
                    <a:lnTo>
                      <a:pt x="59" y="3200"/>
                    </a:lnTo>
                    <a:lnTo>
                      <a:pt x="1" y="3782"/>
                    </a:lnTo>
                    <a:lnTo>
                      <a:pt x="59" y="4422"/>
                    </a:lnTo>
                    <a:lnTo>
                      <a:pt x="175" y="4945"/>
                    </a:lnTo>
                    <a:lnTo>
                      <a:pt x="408" y="5469"/>
                    </a:lnTo>
                    <a:lnTo>
                      <a:pt x="757" y="5934"/>
                    </a:lnTo>
                    <a:lnTo>
                      <a:pt x="1048" y="6167"/>
                    </a:lnTo>
                    <a:lnTo>
                      <a:pt x="1339" y="6342"/>
                    </a:lnTo>
                    <a:lnTo>
                      <a:pt x="1688" y="6458"/>
                    </a:lnTo>
                    <a:lnTo>
                      <a:pt x="2328" y="6458"/>
                    </a:lnTo>
                    <a:lnTo>
                      <a:pt x="2619" y="6400"/>
                    </a:lnTo>
                    <a:lnTo>
                      <a:pt x="2910" y="6283"/>
                    </a:lnTo>
                    <a:lnTo>
                      <a:pt x="3201" y="6109"/>
                    </a:lnTo>
                    <a:lnTo>
                      <a:pt x="3491" y="5934"/>
                    </a:lnTo>
                    <a:lnTo>
                      <a:pt x="3724" y="5643"/>
                    </a:lnTo>
                    <a:lnTo>
                      <a:pt x="3957" y="5353"/>
                    </a:lnTo>
                    <a:lnTo>
                      <a:pt x="4190" y="5062"/>
                    </a:lnTo>
                    <a:lnTo>
                      <a:pt x="4480" y="4480"/>
                    </a:lnTo>
                    <a:lnTo>
                      <a:pt x="4713" y="3898"/>
                    </a:lnTo>
                    <a:lnTo>
                      <a:pt x="4829" y="3316"/>
                    </a:lnTo>
                    <a:lnTo>
                      <a:pt x="4888" y="2676"/>
                    </a:lnTo>
                    <a:lnTo>
                      <a:pt x="4829" y="2095"/>
                    </a:lnTo>
                    <a:lnTo>
                      <a:pt x="4713" y="1513"/>
                    </a:lnTo>
                    <a:lnTo>
                      <a:pt x="4480" y="989"/>
                    </a:lnTo>
                    <a:lnTo>
                      <a:pt x="4131" y="582"/>
                    </a:lnTo>
                    <a:lnTo>
                      <a:pt x="3840" y="291"/>
                    </a:lnTo>
                    <a:lnTo>
                      <a:pt x="3550" y="117"/>
                    </a:lnTo>
                    <a:lnTo>
                      <a:pt x="3201" y="59"/>
                    </a:lnTo>
                    <a:lnTo>
                      <a:pt x="28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3"/>
              <p:cNvSpPr/>
              <p:nvPr/>
            </p:nvSpPr>
            <p:spPr>
              <a:xfrm>
                <a:off x="1580430" y="481188"/>
                <a:ext cx="327580" cy="534609"/>
              </a:xfrm>
              <a:custGeom>
                <a:avLst/>
                <a:gdLst/>
                <a:ahLst/>
                <a:cxnLst/>
                <a:rect l="l" t="t" r="r" b="b"/>
                <a:pathLst>
                  <a:path w="3957" h="6458" extrusionOk="0">
                    <a:moveTo>
                      <a:pt x="2560" y="175"/>
                    </a:moveTo>
                    <a:lnTo>
                      <a:pt x="2793" y="233"/>
                    </a:lnTo>
                    <a:lnTo>
                      <a:pt x="2967" y="291"/>
                    </a:lnTo>
                    <a:lnTo>
                      <a:pt x="3142" y="408"/>
                    </a:lnTo>
                    <a:lnTo>
                      <a:pt x="3316" y="640"/>
                    </a:lnTo>
                    <a:lnTo>
                      <a:pt x="3491" y="931"/>
                    </a:lnTo>
                    <a:lnTo>
                      <a:pt x="3665" y="1338"/>
                    </a:lnTo>
                    <a:lnTo>
                      <a:pt x="3724" y="1746"/>
                    </a:lnTo>
                    <a:lnTo>
                      <a:pt x="3782" y="2269"/>
                    </a:lnTo>
                    <a:lnTo>
                      <a:pt x="3724" y="2909"/>
                    </a:lnTo>
                    <a:lnTo>
                      <a:pt x="3607" y="3549"/>
                    </a:lnTo>
                    <a:lnTo>
                      <a:pt x="3374" y="4189"/>
                    </a:lnTo>
                    <a:lnTo>
                      <a:pt x="3084" y="4829"/>
                    </a:lnTo>
                    <a:lnTo>
                      <a:pt x="2676" y="5469"/>
                    </a:lnTo>
                    <a:lnTo>
                      <a:pt x="2502" y="5702"/>
                    </a:lnTo>
                    <a:lnTo>
                      <a:pt x="2269" y="5934"/>
                    </a:lnTo>
                    <a:lnTo>
                      <a:pt x="2036" y="6109"/>
                    </a:lnTo>
                    <a:lnTo>
                      <a:pt x="1804" y="6225"/>
                    </a:lnTo>
                    <a:lnTo>
                      <a:pt x="1571" y="6283"/>
                    </a:lnTo>
                    <a:lnTo>
                      <a:pt x="1164" y="6283"/>
                    </a:lnTo>
                    <a:lnTo>
                      <a:pt x="989" y="6167"/>
                    </a:lnTo>
                    <a:lnTo>
                      <a:pt x="757" y="6051"/>
                    </a:lnTo>
                    <a:lnTo>
                      <a:pt x="582" y="5876"/>
                    </a:lnTo>
                    <a:lnTo>
                      <a:pt x="407" y="5527"/>
                    </a:lnTo>
                    <a:lnTo>
                      <a:pt x="291" y="5178"/>
                    </a:lnTo>
                    <a:lnTo>
                      <a:pt x="233" y="4713"/>
                    </a:lnTo>
                    <a:lnTo>
                      <a:pt x="175" y="4247"/>
                    </a:lnTo>
                    <a:lnTo>
                      <a:pt x="233" y="3607"/>
                    </a:lnTo>
                    <a:lnTo>
                      <a:pt x="349" y="2909"/>
                    </a:lnTo>
                    <a:lnTo>
                      <a:pt x="524" y="2269"/>
                    </a:lnTo>
                    <a:lnTo>
                      <a:pt x="815" y="1629"/>
                    </a:lnTo>
                    <a:lnTo>
                      <a:pt x="1222" y="989"/>
                    </a:lnTo>
                    <a:lnTo>
                      <a:pt x="1455" y="757"/>
                    </a:lnTo>
                    <a:lnTo>
                      <a:pt x="1687" y="582"/>
                    </a:lnTo>
                    <a:lnTo>
                      <a:pt x="1920" y="408"/>
                    </a:lnTo>
                    <a:lnTo>
                      <a:pt x="2153" y="291"/>
                    </a:lnTo>
                    <a:lnTo>
                      <a:pt x="2327" y="233"/>
                    </a:lnTo>
                    <a:lnTo>
                      <a:pt x="2560" y="175"/>
                    </a:lnTo>
                    <a:close/>
                    <a:moveTo>
                      <a:pt x="2560" y="0"/>
                    </a:moveTo>
                    <a:lnTo>
                      <a:pt x="2327" y="59"/>
                    </a:lnTo>
                    <a:lnTo>
                      <a:pt x="2095" y="117"/>
                    </a:lnTo>
                    <a:lnTo>
                      <a:pt x="1804" y="233"/>
                    </a:lnTo>
                    <a:lnTo>
                      <a:pt x="1571" y="408"/>
                    </a:lnTo>
                    <a:lnTo>
                      <a:pt x="1338" y="640"/>
                    </a:lnTo>
                    <a:lnTo>
                      <a:pt x="1106" y="931"/>
                    </a:lnTo>
                    <a:lnTo>
                      <a:pt x="698" y="1571"/>
                    </a:lnTo>
                    <a:lnTo>
                      <a:pt x="407" y="2211"/>
                    </a:lnTo>
                    <a:lnTo>
                      <a:pt x="175" y="2909"/>
                    </a:lnTo>
                    <a:lnTo>
                      <a:pt x="58" y="3549"/>
                    </a:lnTo>
                    <a:lnTo>
                      <a:pt x="0" y="4247"/>
                    </a:lnTo>
                    <a:lnTo>
                      <a:pt x="58" y="4713"/>
                    </a:lnTo>
                    <a:lnTo>
                      <a:pt x="117" y="5178"/>
                    </a:lnTo>
                    <a:lnTo>
                      <a:pt x="291" y="5643"/>
                    </a:lnTo>
                    <a:lnTo>
                      <a:pt x="466" y="5993"/>
                    </a:lnTo>
                    <a:lnTo>
                      <a:pt x="698" y="6167"/>
                    </a:lnTo>
                    <a:lnTo>
                      <a:pt x="873" y="6342"/>
                    </a:lnTo>
                    <a:lnTo>
                      <a:pt x="1106" y="6458"/>
                    </a:lnTo>
                    <a:lnTo>
                      <a:pt x="1629" y="6458"/>
                    </a:lnTo>
                    <a:lnTo>
                      <a:pt x="1862" y="6342"/>
                    </a:lnTo>
                    <a:lnTo>
                      <a:pt x="2095" y="6225"/>
                    </a:lnTo>
                    <a:lnTo>
                      <a:pt x="2385" y="6051"/>
                    </a:lnTo>
                    <a:lnTo>
                      <a:pt x="2618" y="5818"/>
                    </a:lnTo>
                    <a:lnTo>
                      <a:pt x="2851" y="5585"/>
                    </a:lnTo>
                    <a:lnTo>
                      <a:pt x="3258" y="4887"/>
                    </a:lnTo>
                    <a:lnTo>
                      <a:pt x="3549" y="4247"/>
                    </a:lnTo>
                    <a:lnTo>
                      <a:pt x="3782" y="3607"/>
                    </a:lnTo>
                    <a:lnTo>
                      <a:pt x="3898" y="2909"/>
                    </a:lnTo>
                    <a:lnTo>
                      <a:pt x="3956" y="2269"/>
                    </a:lnTo>
                    <a:lnTo>
                      <a:pt x="3898" y="1746"/>
                    </a:lnTo>
                    <a:lnTo>
                      <a:pt x="3840" y="1280"/>
                    </a:lnTo>
                    <a:lnTo>
                      <a:pt x="3665" y="873"/>
                    </a:lnTo>
                    <a:lnTo>
                      <a:pt x="3491" y="524"/>
                    </a:lnTo>
                    <a:lnTo>
                      <a:pt x="3258" y="291"/>
                    </a:lnTo>
                    <a:lnTo>
                      <a:pt x="3025" y="117"/>
                    </a:lnTo>
                    <a:lnTo>
                      <a:pt x="2793" y="59"/>
                    </a:lnTo>
                    <a:lnTo>
                      <a:pt x="25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3"/>
              <p:cNvSpPr/>
              <p:nvPr/>
            </p:nvSpPr>
            <p:spPr>
              <a:xfrm>
                <a:off x="1623727" y="485990"/>
                <a:ext cx="240904" cy="529808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6400" extrusionOk="0">
                    <a:moveTo>
                      <a:pt x="2270" y="175"/>
                    </a:moveTo>
                    <a:lnTo>
                      <a:pt x="2386" y="233"/>
                    </a:lnTo>
                    <a:lnTo>
                      <a:pt x="2502" y="350"/>
                    </a:lnTo>
                    <a:lnTo>
                      <a:pt x="2561" y="466"/>
                    </a:lnTo>
                    <a:lnTo>
                      <a:pt x="2677" y="931"/>
                    </a:lnTo>
                    <a:lnTo>
                      <a:pt x="2735" y="1455"/>
                    </a:lnTo>
                    <a:lnTo>
                      <a:pt x="2677" y="2211"/>
                    </a:lnTo>
                    <a:lnTo>
                      <a:pt x="2561" y="3026"/>
                    </a:lnTo>
                    <a:lnTo>
                      <a:pt x="2328" y="3840"/>
                    </a:lnTo>
                    <a:lnTo>
                      <a:pt x="2037" y="4655"/>
                    </a:lnTo>
                    <a:lnTo>
                      <a:pt x="1688" y="5295"/>
                    </a:lnTo>
                    <a:lnTo>
                      <a:pt x="1339" y="5818"/>
                    </a:lnTo>
                    <a:lnTo>
                      <a:pt x="990" y="6109"/>
                    </a:lnTo>
                    <a:lnTo>
                      <a:pt x="815" y="6167"/>
                    </a:lnTo>
                    <a:lnTo>
                      <a:pt x="699" y="6225"/>
                    </a:lnTo>
                    <a:lnTo>
                      <a:pt x="583" y="6225"/>
                    </a:lnTo>
                    <a:lnTo>
                      <a:pt x="524" y="6167"/>
                    </a:lnTo>
                    <a:lnTo>
                      <a:pt x="408" y="6051"/>
                    </a:lnTo>
                    <a:lnTo>
                      <a:pt x="350" y="5876"/>
                    </a:lnTo>
                    <a:lnTo>
                      <a:pt x="234" y="5469"/>
                    </a:lnTo>
                    <a:lnTo>
                      <a:pt x="175" y="4887"/>
                    </a:lnTo>
                    <a:lnTo>
                      <a:pt x="234" y="4189"/>
                    </a:lnTo>
                    <a:lnTo>
                      <a:pt x="350" y="3375"/>
                    </a:lnTo>
                    <a:lnTo>
                      <a:pt x="583" y="2560"/>
                    </a:lnTo>
                    <a:lnTo>
                      <a:pt x="873" y="1746"/>
                    </a:lnTo>
                    <a:lnTo>
                      <a:pt x="1223" y="1048"/>
                    </a:lnTo>
                    <a:lnTo>
                      <a:pt x="1572" y="524"/>
                    </a:lnTo>
                    <a:lnTo>
                      <a:pt x="1921" y="233"/>
                    </a:lnTo>
                    <a:lnTo>
                      <a:pt x="2037" y="175"/>
                    </a:lnTo>
                    <a:close/>
                    <a:moveTo>
                      <a:pt x="1979" y="1"/>
                    </a:moveTo>
                    <a:lnTo>
                      <a:pt x="1804" y="117"/>
                    </a:lnTo>
                    <a:lnTo>
                      <a:pt x="1630" y="233"/>
                    </a:lnTo>
                    <a:lnTo>
                      <a:pt x="1455" y="466"/>
                    </a:lnTo>
                    <a:lnTo>
                      <a:pt x="1106" y="990"/>
                    </a:lnTo>
                    <a:lnTo>
                      <a:pt x="757" y="1688"/>
                    </a:lnTo>
                    <a:lnTo>
                      <a:pt x="408" y="2502"/>
                    </a:lnTo>
                    <a:lnTo>
                      <a:pt x="175" y="3317"/>
                    </a:lnTo>
                    <a:lnTo>
                      <a:pt x="59" y="4131"/>
                    </a:lnTo>
                    <a:lnTo>
                      <a:pt x="1" y="4887"/>
                    </a:lnTo>
                    <a:lnTo>
                      <a:pt x="59" y="5469"/>
                    </a:lnTo>
                    <a:lnTo>
                      <a:pt x="175" y="5935"/>
                    </a:lnTo>
                    <a:lnTo>
                      <a:pt x="292" y="6167"/>
                    </a:lnTo>
                    <a:lnTo>
                      <a:pt x="408" y="6284"/>
                    </a:lnTo>
                    <a:lnTo>
                      <a:pt x="524" y="6342"/>
                    </a:lnTo>
                    <a:lnTo>
                      <a:pt x="699" y="6400"/>
                    </a:lnTo>
                    <a:lnTo>
                      <a:pt x="873" y="6342"/>
                    </a:lnTo>
                    <a:lnTo>
                      <a:pt x="1048" y="6284"/>
                    </a:lnTo>
                    <a:lnTo>
                      <a:pt x="1281" y="6109"/>
                    </a:lnTo>
                    <a:lnTo>
                      <a:pt x="1455" y="5935"/>
                    </a:lnTo>
                    <a:lnTo>
                      <a:pt x="1804" y="5411"/>
                    </a:lnTo>
                    <a:lnTo>
                      <a:pt x="2153" y="4713"/>
                    </a:lnTo>
                    <a:lnTo>
                      <a:pt x="2502" y="3898"/>
                    </a:lnTo>
                    <a:lnTo>
                      <a:pt x="2677" y="3026"/>
                    </a:lnTo>
                    <a:lnTo>
                      <a:pt x="2851" y="2211"/>
                    </a:lnTo>
                    <a:lnTo>
                      <a:pt x="2910" y="1455"/>
                    </a:lnTo>
                    <a:lnTo>
                      <a:pt x="2851" y="873"/>
                    </a:lnTo>
                    <a:lnTo>
                      <a:pt x="2735" y="408"/>
                    </a:lnTo>
                    <a:lnTo>
                      <a:pt x="2619" y="233"/>
                    </a:lnTo>
                    <a:lnTo>
                      <a:pt x="2502" y="117"/>
                    </a:lnTo>
                    <a:lnTo>
                      <a:pt x="232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3"/>
              <p:cNvSpPr/>
              <p:nvPr/>
            </p:nvSpPr>
            <p:spPr>
              <a:xfrm>
                <a:off x="1657504" y="485990"/>
                <a:ext cx="173435" cy="529808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6400" extrusionOk="0">
                    <a:moveTo>
                      <a:pt x="1862" y="175"/>
                    </a:moveTo>
                    <a:lnTo>
                      <a:pt x="1862" y="233"/>
                    </a:lnTo>
                    <a:lnTo>
                      <a:pt x="1920" y="350"/>
                    </a:lnTo>
                    <a:lnTo>
                      <a:pt x="1920" y="466"/>
                    </a:lnTo>
                    <a:lnTo>
                      <a:pt x="1804" y="1222"/>
                    </a:lnTo>
                    <a:lnTo>
                      <a:pt x="1629" y="2211"/>
                    </a:lnTo>
                    <a:lnTo>
                      <a:pt x="1396" y="3317"/>
                    </a:lnTo>
                    <a:lnTo>
                      <a:pt x="1047" y="4480"/>
                    </a:lnTo>
                    <a:lnTo>
                      <a:pt x="756" y="5236"/>
                    </a:lnTo>
                    <a:lnTo>
                      <a:pt x="524" y="5760"/>
                    </a:lnTo>
                    <a:lnTo>
                      <a:pt x="291" y="6109"/>
                    </a:lnTo>
                    <a:lnTo>
                      <a:pt x="233" y="6167"/>
                    </a:lnTo>
                    <a:lnTo>
                      <a:pt x="175" y="5993"/>
                    </a:lnTo>
                    <a:lnTo>
                      <a:pt x="175" y="5876"/>
                    </a:lnTo>
                    <a:lnTo>
                      <a:pt x="233" y="5178"/>
                    </a:lnTo>
                    <a:lnTo>
                      <a:pt x="407" y="4189"/>
                    </a:lnTo>
                    <a:lnTo>
                      <a:pt x="698" y="3026"/>
                    </a:lnTo>
                    <a:lnTo>
                      <a:pt x="1047" y="1862"/>
                    </a:lnTo>
                    <a:lnTo>
                      <a:pt x="1338" y="1164"/>
                    </a:lnTo>
                    <a:lnTo>
                      <a:pt x="1571" y="582"/>
                    </a:lnTo>
                    <a:lnTo>
                      <a:pt x="1804" y="233"/>
                    </a:lnTo>
                    <a:lnTo>
                      <a:pt x="1862" y="175"/>
                    </a:lnTo>
                    <a:close/>
                    <a:moveTo>
                      <a:pt x="1862" y="1"/>
                    </a:moveTo>
                    <a:lnTo>
                      <a:pt x="1745" y="59"/>
                    </a:lnTo>
                    <a:lnTo>
                      <a:pt x="1571" y="233"/>
                    </a:lnTo>
                    <a:lnTo>
                      <a:pt x="1280" y="873"/>
                    </a:lnTo>
                    <a:lnTo>
                      <a:pt x="873" y="1862"/>
                    </a:lnTo>
                    <a:lnTo>
                      <a:pt x="524" y="2968"/>
                    </a:lnTo>
                    <a:lnTo>
                      <a:pt x="291" y="4131"/>
                    </a:lnTo>
                    <a:lnTo>
                      <a:pt x="58" y="5120"/>
                    </a:lnTo>
                    <a:lnTo>
                      <a:pt x="0" y="5876"/>
                    </a:lnTo>
                    <a:lnTo>
                      <a:pt x="0" y="5993"/>
                    </a:lnTo>
                    <a:lnTo>
                      <a:pt x="58" y="6225"/>
                    </a:lnTo>
                    <a:lnTo>
                      <a:pt x="116" y="6342"/>
                    </a:lnTo>
                    <a:lnTo>
                      <a:pt x="233" y="6400"/>
                    </a:lnTo>
                    <a:lnTo>
                      <a:pt x="349" y="6342"/>
                    </a:lnTo>
                    <a:lnTo>
                      <a:pt x="524" y="6109"/>
                    </a:lnTo>
                    <a:lnTo>
                      <a:pt x="815" y="5469"/>
                    </a:lnTo>
                    <a:lnTo>
                      <a:pt x="1164" y="4538"/>
                    </a:lnTo>
                    <a:lnTo>
                      <a:pt x="1513" y="3375"/>
                    </a:lnTo>
                    <a:lnTo>
                      <a:pt x="1804" y="2211"/>
                    </a:lnTo>
                    <a:lnTo>
                      <a:pt x="1978" y="1222"/>
                    </a:lnTo>
                    <a:lnTo>
                      <a:pt x="2094" y="466"/>
                    </a:lnTo>
                    <a:lnTo>
                      <a:pt x="2036" y="350"/>
                    </a:lnTo>
                    <a:lnTo>
                      <a:pt x="2036" y="117"/>
                    </a:lnTo>
                    <a:lnTo>
                      <a:pt x="1978" y="59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3"/>
              <p:cNvSpPr/>
              <p:nvPr/>
            </p:nvSpPr>
            <p:spPr>
              <a:xfrm>
                <a:off x="1956033" y="722000"/>
                <a:ext cx="53065" cy="187916"/>
              </a:xfrm>
              <a:custGeom>
                <a:avLst/>
                <a:gdLst/>
                <a:ahLst/>
                <a:cxnLst/>
                <a:rect l="l" t="t" r="r" b="b"/>
                <a:pathLst>
                  <a:path w="641" h="2270" extrusionOk="0">
                    <a:moveTo>
                      <a:pt x="59" y="2211"/>
                    </a:moveTo>
                    <a:lnTo>
                      <a:pt x="59" y="2211"/>
                    </a:lnTo>
                    <a:lnTo>
                      <a:pt x="1" y="2269"/>
                    </a:lnTo>
                    <a:lnTo>
                      <a:pt x="1" y="2269"/>
                    </a:lnTo>
                    <a:lnTo>
                      <a:pt x="59" y="2211"/>
                    </a:lnTo>
                    <a:lnTo>
                      <a:pt x="59" y="2211"/>
                    </a:lnTo>
                    <a:close/>
                    <a:moveTo>
                      <a:pt x="641" y="0"/>
                    </a:moveTo>
                    <a:lnTo>
                      <a:pt x="641" y="0"/>
                    </a:lnTo>
                    <a:lnTo>
                      <a:pt x="641" y="640"/>
                    </a:lnTo>
                    <a:lnTo>
                      <a:pt x="641" y="640"/>
                    </a:lnTo>
                    <a:lnTo>
                      <a:pt x="641" y="640"/>
                    </a:lnTo>
                    <a:lnTo>
                      <a:pt x="641" y="0"/>
                    </a:lnTo>
                    <a:close/>
                    <a:moveTo>
                      <a:pt x="641" y="0"/>
                    </a:move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close/>
                    <a:moveTo>
                      <a:pt x="641" y="0"/>
                    </a:move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close/>
                    <a:moveTo>
                      <a:pt x="641" y="0"/>
                    </a:move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close/>
                  </a:path>
                </a:pathLst>
              </a:custGeom>
              <a:solidFill>
                <a:srgbClr val="E7CC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3"/>
              <p:cNvSpPr/>
              <p:nvPr/>
            </p:nvSpPr>
            <p:spPr>
              <a:xfrm>
                <a:off x="1956033" y="904947"/>
                <a:ext cx="4967" cy="4967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fill="none" extrusionOk="0">
                    <a:moveTo>
                      <a:pt x="59" y="1"/>
                    </a:moveTo>
                    <a:lnTo>
                      <a:pt x="59" y="1"/>
                    </a:lnTo>
                    <a:lnTo>
                      <a:pt x="1" y="59"/>
                    </a:lnTo>
                    <a:lnTo>
                      <a:pt x="1" y="59"/>
                    </a:lnTo>
                    <a:lnTo>
                      <a:pt x="59" y="1"/>
                    </a:lnTo>
                    <a:lnTo>
                      <a:pt x="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3"/>
              <p:cNvSpPr/>
              <p:nvPr/>
            </p:nvSpPr>
            <p:spPr>
              <a:xfrm>
                <a:off x="2009016" y="722000"/>
                <a:ext cx="83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1" h="64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3"/>
              <p:cNvSpPr/>
              <p:nvPr/>
            </p:nvSpPr>
            <p:spPr>
              <a:xfrm>
                <a:off x="2009016" y="722000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3"/>
              <p:cNvSpPr/>
              <p:nvPr/>
            </p:nvSpPr>
            <p:spPr>
              <a:xfrm>
                <a:off x="2009016" y="722000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3"/>
              <p:cNvSpPr/>
              <p:nvPr/>
            </p:nvSpPr>
            <p:spPr>
              <a:xfrm>
                <a:off x="2009016" y="722000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3"/>
              <p:cNvSpPr/>
              <p:nvPr/>
            </p:nvSpPr>
            <p:spPr>
              <a:xfrm>
                <a:off x="1960917" y="774980"/>
                <a:ext cx="48181" cy="130051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571" extrusionOk="0">
                    <a:moveTo>
                      <a:pt x="0" y="1571"/>
                    </a:moveTo>
                    <a:lnTo>
                      <a:pt x="0" y="1571"/>
                    </a:lnTo>
                    <a:lnTo>
                      <a:pt x="0" y="1571"/>
                    </a:lnTo>
                    <a:lnTo>
                      <a:pt x="0" y="1571"/>
                    </a:lnTo>
                    <a:lnTo>
                      <a:pt x="0" y="1571"/>
                    </a:lnTo>
                    <a:close/>
                    <a:moveTo>
                      <a:pt x="582" y="0"/>
                    </a:moveTo>
                    <a:lnTo>
                      <a:pt x="582" y="0"/>
                    </a:lnTo>
                    <a:lnTo>
                      <a:pt x="582" y="0"/>
                    </a:lnTo>
                    <a:lnTo>
                      <a:pt x="466" y="524"/>
                    </a:lnTo>
                    <a:lnTo>
                      <a:pt x="466" y="524"/>
                    </a:lnTo>
                    <a:lnTo>
                      <a:pt x="349" y="931"/>
                    </a:lnTo>
                    <a:lnTo>
                      <a:pt x="175" y="1280"/>
                    </a:lnTo>
                    <a:lnTo>
                      <a:pt x="175" y="1280"/>
                    </a:lnTo>
                    <a:lnTo>
                      <a:pt x="175" y="1280"/>
                    </a:lnTo>
                    <a:lnTo>
                      <a:pt x="349" y="931"/>
                    </a:lnTo>
                    <a:lnTo>
                      <a:pt x="466" y="524"/>
                    </a:lnTo>
                    <a:lnTo>
                      <a:pt x="466" y="524"/>
                    </a:lnTo>
                    <a:lnTo>
                      <a:pt x="582" y="0"/>
                    </a:lnTo>
                    <a:close/>
                  </a:path>
                </a:pathLst>
              </a:custGeom>
              <a:solidFill>
                <a:srgbClr val="E701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3"/>
              <p:cNvSpPr/>
              <p:nvPr/>
            </p:nvSpPr>
            <p:spPr>
              <a:xfrm>
                <a:off x="1960917" y="904947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3"/>
              <p:cNvSpPr/>
              <p:nvPr/>
            </p:nvSpPr>
            <p:spPr>
              <a:xfrm>
                <a:off x="1975322" y="774980"/>
                <a:ext cx="33776" cy="105962"/>
              </a:xfrm>
              <a:custGeom>
                <a:avLst/>
                <a:gdLst/>
                <a:ahLst/>
                <a:cxnLst/>
                <a:rect l="l" t="t" r="r" b="b"/>
                <a:pathLst>
                  <a:path w="408" h="1280" fill="none" extrusionOk="0">
                    <a:moveTo>
                      <a:pt x="408" y="0"/>
                    </a:moveTo>
                    <a:lnTo>
                      <a:pt x="408" y="0"/>
                    </a:lnTo>
                    <a:lnTo>
                      <a:pt x="408" y="0"/>
                    </a:lnTo>
                    <a:lnTo>
                      <a:pt x="292" y="524"/>
                    </a:lnTo>
                    <a:lnTo>
                      <a:pt x="292" y="524"/>
                    </a:lnTo>
                    <a:lnTo>
                      <a:pt x="175" y="931"/>
                    </a:lnTo>
                    <a:lnTo>
                      <a:pt x="1" y="1280"/>
                    </a:lnTo>
                    <a:lnTo>
                      <a:pt x="1" y="1280"/>
                    </a:lnTo>
                    <a:lnTo>
                      <a:pt x="1" y="1280"/>
                    </a:lnTo>
                    <a:lnTo>
                      <a:pt x="175" y="931"/>
                    </a:lnTo>
                    <a:lnTo>
                      <a:pt x="292" y="524"/>
                    </a:lnTo>
                    <a:lnTo>
                      <a:pt x="292" y="524"/>
                    </a:lnTo>
                    <a:lnTo>
                      <a:pt x="40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3"/>
              <p:cNvSpPr/>
              <p:nvPr/>
            </p:nvSpPr>
            <p:spPr>
              <a:xfrm>
                <a:off x="1960917" y="880858"/>
                <a:ext cx="14487" cy="24172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92" extrusionOk="0">
                    <a:moveTo>
                      <a:pt x="175" y="1"/>
                    </a:moveTo>
                    <a:lnTo>
                      <a:pt x="175" y="1"/>
                    </a:lnTo>
                    <a:lnTo>
                      <a:pt x="175" y="1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rgbClr val="E60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3"/>
              <p:cNvSpPr/>
              <p:nvPr/>
            </p:nvSpPr>
            <p:spPr>
              <a:xfrm>
                <a:off x="1960917" y="880858"/>
                <a:ext cx="14487" cy="24172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92" fill="none" extrusionOk="0">
                    <a:moveTo>
                      <a:pt x="175" y="1"/>
                    </a:moveTo>
                    <a:lnTo>
                      <a:pt x="175" y="1"/>
                    </a:lnTo>
                    <a:lnTo>
                      <a:pt x="175" y="1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1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3"/>
              <p:cNvSpPr/>
              <p:nvPr/>
            </p:nvSpPr>
            <p:spPr>
              <a:xfrm>
                <a:off x="1696000" y="582347"/>
                <a:ext cx="313093" cy="428648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5178" extrusionOk="0">
                    <a:moveTo>
                      <a:pt x="1048" y="4538"/>
                    </a:moveTo>
                    <a:lnTo>
                      <a:pt x="699" y="4596"/>
                    </a:lnTo>
                    <a:lnTo>
                      <a:pt x="582" y="4771"/>
                    </a:lnTo>
                    <a:lnTo>
                      <a:pt x="291" y="5003"/>
                    </a:lnTo>
                    <a:lnTo>
                      <a:pt x="582" y="4887"/>
                    </a:lnTo>
                    <a:lnTo>
                      <a:pt x="873" y="4712"/>
                    </a:lnTo>
                    <a:lnTo>
                      <a:pt x="1048" y="4538"/>
                    </a:lnTo>
                    <a:close/>
                    <a:moveTo>
                      <a:pt x="1862" y="4189"/>
                    </a:moveTo>
                    <a:lnTo>
                      <a:pt x="1339" y="4421"/>
                    </a:lnTo>
                    <a:lnTo>
                      <a:pt x="989" y="4829"/>
                    </a:lnTo>
                    <a:lnTo>
                      <a:pt x="757" y="5003"/>
                    </a:lnTo>
                    <a:lnTo>
                      <a:pt x="1048" y="4887"/>
                    </a:lnTo>
                    <a:lnTo>
                      <a:pt x="1339" y="4712"/>
                    </a:lnTo>
                    <a:lnTo>
                      <a:pt x="1629" y="4480"/>
                    </a:lnTo>
                    <a:lnTo>
                      <a:pt x="1862" y="4189"/>
                    </a:lnTo>
                    <a:close/>
                    <a:moveTo>
                      <a:pt x="3258" y="2560"/>
                    </a:moveTo>
                    <a:lnTo>
                      <a:pt x="3084" y="2909"/>
                    </a:lnTo>
                    <a:lnTo>
                      <a:pt x="2851" y="3258"/>
                    </a:lnTo>
                    <a:lnTo>
                      <a:pt x="2618" y="3607"/>
                    </a:lnTo>
                    <a:lnTo>
                      <a:pt x="2328" y="3840"/>
                    </a:lnTo>
                    <a:lnTo>
                      <a:pt x="2037" y="4247"/>
                    </a:lnTo>
                    <a:lnTo>
                      <a:pt x="1804" y="4538"/>
                    </a:lnTo>
                    <a:lnTo>
                      <a:pt x="1455" y="4771"/>
                    </a:lnTo>
                    <a:lnTo>
                      <a:pt x="1164" y="5003"/>
                    </a:lnTo>
                    <a:lnTo>
                      <a:pt x="1571" y="4829"/>
                    </a:lnTo>
                    <a:lnTo>
                      <a:pt x="1978" y="4596"/>
                    </a:lnTo>
                    <a:lnTo>
                      <a:pt x="2328" y="4247"/>
                    </a:lnTo>
                    <a:lnTo>
                      <a:pt x="2677" y="3840"/>
                    </a:lnTo>
                    <a:lnTo>
                      <a:pt x="2851" y="3549"/>
                    </a:lnTo>
                    <a:lnTo>
                      <a:pt x="3026" y="3200"/>
                    </a:lnTo>
                    <a:lnTo>
                      <a:pt x="3142" y="2909"/>
                    </a:lnTo>
                    <a:lnTo>
                      <a:pt x="3258" y="2560"/>
                    </a:lnTo>
                    <a:close/>
                    <a:moveTo>
                      <a:pt x="233" y="4654"/>
                    </a:moveTo>
                    <a:lnTo>
                      <a:pt x="59" y="4945"/>
                    </a:lnTo>
                    <a:lnTo>
                      <a:pt x="0" y="5003"/>
                    </a:lnTo>
                    <a:lnTo>
                      <a:pt x="233" y="4887"/>
                    </a:lnTo>
                    <a:lnTo>
                      <a:pt x="466" y="4654"/>
                    </a:lnTo>
                    <a:close/>
                    <a:moveTo>
                      <a:pt x="757" y="5003"/>
                    </a:moveTo>
                    <a:lnTo>
                      <a:pt x="757" y="5003"/>
                    </a:lnTo>
                    <a:lnTo>
                      <a:pt x="757" y="5003"/>
                    </a:lnTo>
                    <a:close/>
                    <a:moveTo>
                      <a:pt x="3084" y="0"/>
                    </a:moveTo>
                    <a:lnTo>
                      <a:pt x="3317" y="524"/>
                    </a:lnTo>
                    <a:lnTo>
                      <a:pt x="3375" y="1047"/>
                    </a:lnTo>
                    <a:lnTo>
                      <a:pt x="3433" y="1396"/>
                    </a:lnTo>
                    <a:lnTo>
                      <a:pt x="3491" y="1804"/>
                    </a:lnTo>
                    <a:lnTo>
                      <a:pt x="3433" y="2327"/>
                    </a:lnTo>
                    <a:lnTo>
                      <a:pt x="3317" y="2909"/>
                    </a:lnTo>
                    <a:lnTo>
                      <a:pt x="3084" y="3432"/>
                    </a:lnTo>
                    <a:lnTo>
                      <a:pt x="2793" y="3956"/>
                    </a:lnTo>
                    <a:lnTo>
                      <a:pt x="2444" y="4421"/>
                    </a:lnTo>
                    <a:lnTo>
                      <a:pt x="1978" y="4771"/>
                    </a:lnTo>
                    <a:lnTo>
                      <a:pt x="1513" y="5003"/>
                    </a:lnTo>
                    <a:lnTo>
                      <a:pt x="1048" y="5178"/>
                    </a:lnTo>
                    <a:lnTo>
                      <a:pt x="1048" y="5178"/>
                    </a:lnTo>
                    <a:lnTo>
                      <a:pt x="1629" y="5061"/>
                    </a:lnTo>
                    <a:lnTo>
                      <a:pt x="2211" y="4771"/>
                    </a:lnTo>
                    <a:lnTo>
                      <a:pt x="2735" y="4421"/>
                    </a:lnTo>
                    <a:lnTo>
                      <a:pt x="3142" y="3956"/>
                    </a:lnTo>
                    <a:lnTo>
                      <a:pt x="3200" y="3898"/>
                    </a:lnTo>
                    <a:lnTo>
                      <a:pt x="3375" y="3607"/>
                    </a:lnTo>
                    <a:lnTo>
                      <a:pt x="3549" y="3258"/>
                    </a:lnTo>
                    <a:lnTo>
                      <a:pt x="3666" y="2851"/>
                    </a:lnTo>
                    <a:lnTo>
                      <a:pt x="3782" y="2327"/>
                    </a:lnTo>
                    <a:lnTo>
                      <a:pt x="3782" y="1687"/>
                    </a:lnTo>
                    <a:lnTo>
                      <a:pt x="3666" y="1222"/>
                    </a:lnTo>
                    <a:lnTo>
                      <a:pt x="3549" y="815"/>
                    </a:lnTo>
                    <a:lnTo>
                      <a:pt x="3375" y="407"/>
                    </a:lnTo>
                    <a:lnTo>
                      <a:pt x="3084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3"/>
              <p:cNvSpPr/>
              <p:nvPr/>
            </p:nvSpPr>
            <p:spPr>
              <a:xfrm>
                <a:off x="1696000" y="967613"/>
                <a:ext cx="38578" cy="2897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50" fill="none" extrusionOk="0">
                    <a:moveTo>
                      <a:pt x="466" y="0"/>
                    </a:moveTo>
                    <a:lnTo>
                      <a:pt x="466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59" y="291"/>
                    </a:lnTo>
                    <a:lnTo>
                      <a:pt x="59" y="291"/>
                    </a:lnTo>
                    <a:lnTo>
                      <a:pt x="0" y="349"/>
                    </a:lnTo>
                    <a:lnTo>
                      <a:pt x="0" y="349"/>
                    </a:lnTo>
                    <a:lnTo>
                      <a:pt x="233" y="233"/>
                    </a:lnTo>
                    <a:lnTo>
                      <a:pt x="466" y="0"/>
                    </a:lnTo>
                    <a:lnTo>
                      <a:pt x="466" y="0"/>
                    </a:lnTo>
                    <a:lnTo>
                      <a:pt x="4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3"/>
              <p:cNvSpPr/>
              <p:nvPr/>
            </p:nvSpPr>
            <p:spPr>
              <a:xfrm>
                <a:off x="1720091" y="957927"/>
                <a:ext cx="62668" cy="386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467" fill="none" extrusionOk="0">
                    <a:moveTo>
                      <a:pt x="757" y="1"/>
                    </a:moveTo>
                    <a:lnTo>
                      <a:pt x="757" y="1"/>
                    </a:lnTo>
                    <a:lnTo>
                      <a:pt x="408" y="59"/>
                    </a:lnTo>
                    <a:lnTo>
                      <a:pt x="408" y="59"/>
                    </a:lnTo>
                    <a:lnTo>
                      <a:pt x="291" y="234"/>
                    </a:lnTo>
                    <a:lnTo>
                      <a:pt x="291" y="234"/>
                    </a:lnTo>
                    <a:lnTo>
                      <a:pt x="0" y="466"/>
                    </a:lnTo>
                    <a:lnTo>
                      <a:pt x="0" y="466"/>
                    </a:lnTo>
                    <a:lnTo>
                      <a:pt x="291" y="350"/>
                    </a:lnTo>
                    <a:lnTo>
                      <a:pt x="582" y="175"/>
                    </a:lnTo>
                    <a:lnTo>
                      <a:pt x="582" y="175"/>
                    </a:lnTo>
                    <a:lnTo>
                      <a:pt x="7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3"/>
              <p:cNvSpPr/>
              <p:nvPr/>
            </p:nvSpPr>
            <p:spPr>
              <a:xfrm>
                <a:off x="1758587" y="929037"/>
                <a:ext cx="91643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816" fill="none" extrusionOk="0">
                    <a:moveTo>
                      <a:pt x="1106" y="1"/>
                    </a:moveTo>
                    <a:lnTo>
                      <a:pt x="1106" y="1"/>
                    </a:lnTo>
                    <a:lnTo>
                      <a:pt x="583" y="233"/>
                    </a:lnTo>
                    <a:lnTo>
                      <a:pt x="583" y="233"/>
                    </a:lnTo>
                    <a:lnTo>
                      <a:pt x="233" y="641"/>
                    </a:lnTo>
                    <a:lnTo>
                      <a:pt x="233" y="641"/>
                    </a:lnTo>
                    <a:lnTo>
                      <a:pt x="1" y="815"/>
                    </a:lnTo>
                    <a:lnTo>
                      <a:pt x="1" y="815"/>
                    </a:lnTo>
                    <a:lnTo>
                      <a:pt x="292" y="699"/>
                    </a:lnTo>
                    <a:lnTo>
                      <a:pt x="583" y="524"/>
                    </a:lnTo>
                    <a:lnTo>
                      <a:pt x="873" y="292"/>
                    </a:lnTo>
                    <a:lnTo>
                      <a:pt x="110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3"/>
              <p:cNvSpPr/>
              <p:nvPr/>
            </p:nvSpPr>
            <p:spPr>
              <a:xfrm>
                <a:off x="1792364" y="794185"/>
                <a:ext cx="173435" cy="202403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445" fill="none" extrusionOk="0">
                    <a:moveTo>
                      <a:pt x="2094" y="1"/>
                    </a:moveTo>
                    <a:lnTo>
                      <a:pt x="2094" y="1"/>
                    </a:lnTo>
                    <a:lnTo>
                      <a:pt x="1920" y="350"/>
                    </a:lnTo>
                    <a:lnTo>
                      <a:pt x="1687" y="699"/>
                    </a:lnTo>
                    <a:lnTo>
                      <a:pt x="1454" y="1048"/>
                    </a:lnTo>
                    <a:lnTo>
                      <a:pt x="1164" y="1281"/>
                    </a:lnTo>
                    <a:lnTo>
                      <a:pt x="1164" y="1281"/>
                    </a:lnTo>
                    <a:lnTo>
                      <a:pt x="873" y="1688"/>
                    </a:lnTo>
                    <a:lnTo>
                      <a:pt x="640" y="1979"/>
                    </a:lnTo>
                    <a:lnTo>
                      <a:pt x="291" y="2212"/>
                    </a:lnTo>
                    <a:lnTo>
                      <a:pt x="0" y="2444"/>
                    </a:lnTo>
                    <a:lnTo>
                      <a:pt x="0" y="2444"/>
                    </a:lnTo>
                    <a:lnTo>
                      <a:pt x="407" y="2270"/>
                    </a:lnTo>
                    <a:lnTo>
                      <a:pt x="814" y="2037"/>
                    </a:lnTo>
                    <a:lnTo>
                      <a:pt x="1164" y="1688"/>
                    </a:lnTo>
                    <a:lnTo>
                      <a:pt x="1513" y="1281"/>
                    </a:lnTo>
                    <a:lnTo>
                      <a:pt x="1513" y="1281"/>
                    </a:lnTo>
                    <a:lnTo>
                      <a:pt x="1687" y="990"/>
                    </a:lnTo>
                    <a:lnTo>
                      <a:pt x="1862" y="641"/>
                    </a:lnTo>
                    <a:lnTo>
                      <a:pt x="1978" y="350"/>
                    </a:lnTo>
                    <a:lnTo>
                      <a:pt x="209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3"/>
              <p:cNvSpPr/>
              <p:nvPr/>
            </p:nvSpPr>
            <p:spPr>
              <a:xfrm>
                <a:off x="1782678" y="582347"/>
                <a:ext cx="226417" cy="428648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5178" fill="none" extrusionOk="0">
                    <a:moveTo>
                      <a:pt x="2037" y="0"/>
                    </a:moveTo>
                    <a:lnTo>
                      <a:pt x="2037" y="0"/>
                    </a:lnTo>
                    <a:lnTo>
                      <a:pt x="2270" y="524"/>
                    </a:lnTo>
                    <a:lnTo>
                      <a:pt x="2328" y="1047"/>
                    </a:lnTo>
                    <a:lnTo>
                      <a:pt x="2328" y="1047"/>
                    </a:lnTo>
                    <a:lnTo>
                      <a:pt x="2386" y="1396"/>
                    </a:lnTo>
                    <a:lnTo>
                      <a:pt x="2444" y="1804"/>
                    </a:lnTo>
                    <a:lnTo>
                      <a:pt x="2444" y="1804"/>
                    </a:lnTo>
                    <a:lnTo>
                      <a:pt x="2386" y="2327"/>
                    </a:lnTo>
                    <a:lnTo>
                      <a:pt x="2270" y="2909"/>
                    </a:lnTo>
                    <a:lnTo>
                      <a:pt x="2037" y="3432"/>
                    </a:lnTo>
                    <a:lnTo>
                      <a:pt x="1746" y="3956"/>
                    </a:lnTo>
                    <a:lnTo>
                      <a:pt x="1746" y="3956"/>
                    </a:lnTo>
                    <a:lnTo>
                      <a:pt x="1397" y="4421"/>
                    </a:lnTo>
                    <a:lnTo>
                      <a:pt x="931" y="4771"/>
                    </a:lnTo>
                    <a:lnTo>
                      <a:pt x="466" y="5003"/>
                    </a:lnTo>
                    <a:lnTo>
                      <a:pt x="1" y="5178"/>
                    </a:lnTo>
                    <a:lnTo>
                      <a:pt x="1" y="5178"/>
                    </a:lnTo>
                    <a:lnTo>
                      <a:pt x="582" y="5061"/>
                    </a:lnTo>
                    <a:lnTo>
                      <a:pt x="1164" y="4771"/>
                    </a:lnTo>
                    <a:lnTo>
                      <a:pt x="1688" y="4421"/>
                    </a:lnTo>
                    <a:lnTo>
                      <a:pt x="2095" y="3956"/>
                    </a:lnTo>
                    <a:lnTo>
                      <a:pt x="2095" y="3956"/>
                    </a:lnTo>
                    <a:lnTo>
                      <a:pt x="2153" y="3898"/>
                    </a:lnTo>
                    <a:lnTo>
                      <a:pt x="2153" y="3898"/>
                    </a:lnTo>
                    <a:lnTo>
                      <a:pt x="2153" y="3898"/>
                    </a:lnTo>
                    <a:lnTo>
                      <a:pt x="2328" y="3607"/>
                    </a:lnTo>
                    <a:lnTo>
                      <a:pt x="2328" y="3607"/>
                    </a:lnTo>
                    <a:lnTo>
                      <a:pt x="2502" y="3258"/>
                    </a:lnTo>
                    <a:lnTo>
                      <a:pt x="2619" y="2851"/>
                    </a:lnTo>
                    <a:lnTo>
                      <a:pt x="2619" y="2851"/>
                    </a:lnTo>
                    <a:lnTo>
                      <a:pt x="2735" y="2327"/>
                    </a:lnTo>
                    <a:lnTo>
                      <a:pt x="2735" y="232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619" y="1222"/>
                    </a:lnTo>
                    <a:lnTo>
                      <a:pt x="2502" y="815"/>
                    </a:lnTo>
                    <a:lnTo>
                      <a:pt x="2328" y="407"/>
                    </a:lnTo>
                    <a:lnTo>
                      <a:pt x="203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3"/>
              <p:cNvSpPr/>
              <p:nvPr/>
            </p:nvSpPr>
            <p:spPr>
              <a:xfrm>
                <a:off x="1734496" y="669020"/>
                <a:ext cx="250590" cy="346776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4189" extrusionOk="0">
                    <a:moveTo>
                      <a:pt x="2910" y="0"/>
                    </a:moveTo>
                    <a:lnTo>
                      <a:pt x="2968" y="582"/>
                    </a:lnTo>
                    <a:lnTo>
                      <a:pt x="2852" y="1222"/>
                    </a:lnTo>
                    <a:lnTo>
                      <a:pt x="2793" y="1513"/>
                    </a:lnTo>
                    <a:lnTo>
                      <a:pt x="2677" y="1862"/>
                    </a:lnTo>
                    <a:lnTo>
                      <a:pt x="2561" y="2153"/>
                    </a:lnTo>
                    <a:lnTo>
                      <a:pt x="2386" y="2502"/>
                    </a:lnTo>
                    <a:lnTo>
                      <a:pt x="2212" y="2793"/>
                    </a:lnTo>
                    <a:lnTo>
                      <a:pt x="1863" y="3200"/>
                    </a:lnTo>
                    <a:lnTo>
                      <a:pt x="1513" y="3549"/>
                    </a:lnTo>
                    <a:lnTo>
                      <a:pt x="1106" y="3782"/>
                    </a:lnTo>
                    <a:lnTo>
                      <a:pt x="699" y="3956"/>
                    </a:lnTo>
                    <a:lnTo>
                      <a:pt x="350" y="4073"/>
                    </a:lnTo>
                    <a:lnTo>
                      <a:pt x="1" y="4189"/>
                    </a:lnTo>
                    <a:lnTo>
                      <a:pt x="117" y="4189"/>
                    </a:lnTo>
                    <a:lnTo>
                      <a:pt x="583" y="4131"/>
                    </a:lnTo>
                    <a:lnTo>
                      <a:pt x="1048" y="3956"/>
                    </a:lnTo>
                    <a:lnTo>
                      <a:pt x="1513" y="3724"/>
                    </a:lnTo>
                    <a:lnTo>
                      <a:pt x="1979" y="3374"/>
                    </a:lnTo>
                    <a:lnTo>
                      <a:pt x="2328" y="2909"/>
                    </a:lnTo>
                    <a:lnTo>
                      <a:pt x="2619" y="2385"/>
                    </a:lnTo>
                    <a:lnTo>
                      <a:pt x="2852" y="1862"/>
                    </a:lnTo>
                    <a:lnTo>
                      <a:pt x="2968" y="1280"/>
                    </a:lnTo>
                    <a:lnTo>
                      <a:pt x="3026" y="757"/>
                    </a:lnTo>
                    <a:lnTo>
                      <a:pt x="2968" y="349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3"/>
              <p:cNvSpPr/>
              <p:nvPr/>
            </p:nvSpPr>
            <p:spPr>
              <a:xfrm>
                <a:off x="1715289" y="900146"/>
                <a:ext cx="173435" cy="115647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1397" extrusionOk="0">
                    <a:moveTo>
                      <a:pt x="2095" y="1"/>
                    </a:moveTo>
                    <a:lnTo>
                      <a:pt x="1629" y="350"/>
                    </a:lnTo>
                    <a:lnTo>
                      <a:pt x="1396" y="641"/>
                    </a:lnTo>
                    <a:lnTo>
                      <a:pt x="1106" y="873"/>
                    </a:lnTo>
                    <a:lnTo>
                      <a:pt x="815" y="1048"/>
                    </a:lnTo>
                    <a:lnTo>
                      <a:pt x="524" y="1164"/>
                    </a:lnTo>
                    <a:lnTo>
                      <a:pt x="233" y="1281"/>
                    </a:lnTo>
                    <a:lnTo>
                      <a:pt x="0" y="1397"/>
                    </a:lnTo>
                    <a:lnTo>
                      <a:pt x="233" y="1397"/>
                    </a:lnTo>
                    <a:lnTo>
                      <a:pt x="582" y="1281"/>
                    </a:lnTo>
                    <a:lnTo>
                      <a:pt x="931" y="1164"/>
                    </a:lnTo>
                    <a:lnTo>
                      <a:pt x="1222" y="932"/>
                    </a:lnTo>
                    <a:lnTo>
                      <a:pt x="1571" y="699"/>
                    </a:lnTo>
                    <a:lnTo>
                      <a:pt x="1804" y="408"/>
                    </a:lnTo>
                    <a:lnTo>
                      <a:pt x="2095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3"/>
              <p:cNvSpPr/>
              <p:nvPr/>
            </p:nvSpPr>
            <p:spPr>
              <a:xfrm>
                <a:off x="1715289" y="900146"/>
                <a:ext cx="173435" cy="115647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1397" fill="none" extrusionOk="0">
                    <a:moveTo>
                      <a:pt x="2095" y="1"/>
                    </a:moveTo>
                    <a:lnTo>
                      <a:pt x="2095" y="1"/>
                    </a:lnTo>
                    <a:lnTo>
                      <a:pt x="1629" y="350"/>
                    </a:lnTo>
                    <a:lnTo>
                      <a:pt x="1629" y="350"/>
                    </a:lnTo>
                    <a:lnTo>
                      <a:pt x="1396" y="641"/>
                    </a:lnTo>
                    <a:lnTo>
                      <a:pt x="1106" y="873"/>
                    </a:lnTo>
                    <a:lnTo>
                      <a:pt x="815" y="1048"/>
                    </a:lnTo>
                    <a:lnTo>
                      <a:pt x="524" y="1164"/>
                    </a:lnTo>
                    <a:lnTo>
                      <a:pt x="524" y="1164"/>
                    </a:lnTo>
                    <a:lnTo>
                      <a:pt x="233" y="1281"/>
                    </a:lnTo>
                    <a:lnTo>
                      <a:pt x="0" y="1397"/>
                    </a:lnTo>
                    <a:lnTo>
                      <a:pt x="0" y="1397"/>
                    </a:lnTo>
                    <a:lnTo>
                      <a:pt x="233" y="1397"/>
                    </a:lnTo>
                    <a:lnTo>
                      <a:pt x="233" y="1397"/>
                    </a:lnTo>
                    <a:lnTo>
                      <a:pt x="582" y="1281"/>
                    </a:lnTo>
                    <a:lnTo>
                      <a:pt x="931" y="1164"/>
                    </a:lnTo>
                    <a:lnTo>
                      <a:pt x="931" y="1164"/>
                    </a:lnTo>
                    <a:lnTo>
                      <a:pt x="1222" y="932"/>
                    </a:lnTo>
                    <a:lnTo>
                      <a:pt x="1571" y="699"/>
                    </a:lnTo>
                    <a:lnTo>
                      <a:pt x="1804" y="408"/>
                    </a:lnTo>
                    <a:lnTo>
                      <a:pt x="2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3"/>
              <p:cNvSpPr/>
              <p:nvPr/>
            </p:nvSpPr>
            <p:spPr>
              <a:xfrm>
                <a:off x="1696000" y="948325"/>
                <a:ext cx="110849" cy="67468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15" extrusionOk="0">
                    <a:moveTo>
                      <a:pt x="1339" y="0"/>
                    </a:moveTo>
                    <a:lnTo>
                      <a:pt x="1048" y="117"/>
                    </a:lnTo>
                    <a:lnTo>
                      <a:pt x="873" y="291"/>
                    </a:lnTo>
                    <a:lnTo>
                      <a:pt x="582" y="466"/>
                    </a:lnTo>
                    <a:lnTo>
                      <a:pt x="291" y="582"/>
                    </a:lnTo>
                    <a:lnTo>
                      <a:pt x="0" y="757"/>
                    </a:lnTo>
                    <a:lnTo>
                      <a:pt x="233" y="815"/>
                    </a:lnTo>
                    <a:lnTo>
                      <a:pt x="466" y="699"/>
                    </a:lnTo>
                    <a:lnTo>
                      <a:pt x="757" y="582"/>
                    </a:lnTo>
                    <a:lnTo>
                      <a:pt x="989" y="408"/>
                    </a:lnTo>
                    <a:lnTo>
                      <a:pt x="1339" y="0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3"/>
              <p:cNvSpPr/>
              <p:nvPr/>
            </p:nvSpPr>
            <p:spPr>
              <a:xfrm>
                <a:off x="1696000" y="948325"/>
                <a:ext cx="110849" cy="67468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15" fill="none" extrusionOk="0">
                    <a:moveTo>
                      <a:pt x="1339" y="0"/>
                    </a:moveTo>
                    <a:lnTo>
                      <a:pt x="1339" y="0"/>
                    </a:lnTo>
                    <a:lnTo>
                      <a:pt x="1048" y="117"/>
                    </a:lnTo>
                    <a:lnTo>
                      <a:pt x="1048" y="117"/>
                    </a:lnTo>
                    <a:lnTo>
                      <a:pt x="873" y="291"/>
                    </a:lnTo>
                    <a:lnTo>
                      <a:pt x="873" y="291"/>
                    </a:lnTo>
                    <a:lnTo>
                      <a:pt x="582" y="466"/>
                    </a:lnTo>
                    <a:lnTo>
                      <a:pt x="291" y="582"/>
                    </a:lnTo>
                    <a:lnTo>
                      <a:pt x="291" y="582"/>
                    </a:lnTo>
                    <a:lnTo>
                      <a:pt x="0" y="757"/>
                    </a:lnTo>
                    <a:lnTo>
                      <a:pt x="0" y="757"/>
                    </a:lnTo>
                    <a:lnTo>
                      <a:pt x="233" y="815"/>
                    </a:lnTo>
                    <a:lnTo>
                      <a:pt x="233" y="815"/>
                    </a:lnTo>
                    <a:lnTo>
                      <a:pt x="466" y="699"/>
                    </a:lnTo>
                    <a:lnTo>
                      <a:pt x="757" y="582"/>
                    </a:lnTo>
                    <a:lnTo>
                      <a:pt x="757" y="582"/>
                    </a:lnTo>
                    <a:lnTo>
                      <a:pt x="989" y="408"/>
                    </a:lnTo>
                    <a:lnTo>
                      <a:pt x="989" y="408"/>
                    </a:lnTo>
                    <a:lnTo>
                      <a:pt x="13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3"/>
              <p:cNvSpPr/>
              <p:nvPr/>
            </p:nvSpPr>
            <p:spPr>
              <a:xfrm>
                <a:off x="1686397" y="962729"/>
                <a:ext cx="67470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815" h="583" extrusionOk="0">
                    <a:moveTo>
                      <a:pt x="815" y="1"/>
                    </a:moveTo>
                    <a:lnTo>
                      <a:pt x="582" y="59"/>
                    </a:lnTo>
                    <a:lnTo>
                      <a:pt x="349" y="292"/>
                    </a:lnTo>
                    <a:lnTo>
                      <a:pt x="116" y="408"/>
                    </a:lnTo>
                    <a:lnTo>
                      <a:pt x="0" y="583"/>
                    </a:lnTo>
                    <a:lnTo>
                      <a:pt x="116" y="583"/>
                    </a:lnTo>
                    <a:lnTo>
                      <a:pt x="407" y="408"/>
                    </a:lnTo>
                    <a:lnTo>
                      <a:pt x="698" y="176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3"/>
              <p:cNvSpPr/>
              <p:nvPr/>
            </p:nvSpPr>
            <p:spPr>
              <a:xfrm>
                <a:off x="1686397" y="962729"/>
                <a:ext cx="67470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815" h="583" fill="none" extrusionOk="0">
                    <a:moveTo>
                      <a:pt x="815" y="1"/>
                    </a:moveTo>
                    <a:lnTo>
                      <a:pt x="815" y="1"/>
                    </a:lnTo>
                    <a:lnTo>
                      <a:pt x="582" y="59"/>
                    </a:lnTo>
                    <a:lnTo>
                      <a:pt x="582" y="59"/>
                    </a:lnTo>
                    <a:lnTo>
                      <a:pt x="582" y="59"/>
                    </a:lnTo>
                    <a:lnTo>
                      <a:pt x="582" y="59"/>
                    </a:lnTo>
                    <a:lnTo>
                      <a:pt x="349" y="292"/>
                    </a:lnTo>
                    <a:lnTo>
                      <a:pt x="116" y="408"/>
                    </a:lnTo>
                    <a:lnTo>
                      <a:pt x="116" y="408"/>
                    </a:lnTo>
                    <a:lnTo>
                      <a:pt x="0" y="583"/>
                    </a:lnTo>
                    <a:lnTo>
                      <a:pt x="0" y="583"/>
                    </a:lnTo>
                    <a:lnTo>
                      <a:pt x="116" y="583"/>
                    </a:lnTo>
                    <a:lnTo>
                      <a:pt x="116" y="583"/>
                    </a:lnTo>
                    <a:lnTo>
                      <a:pt x="407" y="408"/>
                    </a:lnTo>
                    <a:lnTo>
                      <a:pt x="407" y="408"/>
                    </a:lnTo>
                    <a:lnTo>
                      <a:pt x="698" y="176"/>
                    </a:lnTo>
                    <a:lnTo>
                      <a:pt x="698" y="176"/>
                    </a:lnTo>
                    <a:lnTo>
                      <a:pt x="81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3"/>
              <p:cNvSpPr/>
              <p:nvPr/>
            </p:nvSpPr>
            <p:spPr>
              <a:xfrm>
                <a:off x="1503356" y="866454"/>
                <a:ext cx="154228" cy="120449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455" extrusionOk="0">
                    <a:moveTo>
                      <a:pt x="757" y="699"/>
                    </a:moveTo>
                    <a:lnTo>
                      <a:pt x="873" y="873"/>
                    </a:lnTo>
                    <a:lnTo>
                      <a:pt x="815" y="699"/>
                    </a:lnTo>
                    <a:close/>
                    <a:moveTo>
                      <a:pt x="1131" y="898"/>
                    </a:moveTo>
                    <a:lnTo>
                      <a:pt x="1280" y="1048"/>
                    </a:lnTo>
                    <a:lnTo>
                      <a:pt x="1164" y="931"/>
                    </a:lnTo>
                    <a:lnTo>
                      <a:pt x="1131" y="898"/>
                    </a:lnTo>
                    <a:close/>
                    <a:moveTo>
                      <a:pt x="0" y="0"/>
                    </a:moveTo>
                    <a:lnTo>
                      <a:pt x="175" y="291"/>
                    </a:lnTo>
                    <a:lnTo>
                      <a:pt x="408" y="582"/>
                    </a:lnTo>
                    <a:lnTo>
                      <a:pt x="640" y="873"/>
                    </a:lnTo>
                    <a:lnTo>
                      <a:pt x="873" y="1106"/>
                    </a:lnTo>
                    <a:lnTo>
                      <a:pt x="582" y="757"/>
                    </a:lnTo>
                    <a:lnTo>
                      <a:pt x="350" y="408"/>
                    </a:lnTo>
                    <a:lnTo>
                      <a:pt x="0" y="0"/>
                    </a:lnTo>
                    <a:close/>
                    <a:moveTo>
                      <a:pt x="1397" y="1048"/>
                    </a:moveTo>
                    <a:lnTo>
                      <a:pt x="1513" y="1222"/>
                    </a:lnTo>
                    <a:lnTo>
                      <a:pt x="1629" y="1280"/>
                    </a:lnTo>
                    <a:lnTo>
                      <a:pt x="1571" y="1048"/>
                    </a:lnTo>
                    <a:close/>
                    <a:moveTo>
                      <a:pt x="1746" y="1106"/>
                    </a:moveTo>
                    <a:lnTo>
                      <a:pt x="1804" y="1280"/>
                    </a:lnTo>
                    <a:lnTo>
                      <a:pt x="1862" y="1455"/>
                    </a:lnTo>
                    <a:lnTo>
                      <a:pt x="1862" y="1397"/>
                    </a:lnTo>
                    <a:lnTo>
                      <a:pt x="1862" y="1280"/>
                    </a:lnTo>
                    <a:lnTo>
                      <a:pt x="1862" y="1164"/>
                    </a:lnTo>
                    <a:lnTo>
                      <a:pt x="1746" y="1106"/>
                    </a:lnTo>
                    <a:close/>
                  </a:path>
                </a:pathLst>
              </a:custGeom>
              <a:solidFill>
                <a:srgbClr val="E701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3"/>
              <p:cNvSpPr/>
              <p:nvPr/>
            </p:nvSpPr>
            <p:spPr>
              <a:xfrm>
                <a:off x="1647818" y="957927"/>
                <a:ext cx="9769" cy="28974"/>
              </a:xfrm>
              <a:custGeom>
                <a:avLst/>
                <a:gdLst/>
                <a:ahLst/>
                <a:cxnLst/>
                <a:rect l="l" t="t" r="r" b="b"/>
                <a:pathLst>
                  <a:path w="118" h="35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175"/>
                    </a:lnTo>
                    <a:lnTo>
                      <a:pt x="59" y="175"/>
                    </a:lnTo>
                    <a:lnTo>
                      <a:pt x="117" y="350"/>
                    </a:lnTo>
                    <a:lnTo>
                      <a:pt x="117" y="350"/>
                    </a:lnTo>
                    <a:lnTo>
                      <a:pt x="117" y="292"/>
                    </a:lnTo>
                    <a:lnTo>
                      <a:pt x="117" y="292"/>
                    </a:lnTo>
                    <a:lnTo>
                      <a:pt x="117" y="175"/>
                    </a:lnTo>
                    <a:lnTo>
                      <a:pt x="117" y="175"/>
                    </a:lnTo>
                    <a:lnTo>
                      <a:pt x="117" y="59"/>
                    </a:lnTo>
                    <a:lnTo>
                      <a:pt x="117" y="59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3"/>
              <p:cNvSpPr/>
              <p:nvPr/>
            </p:nvSpPr>
            <p:spPr>
              <a:xfrm>
                <a:off x="1618926" y="953126"/>
                <a:ext cx="19372" cy="19371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7" y="175"/>
                    </a:lnTo>
                    <a:lnTo>
                      <a:pt x="117" y="175"/>
                    </a:lnTo>
                    <a:lnTo>
                      <a:pt x="233" y="233"/>
                    </a:lnTo>
                    <a:lnTo>
                      <a:pt x="233" y="233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3"/>
              <p:cNvSpPr/>
              <p:nvPr/>
            </p:nvSpPr>
            <p:spPr>
              <a:xfrm>
                <a:off x="1594835" y="938722"/>
                <a:ext cx="14570" cy="14487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5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75" y="175"/>
                    </a:lnTo>
                    <a:lnTo>
                      <a:pt x="175" y="175"/>
                    </a:lnTo>
                    <a:lnTo>
                      <a:pt x="59" y="58"/>
                    </a:lnTo>
                    <a:lnTo>
                      <a:pt x="59" y="5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3"/>
              <p:cNvSpPr/>
              <p:nvPr/>
            </p:nvSpPr>
            <p:spPr>
              <a:xfrm>
                <a:off x="1565942" y="924235"/>
                <a:ext cx="9769" cy="1457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76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7" y="175"/>
                    </a:lnTo>
                    <a:lnTo>
                      <a:pt x="117" y="175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3"/>
              <p:cNvSpPr/>
              <p:nvPr/>
            </p:nvSpPr>
            <p:spPr>
              <a:xfrm>
                <a:off x="1503356" y="866454"/>
                <a:ext cx="72354" cy="91557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1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75" y="291"/>
                    </a:lnTo>
                    <a:lnTo>
                      <a:pt x="408" y="582"/>
                    </a:lnTo>
                    <a:lnTo>
                      <a:pt x="640" y="873"/>
                    </a:lnTo>
                    <a:lnTo>
                      <a:pt x="873" y="1106"/>
                    </a:lnTo>
                    <a:lnTo>
                      <a:pt x="873" y="1106"/>
                    </a:lnTo>
                    <a:lnTo>
                      <a:pt x="582" y="757"/>
                    </a:lnTo>
                    <a:lnTo>
                      <a:pt x="350" y="408"/>
                    </a:lnTo>
                    <a:lnTo>
                      <a:pt x="350" y="40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3"/>
              <p:cNvSpPr/>
              <p:nvPr/>
            </p:nvSpPr>
            <p:spPr>
              <a:xfrm>
                <a:off x="1532248" y="900146"/>
                <a:ext cx="81957" cy="8195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90" extrusionOk="0">
                    <a:moveTo>
                      <a:pt x="1" y="1"/>
                    </a:moveTo>
                    <a:lnTo>
                      <a:pt x="233" y="350"/>
                    </a:lnTo>
                    <a:lnTo>
                      <a:pt x="524" y="699"/>
                    </a:lnTo>
                    <a:lnTo>
                      <a:pt x="989" y="990"/>
                    </a:lnTo>
                    <a:lnTo>
                      <a:pt x="873" y="873"/>
                    </a:lnTo>
                    <a:lnTo>
                      <a:pt x="524" y="466"/>
                    </a:lnTo>
                    <a:lnTo>
                      <a:pt x="408" y="2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3"/>
              <p:cNvSpPr/>
              <p:nvPr/>
            </p:nvSpPr>
            <p:spPr>
              <a:xfrm>
                <a:off x="1532248" y="900146"/>
                <a:ext cx="81957" cy="8195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9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33" y="350"/>
                    </a:lnTo>
                    <a:lnTo>
                      <a:pt x="524" y="699"/>
                    </a:lnTo>
                    <a:lnTo>
                      <a:pt x="524" y="699"/>
                    </a:lnTo>
                    <a:lnTo>
                      <a:pt x="989" y="990"/>
                    </a:lnTo>
                    <a:lnTo>
                      <a:pt x="989" y="990"/>
                    </a:lnTo>
                    <a:lnTo>
                      <a:pt x="873" y="873"/>
                    </a:lnTo>
                    <a:lnTo>
                      <a:pt x="873" y="873"/>
                    </a:lnTo>
                    <a:lnTo>
                      <a:pt x="524" y="466"/>
                    </a:lnTo>
                    <a:lnTo>
                      <a:pt x="524" y="466"/>
                    </a:lnTo>
                    <a:lnTo>
                      <a:pt x="408" y="292"/>
                    </a:lnTo>
                    <a:lnTo>
                      <a:pt x="408" y="29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3"/>
              <p:cNvSpPr/>
              <p:nvPr/>
            </p:nvSpPr>
            <p:spPr>
              <a:xfrm>
                <a:off x="1570744" y="924235"/>
                <a:ext cx="62751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758" h="816" extrusionOk="0">
                    <a:moveTo>
                      <a:pt x="1" y="1"/>
                    </a:moveTo>
                    <a:lnTo>
                      <a:pt x="59" y="175"/>
                    </a:lnTo>
                    <a:lnTo>
                      <a:pt x="408" y="582"/>
                    </a:lnTo>
                    <a:lnTo>
                      <a:pt x="524" y="699"/>
                    </a:lnTo>
                    <a:lnTo>
                      <a:pt x="757" y="815"/>
                    </a:lnTo>
                    <a:lnTo>
                      <a:pt x="583" y="641"/>
                    </a:lnTo>
                    <a:lnTo>
                      <a:pt x="466" y="350"/>
                    </a:lnTo>
                    <a:lnTo>
                      <a:pt x="292" y="17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3"/>
              <p:cNvSpPr/>
              <p:nvPr/>
            </p:nvSpPr>
            <p:spPr>
              <a:xfrm>
                <a:off x="1570744" y="924235"/>
                <a:ext cx="62751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758" h="816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175"/>
                    </a:lnTo>
                    <a:lnTo>
                      <a:pt x="59" y="175"/>
                    </a:lnTo>
                    <a:lnTo>
                      <a:pt x="408" y="582"/>
                    </a:lnTo>
                    <a:lnTo>
                      <a:pt x="408" y="582"/>
                    </a:lnTo>
                    <a:lnTo>
                      <a:pt x="524" y="699"/>
                    </a:lnTo>
                    <a:lnTo>
                      <a:pt x="524" y="699"/>
                    </a:lnTo>
                    <a:lnTo>
                      <a:pt x="757" y="815"/>
                    </a:lnTo>
                    <a:lnTo>
                      <a:pt x="757" y="815"/>
                    </a:lnTo>
                    <a:lnTo>
                      <a:pt x="583" y="641"/>
                    </a:lnTo>
                    <a:lnTo>
                      <a:pt x="583" y="641"/>
                    </a:lnTo>
                    <a:lnTo>
                      <a:pt x="466" y="350"/>
                    </a:lnTo>
                    <a:lnTo>
                      <a:pt x="466" y="350"/>
                    </a:lnTo>
                    <a:lnTo>
                      <a:pt x="292" y="175"/>
                    </a:lnTo>
                    <a:lnTo>
                      <a:pt x="292" y="17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3"/>
              <p:cNvSpPr/>
              <p:nvPr/>
            </p:nvSpPr>
            <p:spPr>
              <a:xfrm>
                <a:off x="1599637" y="943523"/>
                <a:ext cx="53065" cy="5786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99" extrusionOk="0">
                    <a:moveTo>
                      <a:pt x="1" y="0"/>
                    </a:moveTo>
                    <a:lnTo>
                      <a:pt x="117" y="117"/>
                    </a:lnTo>
                    <a:lnTo>
                      <a:pt x="234" y="408"/>
                    </a:lnTo>
                    <a:lnTo>
                      <a:pt x="408" y="582"/>
                    </a:lnTo>
                    <a:lnTo>
                      <a:pt x="641" y="698"/>
                    </a:lnTo>
                    <a:lnTo>
                      <a:pt x="466" y="408"/>
                    </a:lnTo>
                    <a:lnTo>
                      <a:pt x="466" y="349"/>
                    </a:lnTo>
                    <a:lnTo>
                      <a:pt x="350" y="291"/>
                    </a:lnTo>
                    <a:lnTo>
                      <a:pt x="234" y="1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3"/>
              <p:cNvSpPr/>
              <p:nvPr/>
            </p:nvSpPr>
            <p:spPr>
              <a:xfrm>
                <a:off x="1599637" y="943523"/>
                <a:ext cx="53065" cy="5786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99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234" y="408"/>
                    </a:lnTo>
                    <a:lnTo>
                      <a:pt x="234" y="408"/>
                    </a:lnTo>
                    <a:lnTo>
                      <a:pt x="408" y="582"/>
                    </a:lnTo>
                    <a:lnTo>
                      <a:pt x="408" y="582"/>
                    </a:lnTo>
                    <a:lnTo>
                      <a:pt x="641" y="698"/>
                    </a:lnTo>
                    <a:lnTo>
                      <a:pt x="641" y="698"/>
                    </a:lnTo>
                    <a:lnTo>
                      <a:pt x="466" y="408"/>
                    </a:lnTo>
                    <a:lnTo>
                      <a:pt x="466" y="408"/>
                    </a:lnTo>
                    <a:lnTo>
                      <a:pt x="466" y="349"/>
                    </a:lnTo>
                    <a:lnTo>
                      <a:pt x="466" y="349"/>
                    </a:lnTo>
                    <a:lnTo>
                      <a:pt x="350" y="291"/>
                    </a:lnTo>
                    <a:lnTo>
                      <a:pt x="350" y="291"/>
                    </a:lnTo>
                    <a:lnTo>
                      <a:pt x="234" y="117"/>
                    </a:lnTo>
                    <a:lnTo>
                      <a:pt x="234" y="11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3"/>
              <p:cNvSpPr/>
              <p:nvPr/>
            </p:nvSpPr>
            <p:spPr>
              <a:xfrm>
                <a:off x="1633414" y="953126"/>
                <a:ext cx="28975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83" extrusionOk="0">
                    <a:moveTo>
                      <a:pt x="0" y="1"/>
                    </a:moveTo>
                    <a:lnTo>
                      <a:pt x="58" y="233"/>
                    </a:lnTo>
                    <a:lnTo>
                      <a:pt x="58" y="292"/>
                    </a:lnTo>
                    <a:lnTo>
                      <a:pt x="233" y="582"/>
                    </a:lnTo>
                    <a:lnTo>
                      <a:pt x="349" y="582"/>
                    </a:lnTo>
                    <a:lnTo>
                      <a:pt x="291" y="408"/>
                    </a:lnTo>
                    <a:lnTo>
                      <a:pt x="233" y="233"/>
                    </a:lnTo>
                    <a:lnTo>
                      <a:pt x="175" y="5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3"/>
              <p:cNvSpPr/>
              <p:nvPr/>
            </p:nvSpPr>
            <p:spPr>
              <a:xfrm>
                <a:off x="1633414" y="953126"/>
                <a:ext cx="28975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8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58" y="233"/>
                    </a:lnTo>
                    <a:lnTo>
                      <a:pt x="58" y="233"/>
                    </a:lnTo>
                    <a:lnTo>
                      <a:pt x="58" y="292"/>
                    </a:lnTo>
                    <a:lnTo>
                      <a:pt x="58" y="292"/>
                    </a:lnTo>
                    <a:lnTo>
                      <a:pt x="233" y="582"/>
                    </a:lnTo>
                    <a:lnTo>
                      <a:pt x="233" y="582"/>
                    </a:lnTo>
                    <a:lnTo>
                      <a:pt x="349" y="582"/>
                    </a:lnTo>
                    <a:lnTo>
                      <a:pt x="349" y="582"/>
                    </a:lnTo>
                    <a:lnTo>
                      <a:pt x="291" y="408"/>
                    </a:lnTo>
                    <a:lnTo>
                      <a:pt x="291" y="408"/>
                    </a:lnTo>
                    <a:lnTo>
                      <a:pt x="233" y="233"/>
                    </a:lnTo>
                    <a:lnTo>
                      <a:pt x="233" y="233"/>
                    </a:lnTo>
                    <a:lnTo>
                      <a:pt x="175" y="59"/>
                    </a:lnTo>
                    <a:lnTo>
                      <a:pt x="175" y="5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3"/>
              <p:cNvSpPr/>
              <p:nvPr/>
            </p:nvSpPr>
            <p:spPr>
              <a:xfrm>
                <a:off x="1671909" y="962729"/>
                <a:ext cx="24173" cy="33858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09" extrusionOk="0">
                    <a:moveTo>
                      <a:pt x="1" y="1"/>
                    </a:moveTo>
                    <a:lnTo>
                      <a:pt x="1" y="117"/>
                    </a:lnTo>
                    <a:lnTo>
                      <a:pt x="1" y="234"/>
                    </a:lnTo>
                    <a:lnTo>
                      <a:pt x="59" y="408"/>
                    </a:lnTo>
                    <a:lnTo>
                      <a:pt x="117" y="350"/>
                    </a:lnTo>
                    <a:lnTo>
                      <a:pt x="291" y="5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01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3"/>
              <p:cNvSpPr/>
              <p:nvPr/>
            </p:nvSpPr>
            <p:spPr>
              <a:xfrm>
                <a:off x="1671909" y="962729"/>
                <a:ext cx="24173" cy="38659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6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17"/>
                    </a:lnTo>
                    <a:lnTo>
                      <a:pt x="1" y="117"/>
                    </a:lnTo>
                    <a:lnTo>
                      <a:pt x="1" y="234"/>
                    </a:lnTo>
                    <a:lnTo>
                      <a:pt x="1" y="234"/>
                    </a:lnTo>
                    <a:lnTo>
                      <a:pt x="59" y="408"/>
                    </a:lnTo>
                    <a:lnTo>
                      <a:pt x="59" y="408"/>
                    </a:lnTo>
                    <a:lnTo>
                      <a:pt x="59" y="466"/>
                    </a:lnTo>
                    <a:lnTo>
                      <a:pt x="59" y="408"/>
                    </a:lnTo>
                    <a:lnTo>
                      <a:pt x="59" y="408"/>
                    </a:lnTo>
                    <a:lnTo>
                      <a:pt x="117" y="350"/>
                    </a:lnTo>
                    <a:lnTo>
                      <a:pt x="117" y="350"/>
                    </a:lnTo>
                    <a:lnTo>
                      <a:pt x="291" y="59"/>
                    </a:lnTo>
                    <a:lnTo>
                      <a:pt x="291" y="59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1657504" y="962729"/>
                <a:ext cx="57867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583" extrusionOk="0">
                    <a:moveTo>
                      <a:pt x="0" y="1"/>
                    </a:moveTo>
                    <a:lnTo>
                      <a:pt x="0" y="117"/>
                    </a:lnTo>
                    <a:lnTo>
                      <a:pt x="0" y="234"/>
                    </a:lnTo>
                    <a:lnTo>
                      <a:pt x="0" y="292"/>
                    </a:lnTo>
                    <a:lnTo>
                      <a:pt x="58" y="466"/>
                    </a:lnTo>
                    <a:lnTo>
                      <a:pt x="233" y="525"/>
                    </a:lnTo>
                    <a:lnTo>
                      <a:pt x="349" y="583"/>
                    </a:lnTo>
                    <a:lnTo>
                      <a:pt x="465" y="408"/>
                    </a:lnTo>
                    <a:lnTo>
                      <a:pt x="524" y="350"/>
                    </a:lnTo>
                    <a:lnTo>
                      <a:pt x="698" y="59"/>
                    </a:lnTo>
                    <a:lnTo>
                      <a:pt x="465" y="59"/>
                    </a:lnTo>
                    <a:lnTo>
                      <a:pt x="291" y="350"/>
                    </a:lnTo>
                    <a:lnTo>
                      <a:pt x="233" y="408"/>
                    </a:lnTo>
                    <a:lnTo>
                      <a:pt x="175" y="234"/>
                    </a:lnTo>
                    <a:lnTo>
                      <a:pt x="175" y="117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3"/>
              <p:cNvSpPr/>
              <p:nvPr/>
            </p:nvSpPr>
            <p:spPr>
              <a:xfrm>
                <a:off x="1657504" y="962729"/>
                <a:ext cx="57867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58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234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58" y="466"/>
                    </a:lnTo>
                    <a:lnTo>
                      <a:pt x="58" y="466"/>
                    </a:lnTo>
                    <a:lnTo>
                      <a:pt x="233" y="525"/>
                    </a:lnTo>
                    <a:lnTo>
                      <a:pt x="233" y="525"/>
                    </a:lnTo>
                    <a:lnTo>
                      <a:pt x="349" y="583"/>
                    </a:lnTo>
                    <a:lnTo>
                      <a:pt x="349" y="583"/>
                    </a:lnTo>
                    <a:lnTo>
                      <a:pt x="465" y="408"/>
                    </a:lnTo>
                    <a:lnTo>
                      <a:pt x="465" y="408"/>
                    </a:lnTo>
                    <a:lnTo>
                      <a:pt x="524" y="350"/>
                    </a:lnTo>
                    <a:lnTo>
                      <a:pt x="524" y="350"/>
                    </a:lnTo>
                    <a:lnTo>
                      <a:pt x="698" y="59"/>
                    </a:lnTo>
                    <a:lnTo>
                      <a:pt x="698" y="59"/>
                    </a:lnTo>
                    <a:lnTo>
                      <a:pt x="465" y="59"/>
                    </a:lnTo>
                    <a:lnTo>
                      <a:pt x="465" y="59"/>
                    </a:lnTo>
                    <a:lnTo>
                      <a:pt x="291" y="350"/>
                    </a:lnTo>
                    <a:lnTo>
                      <a:pt x="291" y="350"/>
                    </a:lnTo>
                    <a:lnTo>
                      <a:pt x="233" y="408"/>
                    </a:lnTo>
                    <a:lnTo>
                      <a:pt x="233" y="466"/>
                    </a:lnTo>
                    <a:lnTo>
                      <a:pt x="233" y="466"/>
                    </a:lnTo>
                    <a:lnTo>
                      <a:pt x="233" y="408"/>
                    </a:lnTo>
                    <a:lnTo>
                      <a:pt x="233" y="408"/>
                    </a:lnTo>
                    <a:lnTo>
                      <a:pt x="175" y="234"/>
                    </a:lnTo>
                    <a:lnTo>
                      <a:pt x="175" y="234"/>
                    </a:lnTo>
                    <a:lnTo>
                      <a:pt x="175" y="117"/>
                    </a:lnTo>
                    <a:lnTo>
                      <a:pt x="175" y="117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3"/>
              <p:cNvSpPr/>
              <p:nvPr/>
            </p:nvSpPr>
            <p:spPr>
              <a:xfrm>
                <a:off x="1537050" y="972414"/>
                <a:ext cx="260193" cy="101243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1223" extrusionOk="0">
                    <a:moveTo>
                      <a:pt x="2677" y="524"/>
                    </a:moveTo>
                    <a:lnTo>
                      <a:pt x="757" y="0"/>
                    </a:lnTo>
                    <a:lnTo>
                      <a:pt x="757" y="0"/>
                    </a:lnTo>
                    <a:lnTo>
                      <a:pt x="582" y="0"/>
                    </a:lnTo>
                    <a:lnTo>
                      <a:pt x="408" y="0"/>
                    </a:lnTo>
                    <a:lnTo>
                      <a:pt x="117" y="175"/>
                    </a:lnTo>
                    <a:lnTo>
                      <a:pt x="59" y="233"/>
                    </a:lnTo>
                    <a:lnTo>
                      <a:pt x="1" y="349"/>
                    </a:lnTo>
                    <a:lnTo>
                      <a:pt x="1" y="408"/>
                    </a:lnTo>
                    <a:lnTo>
                      <a:pt x="117" y="466"/>
                    </a:lnTo>
                    <a:lnTo>
                      <a:pt x="3026" y="1222"/>
                    </a:lnTo>
                    <a:lnTo>
                      <a:pt x="3026" y="1222"/>
                    </a:lnTo>
                    <a:lnTo>
                      <a:pt x="3142" y="1222"/>
                    </a:lnTo>
                    <a:lnTo>
                      <a:pt x="3142" y="1164"/>
                    </a:lnTo>
                    <a:lnTo>
                      <a:pt x="3142" y="1047"/>
                    </a:lnTo>
                    <a:lnTo>
                      <a:pt x="3142" y="931"/>
                    </a:lnTo>
                    <a:lnTo>
                      <a:pt x="2909" y="698"/>
                    </a:lnTo>
                    <a:lnTo>
                      <a:pt x="2793" y="582"/>
                    </a:lnTo>
                    <a:lnTo>
                      <a:pt x="2677" y="524"/>
                    </a:lnTo>
                    <a:lnTo>
                      <a:pt x="2677" y="5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3"/>
              <p:cNvSpPr/>
              <p:nvPr/>
            </p:nvSpPr>
            <p:spPr>
              <a:xfrm>
                <a:off x="1768273" y="418605"/>
                <a:ext cx="115651" cy="86756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048" extrusionOk="0">
                    <a:moveTo>
                      <a:pt x="1280" y="291"/>
                    </a:moveTo>
                    <a:lnTo>
                      <a:pt x="291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16" y="0"/>
                    </a:lnTo>
                    <a:lnTo>
                      <a:pt x="58" y="116"/>
                    </a:lnTo>
                    <a:lnTo>
                      <a:pt x="0" y="233"/>
                    </a:lnTo>
                    <a:lnTo>
                      <a:pt x="0" y="407"/>
                    </a:lnTo>
                    <a:lnTo>
                      <a:pt x="0" y="582"/>
                    </a:lnTo>
                    <a:lnTo>
                      <a:pt x="58" y="698"/>
                    </a:lnTo>
                    <a:lnTo>
                      <a:pt x="175" y="815"/>
                    </a:lnTo>
                    <a:lnTo>
                      <a:pt x="349" y="931"/>
                    </a:lnTo>
                    <a:lnTo>
                      <a:pt x="349" y="931"/>
                    </a:lnTo>
                    <a:lnTo>
                      <a:pt x="698" y="989"/>
                    </a:lnTo>
                    <a:lnTo>
                      <a:pt x="698" y="989"/>
                    </a:lnTo>
                    <a:lnTo>
                      <a:pt x="873" y="1047"/>
                    </a:lnTo>
                    <a:lnTo>
                      <a:pt x="1047" y="989"/>
                    </a:lnTo>
                    <a:lnTo>
                      <a:pt x="1164" y="873"/>
                    </a:lnTo>
                    <a:lnTo>
                      <a:pt x="1280" y="698"/>
                    </a:lnTo>
                    <a:lnTo>
                      <a:pt x="1396" y="582"/>
                    </a:lnTo>
                    <a:lnTo>
                      <a:pt x="1396" y="465"/>
                    </a:lnTo>
                    <a:lnTo>
                      <a:pt x="1396" y="349"/>
                    </a:lnTo>
                    <a:lnTo>
                      <a:pt x="1280" y="291"/>
                    </a:lnTo>
                    <a:lnTo>
                      <a:pt x="1280" y="29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3"/>
              <p:cNvSpPr/>
              <p:nvPr/>
            </p:nvSpPr>
            <p:spPr>
              <a:xfrm>
                <a:off x="1734496" y="524483"/>
                <a:ext cx="24173" cy="2905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351" fill="none" extrusionOk="0">
                    <a:moveTo>
                      <a:pt x="292" y="1"/>
                    </a:moveTo>
                    <a:lnTo>
                      <a:pt x="292" y="1"/>
                    </a:lnTo>
                    <a:lnTo>
                      <a:pt x="234" y="59"/>
                    </a:lnTo>
                    <a:lnTo>
                      <a:pt x="234" y="59"/>
                    </a:lnTo>
                    <a:lnTo>
                      <a:pt x="1" y="350"/>
                    </a:lnTo>
                    <a:lnTo>
                      <a:pt x="1" y="350"/>
                    </a:lnTo>
                    <a:lnTo>
                      <a:pt x="234" y="175"/>
                    </a:lnTo>
                    <a:lnTo>
                      <a:pt x="29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3"/>
              <p:cNvSpPr/>
              <p:nvPr/>
            </p:nvSpPr>
            <p:spPr>
              <a:xfrm>
                <a:off x="1773075" y="452298"/>
                <a:ext cx="110849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641" extrusionOk="0">
                    <a:moveTo>
                      <a:pt x="0" y="233"/>
                    </a:moveTo>
                    <a:lnTo>
                      <a:pt x="0" y="233"/>
                    </a:lnTo>
                    <a:lnTo>
                      <a:pt x="117" y="408"/>
                    </a:lnTo>
                    <a:lnTo>
                      <a:pt x="291" y="524"/>
                    </a:lnTo>
                    <a:lnTo>
                      <a:pt x="640" y="582"/>
                    </a:lnTo>
                    <a:lnTo>
                      <a:pt x="640" y="582"/>
                    </a:lnTo>
                    <a:lnTo>
                      <a:pt x="815" y="640"/>
                    </a:lnTo>
                    <a:lnTo>
                      <a:pt x="931" y="582"/>
                    </a:lnTo>
                    <a:lnTo>
                      <a:pt x="1164" y="408"/>
                    </a:lnTo>
                    <a:lnTo>
                      <a:pt x="1280" y="233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222" y="175"/>
                    </a:lnTo>
                    <a:lnTo>
                      <a:pt x="1047" y="291"/>
                    </a:lnTo>
                    <a:lnTo>
                      <a:pt x="873" y="349"/>
                    </a:lnTo>
                    <a:lnTo>
                      <a:pt x="698" y="408"/>
                    </a:lnTo>
                    <a:lnTo>
                      <a:pt x="466" y="408"/>
                    </a:lnTo>
                    <a:lnTo>
                      <a:pt x="291" y="408"/>
                    </a:lnTo>
                    <a:lnTo>
                      <a:pt x="117" y="349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3"/>
              <p:cNvSpPr/>
              <p:nvPr/>
            </p:nvSpPr>
            <p:spPr>
              <a:xfrm>
                <a:off x="2018702" y="616039"/>
                <a:ext cx="173435" cy="173429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095" extrusionOk="0">
                    <a:moveTo>
                      <a:pt x="1978" y="0"/>
                    </a:moveTo>
                    <a:lnTo>
                      <a:pt x="1978" y="0"/>
                    </a:lnTo>
                    <a:lnTo>
                      <a:pt x="2036" y="0"/>
                    </a:lnTo>
                    <a:lnTo>
                      <a:pt x="2095" y="0"/>
                    </a:lnTo>
                    <a:lnTo>
                      <a:pt x="2036" y="58"/>
                    </a:lnTo>
                    <a:lnTo>
                      <a:pt x="1978" y="117"/>
                    </a:lnTo>
                    <a:lnTo>
                      <a:pt x="1978" y="117"/>
                    </a:lnTo>
                    <a:lnTo>
                      <a:pt x="1746" y="175"/>
                    </a:lnTo>
                    <a:lnTo>
                      <a:pt x="1513" y="408"/>
                    </a:lnTo>
                    <a:lnTo>
                      <a:pt x="1280" y="640"/>
                    </a:lnTo>
                    <a:lnTo>
                      <a:pt x="1106" y="989"/>
                    </a:lnTo>
                    <a:lnTo>
                      <a:pt x="640" y="1629"/>
                    </a:lnTo>
                    <a:lnTo>
                      <a:pt x="407" y="1920"/>
                    </a:lnTo>
                    <a:lnTo>
                      <a:pt x="117" y="2095"/>
                    </a:lnTo>
                    <a:lnTo>
                      <a:pt x="117" y="2095"/>
                    </a:lnTo>
                    <a:lnTo>
                      <a:pt x="0" y="2095"/>
                    </a:lnTo>
                    <a:lnTo>
                      <a:pt x="0" y="2036"/>
                    </a:lnTo>
                    <a:lnTo>
                      <a:pt x="0" y="1978"/>
                    </a:lnTo>
                    <a:lnTo>
                      <a:pt x="58" y="1920"/>
                    </a:lnTo>
                    <a:lnTo>
                      <a:pt x="58" y="1920"/>
                    </a:lnTo>
                    <a:lnTo>
                      <a:pt x="291" y="1746"/>
                    </a:lnTo>
                    <a:lnTo>
                      <a:pt x="524" y="1513"/>
                    </a:lnTo>
                    <a:lnTo>
                      <a:pt x="931" y="873"/>
                    </a:lnTo>
                    <a:lnTo>
                      <a:pt x="1164" y="582"/>
                    </a:lnTo>
                    <a:lnTo>
                      <a:pt x="1396" y="291"/>
                    </a:lnTo>
                    <a:lnTo>
                      <a:pt x="1687" y="117"/>
                    </a:lnTo>
                    <a:lnTo>
                      <a:pt x="1978" y="0"/>
                    </a:lnTo>
                    <a:lnTo>
                      <a:pt x="1978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3"/>
              <p:cNvSpPr/>
              <p:nvPr/>
            </p:nvSpPr>
            <p:spPr>
              <a:xfrm>
                <a:off x="1416678" y="495592"/>
                <a:ext cx="86759" cy="144621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747" extrusionOk="0">
                    <a:moveTo>
                      <a:pt x="931" y="1"/>
                    </a:moveTo>
                    <a:lnTo>
                      <a:pt x="931" y="1"/>
                    </a:lnTo>
                    <a:lnTo>
                      <a:pt x="1047" y="1"/>
                    </a:lnTo>
                    <a:lnTo>
                      <a:pt x="1047" y="59"/>
                    </a:lnTo>
                    <a:lnTo>
                      <a:pt x="1047" y="59"/>
                    </a:lnTo>
                    <a:lnTo>
                      <a:pt x="989" y="59"/>
                    </a:lnTo>
                    <a:lnTo>
                      <a:pt x="989" y="59"/>
                    </a:lnTo>
                    <a:lnTo>
                      <a:pt x="757" y="175"/>
                    </a:lnTo>
                    <a:lnTo>
                      <a:pt x="524" y="350"/>
                    </a:lnTo>
                    <a:lnTo>
                      <a:pt x="408" y="524"/>
                    </a:lnTo>
                    <a:lnTo>
                      <a:pt x="291" y="699"/>
                    </a:lnTo>
                    <a:lnTo>
                      <a:pt x="233" y="874"/>
                    </a:lnTo>
                    <a:lnTo>
                      <a:pt x="175" y="1106"/>
                    </a:lnTo>
                    <a:lnTo>
                      <a:pt x="175" y="1630"/>
                    </a:lnTo>
                    <a:lnTo>
                      <a:pt x="175" y="1630"/>
                    </a:lnTo>
                    <a:lnTo>
                      <a:pt x="175" y="1746"/>
                    </a:lnTo>
                    <a:lnTo>
                      <a:pt x="117" y="1746"/>
                    </a:lnTo>
                    <a:lnTo>
                      <a:pt x="117" y="1746"/>
                    </a:lnTo>
                    <a:lnTo>
                      <a:pt x="58" y="1630"/>
                    </a:lnTo>
                    <a:lnTo>
                      <a:pt x="58" y="1630"/>
                    </a:lnTo>
                    <a:lnTo>
                      <a:pt x="0" y="1397"/>
                    </a:lnTo>
                    <a:lnTo>
                      <a:pt x="0" y="1164"/>
                    </a:lnTo>
                    <a:lnTo>
                      <a:pt x="58" y="874"/>
                    </a:lnTo>
                    <a:lnTo>
                      <a:pt x="117" y="641"/>
                    </a:lnTo>
                    <a:lnTo>
                      <a:pt x="233" y="466"/>
                    </a:lnTo>
                    <a:lnTo>
                      <a:pt x="408" y="234"/>
                    </a:lnTo>
                    <a:lnTo>
                      <a:pt x="640" y="117"/>
                    </a:lnTo>
                    <a:lnTo>
                      <a:pt x="931" y="1"/>
                    </a:lnTo>
                    <a:lnTo>
                      <a:pt x="931" y="1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3"/>
              <p:cNvSpPr/>
              <p:nvPr/>
            </p:nvSpPr>
            <p:spPr>
              <a:xfrm>
                <a:off x="1440769" y="741205"/>
                <a:ext cx="9686" cy="1937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34" extrusionOk="0">
                    <a:moveTo>
                      <a:pt x="58" y="1"/>
                    </a:moveTo>
                    <a:lnTo>
                      <a:pt x="58" y="1"/>
                    </a:lnTo>
                    <a:lnTo>
                      <a:pt x="117" y="59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234"/>
                    </a:lnTo>
                    <a:lnTo>
                      <a:pt x="58" y="234"/>
                    </a:lnTo>
                    <a:lnTo>
                      <a:pt x="58" y="234"/>
                    </a:lnTo>
                    <a:lnTo>
                      <a:pt x="0" y="175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58" y="59"/>
                    </a:lnTo>
                    <a:lnTo>
                      <a:pt x="58" y="1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3"/>
              <p:cNvSpPr/>
              <p:nvPr/>
            </p:nvSpPr>
            <p:spPr>
              <a:xfrm>
                <a:off x="1773075" y="423407"/>
                <a:ext cx="24173" cy="19288"/>
              </a:xfrm>
              <a:custGeom>
                <a:avLst/>
                <a:gdLst/>
                <a:ahLst/>
                <a:cxnLst/>
                <a:rect l="l" t="t" r="r" b="b"/>
                <a:pathLst>
                  <a:path w="292" h="233" extrusionOk="0">
                    <a:moveTo>
                      <a:pt x="291" y="175"/>
                    </a:moveTo>
                    <a:lnTo>
                      <a:pt x="291" y="175"/>
                    </a:lnTo>
                    <a:lnTo>
                      <a:pt x="175" y="233"/>
                    </a:lnTo>
                    <a:lnTo>
                      <a:pt x="58" y="233"/>
                    </a:lnTo>
                    <a:lnTo>
                      <a:pt x="58" y="233"/>
                    </a:lnTo>
                    <a:lnTo>
                      <a:pt x="0" y="175"/>
                    </a:lnTo>
                    <a:lnTo>
                      <a:pt x="0" y="117"/>
                    </a:lnTo>
                    <a:lnTo>
                      <a:pt x="58" y="58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75" y="0"/>
                    </a:lnTo>
                    <a:lnTo>
                      <a:pt x="291" y="58"/>
                    </a:lnTo>
                    <a:lnTo>
                      <a:pt x="291" y="117"/>
                    </a:lnTo>
                    <a:lnTo>
                      <a:pt x="291" y="175"/>
                    </a:lnTo>
                    <a:lnTo>
                      <a:pt x="291" y="175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3"/>
              <p:cNvSpPr/>
              <p:nvPr/>
            </p:nvSpPr>
            <p:spPr>
              <a:xfrm>
                <a:off x="1537050" y="1001305"/>
                <a:ext cx="260193" cy="72352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87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59"/>
                    </a:lnTo>
                    <a:lnTo>
                      <a:pt x="117" y="117"/>
                    </a:lnTo>
                    <a:lnTo>
                      <a:pt x="3026" y="873"/>
                    </a:lnTo>
                    <a:lnTo>
                      <a:pt x="3026" y="873"/>
                    </a:lnTo>
                    <a:lnTo>
                      <a:pt x="3142" y="873"/>
                    </a:lnTo>
                    <a:lnTo>
                      <a:pt x="3142" y="757"/>
                    </a:lnTo>
                    <a:lnTo>
                      <a:pt x="3142" y="582"/>
                    </a:lnTo>
                    <a:lnTo>
                      <a:pt x="3026" y="408"/>
                    </a:lnTo>
                    <a:lnTo>
                      <a:pt x="3026" y="408"/>
                    </a:lnTo>
                    <a:lnTo>
                      <a:pt x="2735" y="466"/>
                    </a:lnTo>
                    <a:lnTo>
                      <a:pt x="2386" y="466"/>
                    </a:lnTo>
                    <a:lnTo>
                      <a:pt x="1630" y="349"/>
                    </a:lnTo>
                    <a:lnTo>
                      <a:pt x="757" y="17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3"/>
              <p:cNvSpPr/>
              <p:nvPr/>
            </p:nvSpPr>
            <p:spPr>
              <a:xfrm>
                <a:off x="1570744" y="972414"/>
                <a:ext cx="28975" cy="19371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34" extrusionOk="0">
                    <a:moveTo>
                      <a:pt x="292" y="175"/>
                    </a:moveTo>
                    <a:lnTo>
                      <a:pt x="292" y="175"/>
                    </a:lnTo>
                    <a:lnTo>
                      <a:pt x="175" y="233"/>
                    </a:lnTo>
                    <a:lnTo>
                      <a:pt x="59" y="175"/>
                    </a:lnTo>
                    <a:lnTo>
                      <a:pt x="59" y="175"/>
                    </a:lnTo>
                    <a:lnTo>
                      <a:pt x="1" y="175"/>
                    </a:lnTo>
                    <a:lnTo>
                      <a:pt x="1" y="117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292" y="59"/>
                    </a:lnTo>
                    <a:lnTo>
                      <a:pt x="350" y="117"/>
                    </a:lnTo>
                    <a:lnTo>
                      <a:pt x="292" y="175"/>
                    </a:lnTo>
                    <a:lnTo>
                      <a:pt x="292" y="175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0" name="Google Shape;520;p33"/>
          <p:cNvGrpSpPr/>
          <p:nvPr/>
        </p:nvGrpSpPr>
        <p:grpSpPr>
          <a:xfrm rot="-2154161">
            <a:off x="677381" y="3762422"/>
            <a:ext cx="966124" cy="871812"/>
            <a:chOff x="1843196" y="3950738"/>
            <a:chExt cx="966141" cy="871827"/>
          </a:xfrm>
        </p:grpSpPr>
        <p:sp>
          <p:nvSpPr>
            <p:cNvPr id="521" name="Google Shape;521;p33"/>
            <p:cNvSpPr/>
            <p:nvPr/>
          </p:nvSpPr>
          <p:spPr>
            <a:xfrm>
              <a:off x="1843384" y="3952509"/>
              <a:ext cx="965953" cy="868351"/>
            </a:xfrm>
            <a:custGeom>
              <a:avLst/>
              <a:gdLst/>
              <a:ahLst/>
              <a:cxnLst/>
              <a:rect l="l" t="t" r="r" b="b"/>
              <a:pathLst>
                <a:path w="16116" h="14487" extrusionOk="0">
                  <a:moveTo>
                    <a:pt x="9309" y="3433"/>
                  </a:moveTo>
                  <a:lnTo>
                    <a:pt x="9309" y="3433"/>
                  </a:lnTo>
                  <a:lnTo>
                    <a:pt x="9134" y="3375"/>
                  </a:lnTo>
                  <a:lnTo>
                    <a:pt x="9309" y="3433"/>
                  </a:lnTo>
                  <a:lnTo>
                    <a:pt x="7622" y="1"/>
                  </a:lnTo>
                  <a:lnTo>
                    <a:pt x="7331" y="874"/>
                  </a:lnTo>
                  <a:lnTo>
                    <a:pt x="6691" y="1"/>
                  </a:lnTo>
                  <a:lnTo>
                    <a:pt x="6342" y="1048"/>
                  </a:lnTo>
                  <a:lnTo>
                    <a:pt x="5469" y="350"/>
                  </a:lnTo>
                  <a:lnTo>
                    <a:pt x="5469" y="350"/>
                  </a:lnTo>
                  <a:lnTo>
                    <a:pt x="4596" y="466"/>
                  </a:lnTo>
                  <a:lnTo>
                    <a:pt x="3724" y="699"/>
                  </a:lnTo>
                  <a:lnTo>
                    <a:pt x="3666" y="990"/>
                  </a:lnTo>
                  <a:lnTo>
                    <a:pt x="3084" y="699"/>
                  </a:lnTo>
                  <a:lnTo>
                    <a:pt x="1" y="10414"/>
                  </a:lnTo>
                  <a:lnTo>
                    <a:pt x="5236" y="13032"/>
                  </a:lnTo>
                  <a:lnTo>
                    <a:pt x="5236" y="13032"/>
                  </a:lnTo>
                  <a:lnTo>
                    <a:pt x="5236" y="13032"/>
                  </a:lnTo>
                  <a:lnTo>
                    <a:pt x="5236" y="13032"/>
                  </a:lnTo>
                  <a:lnTo>
                    <a:pt x="5411" y="13207"/>
                  </a:lnTo>
                  <a:lnTo>
                    <a:pt x="5585" y="13381"/>
                  </a:lnTo>
                  <a:lnTo>
                    <a:pt x="5876" y="13556"/>
                  </a:lnTo>
                  <a:lnTo>
                    <a:pt x="6167" y="13672"/>
                  </a:lnTo>
                  <a:lnTo>
                    <a:pt x="6167" y="13672"/>
                  </a:lnTo>
                  <a:lnTo>
                    <a:pt x="6516" y="13789"/>
                  </a:lnTo>
                  <a:lnTo>
                    <a:pt x="6807" y="13789"/>
                  </a:lnTo>
                  <a:lnTo>
                    <a:pt x="7040" y="13789"/>
                  </a:lnTo>
                  <a:lnTo>
                    <a:pt x="7273" y="13672"/>
                  </a:lnTo>
                  <a:lnTo>
                    <a:pt x="13090" y="14487"/>
                  </a:lnTo>
                  <a:lnTo>
                    <a:pt x="16115" y="4771"/>
                  </a:lnTo>
                  <a:lnTo>
                    <a:pt x="15359" y="4655"/>
                  </a:lnTo>
                  <a:lnTo>
                    <a:pt x="15475" y="4364"/>
                  </a:lnTo>
                  <a:lnTo>
                    <a:pt x="15475" y="4364"/>
                  </a:lnTo>
                  <a:lnTo>
                    <a:pt x="14894" y="3666"/>
                  </a:lnTo>
                  <a:lnTo>
                    <a:pt x="14254" y="3084"/>
                  </a:lnTo>
                  <a:lnTo>
                    <a:pt x="13090" y="3142"/>
                  </a:lnTo>
                  <a:lnTo>
                    <a:pt x="13439" y="2153"/>
                  </a:lnTo>
                  <a:lnTo>
                    <a:pt x="12392" y="2444"/>
                  </a:lnTo>
                  <a:lnTo>
                    <a:pt x="12683" y="1572"/>
                  </a:lnTo>
                  <a:lnTo>
                    <a:pt x="9309" y="3433"/>
                  </a:lnTo>
                  <a:close/>
                  <a:moveTo>
                    <a:pt x="10239" y="3957"/>
                  </a:moveTo>
                  <a:lnTo>
                    <a:pt x="10239" y="3957"/>
                  </a:lnTo>
                  <a:lnTo>
                    <a:pt x="10239" y="3957"/>
                  </a:lnTo>
                  <a:lnTo>
                    <a:pt x="10239" y="3957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00000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2" name="Google Shape;522;p33"/>
            <p:cNvGrpSpPr/>
            <p:nvPr/>
          </p:nvGrpSpPr>
          <p:grpSpPr>
            <a:xfrm>
              <a:off x="1843196" y="3950738"/>
              <a:ext cx="965953" cy="871827"/>
              <a:chOff x="5080400" y="1880125"/>
              <a:chExt cx="402900" cy="363625"/>
            </a:xfrm>
          </p:grpSpPr>
          <p:sp>
            <p:nvSpPr>
              <p:cNvPr id="523" name="Google Shape;523;p33"/>
              <p:cNvSpPr/>
              <p:nvPr/>
            </p:nvSpPr>
            <p:spPr>
              <a:xfrm>
                <a:off x="5311650" y="1920850"/>
                <a:ext cx="85825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5993" extrusionOk="0">
                    <a:moveTo>
                      <a:pt x="3433" y="1"/>
                    </a:moveTo>
                    <a:lnTo>
                      <a:pt x="59" y="1862"/>
                    </a:lnTo>
                    <a:lnTo>
                      <a:pt x="59" y="1862"/>
                    </a:lnTo>
                    <a:lnTo>
                      <a:pt x="582" y="2095"/>
                    </a:lnTo>
                    <a:lnTo>
                      <a:pt x="815" y="2211"/>
                    </a:lnTo>
                    <a:lnTo>
                      <a:pt x="989" y="2328"/>
                    </a:lnTo>
                    <a:lnTo>
                      <a:pt x="0" y="5469"/>
                    </a:lnTo>
                    <a:lnTo>
                      <a:pt x="1571" y="5993"/>
                    </a:lnTo>
                    <a:lnTo>
                      <a:pt x="343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3"/>
              <p:cNvSpPr/>
              <p:nvPr/>
            </p:nvSpPr>
            <p:spPr>
              <a:xfrm>
                <a:off x="5311650" y="1933950"/>
                <a:ext cx="104750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5702" extrusionOk="0">
                    <a:moveTo>
                      <a:pt x="4189" y="0"/>
                    </a:moveTo>
                    <a:lnTo>
                      <a:pt x="59" y="1338"/>
                    </a:lnTo>
                    <a:lnTo>
                      <a:pt x="59" y="1338"/>
                    </a:lnTo>
                    <a:lnTo>
                      <a:pt x="582" y="1571"/>
                    </a:lnTo>
                    <a:lnTo>
                      <a:pt x="815" y="1687"/>
                    </a:lnTo>
                    <a:lnTo>
                      <a:pt x="989" y="1804"/>
                    </a:lnTo>
                    <a:lnTo>
                      <a:pt x="0" y="4945"/>
                    </a:lnTo>
                    <a:lnTo>
                      <a:pt x="2386" y="5701"/>
                    </a:lnTo>
                    <a:lnTo>
                      <a:pt x="4189" y="0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3"/>
              <p:cNvSpPr/>
              <p:nvPr/>
            </p:nvSpPr>
            <p:spPr>
              <a:xfrm>
                <a:off x="5313100" y="1958675"/>
                <a:ext cx="1542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1222" extrusionOk="0">
                    <a:moveTo>
                      <a:pt x="931" y="815"/>
                    </a:moveTo>
                    <a:lnTo>
                      <a:pt x="6167" y="1222"/>
                    </a:lnTo>
                    <a:lnTo>
                      <a:pt x="6167" y="1222"/>
                    </a:lnTo>
                    <a:lnTo>
                      <a:pt x="5586" y="582"/>
                    </a:lnTo>
                    <a:lnTo>
                      <a:pt x="4946" y="0"/>
                    </a:lnTo>
                    <a:lnTo>
                      <a:pt x="1" y="349"/>
                    </a:lnTo>
                    <a:lnTo>
                      <a:pt x="1" y="349"/>
                    </a:lnTo>
                    <a:lnTo>
                      <a:pt x="524" y="582"/>
                    </a:lnTo>
                    <a:lnTo>
                      <a:pt x="757" y="698"/>
                    </a:lnTo>
                    <a:lnTo>
                      <a:pt x="931" y="815"/>
                    </a:lnTo>
                    <a:lnTo>
                      <a:pt x="931" y="815"/>
                    </a:lnTo>
                    <a:lnTo>
                      <a:pt x="931" y="81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3"/>
              <p:cNvSpPr/>
              <p:nvPr/>
            </p:nvSpPr>
            <p:spPr>
              <a:xfrm>
                <a:off x="5311650" y="1979025"/>
                <a:ext cx="15565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713" extrusionOk="0">
                    <a:moveTo>
                      <a:pt x="6225" y="408"/>
                    </a:moveTo>
                    <a:lnTo>
                      <a:pt x="4887" y="4713"/>
                    </a:lnTo>
                    <a:lnTo>
                      <a:pt x="0" y="3142"/>
                    </a:lnTo>
                    <a:lnTo>
                      <a:pt x="989" y="1"/>
                    </a:lnTo>
                    <a:lnTo>
                      <a:pt x="931" y="1"/>
                    </a:lnTo>
                    <a:lnTo>
                      <a:pt x="6225" y="408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3"/>
              <p:cNvSpPr/>
              <p:nvPr/>
            </p:nvSpPr>
            <p:spPr>
              <a:xfrm>
                <a:off x="5286925" y="1967400"/>
                <a:ext cx="49475" cy="9020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3608" extrusionOk="0">
                    <a:moveTo>
                      <a:pt x="1048" y="0"/>
                    </a:moveTo>
                    <a:lnTo>
                      <a:pt x="1048" y="0"/>
                    </a:lnTo>
                    <a:lnTo>
                      <a:pt x="1571" y="233"/>
                    </a:lnTo>
                    <a:lnTo>
                      <a:pt x="1978" y="466"/>
                    </a:lnTo>
                    <a:lnTo>
                      <a:pt x="989" y="3607"/>
                    </a:lnTo>
                    <a:lnTo>
                      <a:pt x="1" y="3316"/>
                    </a:lnTo>
                    <a:lnTo>
                      <a:pt x="1048" y="0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3"/>
              <p:cNvSpPr/>
              <p:nvPr/>
            </p:nvSpPr>
            <p:spPr>
              <a:xfrm>
                <a:off x="5224375" y="1880125"/>
                <a:ext cx="88750" cy="16292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6517" extrusionOk="0">
                    <a:moveTo>
                      <a:pt x="1863" y="1"/>
                    </a:moveTo>
                    <a:lnTo>
                      <a:pt x="3550" y="3491"/>
                    </a:lnTo>
                    <a:lnTo>
                      <a:pt x="3550" y="3491"/>
                    </a:lnTo>
                    <a:lnTo>
                      <a:pt x="3026" y="3375"/>
                    </a:lnTo>
                    <a:lnTo>
                      <a:pt x="2735" y="3317"/>
                    </a:lnTo>
                    <a:lnTo>
                      <a:pt x="2561" y="3375"/>
                    </a:lnTo>
                    <a:lnTo>
                      <a:pt x="1572" y="6516"/>
                    </a:lnTo>
                    <a:lnTo>
                      <a:pt x="1" y="5993"/>
                    </a:lnTo>
                    <a:lnTo>
                      <a:pt x="18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3"/>
              <p:cNvSpPr/>
              <p:nvPr/>
            </p:nvSpPr>
            <p:spPr>
              <a:xfrm>
                <a:off x="5202575" y="1881575"/>
                <a:ext cx="110550" cy="161475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6459" extrusionOk="0">
                    <a:moveTo>
                      <a:pt x="1804" y="1"/>
                    </a:moveTo>
                    <a:lnTo>
                      <a:pt x="4422" y="3433"/>
                    </a:lnTo>
                    <a:lnTo>
                      <a:pt x="4422" y="3433"/>
                    </a:lnTo>
                    <a:lnTo>
                      <a:pt x="3898" y="3317"/>
                    </a:lnTo>
                    <a:lnTo>
                      <a:pt x="3607" y="3259"/>
                    </a:lnTo>
                    <a:lnTo>
                      <a:pt x="3433" y="3317"/>
                    </a:lnTo>
                    <a:lnTo>
                      <a:pt x="2444" y="6458"/>
                    </a:lnTo>
                    <a:lnTo>
                      <a:pt x="0" y="5702"/>
                    </a:lnTo>
                    <a:lnTo>
                      <a:pt x="1804" y="1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3"/>
              <p:cNvSpPr/>
              <p:nvPr/>
            </p:nvSpPr>
            <p:spPr>
              <a:xfrm>
                <a:off x="5173475" y="1888850"/>
                <a:ext cx="139650" cy="78575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3143" extrusionOk="0">
                    <a:moveTo>
                      <a:pt x="4597" y="3026"/>
                    </a:moveTo>
                    <a:lnTo>
                      <a:pt x="1" y="350"/>
                    </a:lnTo>
                    <a:lnTo>
                      <a:pt x="1" y="350"/>
                    </a:lnTo>
                    <a:lnTo>
                      <a:pt x="873" y="175"/>
                    </a:lnTo>
                    <a:lnTo>
                      <a:pt x="1746" y="1"/>
                    </a:lnTo>
                    <a:lnTo>
                      <a:pt x="5586" y="3142"/>
                    </a:lnTo>
                    <a:lnTo>
                      <a:pt x="5586" y="3142"/>
                    </a:lnTo>
                    <a:lnTo>
                      <a:pt x="5062" y="3026"/>
                    </a:lnTo>
                    <a:lnTo>
                      <a:pt x="4771" y="2968"/>
                    </a:lnTo>
                    <a:lnTo>
                      <a:pt x="4597" y="3026"/>
                    </a:lnTo>
                    <a:lnTo>
                      <a:pt x="4597" y="302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3"/>
              <p:cNvSpPr/>
              <p:nvPr/>
            </p:nvSpPr>
            <p:spPr>
              <a:xfrm>
                <a:off x="5140025" y="1897575"/>
                <a:ext cx="149825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819" extrusionOk="0">
                    <a:moveTo>
                      <a:pt x="1339" y="1"/>
                    </a:moveTo>
                    <a:lnTo>
                      <a:pt x="1" y="4248"/>
                    </a:lnTo>
                    <a:lnTo>
                      <a:pt x="4946" y="5818"/>
                    </a:lnTo>
                    <a:lnTo>
                      <a:pt x="5935" y="2677"/>
                    </a:lnTo>
                    <a:lnTo>
                      <a:pt x="5993" y="2677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3"/>
              <p:cNvSpPr/>
              <p:nvPr/>
            </p:nvSpPr>
            <p:spPr>
              <a:xfrm>
                <a:off x="5263650" y="1964475"/>
                <a:ext cx="49475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3434" extrusionOk="0">
                    <a:moveTo>
                      <a:pt x="1979" y="117"/>
                    </a:moveTo>
                    <a:lnTo>
                      <a:pt x="1979" y="117"/>
                    </a:lnTo>
                    <a:lnTo>
                      <a:pt x="1455" y="1"/>
                    </a:lnTo>
                    <a:lnTo>
                      <a:pt x="990" y="1"/>
                    </a:lnTo>
                    <a:lnTo>
                      <a:pt x="1" y="3142"/>
                    </a:lnTo>
                    <a:lnTo>
                      <a:pt x="932" y="3433"/>
                    </a:lnTo>
                    <a:lnTo>
                      <a:pt x="1979" y="117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3"/>
              <p:cNvSpPr/>
              <p:nvPr/>
            </p:nvSpPr>
            <p:spPr>
              <a:xfrm>
                <a:off x="5080400" y="1897575"/>
                <a:ext cx="208000" cy="309825"/>
              </a:xfrm>
              <a:custGeom>
                <a:avLst/>
                <a:gdLst/>
                <a:ahLst/>
                <a:cxnLst/>
                <a:rect l="l" t="t" r="r" b="b"/>
                <a:pathLst>
                  <a:path w="8320" h="12393" extrusionOk="0">
                    <a:moveTo>
                      <a:pt x="3084" y="1"/>
                    </a:moveTo>
                    <a:lnTo>
                      <a:pt x="8320" y="2677"/>
                    </a:lnTo>
                    <a:lnTo>
                      <a:pt x="5236" y="12392"/>
                    </a:lnTo>
                    <a:lnTo>
                      <a:pt x="1" y="9716"/>
                    </a:lnTo>
                    <a:lnTo>
                      <a:pt x="308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3"/>
              <p:cNvSpPr/>
              <p:nvPr/>
            </p:nvSpPr>
            <p:spPr>
              <a:xfrm>
                <a:off x="5262200" y="1980475"/>
                <a:ext cx="221100" cy="263275"/>
              </a:xfrm>
              <a:custGeom>
                <a:avLst/>
                <a:gdLst/>
                <a:ahLst/>
                <a:cxnLst/>
                <a:rect l="l" t="t" r="r" b="b"/>
                <a:pathLst>
                  <a:path w="8844" h="10531" extrusionOk="0">
                    <a:moveTo>
                      <a:pt x="8843" y="815"/>
                    </a:moveTo>
                    <a:lnTo>
                      <a:pt x="3084" y="1"/>
                    </a:lnTo>
                    <a:lnTo>
                      <a:pt x="1" y="9716"/>
                    </a:lnTo>
                    <a:lnTo>
                      <a:pt x="5818" y="10531"/>
                    </a:lnTo>
                    <a:lnTo>
                      <a:pt x="8843" y="8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3"/>
              <p:cNvSpPr/>
              <p:nvPr/>
            </p:nvSpPr>
            <p:spPr>
              <a:xfrm>
                <a:off x="5211300" y="1964475"/>
                <a:ext cx="128000" cy="2618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10473" extrusionOk="0">
                    <a:moveTo>
                      <a:pt x="3084" y="1"/>
                    </a:moveTo>
                    <a:lnTo>
                      <a:pt x="0" y="9716"/>
                    </a:lnTo>
                    <a:lnTo>
                      <a:pt x="0" y="9716"/>
                    </a:lnTo>
                    <a:lnTo>
                      <a:pt x="0" y="9716"/>
                    </a:lnTo>
                    <a:lnTo>
                      <a:pt x="175" y="9891"/>
                    </a:lnTo>
                    <a:lnTo>
                      <a:pt x="349" y="10065"/>
                    </a:lnTo>
                    <a:lnTo>
                      <a:pt x="640" y="10240"/>
                    </a:lnTo>
                    <a:lnTo>
                      <a:pt x="931" y="10356"/>
                    </a:lnTo>
                    <a:lnTo>
                      <a:pt x="931" y="10356"/>
                    </a:lnTo>
                    <a:lnTo>
                      <a:pt x="1280" y="10414"/>
                    </a:lnTo>
                    <a:lnTo>
                      <a:pt x="1571" y="10473"/>
                    </a:lnTo>
                    <a:lnTo>
                      <a:pt x="1804" y="10414"/>
                    </a:lnTo>
                    <a:lnTo>
                      <a:pt x="2037" y="10356"/>
                    </a:lnTo>
                    <a:lnTo>
                      <a:pt x="5120" y="641"/>
                    </a:lnTo>
                    <a:lnTo>
                      <a:pt x="5120" y="641"/>
                    </a:lnTo>
                    <a:lnTo>
                      <a:pt x="4887" y="699"/>
                    </a:lnTo>
                    <a:lnTo>
                      <a:pt x="4596" y="757"/>
                    </a:lnTo>
                    <a:lnTo>
                      <a:pt x="4305" y="699"/>
                    </a:lnTo>
                    <a:lnTo>
                      <a:pt x="3956" y="641"/>
                    </a:lnTo>
                    <a:lnTo>
                      <a:pt x="3956" y="641"/>
                    </a:lnTo>
                    <a:lnTo>
                      <a:pt x="3665" y="525"/>
                    </a:lnTo>
                    <a:lnTo>
                      <a:pt x="3375" y="350"/>
                    </a:lnTo>
                    <a:lnTo>
                      <a:pt x="3200" y="175"/>
                    </a:lnTo>
                    <a:lnTo>
                      <a:pt x="3084" y="1"/>
                    </a:lnTo>
                    <a:lnTo>
                      <a:pt x="308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3"/>
              <p:cNvSpPr/>
              <p:nvPr/>
            </p:nvSpPr>
            <p:spPr>
              <a:xfrm>
                <a:off x="5334925" y="2028475"/>
                <a:ext cx="218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107" extrusionOk="0">
                    <a:moveTo>
                      <a:pt x="291" y="1"/>
                    </a:moveTo>
                    <a:lnTo>
                      <a:pt x="233" y="59"/>
                    </a:lnTo>
                    <a:lnTo>
                      <a:pt x="175" y="408"/>
                    </a:lnTo>
                    <a:lnTo>
                      <a:pt x="117" y="466"/>
                    </a:lnTo>
                    <a:lnTo>
                      <a:pt x="117" y="524"/>
                    </a:lnTo>
                    <a:lnTo>
                      <a:pt x="58" y="699"/>
                    </a:lnTo>
                    <a:lnTo>
                      <a:pt x="0" y="815"/>
                    </a:lnTo>
                    <a:lnTo>
                      <a:pt x="0" y="990"/>
                    </a:lnTo>
                    <a:lnTo>
                      <a:pt x="0" y="1048"/>
                    </a:lnTo>
                    <a:lnTo>
                      <a:pt x="466" y="1106"/>
                    </a:lnTo>
                    <a:lnTo>
                      <a:pt x="524" y="1048"/>
                    </a:lnTo>
                    <a:lnTo>
                      <a:pt x="524" y="990"/>
                    </a:lnTo>
                    <a:lnTo>
                      <a:pt x="117" y="931"/>
                    </a:lnTo>
                    <a:lnTo>
                      <a:pt x="175" y="815"/>
                    </a:lnTo>
                    <a:lnTo>
                      <a:pt x="233" y="524"/>
                    </a:lnTo>
                    <a:lnTo>
                      <a:pt x="291" y="524"/>
                    </a:lnTo>
                    <a:lnTo>
                      <a:pt x="582" y="582"/>
                    </a:lnTo>
                    <a:lnTo>
                      <a:pt x="640" y="524"/>
                    </a:lnTo>
                    <a:lnTo>
                      <a:pt x="640" y="466"/>
                    </a:lnTo>
                    <a:lnTo>
                      <a:pt x="291" y="408"/>
                    </a:lnTo>
                    <a:lnTo>
                      <a:pt x="349" y="117"/>
                    </a:lnTo>
                    <a:lnTo>
                      <a:pt x="524" y="175"/>
                    </a:lnTo>
                    <a:lnTo>
                      <a:pt x="640" y="175"/>
                    </a:lnTo>
                    <a:lnTo>
                      <a:pt x="698" y="233"/>
                    </a:lnTo>
                    <a:lnTo>
                      <a:pt x="815" y="175"/>
                    </a:lnTo>
                    <a:lnTo>
                      <a:pt x="873" y="175"/>
                    </a:lnTo>
                    <a:lnTo>
                      <a:pt x="815" y="117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3"/>
              <p:cNvSpPr/>
              <p:nvPr/>
            </p:nvSpPr>
            <p:spPr>
              <a:xfrm>
                <a:off x="5352375" y="2032850"/>
                <a:ext cx="247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048" extrusionOk="0">
                    <a:moveTo>
                      <a:pt x="349" y="0"/>
                    </a:moveTo>
                    <a:lnTo>
                      <a:pt x="291" y="58"/>
                    </a:lnTo>
                    <a:lnTo>
                      <a:pt x="233" y="175"/>
                    </a:lnTo>
                    <a:lnTo>
                      <a:pt x="233" y="233"/>
                    </a:lnTo>
                    <a:lnTo>
                      <a:pt x="117" y="582"/>
                    </a:lnTo>
                    <a:lnTo>
                      <a:pt x="0" y="873"/>
                    </a:lnTo>
                    <a:lnTo>
                      <a:pt x="0" y="931"/>
                    </a:lnTo>
                    <a:lnTo>
                      <a:pt x="117" y="931"/>
                    </a:lnTo>
                    <a:lnTo>
                      <a:pt x="349" y="233"/>
                    </a:lnTo>
                    <a:lnTo>
                      <a:pt x="466" y="640"/>
                    </a:lnTo>
                    <a:lnTo>
                      <a:pt x="524" y="756"/>
                    </a:lnTo>
                    <a:lnTo>
                      <a:pt x="524" y="873"/>
                    </a:lnTo>
                    <a:lnTo>
                      <a:pt x="524" y="931"/>
                    </a:lnTo>
                    <a:lnTo>
                      <a:pt x="582" y="989"/>
                    </a:lnTo>
                    <a:lnTo>
                      <a:pt x="582" y="1047"/>
                    </a:lnTo>
                    <a:lnTo>
                      <a:pt x="699" y="1047"/>
                    </a:lnTo>
                    <a:lnTo>
                      <a:pt x="757" y="989"/>
                    </a:lnTo>
                    <a:lnTo>
                      <a:pt x="757" y="815"/>
                    </a:lnTo>
                    <a:lnTo>
                      <a:pt x="989" y="117"/>
                    </a:lnTo>
                    <a:lnTo>
                      <a:pt x="989" y="58"/>
                    </a:lnTo>
                    <a:lnTo>
                      <a:pt x="931" y="0"/>
                    </a:lnTo>
                    <a:lnTo>
                      <a:pt x="815" y="175"/>
                    </a:lnTo>
                    <a:lnTo>
                      <a:pt x="640" y="815"/>
                    </a:lnTo>
                    <a:lnTo>
                      <a:pt x="582" y="582"/>
                    </a:lnTo>
                    <a:lnTo>
                      <a:pt x="524" y="349"/>
                    </a:lnTo>
                    <a:lnTo>
                      <a:pt x="408" y="117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3"/>
              <p:cNvSpPr/>
              <p:nvPr/>
            </p:nvSpPr>
            <p:spPr>
              <a:xfrm>
                <a:off x="5377100" y="2035750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466" y="1"/>
                    </a:moveTo>
                    <a:lnTo>
                      <a:pt x="291" y="117"/>
                    </a:lnTo>
                    <a:lnTo>
                      <a:pt x="117" y="233"/>
                    </a:lnTo>
                    <a:lnTo>
                      <a:pt x="0" y="466"/>
                    </a:lnTo>
                    <a:lnTo>
                      <a:pt x="0" y="640"/>
                    </a:lnTo>
                    <a:lnTo>
                      <a:pt x="0" y="815"/>
                    </a:lnTo>
                    <a:lnTo>
                      <a:pt x="59" y="931"/>
                    </a:lnTo>
                    <a:lnTo>
                      <a:pt x="175" y="990"/>
                    </a:lnTo>
                    <a:lnTo>
                      <a:pt x="291" y="990"/>
                    </a:lnTo>
                    <a:lnTo>
                      <a:pt x="408" y="931"/>
                    </a:lnTo>
                    <a:lnTo>
                      <a:pt x="408" y="1048"/>
                    </a:lnTo>
                    <a:lnTo>
                      <a:pt x="524" y="1048"/>
                    </a:lnTo>
                    <a:lnTo>
                      <a:pt x="582" y="873"/>
                    </a:lnTo>
                    <a:lnTo>
                      <a:pt x="640" y="699"/>
                    </a:lnTo>
                    <a:lnTo>
                      <a:pt x="640" y="640"/>
                    </a:lnTo>
                    <a:lnTo>
                      <a:pt x="640" y="582"/>
                    </a:lnTo>
                    <a:lnTo>
                      <a:pt x="640" y="524"/>
                    </a:lnTo>
                    <a:lnTo>
                      <a:pt x="582" y="466"/>
                    </a:lnTo>
                    <a:lnTo>
                      <a:pt x="408" y="466"/>
                    </a:lnTo>
                    <a:lnTo>
                      <a:pt x="349" y="524"/>
                    </a:lnTo>
                    <a:lnTo>
                      <a:pt x="349" y="582"/>
                    </a:lnTo>
                    <a:lnTo>
                      <a:pt x="466" y="582"/>
                    </a:lnTo>
                    <a:lnTo>
                      <a:pt x="466" y="640"/>
                    </a:lnTo>
                    <a:lnTo>
                      <a:pt x="524" y="640"/>
                    </a:lnTo>
                    <a:lnTo>
                      <a:pt x="466" y="757"/>
                    </a:lnTo>
                    <a:lnTo>
                      <a:pt x="408" y="873"/>
                    </a:lnTo>
                    <a:lnTo>
                      <a:pt x="175" y="873"/>
                    </a:lnTo>
                    <a:lnTo>
                      <a:pt x="117" y="757"/>
                    </a:lnTo>
                    <a:lnTo>
                      <a:pt x="117" y="640"/>
                    </a:lnTo>
                    <a:lnTo>
                      <a:pt x="117" y="524"/>
                    </a:lnTo>
                    <a:lnTo>
                      <a:pt x="233" y="350"/>
                    </a:lnTo>
                    <a:lnTo>
                      <a:pt x="349" y="233"/>
                    </a:lnTo>
                    <a:lnTo>
                      <a:pt x="466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757" y="233"/>
                    </a:lnTo>
                    <a:lnTo>
                      <a:pt x="815" y="175"/>
                    </a:lnTo>
                    <a:lnTo>
                      <a:pt x="873" y="117"/>
                    </a:lnTo>
                    <a:lnTo>
                      <a:pt x="815" y="117"/>
                    </a:lnTo>
                    <a:lnTo>
                      <a:pt x="815" y="5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3"/>
              <p:cNvSpPr/>
              <p:nvPr/>
            </p:nvSpPr>
            <p:spPr>
              <a:xfrm>
                <a:off x="5393100" y="2037200"/>
                <a:ext cx="131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1048" extrusionOk="0">
                    <a:moveTo>
                      <a:pt x="291" y="1"/>
                    </a:moveTo>
                    <a:lnTo>
                      <a:pt x="59" y="641"/>
                    </a:lnTo>
                    <a:lnTo>
                      <a:pt x="59" y="815"/>
                    </a:lnTo>
                    <a:lnTo>
                      <a:pt x="0" y="932"/>
                    </a:lnTo>
                    <a:lnTo>
                      <a:pt x="0" y="990"/>
                    </a:lnTo>
                    <a:lnTo>
                      <a:pt x="291" y="1048"/>
                    </a:lnTo>
                    <a:lnTo>
                      <a:pt x="466" y="1048"/>
                    </a:lnTo>
                    <a:lnTo>
                      <a:pt x="524" y="990"/>
                    </a:lnTo>
                    <a:lnTo>
                      <a:pt x="524" y="932"/>
                    </a:lnTo>
                    <a:lnTo>
                      <a:pt x="233" y="932"/>
                    </a:lnTo>
                    <a:lnTo>
                      <a:pt x="175" y="873"/>
                    </a:lnTo>
                    <a:lnTo>
                      <a:pt x="175" y="757"/>
                    </a:lnTo>
                    <a:lnTo>
                      <a:pt x="233" y="582"/>
                    </a:lnTo>
                    <a:lnTo>
                      <a:pt x="349" y="292"/>
                    </a:lnTo>
                    <a:lnTo>
                      <a:pt x="466" y="5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3"/>
              <p:cNvSpPr/>
              <p:nvPr/>
            </p:nvSpPr>
            <p:spPr>
              <a:xfrm>
                <a:off x="5410550" y="2040125"/>
                <a:ext cx="102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990" extrusionOk="0">
                    <a:moveTo>
                      <a:pt x="291" y="0"/>
                    </a:moveTo>
                    <a:lnTo>
                      <a:pt x="291" y="58"/>
                    </a:lnTo>
                    <a:lnTo>
                      <a:pt x="117" y="582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117" y="931"/>
                    </a:lnTo>
                    <a:lnTo>
                      <a:pt x="233" y="582"/>
                    </a:lnTo>
                    <a:lnTo>
                      <a:pt x="408" y="58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3"/>
              <p:cNvSpPr/>
              <p:nvPr/>
            </p:nvSpPr>
            <p:spPr>
              <a:xfrm>
                <a:off x="5419275" y="2041575"/>
                <a:ext cx="218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990" extrusionOk="0">
                    <a:moveTo>
                      <a:pt x="350" y="0"/>
                    </a:moveTo>
                    <a:lnTo>
                      <a:pt x="233" y="117"/>
                    </a:lnTo>
                    <a:lnTo>
                      <a:pt x="175" y="175"/>
                    </a:lnTo>
                    <a:lnTo>
                      <a:pt x="175" y="291"/>
                    </a:lnTo>
                    <a:lnTo>
                      <a:pt x="175" y="407"/>
                    </a:lnTo>
                    <a:lnTo>
                      <a:pt x="408" y="466"/>
                    </a:lnTo>
                    <a:lnTo>
                      <a:pt x="524" y="524"/>
                    </a:lnTo>
                    <a:lnTo>
                      <a:pt x="582" y="640"/>
                    </a:lnTo>
                    <a:lnTo>
                      <a:pt x="582" y="698"/>
                    </a:lnTo>
                    <a:lnTo>
                      <a:pt x="466" y="873"/>
                    </a:lnTo>
                    <a:lnTo>
                      <a:pt x="350" y="873"/>
                    </a:lnTo>
                    <a:lnTo>
                      <a:pt x="233" y="815"/>
                    </a:lnTo>
                    <a:lnTo>
                      <a:pt x="175" y="815"/>
                    </a:lnTo>
                    <a:lnTo>
                      <a:pt x="117" y="757"/>
                    </a:lnTo>
                    <a:lnTo>
                      <a:pt x="59" y="757"/>
                    </a:lnTo>
                    <a:lnTo>
                      <a:pt x="1" y="815"/>
                    </a:lnTo>
                    <a:lnTo>
                      <a:pt x="59" y="931"/>
                    </a:lnTo>
                    <a:lnTo>
                      <a:pt x="175" y="989"/>
                    </a:lnTo>
                    <a:lnTo>
                      <a:pt x="524" y="989"/>
                    </a:lnTo>
                    <a:lnTo>
                      <a:pt x="640" y="873"/>
                    </a:lnTo>
                    <a:lnTo>
                      <a:pt x="699" y="698"/>
                    </a:lnTo>
                    <a:lnTo>
                      <a:pt x="757" y="582"/>
                    </a:lnTo>
                    <a:lnTo>
                      <a:pt x="699" y="524"/>
                    </a:lnTo>
                    <a:lnTo>
                      <a:pt x="524" y="407"/>
                    </a:lnTo>
                    <a:lnTo>
                      <a:pt x="350" y="349"/>
                    </a:lnTo>
                    <a:lnTo>
                      <a:pt x="350" y="291"/>
                    </a:lnTo>
                    <a:lnTo>
                      <a:pt x="350" y="175"/>
                    </a:lnTo>
                    <a:lnTo>
                      <a:pt x="408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873" y="175"/>
                    </a:lnTo>
                    <a:lnTo>
                      <a:pt x="873" y="117"/>
                    </a:lnTo>
                    <a:lnTo>
                      <a:pt x="815" y="58"/>
                    </a:lnTo>
                    <a:lnTo>
                      <a:pt x="6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3"/>
              <p:cNvSpPr/>
              <p:nvPr/>
            </p:nvSpPr>
            <p:spPr>
              <a:xfrm>
                <a:off x="5438175" y="2043025"/>
                <a:ext cx="21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106" extrusionOk="0">
                    <a:moveTo>
                      <a:pt x="350" y="0"/>
                    </a:moveTo>
                    <a:lnTo>
                      <a:pt x="292" y="59"/>
                    </a:lnTo>
                    <a:lnTo>
                      <a:pt x="117" y="582"/>
                    </a:lnTo>
                    <a:lnTo>
                      <a:pt x="1" y="989"/>
                    </a:lnTo>
                    <a:lnTo>
                      <a:pt x="59" y="1048"/>
                    </a:lnTo>
                    <a:lnTo>
                      <a:pt x="117" y="1048"/>
                    </a:lnTo>
                    <a:lnTo>
                      <a:pt x="117" y="989"/>
                    </a:lnTo>
                    <a:lnTo>
                      <a:pt x="233" y="582"/>
                    </a:lnTo>
                    <a:lnTo>
                      <a:pt x="466" y="640"/>
                    </a:lnTo>
                    <a:lnTo>
                      <a:pt x="641" y="640"/>
                    </a:lnTo>
                    <a:lnTo>
                      <a:pt x="466" y="1048"/>
                    </a:lnTo>
                    <a:lnTo>
                      <a:pt x="524" y="1106"/>
                    </a:lnTo>
                    <a:lnTo>
                      <a:pt x="583" y="1106"/>
                    </a:lnTo>
                    <a:lnTo>
                      <a:pt x="583" y="1048"/>
                    </a:lnTo>
                    <a:lnTo>
                      <a:pt x="699" y="699"/>
                    </a:lnTo>
                    <a:lnTo>
                      <a:pt x="873" y="117"/>
                    </a:lnTo>
                    <a:lnTo>
                      <a:pt x="873" y="59"/>
                    </a:lnTo>
                    <a:lnTo>
                      <a:pt x="815" y="59"/>
                    </a:lnTo>
                    <a:lnTo>
                      <a:pt x="757" y="117"/>
                    </a:lnTo>
                    <a:lnTo>
                      <a:pt x="699" y="291"/>
                    </a:lnTo>
                    <a:lnTo>
                      <a:pt x="641" y="524"/>
                    </a:lnTo>
                    <a:lnTo>
                      <a:pt x="524" y="524"/>
                    </a:lnTo>
                    <a:lnTo>
                      <a:pt x="292" y="466"/>
                    </a:lnTo>
                    <a:lnTo>
                      <a:pt x="408" y="59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3"/>
              <p:cNvSpPr/>
              <p:nvPr/>
            </p:nvSpPr>
            <p:spPr>
              <a:xfrm>
                <a:off x="5323275" y="2070650"/>
                <a:ext cx="233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990" extrusionOk="0">
                    <a:moveTo>
                      <a:pt x="466" y="1"/>
                    </a:moveTo>
                    <a:lnTo>
                      <a:pt x="292" y="59"/>
                    </a:lnTo>
                    <a:lnTo>
                      <a:pt x="117" y="233"/>
                    </a:lnTo>
                    <a:lnTo>
                      <a:pt x="1" y="466"/>
                    </a:lnTo>
                    <a:lnTo>
                      <a:pt x="1" y="699"/>
                    </a:lnTo>
                    <a:lnTo>
                      <a:pt x="59" y="873"/>
                    </a:lnTo>
                    <a:lnTo>
                      <a:pt x="117" y="932"/>
                    </a:lnTo>
                    <a:lnTo>
                      <a:pt x="234" y="990"/>
                    </a:lnTo>
                    <a:lnTo>
                      <a:pt x="350" y="990"/>
                    </a:lnTo>
                    <a:lnTo>
                      <a:pt x="641" y="932"/>
                    </a:lnTo>
                    <a:lnTo>
                      <a:pt x="699" y="873"/>
                    </a:lnTo>
                    <a:lnTo>
                      <a:pt x="641" y="815"/>
                    </a:lnTo>
                    <a:lnTo>
                      <a:pt x="583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41"/>
                    </a:lnTo>
                    <a:lnTo>
                      <a:pt x="175" y="466"/>
                    </a:lnTo>
                    <a:lnTo>
                      <a:pt x="234" y="292"/>
                    </a:lnTo>
                    <a:lnTo>
                      <a:pt x="350" y="175"/>
                    </a:lnTo>
                    <a:lnTo>
                      <a:pt x="466" y="117"/>
                    </a:lnTo>
                    <a:lnTo>
                      <a:pt x="641" y="117"/>
                    </a:lnTo>
                    <a:lnTo>
                      <a:pt x="815" y="175"/>
                    </a:lnTo>
                    <a:lnTo>
                      <a:pt x="874" y="175"/>
                    </a:lnTo>
                    <a:lnTo>
                      <a:pt x="932" y="117"/>
                    </a:lnTo>
                    <a:lnTo>
                      <a:pt x="874" y="59"/>
                    </a:lnTo>
                    <a:lnTo>
                      <a:pt x="64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3"/>
              <p:cNvSpPr/>
              <p:nvPr/>
            </p:nvSpPr>
            <p:spPr>
              <a:xfrm>
                <a:off x="5346550" y="2073575"/>
                <a:ext cx="204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90" extrusionOk="0">
                    <a:moveTo>
                      <a:pt x="641" y="116"/>
                    </a:moveTo>
                    <a:lnTo>
                      <a:pt x="699" y="233"/>
                    </a:lnTo>
                    <a:lnTo>
                      <a:pt x="641" y="466"/>
                    </a:lnTo>
                    <a:lnTo>
                      <a:pt x="582" y="698"/>
                    </a:lnTo>
                    <a:lnTo>
                      <a:pt x="466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98"/>
                    </a:lnTo>
                    <a:lnTo>
                      <a:pt x="117" y="582"/>
                    </a:lnTo>
                    <a:lnTo>
                      <a:pt x="175" y="407"/>
                    </a:lnTo>
                    <a:lnTo>
                      <a:pt x="233" y="233"/>
                    </a:lnTo>
                    <a:lnTo>
                      <a:pt x="350" y="116"/>
                    </a:lnTo>
                    <a:close/>
                    <a:moveTo>
                      <a:pt x="408" y="0"/>
                    </a:moveTo>
                    <a:lnTo>
                      <a:pt x="233" y="58"/>
                    </a:lnTo>
                    <a:lnTo>
                      <a:pt x="117" y="175"/>
                    </a:lnTo>
                    <a:lnTo>
                      <a:pt x="1" y="407"/>
                    </a:lnTo>
                    <a:lnTo>
                      <a:pt x="1" y="640"/>
                    </a:lnTo>
                    <a:lnTo>
                      <a:pt x="1" y="873"/>
                    </a:lnTo>
                    <a:lnTo>
                      <a:pt x="117" y="931"/>
                    </a:lnTo>
                    <a:lnTo>
                      <a:pt x="233" y="989"/>
                    </a:lnTo>
                    <a:lnTo>
                      <a:pt x="350" y="989"/>
                    </a:lnTo>
                    <a:lnTo>
                      <a:pt x="466" y="931"/>
                    </a:lnTo>
                    <a:lnTo>
                      <a:pt x="641" y="756"/>
                    </a:lnTo>
                    <a:lnTo>
                      <a:pt x="815" y="524"/>
                    </a:lnTo>
                    <a:lnTo>
                      <a:pt x="815" y="233"/>
                    </a:lnTo>
                    <a:lnTo>
                      <a:pt x="757" y="58"/>
                    </a:lnTo>
                    <a:lnTo>
                      <a:pt x="6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3"/>
              <p:cNvSpPr/>
              <p:nvPr/>
            </p:nvSpPr>
            <p:spPr>
              <a:xfrm>
                <a:off x="5368375" y="2075025"/>
                <a:ext cx="233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048" extrusionOk="0">
                    <a:moveTo>
                      <a:pt x="233" y="0"/>
                    </a:moveTo>
                    <a:lnTo>
                      <a:pt x="175" y="58"/>
                    </a:lnTo>
                    <a:lnTo>
                      <a:pt x="59" y="408"/>
                    </a:lnTo>
                    <a:lnTo>
                      <a:pt x="0" y="582"/>
                    </a:lnTo>
                    <a:lnTo>
                      <a:pt x="0" y="757"/>
                    </a:lnTo>
                    <a:lnTo>
                      <a:pt x="117" y="989"/>
                    </a:lnTo>
                    <a:lnTo>
                      <a:pt x="291" y="1047"/>
                    </a:lnTo>
                    <a:lnTo>
                      <a:pt x="466" y="1047"/>
                    </a:lnTo>
                    <a:lnTo>
                      <a:pt x="640" y="931"/>
                    </a:lnTo>
                    <a:lnTo>
                      <a:pt x="698" y="815"/>
                    </a:lnTo>
                    <a:lnTo>
                      <a:pt x="757" y="757"/>
                    </a:lnTo>
                    <a:lnTo>
                      <a:pt x="757" y="698"/>
                    </a:lnTo>
                    <a:lnTo>
                      <a:pt x="815" y="524"/>
                    </a:lnTo>
                    <a:lnTo>
                      <a:pt x="873" y="408"/>
                    </a:lnTo>
                    <a:lnTo>
                      <a:pt x="931" y="117"/>
                    </a:lnTo>
                    <a:lnTo>
                      <a:pt x="873" y="58"/>
                    </a:lnTo>
                    <a:lnTo>
                      <a:pt x="815" y="117"/>
                    </a:lnTo>
                    <a:lnTo>
                      <a:pt x="815" y="175"/>
                    </a:lnTo>
                    <a:lnTo>
                      <a:pt x="757" y="408"/>
                    </a:lnTo>
                    <a:lnTo>
                      <a:pt x="698" y="640"/>
                    </a:lnTo>
                    <a:lnTo>
                      <a:pt x="640" y="640"/>
                    </a:lnTo>
                    <a:lnTo>
                      <a:pt x="582" y="815"/>
                    </a:lnTo>
                    <a:lnTo>
                      <a:pt x="466" y="931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698"/>
                    </a:lnTo>
                    <a:lnTo>
                      <a:pt x="175" y="582"/>
                    </a:lnTo>
                    <a:lnTo>
                      <a:pt x="175" y="408"/>
                    </a:lnTo>
                    <a:lnTo>
                      <a:pt x="349" y="58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3"/>
              <p:cNvSpPr/>
              <p:nvPr/>
            </p:nvSpPr>
            <p:spPr>
              <a:xfrm>
                <a:off x="5388725" y="2079375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524" y="117"/>
                    </a:moveTo>
                    <a:lnTo>
                      <a:pt x="699" y="175"/>
                    </a:lnTo>
                    <a:lnTo>
                      <a:pt x="699" y="234"/>
                    </a:lnTo>
                    <a:lnTo>
                      <a:pt x="699" y="292"/>
                    </a:lnTo>
                    <a:lnTo>
                      <a:pt x="641" y="350"/>
                    </a:lnTo>
                    <a:lnTo>
                      <a:pt x="524" y="408"/>
                    </a:lnTo>
                    <a:lnTo>
                      <a:pt x="234" y="466"/>
                    </a:lnTo>
                    <a:lnTo>
                      <a:pt x="350" y="117"/>
                    </a:lnTo>
                    <a:close/>
                    <a:moveTo>
                      <a:pt x="408" y="1"/>
                    </a:moveTo>
                    <a:lnTo>
                      <a:pt x="292" y="59"/>
                    </a:lnTo>
                    <a:lnTo>
                      <a:pt x="234" y="117"/>
                    </a:lnTo>
                    <a:lnTo>
                      <a:pt x="117" y="524"/>
                    </a:lnTo>
                    <a:lnTo>
                      <a:pt x="1" y="932"/>
                    </a:lnTo>
                    <a:lnTo>
                      <a:pt x="1" y="990"/>
                    </a:lnTo>
                    <a:lnTo>
                      <a:pt x="59" y="990"/>
                    </a:lnTo>
                    <a:lnTo>
                      <a:pt x="117" y="932"/>
                    </a:lnTo>
                    <a:lnTo>
                      <a:pt x="175" y="641"/>
                    </a:lnTo>
                    <a:lnTo>
                      <a:pt x="408" y="815"/>
                    </a:lnTo>
                    <a:lnTo>
                      <a:pt x="466" y="990"/>
                    </a:lnTo>
                    <a:lnTo>
                      <a:pt x="524" y="1048"/>
                    </a:lnTo>
                    <a:lnTo>
                      <a:pt x="583" y="1048"/>
                    </a:lnTo>
                    <a:lnTo>
                      <a:pt x="583" y="990"/>
                    </a:lnTo>
                    <a:lnTo>
                      <a:pt x="583" y="932"/>
                    </a:lnTo>
                    <a:lnTo>
                      <a:pt x="524" y="815"/>
                    </a:lnTo>
                    <a:lnTo>
                      <a:pt x="350" y="524"/>
                    </a:lnTo>
                    <a:lnTo>
                      <a:pt x="524" y="466"/>
                    </a:lnTo>
                    <a:lnTo>
                      <a:pt x="757" y="408"/>
                    </a:lnTo>
                    <a:lnTo>
                      <a:pt x="873" y="234"/>
                    </a:lnTo>
                    <a:lnTo>
                      <a:pt x="815" y="117"/>
                    </a:lnTo>
                    <a:lnTo>
                      <a:pt x="7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3"/>
              <p:cNvSpPr/>
              <p:nvPr/>
            </p:nvSpPr>
            <p:spPr>
              <a:xfrm>
                <a:off x="5407650" y="2080850"/>
                <a:ext cx="2182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048" extrusionOk="0">
                    <a:moveTo>
                      <a:pt x="466" y="0"/>
                    </a:moveTo>
                    <a:lnTo>
                      <a:pt x="349" y="58"/>
                    </a:lnTo>
                    <a:lnTo>
                      <a:pt x="233" y="116"/>
                    </a:lnTo>
                    <a:lnTo>
                      <a:pt x="175" y="233"/>
                    </a:lnTo>
                    <a:lnTo>
                      <a:pt x="175" y="349"/>
                    </a:lnTo>
                    <a:lnTo>
                      <a:pt x="233" y="407"/>
                    </a:lnTo>
                    <a:lnTo>
                      <a:pt x="407" y="524"/>
                    </a:lnTo>
                    <a:lnTo>
                      <a:pt x="524" y="582"/>
                    </a:lnTo>
                    <a:lnTo>
                      <a:pt x="582" y="640"/>
                    </a:lnTo>
                    <a:lnTo>
                      <a:pt x="582" y="756"/>
                    </a:lnTo>
                    <a:lnTo>
                      <a:pt x="466" y="873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814"/>
                    </a:lnTo>
                    <a:lnTo>
                      <a:pt x="0" y="814"/>
                    </a:lnTo>
                    <a:lnTo>
                      <a:pt x="0" y="873"/>
                    </a:lnTo>
                    <a:lnTo>
                      <a:pt x="58" y="931"/>
                    </a:lnTo>
                    <a:lnTo>
                      <a:pt x="175" y="1047"/>
                    </a:lnTo>
                    <a:lnTo>
                      <a:pt x="524" y="1047"/>
                    </a:lnTo>
                    <a:lnTo>
                      <a:pt x="640" y="931"/>
                    </a:lnTo>
                    <a:lnTo>
                      <a:pt x="698" y="756"/>
                    </a:lnTo>
                    <a:lnTo>
                      <a:pt x="756" y="640"/>
                    </a:lnTo>
                    <a:lnTo>
                      <a:pt x="698" y="524"/>
                    </a:lnTo>
                    <a:lnTo>
                      <a:pt x="524" y="465"/>
                    </a:lnTo>
                    <a:lnTo>
                      <a:pt x="407" y="349"/>
                    </a:lnTo>
                    <a:lnTo>
                      <a:pt x="349" y="291"/>
                    </a:lnTo>
                    <a:lnTo>
                      <a:pt x="349" y="233"/>
                    </a:lnTo>
                    <a:lnTo>
                      <a:pt x="407" y="175"/>
                    </a:lnTo>
                    <a:lnTo>
                      <a:pt x="582" y="116"/>
                    </a:lnTo>
                    <a:lnTo>
                      <a:pt x="698" y="175"/>
                    </a:lnTo>
                    <a:lnTo>
                      <a:pt x="815" y="233"/>
                    </a:lnTo>
                    <a:lnTo>
                      <a:pt x="873" y="175"/>
                    </a:lnTo>
                    <a:lnTo>
                      <a:pt x="873" y="116"/>
                    </a:lnTo>
                    <a:lnTo>
                      <a:pt x="815" y="116"/>
                    </a:lnTo>
                    <a:lnTo>
                      <a:pt x="640" y="58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3"/>
              <p:cNvSpPr/>
              <p:nvPr/>
            </p:nvSpPr>
            <p:spPr>
              <a:xfrm>
                <a:off x="5426550" y="2083750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291" y="0"/>
                    </a:moveTo>
                    <a:lnTo>
                      <a:pt x="291" y="59"/>
                    </a:lnTo>
                    <a:lnTo>
                      <a:pt x="175" y="349"/>
                    </a:lnTo>
                    <a:lnTo>
                      <a:pt x="117" y="408"/>
                    </a:lnTo>
                    <a:lnTo>
                      <a:pt x="117" y="466"/>
                    </a:lnTo>
                    <a:lnTo>
                      <a:pt x="59" y="698"/>
                    </a:lnTo>
                    <a:lnTo>
                      <a:pt x="59" y="815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466" y="1048"/>
                    </a:lnTo>
                    <a:lnTo>
                      <a:pt x="524" y="1048"/>
                    </a:lnTo>
                    <a:lnTo>
                      <a:pt x="582" y="989"/>
                    </a:lnTo>
                    <a:lnTo>
                      <a:pt x="524" y="931"/>
                    </a:lnTo>
                    <a:lnTo>
                      <a:pt x="117" y="873"/>
                    </a:lnTo>
                    <a:lnTo>
                      <a:pt x="175" y="757"/>
                    </a:lnTo>
                    <a:lnTo>
                      <a:pt x="291" y="524"/>
                    </a:lnTo>
                    <a:lnTo>
                      <a:pt x="640" y="524"/>
                    </a:lnTo>
                    <a:lnTo>
                      <a:pt x="698" y="466"/>
                    </a:lnTo>
                    <a:lnTo>
                      <a:pt x="640" y="408"/>
                    </a:lnTo>
                    <a:lnTo>
                      <a:pt x="291" y="408"/>
                    </a:lnTo>
                    <a:lnTo>
                      <a:pt x="349" y="117"/>
                    </a:lnTo>
                    <a:lnTo>
                      <a:pt x="524" y="175"/>
                    </a:lnTo>
                    <a:lnTo>
                      <a:pt x="815" y="175"/>
                    </a:lnTo>
                    <a:lnTo>
                      <a:pt x="873" y="117"/>
                    </a:lnTo>
                    <a:lnTo>
                      <a:pt x="873" y="59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3"/>
              <p:cNvSpPr/>
              <p:nvPr/>
            </p:nvSpPr>
            <p:spPr>
              <a:xfrm>
                <a:off x="5288375" y="2114300"/>
                <a:ext cx="144025" cy="97450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3898" extrusionOk="0">
                    <a:moveTo>
                      <a:pt x="1048" y="0"/>
                    </a:moveTo>
                    <a:lnTo>
                      <a:pt x="5760" y="640"/>
                    </a:lnTo>
                    <a:lnTo>
                      <a:pt x="4771" y="3898"/>
                    </a:lnTo>
                    <a:lnTo>
                      <a:pt x="1" y="3258"/>
                    </a:lnTo>
                    <a:lnTo>
                      <a:pt x="1048" y="0"/>
                    </a:lnTo>
                    <a:close/>
                  </a:path>
                </a:pathLst>
              </a:custGeom>
              <a:solidFill>
                <a:srgbClr val="0036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3"/>
              <p:cNvSpPr/>
              <p:nvPr/>
            </p:nvSpPr>
            <p:spPr>
              <a:xfrm>
                <a:off x="5288375" y="2114300"/>
                <a:ext cx="144025" cy="97450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3898" extrusionOk="0">
                    <a:moveTo>
                      <a:pt x="931" y="291"/>
                    </a:moveTo>
                    <a:lnTo>
                      <a:pt x="2386" y="1862"/>
                    </a:lnTo>
                    <a:lnTo>
                      <a:pt x="117" y="2909"/>
                    </a:lnTo>
                    <a:lnTo>
                      <a:pt x="1" y="3258"/>
                    </a:lnTo>
                    <a:lnTo>
                      <a:pt x="466" y="3316"/>
                    </a:lnTo>
                    <a:lnTo>
                      <a:pt x="2793" y="2269"/>
                    </a:lnTo>
                    <a:lnTo>
                      <a:pt x="4248" y="3840"/>
                    </a:lnTo>
                    <a:lnTo>
                      <a:pt x="4771" y="3898"/>
                    </a:lnTo>
                    <a:lnTo>
                      <a:pt x="4829" y="3607"/>
                    </a:lnTo>
                    <a:lnTo>
                      <a:pt x="3375" y="2036"/>
                    </a:lnTo>
                    <a:lnTo>
                      <a:pt x="5644" y="989"/>
                    </a:lnTo>
                    <a:lnTo>
                      <a:pt x="5760" y="640"/>
                    </a:lnTo>
                    <a:lnTo>
                      <a:pt x="5295" y="582"/>
                    </a:lnTo>
                    <a:lnTo>
                      <a:pt x="2968" y="1629"/>
                    </a:lnTo>
                    <a:lnTo>
                      <a:pt x="1513" y="58"/>
                    </a:lnTo>
                    <a:lnTo>
                      <a:pt x="1048" y="0"/>
                    </a:lnTo>
                    <a:lnTo>
                      <a:pt x="931" y="2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3"/>
              <p:cNvSpPr/>
              <p:nvPr/>
            </p:nvSpPr>
            <p:spPr>
              <a:xfrm>
                <a:off x="5288375" y="2163750"/>
                <a:ext cx="72750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1339" extrusionOk="0">
                    <a:moveTo>
                      <a:pt x="1" y="1280"/>
                    </a:moveTo>
                    <a:lnTo>
                      <a:pt x="2909" y="0"/>
                    </a:lnTo>
                    <a:lnTo>
                      <a:pt x="2851" y="175"/>
                    </a:lnTo>
                    <a:lnTo>
                      <a:pt x="292" y="1338"/>
                    </a:lnTo>
                    <a:lnTo>
                      <a:pt x="1" y="1280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3"/>
              <p:cNvSpPr/>
              <p:nvPr/>
            </p:nvSpPr>
            <p:spPr>
              <a:xfrm>
                <a:off x="5361100" y="2160825"/>
                <a:ext cx="48025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037" extrusionOk="0">
                    <a:moveTo>
                      <a:pt x="1862" y="2037"/>
                    </a:moveTo>
                    <a:lnTo>
                      <a:pt x="0" y="59"/>
                    </a:lnTo>
                    <a:lnTo>
                      <a:pt x="175" y="1"/>
                    </a:lnTo>
                    <a:lnTo>
                      <a:pt x="1920" y="1862"/>
                    </a:lnTo>
                    <a:lnTo>
                      <a:pt x="1862" y="2037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3"/>
              <p:cNvSpPr/>
              <p:nvPr/>
            </p:nvSpPr>
            <p:spPr>
              <a:xfrm>
                <a:off x="5313100" y="2114300"/>
                <a:ext cx="48025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037" extrusionOk="0">
                    <a:moveTo>
                      <a:pt x="59" y="0"/>
                    </a:moveTo>
                    <a:lnTo>
                      <a:pt x="1920" y="1920"/>
                    </a:lnTo>
                    <a:lnTo>
                      <a:pt x="1746" y="2036"/>
                    </a:lnTo>
                    <a:lnTo>
                      <a:pt x="1" y="175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3"/>
              <p:cNvSpPr/>
              <p:nvPr/>
            </p:nvSpPr>
            <p:spPr>
              <a:xfrm>
                <a:off x="5361100" y="2128825"/>
                <a:ext cx="71300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1339" extrusionOk="0">
                    <a:moveTo>
                      <a:pt x="2851" y="59"/>
                    </a:moveTo>
                    <a:lnTo>
                      <a:pt x="0" y="1339"/>
                    </a:lnTo>
                    <a:lnTo>
                      <a:pt x="59" y="1164"/>
                    </a:lnTo>
                    <a:lnTo>
                      <a:pt x="2560" y="1"/>
                    </a:lnTo>
                    <a:lnTo>
                      <a:pt x="2851" y="59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3"/>
              <p:cNvSpPr/>
              <p:nvPr/>
            </p:nvSpPr>
            <p:spPr>
              <a:xfrm>
                <a:off x="5297100" y="2120100"/>
                <a:ext cx="126575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3434" extrusionOk="0">
                    <a:moveTo>
                      <a:pt x="2560" y="1"/>
                    </a:moveTo>
                    <a:lnTo>
                      <a:pt x="3549" y="175"/>
                    </a:lnTo>
                    <a:lnTo>
                      <a:pt x="3200" y="1281"/>
                    </a:lnTo>
                    <a:lnTo>
                      <a:pt x="5062" y="1513"/>
                    </a:lnTo>
                    <a:lnTo>
                      <a:pt x="4771" y="2561"/>
                    </a:lnTo>
                    <a:lnTo>
                      <a:pt x="2851" y="2328"/>
                    </a:lnTo>
                    <a:lnTo>
                      <a:pt x="2502" y="3433"/>
                    </a:lnTo>
                    <a:lnTo>
                      <a:pt x="1571" y="3259"/>
                    </a:lnTo>
                    <a:lnTo>
                      <a:pt x="1921" y="2153"/>
                    </a:lnTo>
                    <a:lnTo>
                      <a:pt x="1" y="1921"/>
                    </a:lnTo>
                    <a:lnTo>
                      <a:pt x="350" y="873"/>
                    </a:lnTo>
                    <a:lnTo>
                      <a:pt x="2211" y="1106"/>
                    </a:lnTo>
                    <a:lnTo>
                      <a:pt x="256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3"/>
              <p:cNvSpPr/>
              <p:nvPr/>
            </p:nvSpPr>
            <p:spPr>
              <a:xfrm>
                <a:off x="5298550" y="2121550"/>
                <a:ext cx="12365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3317" extrusionOk="0">
                    <a:moveTo>
                      <a:pt x="4946" y="1688"/>
                    </a:moveTo>
                    <a:lnTo>
                      <a:pt x="4771" y="2328"/>
                    </a:lnTo>
                    <a:lnTo>
                      <a:pt x="2677" y="2037"/>
                    </a:lnTo>
                    <a:lnTo>
                      <a:pt x="2270" y="3317"/>
                    </a:lnTo>
                    <a:lnTo>
                      <a:pt x="1688" y="3259"/>
                    </a:lnTo>
                    <a:lnTo>
                      <a:pt x="2095" y="1921"/>
                    </a:lnTo>
                    <a:lnTo>
                      <a:pt x="1" y="1630"/>
                    </a:lnTo>
                    <a:lnTo>
                      <a:pt x="234" y="990"/>
                    </a:lnTo>
                    <a:lnTo>
                      <a:pt x="2270" y="1281"/>
                    </a:lnTo>
                    <a:lnTo>
                      <a:pt x="2735" y="1"/>
                    </a:lnTo>
                    <a:lnTo>
                      <a:pt x="3259" y="59"/>
                    </a:lnTo>
                    <a:lnTo>
                      <a:pt x="2852" y="1397"/>
                    </a:lnTo>
                    <a:lnTo>
                      <a:pt x="4946" y="1688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3"/>
              <p:cNvSpPr/>
              <p:nvPr/>
            </p:nvSpPr>
            <p:spPr>
              <a:xfrm>
                <a:off x="5334925" y="2028475"/>
                <a:ext cx="218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107" extrusionOk="0">
                    <a:moveTo>
                      <a:pt x="349" y="1"/>
                    </a:moveTo>
                    <a:lnTo>
                      <a:pt x="291" y="59"/>
                    </a:lnTo>
                    <a:lnTo>
                      <a:pt x="233" y="59"/>
                    </a:lnTo>
                    <a:lnTo>
                      <a:pt x="175" y="408"/>
                    </a:lnTo>
                    <a:lnTo>
                      <a:pt x="117" y="466"/>
                    </a:lnTo>
                    <a:lnTo>
                      <a:pt x="117" y="524"/>
                    </a:lnTo>
                    <a:lnTo>
                      <a:pt x="58" y="699"/>
                    </a:lnTo>
                    <a:lnTo>
                      <a:pt x="0" y="815"/>
                    </a:lnTo>
                    <a:lnTo>
                      <a:pt x="0" y="990"/>
                    </a:lnTo>
                    <a:lnTo>
                      <a:pt x="0" y="1048"/>
                    </a:lnTo>
                    <a:lnTo>
                      <a:pt x="466" y="1106"/>
                    </a:lnTo>
                    <a:lnTo>
                      <a:pt x="524" y="1048"/>
                    </a:lnTo>
                    <a:lnTo>
                      <a:pt x="524" y="990"/>
                    </a:lnTo>
                    <a:lnTo>
                      <a:pt x="117" y="931"/>
                    </a:lnTo>
                    <a:lnTo>
                      <a:pt x="175" y="815"/>
                    </a:lnTo>
                    <a:lnTo>
                      <a:pt x="233" y="524"/>
                    </a:lnTo>
                    <a:lnTo>
                      <a:pt x="291" y="524"/>
                    </a:lnTo>
                    <a:lnTo>
                      <a:pt x="582" y="582"/>
                    </a:lnTo>
                    <a:lnTo>
                      <a:pt x="640" y="524"/>
                    </a:lnTo>
                    <a:lnTo>
                      <a:pt x="640" y="466"/>
                    </a:lnTo>
                    <a:lnTo>
                      <a:pt x="291" y="408"/>
                    </a:lnTo>
                    <a:lnTo>
                      <a:pt x="349" y="175"/>
                    </a:lnTo>
                    <a:lnTo>
                      <a:pt x="640" y="175"/>
                    </a:lnTo>
                    <a:lnTo>
                      <a:pt x="698" y="233"/>
                    </a:lnTo>
                    <a:lnTo>
                      <a:pt x="815" y="175"/>
                    </a:lnTo>
                    <a:lnTo>
                      <a:pt x="873" y="175"/>
                    </a:lnTo>
                    <a:lnTo>
                      <a:pt x="815" y="117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3"/>
              <p:cNvSpPr/>
              <p:nvPr/>
            </p:nvSpPr>
            <p:spPr>
              <a:xfrm>
                <a:off x="5352375" y="2032850"/>
                <a:ext cx="247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048" extrusionOk="0">
                    <a:moveTo>
                      <a:pt x="349" y="0"/>
                    </a:moveTo>
                    <a:lnTo>
                      <a:pt x="291" y="58"/>
                    </a:lnTo>
                    <a:lnTo>
                      <a:pt x="233" y="175"/>
                    </a:lnTo>
                    <a:lnTo>
                      <a:pt x="233" y="233"/>
                    </a:lnTo>
                    <a:lnTo>
                      <a:pt x="117" y="582"/>
                    </a:lnTo>
                    <a:lnTo>
                      <a:pt x="0" y="873"/>
                    </a:lnTo>
                    <a:lnTo>
                      <a:pt x="0" y="931"/>
                    </a:lnTo>
                    <a:lnTo>
                      <a:pt x="117" y="931"/>
                    </a:lnTo>
                    <a:lnTo>
                      <a:pt x="349" y="233"/>
                    </a:lnTo>
                    <a:lnTo>
                      <a:pt x="466" y="640"/>
                    </a:lnTo>
                    <a:lnTo>
                      <a:pt x="524" y="756"/>
                    </a:lnTo>
                    <a:lnTo>
                      <a:pt x="524" y="873"/>
                    </a:lnTo>
                    <a:lnTo>
                      <a:pt x="524" y="931"/>
                    </a:lnTo>
                    <a:lnTo>
                      <a:pt x="582" y="989"/>
                    </a:lnTo>
                    <a:lnTo>
                      <a:pt x="582" y="1047"/>
                    </a:lnTo>
                    <a:lnTo>
                      <a:pt x="699" y="1047"/>
                    </a:lnTo>
                    <a:lnTo>
                      <a:pt x="757" y="989"/>
                    </a:lnTo>
                    <a:lnTo>
                      <a:pt x="757" y="815"/>
                    </a:lnTo>
                    <a:lnTo>
                      <a:pt x="989" y="117"/>
                    </a:lnTo>
                    <a:lnTo>
                      <a:pt x="989" y="58"/>
                    </a:lnTo>
                    <a:lnTo>
                      <a:pt x="931" y="0"/>
                    </a:lnTo>
                    <a:lnTo>
                      <a:pt x="815" y="175"/>
                    </a:lnTo>
                    <a:lnTo>
                      <a:pt x="640" y="815"/>
                    </a:lnTo>
                    <a:lnTo>
                      <a:pt x="582" y="582"/>
                    </a:lnTo>
                    <a:lnTo>
                      <a:pt x="524" y="349"/>
                    </a:lnTo>
                    <a:lnTo>
                      <a:pt x="408" y="117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3"/>
              <p:cNvSpPr/>
              <p:nvPr/>
            </p:nvSpPr>
            <p:spPr>
              <a:xfrm>
                <a:off x="5377100" y="2035750"/>
                <a:ext cx="2037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15" h="1048" extrusionOk="0">
                    <a:moveTo>
                      <a:pt x="466" y="1"/>
                    </a:moveTo>
                    <a:lnTo>
                      <a:pt x="291" y="117"/>
                    </a:lnTo>
                    <a:lnTo>
                      <a:pt x="117" y="233"/>
                    </a:lnTo>
                    <a:lnTo>
                      <a:pt x="0" y="466"/>
                    </a:lnTo>
                    <a:lnTo>
                      <a:pt x="0" y="640"/>
                    </a:lnTo>
                    <a:lnTo>
                      <a:pt x="0" y="815"/>
                    </a:lnTo>
                    <a:lnTo>
                      <a:pt x="59" y="931"/>
                    </a:lnTo>
                    <a:lnTo>
                      <a:pt x="175" y="990"/>
                    </a:lnTo>
                    <a:lnTo>
                      <a:pt x="291" y="990"/>
                    </a:lnTo>
                    <a:lnTo>
                      <a:pt x="408" y="931"/>
                    </a:lnTo>
                    <a:lnTo>
                      <a:pt x="408" y="1048"/>
                    </a:lnTo>
                    <a:lnTo>
                      <a:pt x="524" y="1048"/>
                    </a:lnTo>
                    <a:lnTo>
                      <a:pt x="582" y="873"/>
                    </a:lnTo>
                    <a:lnTo>
                      <a:pt x="640" y="699"/>
                    </a:lnTo>
                    <a:lnTo>
                      <a:pt x="640" y="640"/>
                    </a:lnTo>
                    <a:lnTo>
                      <a:pt x="640" y="582"/>
                    </a:lnTo>
                    <a:lnTo>
                      <a:pt x="640" y="524"/>
                    </a:lnTo>
                    <a:lnTo>
                      <a:pt x="582" y="466"/>
                    </a:lnTo>
                    <a:lnTo>
                      <a:pt x="349" y="466"/>
                    </a:lnTo>
                    <a:lnTo>
                      <a:pt x="349" y="524"/>
                    </a:lnTo>
                    <a:lnTo>
                      <a:pt x="349" y="582"/>
                    </a:lnTo>
                    <a:lnTo>
                      <a:pt x="408" y="582"/>
                    </a:lnTo>
                    <a:lnTo>
                      <a:pt x="466" y="640"/>
                    </a:lnTo>
                    <a:lnTo>
                      <a:pt x="524" y="640"/>
                    </a:lnTo>
                    <a:lnTo>
                      <a:pt x="466" y="757"/>
                    </a:lnTo>
                    <a:lnTo>
                      <a:pt x="408" y="873"/>
                    </a:lnTo>
                    <a:lnTo>
                      <a:pt x="175" y="873"/>
                    </a:lnTo>
                    <a:lnTo>
                      <a:pt x="117" y="757"/>
                    </a:lnTo>
                    <a:lnTo>
                      <a:pt x="117" y="640"/>
                    </a:lnTo>
                    <a:lnTo>
                      <a:pt x="117" y="524"/>
                    </a:lnTo>
                    <a:lnTo>
                      <a:pt x="233" y="350"/>
                    </a:lnTo>
                    <a:lnTo>
                      <a:pt x="349" y="233"/>
                    </a:lnTo>
                    <a:lnTo>
                      <a:pt x="466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757" y="233"/>
                    </a:lnTo>
                    <a:lnTo>
                      <a:pt x="815" y="175"/>
                    </a:lnTo>
                    <a:lnTo>
                      <a:pt x="815" y="117"/>
                    </a:lnTo>
                    <a:lnTo>
                      <a:pt x="815" y="5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3"/>
              <p:cNvSpPr/>
              <p:nvPr/>
            </p:nvSpPr>
            <p:spPr>
              <a:xfrm>
                <a:off x="5393100" y="2037200"/>
                <a:ext cx="131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1048" extrusionOk="0">
                    <a:moveTo>
                      <a:pt x="291" y="1"/>
                    </a:moveTo>
                    <a:lnTo>
                      <a:pt x="59" y="641"/>
                    </a:lnTo>
                    <a:lnTo>
                      <a:pt x="59" y="815"/>
                    </a:lnTo>
                    <a:lnTo>
                      <a:pt x="0" y="815"/>
                    </a:lnTo>
                    <a:lnTo>
                      <a:pt x="0" y="932"/>
                    </a:lnTo>
                    <a:lnTo>
                      <a:pt x="0" y="990"/>
                    </a:lnTo>
                    <a:lnTo>
                      <a:pt x="291" y="1048"/>
                    </a:lnTo>
                    <a:lnTo>
                      <a:pt x="466" y="1048"/>
                    </a:lnTo>
                    <a:lnTo>
                      <a:pt x="524" y="990"/>
                    </a:lnTo>
                    <a:lnTo>
                      <a:pt x="524" y="932"/>
                    </a:lnTo>
                    <a:lnTo>
                      <a:pt x="233" y="932"/>
                    </a:lnTo>
                    <a:lnTo>
                      <a:pt x="175" y="873"/>
                    </a:lnTo>
                    <a:lnTo>
                      <a:pt x="175" y="757"/>
                    </a:lnTo>
                    <a:lnTo>
                      <a:pt x="233" y="582"/>
                    </a:lnTo>
                    <a:lnTo>
                      <a:pt x="349" y="292"/>
                    </a:lnTo>
                    <a:lnTo>
                      <a:pt x="466" y="5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3"/>
              <p:cNvSpPr/>
              <p:nvPr/>
            </p:nvSpPr>
            <p:spPr>
              <a:xfrm>
                <a:off x="5410550" y="2040125"/>
                <a:ext cx="102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990" extrusionOk="0">
                    <a:moveTo>
                      <a:pt x="291" y="0"/>
                    </a:moveTo>
                    <a:lnTo>
                      <a:pt x="291" y="58"/>
                    </a:lnTo>
                    <a:lnTo>
                      <a:pt x="117" y="582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117" y="931"/>
                    </a:lnTo>
                    <a:lnTo>
                      <a:pt x="233" y="582"/>
                    </a:lnTo>
                    <a:lnTo>
                      <a:pt x="408" y="58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3"/>
              <p:cNvSpPr/>
              <p:nvPr/>
            </p:nvSpPr>
            <p:spPr>
              <a:xfrm>
                <a:off x="5419275" y="2041575"/>
                <a:ext cx="218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990" extrusionOk="0">
                    <a:moveTo>
                      <a:pt x="350" y="0"/>
                    </a:moveTo>
                    <a:lnTo>
                      <a:pt x="233" y="117"/>
                    </a:lnTo>
                    <a:lnTo>
                      <a:pt x="175" y="175"/>
                    </a:lnTo>
                    <a:lnTo>
                      <a:pt x="175" y="291"/>
                    </a:lnTo>
                    <a:lnTo>
                      <a:pt x="175" y="407"/>
                    </a:lnTo>
                    <a:lnTo>
                      <a:pt x="408" y="524"/>
                    </a:lnTo>
                    <a:lnTo>
                      <a:pt x="524" y="524"/>
                    </a:lnTo>
                    <a:lnTo>
                      <a:pt x="582" y="640"/>
                    </a:lnTo>
                    <a:lnTo>
                      <a:pt x="582" y="698"/>
                    </a:lnTo>
                    <a:lnTo>
                      <a:pt x="466" y="815"/>
                    </a:lnTo>
                    <a:lnTo>
                      <a:pt x="350" y="873"/>
                    </a:lnTo>
                    <a:lnTo>
                      <a:pt x="233" y="815"/>
                    </a:lnTo>
                    <a:lnTo>
                      <a:pt x="175" y="815"/>
                    </a:lnTo>
                    <a:lnTo>
                      <a:pt x="117" y="757"/>
                    </a:lnTo>
                    <a:lnTo>
                      <a:pt x="59" y="757"/>
                    </a:lnTo>
                    <a:lnTo>
                      <a:pt x="1" y="815"/>
                    </a:lnTo>
                    <a:lnTo>
                      <a:pt x="59" y="931"/>
                    </a:lnTo>
                    <a:lnTo>
                      <a:pt x="291" y="989"/>
                    </a:lnTo>
                    <a:lnTo>
                      <a:pt x="466" y="989"/>
                    </a:lnTo>
                    <a:lnTo>
                      <a:pt x="640" y="873"/>
                    </a:lnTo>
                    <a:lnTo>
                      <a:pt x="699" y="698"/>
                    </a:lnTo>
                    <a:lnTo>
                      <a:pt x="699" y="582"/>
                    </a:lnTo>
                    <a:lnTo>
                      <a:pt x="699" y="524"/>
                    </a:lnTo>
                    <a:lnTo>
                      <a:pt x="524" y="407"/>
                    </a:lnTo>
                    <a:lnTo>
                      <a:pt x="350" y="349"/>
                    </a:lnTo>
                    <a:lnTo>
                      <a:pt x="291" y="291"/>
                    </a:lnTo>
                    <a:lnTo>
                      <a:pt x="291" y="175"/>
                    </a:lnTo>
                    <a:lnTo>
                      <a:pt x="408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873" y="175"/>
                    </a:lnTo>
                    <a:lnTo>
                      <a:pt x="873" y="117"/>
                    </a:lnTo>
                    <a:lnTo>
                      <a:pt x="815" y="58"/>
                    </a:lnTo>
                    <a:lnTo>
                      <a:pt x="64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3"/>
              <p:cNvSpPr/>
              <p:nvPr/>
            </p:nvSpPr>
            <p:spPr>
              <a:xfrm>
                <a:off x="5438175" y="2043025"/>
                <a:ext cx="21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106" extrusionOk="0">
                    <a:moveTo>
                      <a:pt x="350" y="0"/>
                    </a:moveTo>
                    <a:lnTo>
                      <a:pt x="292" y="59"/>
                    </a:lnTo>
                    <a:lnTo>
                      <a:pt x="117" y="582"/>
                    </a:lnTo>
                    <a:lnTo>
                      <a:pt x="1" y="989"/>
                    </a:lnTo>
                    <a:lnTo>
                      <a:pt x="1" y="1048"/>
                    </a:lnTo>
                    <a:lnTo>
                      <a:pt x="59" y="1048"/>
                    </a:lnTo>
                    <a:lnTo>
                      <a:pt x="117" y="989"/>
                    </a:lnTo>
                    <a:lnTo>
                      <a:pt x="233" y="582"/>
                    </a:lnTo>
                    <a:lnTo>
                      <a:pt x="466" y="640"/>
                    </a:lnTo>
                    <a:lnTo>
                      <a:pt x="583" y="640"/>
                    </a:lnTo>
                    <a:lnTo>
                      <a:pt x="466" y="1048"/>
                    </a:lnTo>
                    <a:lnTo>
                      <a:pt x="466" y="1106"/>
                    </a:lnTo>
                    <a:lnTo>
                      <a:pt x="583" y="1106"/>
                    </a:lnTo>
                    <a:lnTo>
                      <a:pt x="583" y="1048"/>
                    </a:lnTo>
                    <a:lnTo>
                      <a:pt x="699" y="699"/>
                    </a:lnTo>
                    <a:lnTo>
                      <a:pt x="873" y="117"/>
                    </a:lnTo>
                    <a:lnTo>
                      <a:pt x="873" y="59"/>
                    </a:lnTo>
                    <a:lnTo>
                      <a:pt x="815" y="59"/>
                    </a:lnTo>
                    <a:lnTo>
                      <a:pt x="757" y="117"/>
                    </a:lnTo>
                    <a:lnTo>
                      <a:pt x="699" y="291"/>
                    </a:lnTo>
                    <a:lnTo>
                      <a:pt x="641" y="524"/>
                    </a:lnTo>
                    <a:lnTo>
                      <a:pt x="524" y="524"/>
                    </a:lnTo>
                    <a:lnTo>
                      <a:pt x="292" y="466"/>
                    </a:lnTo>
                    <a:lnTo>
                      <a:pt x="408" y="59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3"/>
              <p:cNvSpPr/>
              <p:nvPr/>
            </p:nvSpPr>
            <p:spPr>
              <a:xfrm>
                <a:off x="5323275" y="2070650"/>
                <a:ext cx="233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990" extrusionOk="0">
                    <a:moveTo>
                      <a:pt x="466" y="1"/>
                    </a:moveTo>
                    <a:lnTo>
                      <a:pt x="292" y="59"/>
                    </a:lnTo>
                    <a:lnTo>
                      <a:pt x="117" y="233"/>
                    </a:lnTo>
                    <a:lnTo>
                      <a:pt x="1" y="466"/>
                    </a:lnTo>
                    <a:lnTo>
                      <a:pt x="1" y="699"/>
                    </a:lnTo>
                    <a:lnTo>
                      <a:pt x="59" y="873"/>
                    </a:lnTo>
                    <a:lnTo>
                      <a:pt x="117" y="932"/>
                    </a:lnTo>
                    <a:lnTo>
                      <a:pt x="234" y="990"/>
                    </a:lnTo>
                    <a:lnTo>
                      <a:pt x="350" y="990"/>
                    </a:lnTo>
                    <a:lnTo>
                      <a:pt x="583" y="932"/>
                    </a:lnTo>
                    <a:lnTo>
                      <a:pt x="699" y="873"/>
                    </a:lnTo>
                    <a:lnTo>
                      <a:pt x="641" y="815"/>
                    </a:lnTo>
                    <a:lnTo>
                      <a:pt x="583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41"/>
                    </a:lnTo>
                    <a:lnTo>
                      <a:pt x="175" y="466"/>
                    </a:lnTo>
                    <a:lnTo>
                      <a:pt x="234" y="292"/>
                    </a:lnTo>
                    <a:lnTo>
                      <a:pt x="350" y="175"/>
                    </a:lnTo>
                    <a:lnTo>
                      <a:pt x="466" y="117"/>
                    </a:lnTo>
                    <a:lnTo>
                      <a:pt x="641" y="117"/>
                    </a:lnTo>
                    <a:lnTo>
                      <a:pt x="815" y="175"/>
                    </a:lnTo>
                    <a:lnTo>
                      <a:pt x="874" y="175"/>
                    </a:lnTo>
                    <a:lnTo>
                      <a:pt x="932" y="117"/>
                    </a:lnTo>
                    <a:lnTo>
                      <a:pt x="874" y="59"/>
                    </a:lnTo>
                    <a:lnTo>
                      <a:pt x="6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3"/>
              <p:cNvSpPr/>
              <p:nvPr/>
            </p:nvSpPr>
            <p:spPr>
              <a:xfrm>
                <a:off x="5346550" y="2073575"/>
                <a:ext cx="204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90" extrusionOk="0">
                    <a:moveTo>
                      <a:pt x="641" y="116"/>
                    </a:moveTo>
                    <a:lnTo>
                      <a:pt x="699" y="233"/>
                    </a:lnTo>
                    <a:lnTo>
                      <a:pt x="641" y="466"/>
                    </a:lnTo>
                    <a:lnTo>
                      <a:pt x="582" y="698"/>
                    </a:lnTo>
                    <a:lnTo>
                      <a:pt x="466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98"/>
                    </a:lnTo>
                    <a:lnTo>
                      <a:pt x="117" y="582"/>
                    </a:lnTo>
                    <a:lnTo>
                      <a:pt x="117" y="407"/>
                    </a:lnTo>
                    <a:lnTo>
                      <a:pt x="175" y="233"/>
                    </a:lnTo>
                    <a:lnTo>
                      <a:pt x="350" y="116"/>
                    </a:lnTo>
                    <a:close/>
                    <a:moveTo>
                      <a:pt x="408" y="0"/>
                    </a:moveTo>
                    <a:lnTo>
                      <a:pt x="233" y="58"/>
                    </a:lnTo>
                    <a:lnTo>
                      <a:pt x="117" y="175"/>
                    </a:lnTo>
                    <a:lnTo>
                      <a:pt x="1" y="407"/>
                    </a:lnTo>
                    <a:lnTo>
                      <a:pt x="1" y="640"/>
                    </a:lnTo>
                    <a:lnTo>
                      <a:pt x="1" y="873"/>
                    </a:lnTo>
                    <a:lnTo>
                      <a:pt x="117" y="931"/>
                    </a:lnTo>
                    <a:lnTo>
                      <a:pt x="233" y="989"/>
                    </a:lnTo>
                    <a:lnTo>
                      <a:pt x="350" y="989"/>
                    </a:lnTo>
                    <a:lnTo>
                      <a:pt x="466" y="931"/>
                    </a:lnTo>
                    <a:lnTo>
                      <a:pt x="641" y="756"/>
                    </a:lnTo>
                    <a:lnTo>
                      <a:pt x="815" y="524"/>
                    </a:lnTo>
                    <a:lnTo>
                      <a:pt x="815" y="233"/>
                    </a:lnTo>
                    <a:lnTo>
                      <a:pt x="757" y="58"/>
                    </a:lnTo>
                    <a:lnTo>
                      <a:pt x="69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3"/>
              <p:cNvSpPr/>
              <p:nvPr/>
            </p:nvSpPr>
            <p:spPr>
              <a:xfrm>
                <a:off x="5368375" y="2075025"/>
                <a:ext cx="233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048" extrusionOk="0">
                    <a:moveTo>
                      <a:pt x="233" y="0"/>
                    </a:moveTo>
                    <a:lnTo>
                      <a:pt x="175" y="58"/>
                    </a:lnTo>
                    <a:lnTo>
                      <a:pt x="59" y="408"/>
                    </a:lnTo>
                    <a:lnTo>
                      <a:pt x="0" y="582"/>
                    </a:lnTo>
                    <a:lnTo>
                      <a:pt x="0" y="815"/>
                    </a:lnTo>
                    <a:lnTo>
                      <a:pt x="117" y="989"/>
                    </a:lnTo>
                    <a:lnTo>
                      <a:pt x="233" y="1047"/>
                    </a:lnTo>
                    <a:lnTo>
                      <a:pt x="466" y="1047"/>
                    </a:lnTo>
                    <a:lnTo>
                      <a:pt x="640" y="931"/>
                    </a:lnTo>
                    <a:lnTo>
                      <a:pt x="698" y="815"/>
                    </a:lnTo>
                    <a:lnTo>
                      <a:pt x="757" y="757"/>
                    </a:lnTo>
                    <a:lnTo>
                      <a:pt x="757" y="698"/>
                    </a:lnTo>
                    <a:lnTo>
                      <a:pt x="815" y="524"/>
                    </a:lnTo>
                    <a:lnTo>
                      <a:pt x="873" y="408"/>
                    </a:lnTo>
                    <a:lnTo>
                      <a:pt x="931" y="117"/>
                    </a:lnTo>
                    <a:lnTo>
                      <a:pt x="873" y="58"/>
                    </a:lnTo>
                    <a:lnTo>
                      <a:pt x="815" y="117"/>
                    </a:lnTo>
                    <a:lnTo>
                      <a:pt x="815" y="175"/>
                    </a:lnTo>
                    <a:lnTo>
                      <a:pt x="757" y="408"/>
                    </a:lnTo>
                    <a:lnTo>
                      <a:pt x="640" y="640"/>
                    </a:lnTo>
                    <a:lnTo>
                      <a:pt x="582" y="815"/>
                    </a:lnTo>
                    <a:lnTo>
                      <a:pt x="466" y="931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698"/>
                    </a:lnTo>
                    <a:lnTo>
                      <a:pt x="175" y="582"/>
                    </a:lnTo>
                    <a:lnTo>
                      <a:pt x="175" y="408"/>
                    </a:lnTo>
                    <a:lnTo>
                      <a:pt x="291" y="58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3"/>
              <p:cNvSpPr/>
              <p:nvPr/>
            </p:nvSpPr>
            <p:spPr>
              <a:xfrm>
                <a:off x="5388725" y="2079375"/>
                <a:ext cx="204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048" extrusionOk="0">
                    <a:moveTo>
                      <a:pt x="524" y="117"/>
                    </a:moveTo>
                    <a:lnTo>
                      <a:pt x="641" y="175"/>
                    </a:lnTo>
                    <a:lnTo>
                      <a:pt x="699" y="234"/>
                    </a:lnTo>
                    <a:lnTo>
                      <a:pt x="699" y="292"/>
                    </a:lnTo>
                    <a:lnTo>
                      <a:pt x="641" y="350"/>
                    </a:lnTo>
                    <a:lnTo>
                      <a:pt x="524" y="408"/>
                    </a:lnTo>
                    <a:lnTo>
                      <a:pt x="234" y="466"/>
                    </a:lnTo>
                    <a:lnTo>
                      <a:pt x="350" y="117"/>
                    </a:lnTo>
                    <a:close/>
                    <a:moveTo>
                      <a:pt x="350" y="1"/>
                    </a:moveTo>
                    <a:lnTo>
                      <a:pt x="292" y="59"/>
                    </a:lnTo>
                    <a:lnTo>
                      <a:pt x="234" y="117"/>
                    </a:lnTo>
                    <a:lnTo>
                      <a:pt x="117" y="524"/>
                    </a:lnTo>
                    <a:lnTo>
                      <a:pt x="1" y="932"/>
                    </a:lnTo>
                    <a:lnTo>
                      <a:pt x="1" y="990"/>
                    </a:lnTo>
                    <a:lnTo>
                      <a:pt x="59" y="990"/>
                    </a:lnTo>
                    <a:lnTo>
                      <a:pt x="117" y="932"/>
                    </a:lnTo>
                    <a:lnTo>
                      <a:pt x="175" y="641"/>
                    </a:lnTo>
                    <a:lnTo>
                      <a:pt x="350" y="815"/>
                    </a:lnTo>
                    <a:lnTo>
                      <a:pt x="466" y="990"/>
                    </a:lnTo>
                    <a:lnTo>
                      <a:pt x="524" y="1048"/>
                    </a:lnTo>
                    <a:lnTo>
                      <a:pt x="583" y="1048"/>
                    </a:lnTo>
                    <a:lnTo>
                      <a:pt x="583" y="990"/>
                    </a:lnTo>
                    <a:lnTo>
                      <a:pt x="583" y="932"/>
                    </a:lnTo>
                    <a:lnTo>
                      <a:pt x="524" y="815"/>
                    </a:lnTo>
                    <a:lnTo>
                      <a:pt x="350" y="524"/>
                    </a:lnTo>
                    <a:lnTo>
                      <a:pt x="524" y="466"/>
                    </a:lnTo>
                    <a:lnTo>
                      <a:pt x="757" y="408"/>
                    </a:lnTo>
                    <a:lnTo>
                      <a:pt x="815" y="234"/>
                    </a:lnTo>
                    <a:lnTo>
                      <a:pt x="815" y="117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3"/>
              <p:cNvSpPr/>
              <p:nvPr/>
            </p:nvSpPr>
            <p:spPr>
              <a:xfrm>
                <a:off x="5407650" y="2080850"/>
                <a:ext cx="2182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048" extrusionOk="0">
                    <a:moveTo>
                      <a:pt x="466" y="0"/>
                    </a:moveTo>
                    <a:lnTo>
                      <a:pt x="349" y="58"/>
                    </a:lnTo>
                    <a:lnTo>
                      <a:pt x="233" y="116"/>
                    </a:lnTo>
                    <a:lnTo>
                      <a:pt x="175" y="233"/>
                    </a:lnTo>
                    <a:lnTo>
                      <a:pt x="175" y="349"/>
                    </a:lnTo>
                    <a:lnTo>
                      <a:pt x="175" y="407"/>
                    </a:lnTo>
                    <a:lnTo>
                      <a:pt x="407" y="524"/>
                    </a:lnTo>
                    <a:lnTo>
                      <a:pt x="524" y="582"/>
                    </a:lnTo>
                    <a:lnTo>
                      <a:pt x="582" y="640"/>
                    </a:lnTo>
                    <a:lnTo>
                      <a:pt x="582" y="756"/>
                    </a:lnTo>
                    <a:lnTo>
                      <a:pt x="466" y="873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814"/>
                    </a:lnTo>
                    <a:lnTo>
                      <a:pt x="0" y="814"/>
                    </a:lnTo>
                    <a:lnTo>
                      <a:pt x="0" y="873"/>
                    </a:lnTo>
                    <a:lnTo>
                      <a:pt x="58" y="931"/>
                    </a:lnTo>
                    <a:lnTo>
                      <a:pt x="175" y="1047"/>
                    </a:lnTo>
                    <a:lnTo>
                      <a:pt x="466" y="1047"/>
                    </a:lnTo>
                    <a:lnTo>
                      <a:pt x="640" y="931"/>
                    </a:lnTo>
                    <a:lnTo>
                      <a:pt x="698" y="756"/>
                    </a:lnTo>
                    <a:lnTo>
                      <a:pt x="756" y="640"/>
                    </a:lnTo>
                    <a:lnTo>
                      <a:pt x="698" y="524"/>
                    </a:lnTo>
                    <a:lnTo>
                      <a:pt x="524" y="465"/>
                    </a:lnTo>
                    <a:lnTo>
                      <a:pt x="349" y="349"/>
                    </a:lnTo>
                    <a:lnTo>
                      <a:pt x="349" y="291"/>
                    </a:lnTo>
                    <a:lnTo>
                      <a:pt x="349" y="233"/>
                    </a:lnTo>
                    <a:lnTo>
                      <a:pt x="407" y="175"/>
                    </a:lnTo>
                    <a:lnTo>
                      <a:pt x="582" y="116"/>
                    </a:lnTo>
                    <a:lnTo>
                      <a:pt x="698" y="175"/>
                    </a:lnTo>
                    <a:lnTo>
                      <a:pt x="815" y="233"/>
                    </a:lnTo>
                    <a:lnTo>
                      <a:pt x="873" y="175"/>
                    </a:lnTo>
                    <a:lnTo>
                      <a:pt x="873" y="116"/>
                    </a:lnTo>
                    <a:lnTo>
                      <a:pt x="815" y="116"/>
                    </a:lnTo>
                    <a:lnTo>
                      <a:pt x="640" y="58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3"/>
              <p:cNvSpPr/>
              <p:nvPr/>
            </p:nvSpPr>
            <p:spPr>
              <a:xfrm>
                <a:off x="5426550" y="2083750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291" y="0"/>
                    </a:moveTo>
                    <a:lnTo>
                      <a:pt x="233" y="59"/>
                    </a:lnTo>
                    <a:lnTo>
                      <a:pt x="175" y="349"/>
                    </a:lnTo>
                    <a:lnTo>
                      <a:pt x="117" y="408"/>
                    </a:lnTo>
                    <a:lnTo>
                      <a:pt x="117" y="466"/>
                    </a:lnTo>
                    <a:lnTo>
                      <a:pt x="59" y="698"/>
                    </a:lnTo>
                    <a:lnTo>
                      <a:pt x="59" y="815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466" y="1048"/>
                    </a:lnTo>
                    <a:lnTo>
                      <a:pt x="524" y="1048"/>
                    </a:lnTo>
                    <a:lnTo>
                      <a:pt x="582" y="989"/>
                    </a:lnTo>
                    <a:lnTo>
                      <a:pt x="524" y="931"/>
                    </a:lnTo>
                    <a:lnTo>
                      <a:pt x="117" y="873"/>
                    </a:lnTo>
                    <a:lnTo>
                      <a:pt x="175" y="757"/>
                    </a:lnTo>
                    <a:lnTo>
                      <a:pt x="233" y="524"/>
                    </a:lnTo>
                    <a:lnTo>
                      <a:pt x="582" y="524"/>
                    </a:lnTo>
                    <a:lnTo>
                      <a:pt x="640" y="466"/>
                    </a:lnTo>
                    <a:lnTo>
                      <a:pt x="640" y="408"/>
                    </a:lnTo>
                    <a:lnTo>
                      <a:pt x="291" y="408"/>
                    </a:lnTo>
                    <a:lnTo>
                      <a:pt x="349" y="117"/>
                    </a:lnTo>
                    <a:lnTo>
                      <a:pt x="524" y="175"/>
                    </a:lnTo>
                    <a:lnTo>
                      <a:pt x="815" y="175"/>
                    </a:lnTo>
                    <a:lnTo>
                      <a:pt x="873" y="117"/>
                    </a:lnTo>
                    <a:lnTo>
                      <a:pt x="815" y="59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4"/>
          <p:cNvSpPr/>
          <p:nvPr/>
        </p:nvSpPr>
        <p:spPr>
          <a:xfrm flipH="1">
            <a:off x="7973915" y="3071224"/>
            <a:ext cx="657364" cy="394505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574" name="Google Shape;574;p34"/>
          <p:cNvSpPr/>
          <p:nvPr/>
        </p:nvSpPr>
        <p:spPr>
          <a:xfrm flipH="1">
            <a:off x="2793165" y="4066069"/>
            <a:ext cx="4524300" cy="561900"/>
          </a:xfrm>
          <a:prstGeom prst="wedgeRectCallout">
            <a:avLst>
              <a:gd name="adj1" fmla="val -54098"/>
              <a:gd name="adj2" fmla="val 8462"/>
            </a:avLst>
          </a:prstGeom>
          <a:solidFill>
            <a:srgbClr val="92D050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575" name="Google Shape;575;p34"/>
          <p:cNvSpPr/>
          <p:nvPr/>
        </p:nvSpPr>
        <p:spPr>
          <a:xfrm>
            <a:off x="1101192" y="2113030"/>
            <a:ext cx="4897200" cy="561900"/>
          </a:xfrm>
          <a:prstGeom prst="wedgeRectCallout">
            <a:avLst>
              <a:gd name="adj1" fmla="val -54371"/>
              <a:gd name="adj2" fmla="val 11025"/>
            </a:avLst>
          </a:prstGeom>
          <a:solidFill>
            <a:schemeClr val="accent6">
              <a:lumMod val="40000"/>
              <a:lumOff val="6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grpSp>
        <p:nvGrpSpPr>
          <p:cNvPr id="597" name="Google Shape;597;p34"/>
          <p:cNvGrpSpPr/>
          <p:nvPr/>
        </p:nvGrpSpPr>
        <p:grpSpPr>
          <a:xfrm>
            <a:off x="25865" y="2082546"/>
            <a:ext cx="854316" cy="1065138"/>
            <a:chOff x="2387710" y="1441879"/>
            <a:chExt cx="854316" cy="1065138"/>
          </a:xfrm>
        </p:grpSpPr>
        <p:sp>
          <p:nvSpPr>
            <p:cNvPr id="598" name="Google Shape;598;p34"/>
            <p:cNvSpPr/>
            <p:nvPr/>
          </p:nvSpPr>
          <p:spPr>
            <a:xfrm>
              <a:off x="2387752" y="1443217"/>
              <a:ext cx="854249" cy="1062482"/>
            </a:xfrm>
            <a:custGeom>
              <a:avLst/>
              <a:gdLst/>
              <a:ahLst/>
              <a:cxnLst/>
              <a:rect l="l" t="t" r="r" b="b"/>
              <a:pathLst>
                <a:path w="12861" h="15996" extrusionOk="0">
                  <a:moveTo>
                    <a:pt x="5169" y="9768"/>
                  </a:moveTo>
                  <a:lnTo>
                    <a:pt x="5169" y="10094"/>
                  </a:lnTo>
                  <a:lnTo>
                    <a:pt x="5047" y="9931"/>
                  </a:lnTo>
                  <a:lnTo>
                    <a:pt x="5169" y="9768"/>
                  </a:lnTo>
                  <a:close/>
                  <a:moveTo>
                    <a:pt x="4355" y="0"/>
                  </a:moveTo>
                  <a:lnTo>
                    <a:pt x="4070" y="41"/>
                  </a:lnTo>
                  <a:lnTo>
                    <a:pt x="3744" y="82"/>
                  </a:lnTo>
                  <a:lnTo>
                    <a:pt x="3459" y="163"/>
                  </a:lnTo>
                  <a:lnTo>
                    <a:pt x="3215" y="245"/>
                  </a:lnTo>
                  <a:lnTo>
                    <a:pt x="2971" y="367"/>
                  </a:lnTo>
                  <a:lnTo>
                    <a:pt x="2808" y="529"/>
                  </a:lnTo>
                  <a:lnTo>
                    <a:pt x="2645" y="733"/>
                  </a:lnTo>
                  <a:lnTo>
                    <a:pt x="2483" y="977"/>
                  </a:lnTo>
                  <a:lnTo>
                    <a:pt x="2320" y="1221"/>
                  </a:lnTo>
                  <a:lnTo>
                    <a:pt x="2238" y="1466"/>
                  </a:lnTo>
                  <a:lnTo>
                    <a:pt x="2157" y="1791"/>
                  </a:lnTo>
                  <a:lnTo>
                    <a:pt x="2076" y="2117"/>
                  </a:lnTo>
                  <a:lnTo>
                    <a:pt x="2035" y="2402"/>
                  </a:lnTo>
                  <a:lnTo>
                    <a:pt x="1994" y="2727"/>
                  </a:lnTo>
                  <a:lnTo>
                    <a:pt x="1994" y="3500"/>
                  </a:lnTo>
                  <a:lnTo>
                    <a:pt x="2076" y="4314"/>
                  </a:lnTo>
                  <a:lnTo>
                    <a:pt x="2116" y="4640"/>
                  </a:lnTo>
                  <a:lnTo>
                    <a:pt x="2076" y="4640"/>
                  </a:lnTo>
                  <a:lnTo>
                    <a:pt x="1994" y="4721"/>
                  </a:lnTo>
                  <a:lnTo>
                    <a:pt x="1913" y="4925"/>
                  </a:lnTo>
                  <a:lnTo>
                    <a:pt x="1872" y="5088"/>
                  </a:lnTo>
                  <a:lnTo>
                    <a:pt x="1913" y="5373"/>
                  </a:lnTo>
                  <a:lnTo>
                    <a:pt x="1994" y="5617"/>
                  </a:lnTo>
                  <a:lnTo>
                    <a:pt x="2157" y="5902"/>
                  </a:lnTo>
                  <a:lnTo>
                    <a:pt x="2320" y="6105"/>
                  </a:lnTo>
                  <a:lnTo>
                    <a:pt x="2361" y="6146"/>
                  </a:lnTo>
                  <a:lnTo>
                    <a:pt x="2483" y="6553"/>
                  </a:lnTo>
                  <a:lnTo>
                    <a:pt x="2686" y="7001"/>
                  </a:lnTo>
                  <a:lnTo>
                    <a:pt x="2930" y="7489"/>
                  </a:lnTo>
                  <a:lnTo>
                    <a:pt x="3256" y="7855"/>
                  </a:lnTo>
                  <a:lnTo>
                    <a:pt x="3582" y="8222"/>
                  </a:lnTo>
                  <a:lnTo>
                    <a:pt x="3704" y="8303"/>
                  </a:lnTo>
                  <a:lnTo>
                    <a:pt x="3582" y="8425"/>
                  </a:lnTo>
                  <a:lnTo>
                    <a:pt x="3459" y="8588"/>
                  </a:lnTo>
                  <a:lnTo>
                    <a:pt x="3378" y="8791"/>
                  </a:lnTo>
                  <a:lnTo>
                    <a:pt x="3337" y="8995"/>
                  </a:lnTo>
                  <a:lnTo>
                    <a:pt x="3297" y="9198"/>
                  </a:lnTo>
                  <a:lnTo>
                    <a:pt x="3297" y="9402"/>
                  </a:lnTo>
                  <a:lnTo>
                    <a:pt x="3378" y="9605"/>
                  </a:lnTo>
                  <a:lnTo>
                    <a:pt x="3419" y="9768"/>
                  </a:lnTo>
                  <a:lnTo>
                    <a:pt x="3541" y="9931"/>
                  </a:lnTo>
                  <a:lnTo>
                    <a:pt x="3419" y="10094"/>
                  </a:lnTo>
                  <a:lnTo>
                    <a:pt x="3378" y="10256"/>
                  </a:lnTo>
                  <a:lnTo>
                    <a:pt x="3297" y="10460"/>
                  </a:lnTo>
                  <a:lnTo>
                    <a:pt x="3297" y="10623"/>
                  </a:lnTo>
                  <a:lnTo>
                    <a:pt x="1913" y="10989"/>
                  </a:lnTo>
                  <a:lnTo>
                    <a:pt x="895" y="11274"/>
                  </a:lnTo>
                  <a:lnTo>
                    <a:pt x="733" y="11315"/>
                  </a:lnTo>
                  <a:lnTo>
                    <a:pt x="529" y="11437"/>
                  </a:lnTo>
                  <a:lnTo>
                    <a:pt x="407" y="11559"/>
                  </a:lnTo>
                  <a:lnTo>
                    <a:pt x="244" y="11681"/>
                  </a:lnTo>
                  <a:lnTo>
                    <a:pt x="122" y="11844"/>
                  </a:lnTo>
                  <a:lnTo>
                    <a:pt x="81" y="12047"/>
                  </a:lnTo>
                  <a:lnTo>
                    <a:pt x="0" y="12210"/>
                  </a:lnTo>
                  <a:lnTo>
                    <a:pt x="0" y="12414"/>
                  </a:lnTo>
                  <a:lnTo>
                    <a:pt x="0" y="14937"/>
                  </a:lnTo>
                  <a:lnTo>
                    <a:pt x="3297" y="14937"/>
                  </a:lnTo>
                  <a:lnTo>
                    <a:pt x="3337" y="15140"/>
                  </a:lnTo>
                  <a:lnTo>
                    <a:pt x="3378" y="15385"/>
                  </a:lnTo>
                  <a:lnTo>
                    <a:pt x="3459" y="15547"/>
                  </a:lnTo>
                  <a:lnTo>
                    <a:pt x="3582" y="15669"/>
                  </a:lnTo>
                  <a:lnTo>
                    <a:pt x="3744" y="15832"/>
                  </a:lnTo>
                  <a:lnTo>
                    <a:pt x="3907" y="15954"/>
                  </a:lnTo>
                  <a:lnTo>
                    <a:pt x="4070" y="15995"/>
                  </a:lnTo>
                  <a:lnTo>
                    <a:pt x="4518" y="15995"/>
                  </a:lnTo>
                  <a:lnTo>
                    <a:pt x="4680" y="15954"/>
                  </a:lnTo>
                  <a:lnTo>
                    <a:pt x="4843" y="15832"/>
                  </a:lnTo>
                  <a:lnTo>
                    <a:pt x="5006" y="15669"/>
                  </a:lnTo>
                  <a:lnTo>
                    <a:pt x="5128" y="15547"/>
                  </a:lnTo>
                  <a:lnTo>
                    <a:pt x="5210" y="15385"/>
                  </a:lnTo>
                  <a:lnTo>
                    <a:pt x="5291" y="15140"/>
                  </a:lnTo>
                  <a:lnTo>
                    <a:pt x="5291" y="14937"/>
                  </a:lnTo>
                  <a:lnTo>
                    <a:pt x="7367" y="14937"/>
                  </a:lnTo>
                  <a:lnTo>
                    <a:pt x="7407" y="15140"/>
                  </a:lnTo>
                  <a:lnTo>
                    <a:pt x="7489" y="15385"/>
                  </a:lnTo>
                  <a:lnTo>
                    <a:pt x="7570" y="15547"/>
                  </a:lnTo>
                  <a:lnTo>
                    <a:pt x="7692" y="15669"/>
                  </a:lnTo>
                  <a:lnTo>
                    <a:pt x="7855" y="15832"/>
                  </a:lnTo>
                  <a:lnTo>
                    <a:pt x="8018" y="15954"/>
                  </a:lnTo>
                  <a:lnTo>
                    <a:pt x="8181" y="15995"/>
                  </a:lnTo>
                  <a:lnTo>
                    <a:pt x="8588" y="15995"/>
                  </a:lnTo>
                  <a:lnTo>
                    <a:pt x="8791" y="15954"/>
                  </a:lnTo>
                  <a:lnTo>
                    <a:pt x="8954" y="15832"/>
                  </a:lnTo>
                  <a:lnTo>
                    <a:pt x="9117" y="15669"/>
                  </a:lnTo>
                  <a:lnTo>
                    <a:pt x="9239" y="15547"/>
                  </a:lnTo>
                  <a:lnTo>
                    <a:pt x="9279" y="15385"/>
                  </a:lnTo>
                  <a:lnTo>
                    <a:pt x="9361" y="15140"/>
                  </a:lnTo>
                  <a:lnTo>
                    <a:pt x="9402" y="14937"/>
                  </a:lnTo>
                  <a:lnTo>
                    <a:pt x="12861" y="14937"/>
                  </a:lnTo>
                  <a:lnTo>
                    <a:pt x="12861" y="12414"/>
                  </a:lnTo>
                  <a:lnTo>
                    <a:pt x="12861" y="12210"/>
                  </a:lnTo>
                  <a:lnTo>
                    <a:pt x="12780" y="12047"/>
                  </a:lnTo>
                  <a:lnTo>
                    <a:pt x="12739" y="11844"/>
                  </a:lnTo>
                  <a:lnTo>
                    <a:pt x="12576" y="11681"/>
                  </a:lnTo>
                  <a:lnTo>
                    <a:pt x="12454" y="11559"/>
                  </a:lnTo>
                  <a:lnTo>
                    <a:pt x="12291" y="11437"/>
                  </a:lnTo>
                  <a:lnTo>
                    <a:pt x="12128" y="11315"/>
                  </a:lnTo>
                  <a:lnTo>
                    <a:pt x="11966" y="11274"/>
                  </a:lnTo>
                  <a:lnTo>
                    <a:pt x="9402" y="10582"/>
                  </a:lnTo>
                  <a:lnTo>
                    <a:pt x="9361" y="10460"/>
                  </a:lnTo>
                  <a:lnTo>
                    <a:pt x="9320" y="10256"/>
                  </a:lnTo>
                  <a:lnTo>
                    <a:pt x="9239" y="10094"/>
                  </a:lnTo>
                  <a:lnTo>
                    <a:pt x="9117" y="9931"/>
                  </a:lnTo>
                  <a:lnTo>
                    <a:pt x="9239" y="9768"/>
                  </a:lnTo>
                  <a:lnTo>
                    <a:pt x="9320" y="9605"/>
                  </a:lnTo>
                  <a:lnTo>
                    <a:pt x="9361" y="9402"/>
                  </a:lnTo>
                  <a:lnTo>
                    <a:pt x="9402" y="9198"/>
                  </a:lnTo>
                  <a:lnTo>
                    <a:pt x="9361" y="8995"/>
                  </a:lnTo>
                  <a:lnTo>
                    <a:pt x="9279" y="8791"/>
                  </a:lnTo>
                  <a:lnTo>
                    <a:pt x="9239" y="8588"/>
                  </a:lnTo>
                  <a:lnTo>
                    <a:pt x="9117" y="8425"/>
                  </a:lnTo>
                  <a:lnTo>
                    <a:pt x="9117" y="8344"/>
                  </a:lnTo>
                  <a:lnTo>
                    <a:pt x="9279" y="8222"/>
                  </a:lnTo>
                  <a:lnTo>
                    <a:pt x="9605" y="7855"/>
                  </a:lnTo>
                  <a:lnTo>
                    <a:pt x="9931" y="7489"/>
                  </a:lnTo>
                  <a:lnTo>
                    <a:pt x="10216" y="7001"/>
                  </a:lnTo>
                  <a:lnTo>
                    <a:pt x="10378" y="6553"/>
                  </a:lnTo>
                  <a:lnTo>
                    <a:pt x="10541" y="6105"/>
                  </a:lnTo>
                  <a:lnTo>
                    <a:pt x="10541" y="6064"/>
                  </a:lnTo>
                  <a:lnTo>
                    <a:pt x="10704" y="5902"/>
                  </a:lnTo>
                  <a:lnTo>
                    <a:pt x="10867" y="5617"/>
                  </a:lnTo>
                  <a:lnTo>
                    <a:pt x="10948" y="5373"/>
                  </a:lnTo>
                  <a:lnTo>
                    <a:pt x="10989" y="5088"/>
                  </a:lnTo>
                  <a:lnTo>
                    <a:pt x="10948" y="4925"/>
                  </a:lnTo>
                  <a:lnTo>
                    <a:pt x="10867" y="4721"/>
                  </a:lnTo>
                  <a:lnTo>
                    <a:pt x="10785" y="4640"/>
                  </a:lnTo>
                  <a:lnTo>
                    <a:pt x="10745" y="4640"/>
                  </a:lnTo>
                  <a:lnTo>
                    <a:pt x="10826" y="4314"/>
                  </a:lnTo>
                  <a:lnTo>
                    <a:pt x="10867" y="3500"/>
                  </a:lnTo>
                  <a:lnTo>
                    <a:pt x="10867" y="2727"/>
                  </a:lnTo>
                  <a:lnTo>
                    <a:pt x="10867" y="2402"/>
                  </a:lnTo>
                  <a:lnTo>
                    <a:pt x="10826" y="2117"/>
                  </a:lnTo>
                  <a:lnTo>
                    <a:pt x="10745" y="1791"/>
                  </a:lnTo>
                  <a:lnTo>
                    <a:pt x="10663" y="1466"/>
                  </a:lnTo>
                  <a:lnTo>
                    <a:pt x="10541" y="1221"/>
                  </a:lnTo>
                  <a:lnTo>
                    <a:pt x="10419" y="977"/>
                  </a:lnTo>
                  <a:lnTo>
                    <a:pt x="10256" y="733"/>
                  </a:lnTo>
                  <a:lnTo>
                    <a:pt x="10093" y="529"/>
                  </a:lnTo>
                  <a:lnTo>
                    <a:pt x="9890" y="367"/>
                  </a:lnTo>
                  <a:lnTo>
                    <a:pt x="9686" y="245"/>
                  </a:lnTo>
                  <a:lnTo>
                    <a:pt x="9442" y="163"/>
                  </a:lnTo>
                  <a:lnTo>
                    <a:pt x="9117" y="82"/>
                  </a:lnTo>
                  <a:lnTo>
                    <a:pt x="8832" y="41"/>
                  </a:lnTo>
                  <a:lnTo>
                    <a:pt x="8547" y="0"/>
                  </a:lnTo>
                  <a:lnTo>
                    <a:pt x="7936" y="0"/>
                  </a:lnTo>
                  <a:lnTo>
                    <a:pt x="7367" y="41"/>
                  </a:lnTo>
                  <a:lnTo>
                    <a:pt x="6878" y="82"/>
                  </a:lnTo>
                  <a:lnTo>
                    <a:pt x="6430" y="204"/>
                  </a:lnTo>
                  <a:lnTo>
                    <a:pt x="5983" y="82"/>
                  </a:lnTo>
                  <a:lnTo>
                    <a:pt x="5535" y="41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grpSp>
          <p:nvGrpSpPr>
            <p:cNvPr id="599" name="Google Shape;599;p34"/>
            <p:cNvGrpSpPr/>
            <p:nvPr/>
          </p:nvGrpSpPr>
          <p:grpSpPr>
            <a:xfrm>
              <a:off x="2387710" y="1441879"/>
              <a:ext cx="854316" cy="1065138"/>
              <a:chOff x="270675" y="3087425"/>
              <a:chExt cx="321550" cy="400900"/>
            </a:xfrm>
          </p:grpSpPr>
          <p:sp>
            <p:nvSpPr>
              <p:cNvPr id="600" name="Google Shape;600;p34"/>
              <p:cNvSpPr/>
              <p:nvPr/>
            </p:nvSpPr>
            <p:spPr>
              <a:xfrm>
                <a:off x="321550" y="3087425"/>
                <a:ext cx="221825" cy="246250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9850" extrusionOk="0">
                    <a:moveTo>
                      <a:pt x="2320" y="0"/>
                    </a:moveTo>
                    <a:lnTo>
                      <a:pt x="2035" y="41"/>
                    </a:lnTo>
                    <a:lnTo>
                      <a:pt x="1750" y="82"/>
                    </a:lnTo>
                    <a:lnTo>
                      <a:pt x="1425" y="163"/>
                    </a:lnTo>
                    <a:lnTo>
                      <a:pt x="1181" y="245"/>
                    </a:lnTo>
                    <a:lnTo>
                      <a:pt x="936" y="367"/>
                    </a:lnTo>
                    <a:lnTo>
                      <a:pt x="774" y="530"/>
                    </a:lnTo>
                    <a:lnTo>
                      <a:pt x="611" y="733"/>
                    </a:lnTo>
                    <a:lnTo>
                      <a:pt x="448" y="977"/>
                    </a:lnTo>
                    <a:lnTo>
                      <a:pt x="326" y="1221"/>
                    </a:lnTo>
                    <a:lnTo>
                      <a:pt x="204" y="1466"/>
                    </a:lnTo>
                    <a:lnTo>
                      <a:pt x="122" y="1791"/>
                    </a:lnTo>
                    <a:lnTo>
                      <a:pt x="41" y="2117"/>
                    </a:lnTo>
                    <a:lnTo>
                      <a:pt x="0" y="2442"/>
                    </a:lnTo>
                    <a:lnTo>
                      <a:pt x="0" y="2727"/>
                    </a:lnTo>
                    <a:lnTo>
                      <a:pt x="0" y="3501"/>
                    </a:lnTo>
                    <a:lnTo>
                      <a:pt x="41" y="4315"/>
                    </a:lnTo>
                    <a:lnTo>
                      <a:pt x="163" y="5169"/>
                    </a:lnTo>
                    <a:lnTo>
                      <a:pt x="326" y="6105"/>
                    </a:lnTo>
                    <a:lnTo>
                      <a:pt x="489" y="6553"/>
                    </a:lnTo>
                    <a:lnTo>
                      <a:pt x="652" y="7001"/>
                    </a:lnTo>
                    <a:lnTo>
                      <a:pt x="936" y="7489"/>
                    </a:lnTo>
                    <a:lnTo>
                      <a:pt x="1221" y="7855"/>
                    </a:lnTo>
                    <a:lnTo>
                      <a:pt x="1588" y="8222"/>
                    </a:lnTo>
                    <a:lnTo>
                      <a:pt x="1954" y="8547"/>
                    </a:lnTo>
                    <a:lnTo>
                      <a:pt x="2361" y="8832"/>
                    </a:lnTo>
                    <a:lnTo>
                      <a:pt x="2849" y="9076"/>
                    </a:lnTo>
                    <a:lnTo>
                      <a:pt x="4437" y="9850"/>
                    </a:lnTo>
                    <a:lnTo>
                      <a:pt x="6024" y="9076"/>
                    </a:lnTo>
                    <a:lnTo>
                      <a:pt x="6472" y="8832"/>
                    </a:lnTo>
                    <a:lnTo>
                      <a:pt x="6838" y="8547"/>
                    </a:lnTo>
                    <a:lnTo>
                      <a:pt x="7286" y="8222"/>
                    </a:lnTo>
                    <a:lnTo>
                      <a:pt x="7611" y="7855"/>
                    </a:lnTo>
                    <a:lnTo>
                      <a:pt x="7896" y="7489"/>
                    </a:lnTo>
                    <a:lnTo>
                      <a:pt x="8181" y="7001"/>
                    </a:lnTo>
                    <a:lnTo>
                      <a:pt x="8384" y="6553"/>
                    </a:lnTo>
                    <a:lnTo>
                      <a:pt x="8507" y="6105"/>
                    </a:lnTo>
                    <a:lnTo>
                      <a:pt x="8669" y="5169"/>
                    </a:lnTo>
                    <a:lnTo>
                      <a:pt x="8791" y="4315"/>
                    </a:lnTo>
                    <a:lnTo>
                      <a:pt x="8873" y="3501"/>
                    </a:lnTo>
                    <a:lnTo>
                      <a:pt x="8873" y="2727"/>
                    </a:lnTo>
                    <a:lnTo>
                      <a:pt x="8832" y="2442"/>
                    </a:lnTo>
                    <a:lnTo>
                      <a:pt x="8791" y="2117"/>
                    </a:lnTo>
                    <a:lnTo>
                      <a:pt x="8710" y="1791"/>
                    </a:lnTo>
                    <a:lnTo>
                      <a:pt x="8629" y="1466"/>
                    </a:lnTo>
                    <a:lnTo>
                      <a:pt x="8547" y="1221"/>
                    </a:lnTo>
                    <a:lnTo>
                      <a:pt x="8384" y="977"/>
                    </a:lnTo>
                    <a:lnTo>
                      <a:pt x="8222" y="733"/>
                    </a:lnTo>
                    <a:lnTo>
                      <a:pt x="8059" y="530"/>
                    </a:lnTo>
                    <a:lnTo>
                      <a:pt x="7896" y="367"/>
                    </a:lnTo>
                    <a:lnTo>
                      <a:pt x="7652" y="245"/>
                    </a:lnTo>
                    <a:lnTo>
                      <a:pt x="7408" y="163"/>
                    </a:lnTo>
                    <a:lnTo>
                      <a:pt x="7123" y="82"/>
                    </a:lnTo>
                    <a:lnTo>
                      <a:pt x="6797" y="41"/>
                    </a:lnTo>
                    <a:lnTo>
                      <a:pt x="6512" y="0"/>
                    </a:lnTo>
                    <a:lnTo>
                      <a:pt x="5902" y="0"/>
                    </a:lnTo>
                    <a:lnTo>
                      <a:pt x="5332" y="41"/>
                    </a:lnTo>
                    <a:lnTo>
                      <a:pt x="4884" y="82"/>
                    </a:lnTo>
                    <a:lnTo>
                      <a:pt x="4437" y="204"/>
                    </a:lnTo>
                    <a:lnTo>
                      <a:pt x="3948" y="82"/>
                    </a:lnTo>
                    <a:lnTo>
                      <a:pt x="3500" y="41"/>
                    </a:lnTo>
                    <a:lnTo>
                      <a:pt x="2931" y="0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01" name="Google Shape;601;p34"/>
              <p:cNvSpPr/>
              <p:nvPr/>
            </p:nvSpPr>
            <p:spPr>
              <a:xfrm>
                <a:off x="270675" y="3293975"/>
                <a:ext cx="321550" cy="166900"/>
              </a:xfrm>
              <a:custGeom>
                <a:avLst/>
                <a:gdLst/>
                <a:ahLst/>
                <a:cxnLst/>
                <a:rect l="l" t="t" r="r" b="b"/>
                <a:pathLst>
                  <a:path w="12862" h="6676" extrusionOk="0">
                    <a:moveTo>
                      <a:pt x="5210" y="0"/>
                    </a:moveTo>
                    <a:lnTo>
                      <a:pt x="5210" y="1913"/>
                    </a:lnTo>
                    <a:lnTo>
                      <a:pt x="936" y="3012"/>
                    </a:lnTo>
                    <a:lnTo>
                      <a:pt x="733" y="3053"/>
                    </a:lnTo>
                    <a:lnTo>
                      <a:pt x="529" y="3175"/>
                    </a:lnTo>
                    <a:lnTo>
                      <a:pt x="407" y="3297"/>
                    </a:lnTo>
                    <a:lnTo>
                      <a:pt x="245" y="3419"/>
                    </a:lnTo>
                    <a:lnTo>
                      <a:pt x="163" y="3582"/>
                    </a:lnTo>
                    <a:lnTo>
                      <a:pt x="82" y="3785"/>
                    </a:lnTo>
                    <a:lnTo>
                      <a:pt x="0" y="3948"/>
                    </a:lnTo>
                    <a:lnTo>
                      <a:pt x="0" y="4152"/>
                    </a:lnTo>
                    <a:lnTo>
                      <a:pt x="0" y="6675"/>
                    </a:lnTo>
                    <a:lnTo>
                      <a:pt x="12861" y="6675"/>
                    </a:lnTo>
                    <a:lnTo>
                      <a:pt x="12861" y="4152"/>
                    </a:lnTo>
                    <a:lnTo>
                      <a:pt x="12861" y="3948"/>
                    </a:lnTo>
                    <a:lnTo>
                      <a:pt x="12780" y="3785"/>
                    </a:lnTo>
                    <a:lnTo>
                      <a:pt x="12739" y="3582"/>
                    </a:lnTo>
                    <a:lnTo>
                      <a:pt x="12617" y="3419"/>
                    </a:lnTo>
                    <a:lnTo>
                      <a:pt x="12454" y="3297"/>
                    </a:lnTo>
                    <a:lnTo>
                      <a:pt x="12332" y="3175"/>
                    </a:lnTo>
                    <a:lnTo>
                      <a:pt x="12169" y="3053"/>
                    </a:lnTo>
                    <a:lnTo>
                      <a:pt x="11966" y="3012"/>
                    </a:lnTo>
                    <a:lnTo>
                      <a:pt x="7693" y="1913"/>
                    </a:lnTo>
                    <a:lnTo>
                      <a:pt x="7693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02" name="Google Shape;602;p34"/>
              <p:cNvSpPr/>
              <p:nvPr/>
            </p:nvSpPr>
            <p:spPr>
              <a:xfrm>
                <a:off x="302225" y="3351975"/>
                <a:ext cx="262525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10501" h="4356" extrusionOk="0">
                    <a:moveTo>
                      <a:pt x="2239" y="0"/>
                    </a:moveTo>
                    <a:lnTo>
                      <a:pt x="651" y="407"/>
                    </a:lnTo>
                    <a:lnTo>
                      <a:pt x="692" y="855"/>
                    </a:lnTo>
                    <a:lnTo>
                      <a:pt x="692" y="1221"/>
                    </a:lnTo>
                    <a:lnTo>
                      <a:pt x="611" y="1954"/>
                    </a:lnTo>
                    <a:lnTo>
                      <a:pt x="529" y="2646"/>
                    </a:lnTo>
                    <a:lnTo>
                      <a:pt x="407" y="3215"/>
                    </a:lnTo>
                    <a:lnTo>
                      <a:pt x="285" y="3704"/>
                    </a:lnTo>
                    <a:lnTo>
                      <a:pt x="163" y="4070"/>
                    </a:lnTo>
                    <a:lnTo>
                      <a:pt x="0" y="4355"/>
                    </a:lnTo>
                    <a:lnTo>
                      <a:pt x="10500" y="4355"/>
                    </a:lnTo>
                    <a:lnTo>
                      <a:pt x="10256" y="4314"/>
                    </a:lnTo>
                    <a:lnTo>
                      <a:pt x="9483" y="4111"/>
                    </a:lnTo>
                    <a:lnTo>
                      <a:pt x="8384" y="3785"/>
                    </a:lnTo>
                    <a:lnTo>
                      <a:pt x="7733" y="3541"/>
                    </a:lnTo>
                    <a:lnTo>
                      <a:pt x="7082" y="3297"/>
                    </a:lnTo>
                    <a:lnTo>
                      <a:pt x="6349" y="3012"/>
                    </a:lnTo>
                    <a:lnTo>
                      <a:pt x="5657" y="2686"/>
                    </a:lnTo>
                    <a:lnTo>
                      <a:pt x="4965" y="2320"/>
                    </a:lnTo>
                    <a:lnTo>
                      <a:pt x="4314" y="1954"/>
                    </a:lnTo>
                    <a:lnTo>
                      <a:pt x="3704" y="1506"/>
                    </a:lnTo>
                    <a:lnTo>
                      <a:pt x="3134" y="1018"/>
                    </a:lnTo>
                    <a:lnTo>
                      <a:pt x="2849" y="814"/>
                    </a:lnTo>
                    <a:lnTo>
                      <a:pt x="2646" y="529"/>
                    </a:lnTo>
                    <a:lnTo>
                      <a:pt x="2442" y="285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03" name="Google Shape;603;p34"/>
              <p:cNvSpPr/>
              <p:nvPr/>
            </p:nvSpPr>
            <p:spPr>
              <a:xfrm>
                <a:off x="400900" y="3295000"/>
                <a:ext cx="621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1140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286" y="977"/>
                    </a:lnTo>
                    <a:lnTo>
                      <a:pt x="611" y="1099"/>
                    </a:lnTo>
                    <a:lnTo>
                      <a:pt x="896" y="1099"/>
                    </a:lnTo>
                    <a:lnTo>
                      <a:pt x="1222" y="1140"/>
                    </a:lnTo>
                    <a:lnTo>
                      <a:pt x="1547" y="1099"/>
                    </a:lnTo>
                    <a:lnTo>
                      <a:pt x="1873" y="1099"/>
                    </a:lnTo>
                    <a:lnTo>
                      <a:pt x="2199" y="977"/>
                    </a:lnTo>
                    <a:lnTo>
                      <a:pt x="2484" y="855"/>
                    </a:lnTo>
                    <a:lnTo>
                      <a:pt x="2484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04" name="Google Shape;604;p34"/>
              <p:cNvSpPr/>
              <p:nvPr/>
            </p:nvSpPr>
            <p:spPr>
              <a:xfrm>
                <a:off x="462975" y="3285825"/>
                <a:ext cx="35650" cy="175050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7002" extrusionOk="0">
                    <a:moveTo>
                      <a:pt x="1425" y="1"/>
                    </a:moveTo>
                    <a:lnTo>
                      <a:pt x="1" y="1303"/>
                    </a:lnTo>
                    <a:lnTo>
                      <a:pt x="1" y="7001"/>
                    </a:lnTo>
                    <a:lnTo>
                      <a:pt x="1425" y="7001"/>
                    </a:lnTo>
                    <a:lnTo>
                      <a:pt x="1425" y="1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05" name="Google Shape;605;p34"/>
              <p:cNvSpPr/>
              <p:nvPr/>
            </p:nvSpPr>
            <p:spPr>
              <a:xfrm>
                <a:off x="455850" y="3290925"/>
                <a:ext cx="49875" cy="197400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896" extrusionOk="0">
                    <a:moveTo>
                      <a:pt x="815" y="0"/>
                    </a:moveTo>
                    <a:lnTo>
                      <a:pt x="611" y="82"/>
                    </a:lnTo>
                    <a:lnTo>
                      <a:pt x="448" y="163"/>
                    </a:lnTo>
                    <a:lnTo>
                      <a:pt x="286" y="285"/>
                    </a:lnTo>
                    <a:lnTo>
                      <a:pt x="163" y="448"/>
                    </a:lnTo>
                    <a:lnTo>
                      <a:pt x="82" y="651"/>
                    </a:lnTo>
                    <a:lnTo>
                      <a:pt x="1" y="855"/>
                    </a:lnTo>
                    <a:lnTo>
                      <a:pt x="1" y="1099"/>
                    </a:lnTo>
                    <a:lnTo>
                      <a:pt x="1" y="1262"/>
                    </a:lnTo>
                    <a:lnTo>
                      <a:pt x="41" y="1465"/>
                    </a:lnTo>
                    <a:lnTo>
                      <a:pt x="163" y="1628"/>
                    </a:lnTo>
                    <a:lnTo>
                      <a:pt x="245" y="1791"/>
                    </a:lnTo>
                    <a:lnTo>
                      <a:pt x="163" y="1954"/>
                    </a:lnTo>
                    <a:lnTo>
                      <a:pt x="41" y="2117"/>
                    </a:lnTo>
                    <a:lnTo>
                      <a:pt x="1" y="2320"/>
                    </a:lnTo>
                    <a:lnTo>
                      <a:pt x="1" y="2524"/>
                    </a:lnTo>
                    <a:lnTo>
                      <a:pt x="1" y="2686"/>
                    </a:lnTo>
                    <a:lnTo>
                      <a:pt x="41" y="2890"/>
                    </a:lnTo>
                    <a:lnTo>
                      <a:pt x="163" y="3093"/>
                    </a:lnTo>
                    <a:lnTo>
                      <a:pt x="245" y="3216"/>
                    </a:lnTo>
                    <a:lnTo>
                      <a:pt x="163" y="3378"/>
                    </a:lnTo>
                    <a:lnTo>
                      <a:pt x="41" y="3541"/>
                    </a:lnTo>
                    <a:lnTo>
                      <a:pt x="1" y="3745"/>
                    </a:lnTo>
                    <a:lnTo>
                      <a:pt x="1" y="3948"/>
                    </a:lnTo>
                    <a:lnTo>
                      <a:pt x="1" y="4152"/>
                    </a:lnTo>
                    <a:lnTo>
                      <a:pt x="41" y="4314"/>
                    </a:lnTo>
                    <a:lnTo>
                      <a:pt x="163" y="4518"/>
                    </a:lnTo>
                    <a:lnTo>
                      <a:pt x="245" y="4640"/>
                    </a:lnTo>
                    <a:lnTo>
                      <a:pt x="163" y="4803"/>
                    </a:lnTo>
                    <a:lnTo>
                      <a:pt x="41" y="5006"/>
                    </a:lnTo>
                    <a:lnTo>
                      <a:pt x="1" y="5169"/>
                    </a:lnTo>
                    <a:lnTo>
                      <a:pt x="1" y="5373"/>
                    </a:lnTo>
                    <a:lnTo>
                      <a:pt x="1" y="5576"/>
                    </a:lnTo>
                    <a:lnTo>
                      <a:pt x="41" y="5739"/>
                    </a:lnTo>
                    <a:lnTo>
                      <a:pt x="163" y="5942"/>
                    </a:lnTo>
                    <a:lnTo>
                      <a:pt x="245" y="6105"/>
                    </a:lnTo>
                    <a:lnTo>
                      <a:pt x="163" y="6227"/>
                    </a:lnTo>
                    <a:lnTo>
                      <a:pt x="41" y="6431"/>
                    </a:lnTo>
                    <a:lnTo>
                      <a:pt x="1" y="6594"/>
                    </a:lnTo>
                    <a:lnTo>
                      <a:pt x="1" y="6797"/>
                    </a:lnTo>
                    <a:lnTo>
                      <a:pt x="1" y="7001"/>
                    </a:lnTo>
                    <a:lnTo>
                      <a:pt x="82" y="7245"/>
                    </a:lnTo>
                    <a:lnTo>
                      <a:pt x="163" y="7408"/>
                    </a:lnTo>
                    <a:lnTo>
                      <a:pt x="286" y="7570"/>
                    </a:lnTo>
                    <a:lnTo>
                      <a:pt x="448" y="7733"/>
                    </a:lnTo>
                    <a:lnTo>
                      <a:pt x="611" y="7814"/>
                    </a:lnTo>
                    <a:lnTo>
                      <a:pt x="815" y="7896"/>
                    </a:lnTo>
                    <a:lnTo>
                      <a:pt x="1181" y="7896"/>
                    </a:lnTo>
                    <a:lnTo>
                      <a:pt x="1384" y="7814"/>
                    </a:lnTo>
                    <a:lnTo>
                      <a:pt x="1547" y="7733"/>
                    </a:lnTo>
                    <a:lnTo>
                      <a:pt x="1710" y="7570"/>
                    </a:lnTo>
                    <a:lnTo>
                      <a:pt x="1832" y="7408"/>
                    </a:lnTo>
                    <a:lnTo>
                      <a:pt x="1914" y="7245"/>
                    </a:lnTo>
                    <a:lnTo>
                      <a:pt x="1954" y="7001"/>
                    </a:lnTo>
                    <a:lnTo>
                      <a:pt x="1995" y="6797"/>
                    </a:lnTo>
                    <a:lnTo>
                      <a:pt x="1954" y="6594"/>
                    </a:lnTo>
                    <a:lnTo>
                      <a:pt x="1914" y="6431"/>
                    </a:lnTo>
                    <a:lnTo>
                      <a:pt x="1832" y="6227"/>
                    </a:lnTo>
                    <a:lnTo>
                      <a:pt x="1751" y="6105"/>
                    </a:lnTo>
                    <a:lnTo>
                      <a:pt x="1832" y="5942"/>
                    </a:lnTo>
                    <a:lnTo>
                      <a:pt x="1914" y="5739"/>
                    </a:lnTo>
                    <a:lnTo>
                      <a:pt x="1954" y="5576"/>
                    </a:lnTo>
                    <a:lnTo>
                      <a:pt x="1995" y="5373"/>
                    </a:lnTo>
                    <a:lnTo>
                      <a:pt x="1954" y="5169"/>
                    </a:lnTo>
                    <a:lnTo>
                      <a:pt x="1914" y="5006"/>
                    </a:lnTo>
                    <a:lnTo>
                      <a:pt x="1832" y="4803"/>
                    </a:lnTo>
                    <a:lnTo>
                      <a:pt x="1751" y="4640"/>
                    </a:lnTo>
                    <a:lnTo>
                      <a:pt x="1832" y="4518"/>
                    </a:lnTo>
                    <a:lnTo>
                      <a:pt x="1914" y="4314"/>
                    </a:lnTo>
                    <a:lnTo>
                      <a:pt x="1954" y="4152"/>
                    </a:lnTo>
                    <a:lnTo>
                      <a:pt x="1995" y="3948"/>
                    </a:lnTo>
                    <a:lnTo>
                      <a:pt x="1954" y="3745"/>
                    </a:lnTo>
                    <a:lnTo>
                      <a:pt x="1914" y="3541"/>
                    </a:lnTo>
                    <a:lnTo>
                      <a:pt x="1832" y="3378"/>
                    </a:lnTo>
                    <a:lnTo>
                      <a:pt x="1751" y="3216"/>
                    </a:lnTo>
                    <a:lnTo>
                      <a:pt x="1832" y="3093"/>
                    </a:lnTo>
                    <a:lnTo>
                      <a:pt x="1914" y="2890"/>
                    </a:lnTo>
                    <a:lnTo>
                      <a:pt x="1954" y="2686"/>
                    </a:lnTo>
                    <a:lnTo>
                      <a:pt x="1995" y="2524"/>
                    </a:lnTo>
                    <a:lnTo>
                      <a:pt x="1954" y="2320"/>
                    </a:lnTo>
                    <a:lnTo>
                      <a:pt x="1914" y="2117"/>
                    </a:lnTo>
                    <a:lnTo>
                      <a:pt x="1832" y="1954"/>
                    </a:lnTo>
                    <a:lnTo>
                      <a:pt x="1751" y="1791"/>
                    </a:lnTo>
                    <a:lnTo>
                      <a:pt x="1832" y="1628"/>
                    </a:lnTo>
                    <a:lnTo>
                      <a:pt x="1914" y="1465"/>
                    </a:lnTo>
                    <a:lnTo>
                      <a:pt x="1954" y="1262"/>
                    </a:lnTo>
                    <a:lnTo>
                      <a:pt x="1995" y="1099"/>
                    </a:lnTo>
                    <a:lnTo>
                      <a:pt x="1954" y="855"/>
                    </a:lnTo>
                    <a:lnTo>
                      <a:pt x="1914" y="651"/>
                    </a:lnTo>
                    <a:lnTo>
                      <a:pt x="1832" y="448"/>
                    </a:lnTo>
                    <a:lnTo>
                      <a:pt x="1710" y="285"/>
                    </a:lnTo>
                    <a:lnTo>
                      <a:pt x="1547" y="163"/>
                    </a:lnTo>
                    <a:lnTo>
                      <a:pt x="1384" y="82"/>
                    </a:lnTo>
                    <a:lnTo>
                      <a:pt x="1181" y="0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06" name="Google Shape;606;p34"/>
              <p:cNvSpPr/>
              <p:nvPr/>
            </p:nvSpPr>
            <p:spPr>
              <a:xfrm>
                <a:off x="353100" y="3290925"/>
                <a:ext cx="49875" cy="197400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896" extrusionOk="0">
                    <a:moveTo>
                      <a:pt x="814" y="0"/>
                    </a:moveTo>
                    <a:lnTo>
                      <a:pt x="651" y="82"/>
                    </a:lnTo>
                    <a:lnTo>
                      <a:pt x="448" y="163"/>
                    </a:lnTo>
                    <a:lnTo>
                      <a:pt x="326" y="285"/>
                    </a:lnTo>
                    <a:lnTo>
                      <a:pt x="163" y="448"/>
                    </a:lnTo>
                    <a:lnTo>
                      <a:pt x="81" y="651"/>
                    </a:lnTo>
                    <a:lnTo>
                      <a:pt x="41" y="855"/>
                    </a:lnTo>
                    <a:lnTo>
                      <a:pt x="0" y="1099"/>
                    </a:lnTo>
                    <a:lnTo>
                      <a:pt x="0" y="1262"/>
                    </a:lnTo>
                    <a:lnTo>
                      <a:pt x="81" y="1465"/>
                    </a:lnTo>
                    <a:lnTo>
                      <a:pt x="163" y="1628"/>
                    </a:lnTo>
                    <a:lnTo>
                      <a:pt x="244" y="1791"/>
                    </a:lnTo>
                    <a:lnTo>
                      <a:pt x="163" y="1954"/>
                    </a:lnTo>
                    <a:lnTo>
                      <a:pt x="81" y="2117"/>
                    </a:lnTo>
                    <a:lnTo>
                      <a:pt x="0" y="2320"/>
                    </a:lnTo>
                    <a:lnTo>
                      <a:pt x="0" y="2524"/>
                    </a:lnTo>
                    <a:lnTo>
                      <a:pt x="0" y="2686"/>
                    </a:lnTo>
                    <a:lnTo>
                      <a:pt x="81" y="2890"/>
                    </a:lnTo>
                    <a:lnTo>
                      <a:pt x="163" y="3093"/>
                    </a:lnTo>
                    <a:lnTo>
                      <a:pt x="244" y="3216"/>
                    </a:lnTo>
                    <a:lnTo>
                      <a:pt x="163" y="3378"/>
                    </a:lnTo>
                    <a:lnTo>
                      <a:pt x="81" y="3541"/>
                    </a:lnTo>
                    <a:lnTo>
                      <a:pt x="0" y="3745"/>
                    </a:lnTo>
                    <a:lnTo>
                      <a:pt x="0" y="3948"/>
                    </a:lnTo>
                    <a:lnTo>
                      <a:pt x="0" y="4152"/>
                    </a:lnTo>
                    <a:lnTo>
                      <a:pt x="81" y="4314"/>
                    </a:lnTo>
                    <a:lnTo>
                      <a:pt x="163" y="4518"/>
                    </a:lnTo>
                    <a:lnTo>
                      <a:pt x="244" y="4640"/>
                    </a:lnTo>
                    <a:lnTo>
                      <a:pt x="163" y="4803"/>
                    </a:lnTo>
                    <a:lnTo>
                      <a:pt x="81" y="5006"/>
                    </a:lnTo>
                    <a:lnTo>
                      <a:pt x="0" y="5169"/>
                    </a:lnTo>
                    <a:lnTo>
                      <a:pt x="0" y="5373"/>
                    </a:lnTo>
                    <a:lnTo>
                      <a:pt x="0" y="5576"/>
                    </a:lnTo>
                    <a:lnTo>
                      <a:pt x="81" y="5739"/>
                    </a:lnTo>
                    <a:lnTo>
                      <a:pt x="163" y="5942"/>
                    </a:lnTo>
                    <a:lnTo>
                      <a:pt x="244" y="6105"/>
                    </a:lnTo>
                    <a:lnTo>
                      <a:pt x="163" y="6227"/>
                    </a:lnTo>
                    <a:lnTo>
                      <a:pt x="81" y="6431"/>
                    </a:lnTo>
                    <a:lnTo>
                      <a:pt x="0" y="6594"/>
                    </a:lnTo>
                    <a:lnTo>
                      <a:pt x="0" y="6797"/>
                    </a:lnTo>
                    <a:lnTo>
                      <a:pt x="41" y="7001"/>
                    </a:lnTo>
                    <a:lnTo>
                      <a:pt x="81" y="7245"/>
                    </a:lnTo>
                    <a:lnTo>
                      <a:pt x="163" y="7408"/>
                    </a:lnTo>
                    <a:lnTo>
                      <a:pt x="326" y="7570"/>
                    </a:lnTo>
                    <a:lnTo>
                      <a:pt x="448" y="7733"/>
                    </a:lnTo>
                    <a:lnTo>
                      <a:pt x="651" y="7814"/>
                    </a:lnTo>
                    <a:lnTo>
                      <a:pt x="814" y="7896"/>
                    </a:lnTo>
                    <a:lnTo>
                      <a:pt x="1221" y="7896"/>
                    </a:lnTo>
                    <a:lnTo>
                      <a:pt x="1384" y="7814"/>
                    </a:lnTo>
                    <a:lnTo>
                      <a:pt x="1587" y="7733"/>
                    </a:lnTo>
                    <a:lnTo>
                      <a:pt x="1709" y="7570"/>
                    </a:lnTo>
                    <a:lnTo>
                      <a:pt x="1831" y="7408"/>
                    </a:lnTo>
                    <a:lnTo>
                      <a:pt x="1913" y="7245"/>
                    </a:lnTo>
                    <a:lnTo>
                      <a:pt x="1994" y="7001"/>
                    </a:lnTo>
                    <a:lnTo>
                      <a:pt x="1994" y="6797"/>
                    </a:lnTo>
                    <a:lnTo>
                      <a:pt x="1994" y="6594"/>
                    </a:lnTo>
                    <a:lnTo>
                      <a:pt x="1913" y="6431"/>
                    </a:lnTo>
                    <a:lnTo>
                      <a:pt x="1872" y="6227"/>
                    </a:lnTo>
                    <a:lnTo>
                      <a:pt x="1750" y="6105"/>
                    </a:lnTo>
                    <a:lnTo>
                      <a:pt x="1872" y="5942"/>
                    </a:lnTo>
                    <a:lnTo>
                      <a:pt x="1913" y="5739"/>
                    </a:lnTo>
                    <a:lnTo>
                      <a:pt x="1994" y="5576"/>
                    </a:lnTo>
                    <a:lnTo>
                      <a:pt x="1994" y="5373"/>
                    </a:lnTo>
                    <a:lnTo>
                      <a:pt x="1994" y="5169"/>
                    </a:lnTo>
                    <a:lnTo>
                      <a:pt x="1913" y="5006"/>
                    </a:lnTo>
                    <a:lnTo>
                      <a:pt x="1872" y="4803"/>
                    </a:lnTo>
                    <a:lnTo>
                      <a:pt x="1750" y="4640"/>
                    </a:lnTo>
                    <a:lnTo>
                      <a:pt x="1872" y="4518"/>
                    </a:lnTo>
                    <a:lnTo>
                      <a:pt x="1913" y="4314"/>
                    </a:lnTo>
                    <a:lnTo>
                      <a:pt x="1994" y="4152"/>
                    </a:lnTo>
                    <a:lnTo>
                      <a:pt x="1994" y="3948"/>
                    </a:lnTo>
                    <a:lnTo>
                      <a:pt x="1994" y="3745"/>
                    </a:lnTo>
                    <a:lnTo>
                      <a:pt x="1913" y="3541"/>
                    </a:lnTo>
                    <a:lnTo>
                      <a:pt x="1872" y="3378"/>
                    </a:lnTo>
                    <a:lnTo>
                      <a:pt x="1750" y="3216"/>
                    </a:lnTo>
                    <a:lnTo>
                      <a:pt x="1872" y="3093"/>
                    </a:lnTo>
                    <a:lnTo>
                      <a:pt x="1913" y="2890"/>
                    </a:lnTo>
                    <a:lnTo>
                      <a:pt x="1994" y="2686"/>
                    </a:lnTo>
                    <a:lnTo>
                      <a:pt x="1994" y="2524"/>
                    </a:lnTo>
                    <a:lnTo>
                      <a:pt x="1994" y="2320"/>
                    </a:lnTo>
                    <a:lnTo>
                      <a:pt x="1913" y="2117"/>
                    </a:lnTo>
                    <a:lnTo>
                      <a:pt x="1872" y="1954"/>
                    </a:lnTo>
                    <a:lnTo>
                      <a:pt x="1750" y="1791"/>
                    </a:lnTo>
                    <a:lnTo>
                      <a:pt x="1872" y="1628"/>
                    </a:lnTo>
                    <a:lnTo>
                      <a:pt x="1913" y="1465"/>
                    </a:lnTo>
                    <a:lnTo>
                      <a:pt x="1994" y="1262"/>
                    </a:lnTo>
                    <a:lnTo>
                      <a:pt x="1994" y="1099"/>
                    </a:lnTo>
                    <a:lnTo>
                      <a:pt x="1994" y="855"/>
                    </a:lnTo>
                    <a:lnTo>
                      <a:pt x="1913" y="651"/>
                    </a:lnTo>
                    <a:lnTo>
                      <a:pt x="1831" y="448"/>
                    </a:lnTo>
                    <a:lnTo>
                      <a:pt x="1709" y="285"/>
                    </a:lnTo>
                    <a:lnTo>
                      <a:pt x="1587" y="163"/>
                    </a:lnTo>
                    <a:lnTo>
                      <a:pt x="1384" y="82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07" name="Google Shape;607;p34"/>
              <p:cNvSpPr/>
              <p:nvPr/>
            </p:nvSpPr>
            <p:spPr>
              <a:xfrm>
                <a:off x="353100" y="3130150"/>
                <a:ext cx="156700" cy="184200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7368" extrusionOk="0">
                    <a:moveTo>
                      <a:pt x="1750" y="1"/>
                    </a:moveTo>
                    <a:lnTo>
                      <a:pt x="1425" y="42"/>
                    </a:lnTo>
                    <a:lnTo>
                      <a:pt x="1099" y="123"/>
                    </a:lnTo>
                    <a:lnTo>
                      <a:pt x="814" y="286"/>
                    </a:lnTo>
                    <a:lnTo>
                      <a:pt x="529" y="530"/>
                    </a:lnTo>
                    <a:lnTo>
                      <a:pt x="326" y="774"/>
                    </a:lnTo>
                    <a:lnTo>
                      <a:pt x="163" y="1059"/>
                    </a:lnTo>
                    <a:lnTo>
                      <a:pt x="41" y="1385"/>
                    </a:lnTo>
                    <a:lnTo>
                      <a:pt x="0" y="1751"/>
                    </a:lnTo>
                    <a:lnTo>
                      <a:pt x="0" y="4315"/>
                    </a:lnTo>
                    <a:lnTo>
                      <a:pt x="41" y="4681"/>
                    </a:lnTo>
                    <a:lnTo>
                      <a:pt x="122" y="5048"/>
                    </a:lnTo>
                    <a:lnTo>
                      <a:pt x="244" y="5414"/>
                    </a:lnTo>
                    <a:lnTo>
                      <a:pt x="407" y="5739"/>
                    </a:lnTo>
                    <a:lnTo>
                      <a:pt x="611" y="6065"/>
                    </a:lnTo>
                    <a:lnTo>
                      <a:pt x="855" y="6350"/>
                    </a:lnTo>
                    <a:lnTo>
                      <a:pt x="1099" y="6594"/>
                    </a:lnTo>
                    <a:lnTo>
                      <a:pt x="1425" y="6798"/>
                    </a:lnTo>
                    <a:lnTo>
                      <a:pt x="1628" y="6920"/>
                    </a:lnTo>
                    <a:lnTo>
                      <a:pt x="1994" y="7123"/>
                    </a:lnTo>
                    <a:lnTo>
                      <a:pt x="2361" y="7245"/>
                    </a:lnTo>
                    <a:lnTo>
                      <a:pt x="2727" y="7327"/>
                    </a:lnTo>
                    <a:lnTo>
                      <a:pt x="3134" y="7367"/>
                    </a:lnTo>
                    <a:lnTo>
                      <a:pt x="3500" y="7327"/>
                    </a:lnTo>
                    <a:lnTo>
                      <a:pt x="3907" y="7245"/>
                    </a:lnTo>
                    <a:lnTo>
                      <a:pt x="4273" y="7123"/>
                    </a:lnTo>
                    <a:lnTo>
                      <a:pt x="4640" y="6920"/>
                    </a:lnTo>
                    <a:lnTo>
                      <a:pt x="4843" y="6798"/>
                    </a:lnTo>
                    <a:lnTo>
                      <a:pt x="5128" y="6594"/>
                    </a:lnTo>
                    <a:lnTo>
                      <a:pt x="5413" y="6350"/>
                    </a:lnTo>
                    <a:lnTo>
                      <a:pt x="5698" y="6065"/>
                    </a:lnTo>
                    <a:lnTo>
                      <a:pt x="5861" y="5739"/>
                    </a:lnTo>
                    <a:lnTo>
                      <a:pt x="6024" y="5414"/>
                    </a:lnTo>
                    <a:lnTo>
                      <a:pt x="6186" y="5048"/>
                    </a:lnTo>
                    <a:lnTo>
                      <a:pt x="6227" y="4681"/>
                    </a:lnTo>
                    <a:lnTo>
                      <a:pt x="6268" y="4315"/>
                    </a:lnTo>
                    <a:lnTo>
                      <a:pt x="6268" y="1751"/>
                    </a:lnTo>
                    <a:lnTo>
                      <a:pt x="6227" y="1385"/>
                    </a:lnTo>
                    <a:lnTo>
                      <a:pt x="6146" y="1059"/>
                    </a:lnTo>
                    <a:lnTo>
                      <a:pt x="5983" y="774"/>
                    </a:lnTo>
                    <a:lnTo>
                      <a:pt x="5739" y="530"/>
                    </a:lnTo>
                    <a:lnTo>
                      <a:pt x="5494" y="286"/>
                    </a:lnTo>
                    <a:lnTo>
                      <a:pt x="5210" y="123"/>
                    </a:lnTo>
                    <a:lnTo>
                      <a:pt x="4884" y="42"/>
                    </a:lnTo>
                    <a:lnTo>
                      <a:pt x="4518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08" name="Google Shape;608;p34"/>
              <p:cNvSpPr/>
              <p:nvPr/>
            </p:nvSpPr>
            <p:spPr>
              <a:xfrm>
                <a:off x="523000" y="3202400"/>
                <a:ext cx="224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1710" extrusionOk="0">
                    <a:moveTo>
                      <a:pt x="367" y="0"/>
                    </a:moveTo>
                    <a:lnTo>
                      <a:pt x="286" y="41"/>
                    </a:lnTo>
                    <a:lnTo>
                      <a:pt x="204" y="41"/>
                    </a:lnTo>
                    <a:lnTo>
                      <a:pt x="82" y="204"/>
                    </a:lnTo>
                    <a:lnTo>
                      <a:pt x="1" y="326"/>
                    </a:lnTo>
                    <a:lnTo>
                      <a:pt x="1" y="367"/>
                    </a:lnTo>
                    <a:lnTo>
                      <a:pt x="1" y="1628"/>
                    </a:lnTo>
                    <a:lnTo>
                      <a:pt x="1" y="1669"/>
                    </a:lnTo>
                    <a:lnTo>
                      <a:pt x="42" y="1710"/>
                    </a:lnTo>
                    <a:lnTo>
                      <a:pt x="164" y="1710"/>
                    </a:lnTo>
                    <a:lnTo>
                      <a:pt x="286" y="1628"/>
                    </a:lnTo>
                    <a:lnTo>
                      <a:pt x="408" y="1506"/>
                    </a:lnTo>
                    <a:lnTo>
                      <a:pt x="652" y="1303"/>
                    </a:lnTo>
                    <a:lnTo>
                      <a:pt x="774" y="1018"/>
                    </a:lnTo>
                    <a:lnTo>
                      <a:pt x="855" y="774"/>
                    </a:lnTo>
                    <a:lnTo>
                      <a:pt x="896" y="530"/>
                    </a:lnTo>
                    <a:lnTo>
                      <a:pt x="855" y="326"/>
                    </a:lnTo>
                    <a:lnTo>
                      <a:pt x="774" y="123"/>
                    </a:lnTo>
                    <a:lnTo>
                      <a:pt x="693" y="41"/>
                    </a:lnTo>
                    <a:lnTo>
                      <a:pt x="652" y="41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09" name="Google Shape;609;p34"/>
              <p:cNvSpPr/>
              <p:nvPr/>
            </p:nvSpPr>
            <p:spPr>
              <a:xfrm>
                <a:off x="317475" y="3202400"/>
                <a:ext cx="2240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1710" extrusionOk="0">
                    <a:moveTo>
                      <a:pt x="408" y="0"/>
                    </a:moveTo>
                    <a:lnTo>
                      <a:pt x="285" y="41"/>
                    </a:lnTo>
                    <a:lnTo>
                      <a:pt x="204" y="41"/>
                    </a:lnTo>
                    <a:lnTo>
                      <a:pt x="163" y="123"/>
                    </a:lnTo>
                    <a:lnTo>
                      <a:pt x="41" y="326"/>
                    </a:lnTo>
                    <a:lnTo>
                      <a:pt x="1" y="530"/>
                    </a:lnTo>
                    <a:lnTo>
                      <a:pt x="41" y="774"/>
                    </a:lnTo>
                    <a:lnTo>
                      <a:pt x="163" y="1018"/>
                    </a:lnTo>
                    <a:lnTo>
                      <a:pt x="285" y="1303"/>
                    </a:lnTo>
                    <a:lnTo>
                      <a:pt x="489" y="1506"/>
                    </a:lnTo>
                    <a:lnTo>
                      <a:pt x="611" y="1628"/>
                    </a:lnTo>
                    <a:lnTo>
                      <a:pt x="774" y="1710"/>
                    </a:lnTo>
                    <a:lnTo>
                      <a:pt x="855" y="1710"/>
                    </a:lnTo>
                    <a:lnTo>
                      <a:pt x="896" y="1669"/>
                    </a:lnTo>
                    <a:lnTo>
                      <a:pt x="896" y="1628"/>
                    </a:lnTo>
                    <a:lnTo>
                      <a:pt x="896" y="367"/>
                    </a:lnTo>
                    <a:lnTo>
                      <a:pt x="896" y="326"/>
                    </a:lnTo>
                    <a:lnTo>
                      <a:pt x="815" y="204"/>
                    </a:lnTo>
                    <a:lnTo>
                      <a:pt x="692" y="41"/>
                    </a:lnTo>
                    <a:lnTo>
                      <a:pt x="611" y="41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10" name="Google Shape;610;p34"/>
              <p:cNvSpPr/>
              <p:nvPr/>
            </p:nvSpPr>
            <p:spPr>
              <a:xfrm>
                <a:off x="459925" y="3202400"/>
                <a:ext cx="122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6" extrusionOk="0">
                    <a:moveTo>
                      <a:pt x="245" y="0"/>
                    </a:moveTo>
                    <a:lnTo>
                      <a:pt x="163" y="41"/>
                    </a:lnTo>
                    <a:lnTo>
                      <a:pt x="41" y="123"/>
                    </a:lnTo>
                    <a:lnTo>
                      <a:pt x="0" y="245"/>
                    </a:lnTo>
                    <a:lnTo>
                      <a:pt x="0" y="448"/>
                    </a:lnTo>
                    <a:lnTo>
                      <a:pt x="0" y="611"/>
                    </a:lnTo>
                    <a:lnTo>
                      <a:pt x="41" y="774"/>
                    </a:lnTo>
                    <a:lnTo>
                      <a:pt x="163" y="855"/>
                    </a:lnTo>
                    <a:lnTo>
                      <a:pt x="245" y="896"/>
                    </a:lnTo>
                    <a:lnTo>
                      <a:pt x="326" y="855"/>
                    </a:lnTo>
                    <a:lnTo>
                      <a:pt x="448" y="774"/>
                    </a:lnTo>
                    <a:lnTo>
                      <a:pt x="489" y="611"/>
                    </a:lnTo>
                    <a:lnTo>
                      <a:pt x="489" y="448"/>
                    </a:lnTo>
                    <a:lnTo>
                      <a:pt x="489" y="245"/>
                    </a:lnTo>
                    <a:lnTo>
                      <a:pt x="448" y="123"/>
                    </a:lnTo>
                    <a:lnTo>
                      <a:pt x="326" y="41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71719"/>
              </a:solidFill>
              <a:ln w="2025" cap="rnd" cmpd="sng">
                <a:solidFill>
                  <a:srgbClr val="1717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11" name="Google Shape;611;p34"/>
              <p:cNvSpPr/>
              <p:nvPr/>
            </p:nvSpPr>
            <p:spPr>
              <a:xfrm>
                <a:off x="390725" y="3202400"/>
                <a:ext cx="132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896" extrusionOk="0">
                    <a:moveTo>
                      <a:pt x="245" y="0"/>
                    </a:moveTo>
                    <a:lnTo>
                      <a:pt x="123" y="41"/>
                    </a:lnTo>
                    <a:lnTo>
                      <a:pt x="82" y="123"/>
                    </a:lnTo>
                    <a:lnTo>
                      <a:pt x="1" y="245"/>
                    </a:lnTo>
                    <a:lnTo>
                      <a:pt x="1" y="448"/>
                    </a:lnTo>
                    <a:lnTo>
                      <a:pt x="1" y="611"/>
                    </a:lnTo>
                    <a:lnTo>
                      <a:pt x="82" y="774"/>
                    </a:lnTo>
                    <a:lnTo>
                      <a:pt x="123" y="855"/>
                    </a:lnTo>
                    <a:lnTo>
                      <a:pt x="245" y="896"/>
                    </a:lnTo>
                    <a:lnTo>
                      <a:pt x="367" y="855"/>
                    </a:lnTo>
                    <a:lnTo>
                      <a:pt x="408" y="774"/>
                    </a:lnTo>
                    <a:lnTo>
                      <a:pt x="489" y="611"/>
                    </a:lnTo>
                    <a:lnTo>
                      <a:pt x="530" y="448"/>
                    </a:lnTo>
                    <a:lnTo>
                      <a:pt x="489" y="245"/>
                    </a:lnTo>
                    <a:lnTo>
                      <a:pt x="408" y="123"/>
                    </a:lnTo>
                    <a:lnTo>
                      <a:pt x="367" y="41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71719"/>
              </a:solidFill>
              <a:ln w="2025" cap="rnd" cmpd="sng">
                <a:solidFill>
                  <a:srgbClr val="1717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12" name="Google Shape;612;p34"/>
              <p:cNvSpPr/>
              <p:nvPr/>
            </p:nvSpPr>
            <p:spPr>
              <a:xfrm>
                <a:off x="415150" y="3205450"/>
                <a:ext cx="32600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2036" extrusionOk="0">
                    <a:moveTo>
                      <a:pt x="570" y="1"/>
                    </a:moveTo>
                    <a:lnTo>
                      <a:pt x="530" y="82"/>
                    </a:lnTo>
                    <a:lnTo>
                      <a:pt x="448" y="204"/>
                    </a:lnTo>
                    <a:lnTo>
                      <a:pt x="408" y="326"/>
                    </a:lnTo>
                    <a:lnTo>
                      <a:pt x="367" y="652"/>
                    </a:lnTo>
                    <a:lnTo>
                      <a:pt x="367" y="977"/>
                    </a:lnTo>
                    <a:lnTo>
                      <a:pt x="326" y="1140"/>
                    </a:lnTo>
                    <a:lnTo>
                      <a:pt x="286" y="1222"/>
                    </a:lnTo>
                    <a:lnTo>
                      <a:pt x="204" y="1344"/>
                    </a:lnTo>
                    <a:lnTo>
                      <a:pt x="82" y="1506"/>
                    </a:lnTo>
                    <a:lnTo>
                      <a:pt x="41" y="1547"/>
                    </a:lnTo>
                    <a:lnTo>
                      <a:pt x="41" y="1629"/>
                    </a:lnTo>
                    <a:lnTo>
                      <a:pt x="1" y="1710"/>
                    </a:lnTo>
                    <a:lnTo>
                      <a:pt x="41" y="1791"/>
                    </a:lnTo>
                    <a:lnTo>
                      <a:pt x="41" y="1832"/>
                    </a:lnTo>
                    <a:lnTo>
                      <a:pt x="82" y="1832"/>
                    </a:lnTo>
                    <a:lnTo>
                      <a:pt x="204" y="1873"/>
                    </a:lnTo>
                    <a:lnTo>
                      <a:pt x="367" y="1873"/>
                    </a:lnTo>
                    <a:lnTo>
                      <a:pt x="408" y="1954"/>
                    </a:lnTo>
                    <a:lnTo>
                      <a:pt x="530" y="1995"/>
                    </a:lnTo>
                    <a:lnTo>
                      <a:pt x="652" y="2036"/>
                    </a:lnTo>
                    <a:lnTo>
                      <a:pt x="815" y="1995"/>
                    </a:lnTo>
                    <a:lnTo>
                      <a:pt x="896" y="1954"/>
                    </a:lnTo>
                    <a:lnTo>
                      <a:pt x="977" y="1873"/>
                    </a:lnTo>
                    <a:lnTo>
                      <a:pt x="1100" y="1873"/>
                    </a:lnTo>
                    <a:lnTo>
                      <a:pt x="1222" y="1832"/>
                    </a:lnTo>
                    <a:lnTo>
                      <a:pt x="1262" y="1832"/>
                    </a:lnTo>
                    <a:lnTo>
                      <a:pt x="1303" y="1791"/>
                    </a:lnTo>
                    <a:lnTo>
                      <a:pt x="1303" y="1710"/>
                    </a:lnTo>
                    <a:lnTo>
                      <a:pt x="1303" y="1629"/>
                    </a:lnTo>
                    <a:lnTo>
                      <a:pt x="1262" y="1547"/>
                    </a:lnTo>
                    <a:lnTo>
                      <a:pt x="1222" y="1506"/>
                    </a:lnTo>
                    <a:lnTo>
                      <a:pt x="1100" y="1344"/>
                    </a:lnTo>
                    <a:lnTo>
                      <a:pt x="1018" y="1222"/>
                    </a:lnTo>
                    <a:lnTo>
                      <a:pt x="977" y="1140"/>
                    </a:lnTo>
                    <a:lnTo>
                      <a:pt x="977" y="977"/>
                    </a:lnTo>
                    <a:lnTo>
                      <a:pt x="937" y="652"/>
                    </a:lnTo>
                    <a:lnTo>
                      <a:pt x="855" y="326"/>
                    </a:lnTo>
                    <a:lnTo>
                      <a:pt x="855" y="204"/>
                    </a:lnTo>
                    <a:lnTo>
                      <a:pt x="815" y="8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13" name="Google Shape;613;p34"/>
              <p:cNvSpPr/>
              <p:nvPr/>
            </p:nvSpPr>
            <p:spPr>
              <a:xfrm>
                <a:off x="404975" y="3266500"/>
                <a:ext cx="539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100" extrusionOk="0">
                    <a:moveTo>
                      <a:pt x="1" y="1"/>
                    </a:moveTo>
                    <a:lnTo>
                      <a:pt x="1" y="82"/>
                    </a:lnTo>
                    <a:lnTo>
                      <a:pt x="1" y="285"/>
                    </a:lnTo>
                    <a:lnTo>
                      <a:pt x="82" y="489"/>
                    </a:lnTo>
                    <a:lnTo>
                      <a:pt x="163" y="652"/>
                    </a:lnTo>
                    <a:lnTo>
                      <a:pt x="286" y="814"/>
                    </a:lnTo>
                    <a:lnTo>
                      <a:pt x="448" y="937"/>
                    </a:lnTo>
                    <a:lnTo>
                      <a:pt x="652" y="977"/>
                    </a:lnTo>
                    <a:lnTo>
                      <a:pt x="855" y="1059"/>
                    </a:lnTo>
                    <a:lnTo>
                      <a:pt x="1059" y="1099"/>
                    </a:lnTo>
                    <a:lnTo>
                      <a:pt x="1262" y="1059"/>
                    </a:lnTo>
                    <a:lnTo>
                      <a:pt x="1466" y="977"/>
                    </a:lnTo>
                    <a:lnTo>
                      <a:pt x="1629" y="937"/>
                    </a:lnTo>
                    <a:lnTo>
                      <a:pt x="1791" y="814"/>
                    </a:lnTo>
                    <a:lnTo>
                      <a:pt x="1914" y="652"/>
                    </a:lnTo>
                    <a:lnTo>
                      <a:pt x="2036" y="489"/>
                    </a:lnTo>
                    <a:lnTo>
                      <a:pt x="2117" y="285"/>
                    </a:lnTo>
                    <a:lnTo>
                      <a:pt x="2158" y="82"/>
                    </a:lnTo>
                    <a:lnTo>
                      <a:pt x="2117" y="1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14" name="Google Shape;614;p34"/>
              <p:cNvSpPr/>
              <p:nvPr/>
            </p:nvSpPr>
            <p:spPr>
              <a:xfrm>
                <a:off x="416175" y="3277700"/>
                <a:ext cx="305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652" extrusionOk="0">
                    <a:moveTo>
                      <a:pt x="611" y="0"/>
                    </a:moveTo>
                    <a:lnTo>
                      <a:pt x="407" y="41"/>
                    </a:lnTo>
                    <a:lnTo>
                      <a:pt x="245" y="122"/>
                    </a:lnTo>
                    <a:lnTo>
                      <a:pt x="82" y="285"/>
                    </a:lnTo>
                    <a:lnTo>
                      <a:pt x="0" y="448"/>
                    </a:lnTo>
                    <a:lnTo>
                      <a:pt x="163" y="529"/>
                    </a:lnTo>
                    <a:lnTo>
                      <a:pt x="285" y="570"/>
                    </a:lnTo>
                    <a:lnTo>
                      <a:pt x="448" y="651"/>
                    </a:lnTo>
                    <a:lnTo>
                      <a:pt x="774" y="651"/>
                    </a:lnTo>
                    <a:lnTo>
                      <a:pt x="936" y="570"/>
                    </a:lnTo>
                    <a:lnTo>
                      <a:pt x="1099" y="529"/>
                    </a:lnTo>
                    <a:lnTo>
                      <a:pt x="1221" y="448"/>
                    </a:lnTo>
                    <a:lnTo>
                      <a:pt x="1099" y="285"/>
                    </a:lnTo>
                    <a:lnTo>
                      <a:pt x="977" y="122"/>
                    </a:lnTo>
                    <a:lnTo>
                      <a:pt x="814" y="41"/>
                    </a:ln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F27089"/>
              </a:solidFill>
              <a:ln w="2025" cap="rnd" cmpd="sng">
                <a:solidFill>
                  <a:srgbClr val="F270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15" name="Google Shape;615;p34"/>
              <p:cNvSpPr/>
              <p:nvPr/>
            </p:nvSpPr>
            <p:spPr>
              <a:xfrm>
                <a:off x="334775" y="3092500"/>
                <a:ext cx="194375" cy="107900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316" extrusionOk="0">
                    <a:moveTo>
                      <a:pt x="2605" y="1"/>
                    </a:moveTo>
                    <a:lnTo>
                      <a:pt x="2320" y="42"/>
                    </a:lnTo>
                    <a:lnTo>
                      <a:pt x="2035" y="123"/>
                    </a:lnTo>
                    <a:lnTo>
                      <a:pt x="1791" y="164"/>
                    </a:lnTo>
                    <a:lnTo>
                      <a:pt x="1547" y="327"/>
                    </a:lnTo>
                    <a:lnTo>
                      <a:pt x="1344" y="449"/>
                    </a:lnTo>
                    <a:lnTo>
                      <a:pt x="1140" y="611"/>
                    </a:lnTo>
                    <a:lnTo>
                      <a:pt x="937" y="774"/>
                    </a:lnTo>
                    <a:lnTo>
                      <a:pt x="774" y="937"/>
                    </a:lnTo>
                    <a:lnTo>
                      <a:pt x="530" y="1344"/>
                    </a:lnTo>
                    <a:lnTo>
                      <a:pt x="285" y="1751"/>
                    </a:lnTo>
                    <a:lnTo>
                      <a:pt x="123" y="2199"/>
                    </a:lnTo>
                    <a:lnTo>
                      <a:pt x="41" y="2646"/>
                    </a:lnTo>
                    <a:lnTo>
                      <a:pt x="0" y="3053"/>
                    </a:lnTo>
                    <a:lnTo>
                      <a:pt x="0" y="3460"/>
                    </a:lnTo>
                    <a:lnTo>
                      <a:pt x="82" y="3786"/>
                    </a:lnTo>
                    <a:lnTo>
                      <a:pt x="123" y="3949"/>
                    </a:lnTo>
                    <a:lnTo>
                      <a:pt x="204" y="4030"/>
                    </a:lnTo>
                    <a:lnTo>
                      <a:pt x="285" y="4112"/>
                    </a:lnTo>
                    <a:lnTo>
                      <a:pt x="367" y="4234"/>
                    </a:lnTo>
                    <a:lnTo>
                      <a:pt x="489" y="4274"/>
                    </a:lnTo>
                    <a:lnTo>
                      <a:pt x="570" y="4274"/>
                    </a:lnTo>
                    <a:lnTo>
                      <a:pt x="937" y="4315"/>
                    </a:lnTo>
                    <a:lnTo>
                      <a:pt x="1303" y="4274"/>
                    </a:lnTo>
                    <a:lnTo>
                      <a:pt x="1628" y="4193"/>
                    </a:lnTo>
                    <a:lnTo>
                      <a:pt x="1913" y="4071"/>
                    </a:lnTo>
                    <a:lnTo>
                      <a:pt x="2198" y="3908"/>
                    </a:lnTo>
                    <a:lnTo>
                      <a:pt x="2483" y="3745"/>
                    </a:lnTo>
                    <a:lnTo>
                      <a:pt x="2687" y="3501"/>
                    </a:lnTo>
                    <a:lnTo>
                      <a:pt x="2931" y="3338"/>
                    </a:lnTo>
                    <a:lnTo>
                      <a:pt x="3256" y="2850"/>
                    </a:lnTo>
                    <a:lnTo>
                      <a:pt x="3582" y="2443"/>
                    </a:lnTo>
                    <a:lnTo>
                      <a:pt x="3745" y="2077"/>
                    </a:lnTo>
                    <a:lnTo>
                      <a:pt x="3908" y="1832"/>
                    </a:lnTo>
                    <a:lnTo>
                      <a:pt x="4030" y="2077"/>
                    </a:lnTo>
                    <a:lnTo>
                      <a:pt x="4233" y="2443"/>
                    </a:lnTo>
                    <a:lnTo>
                      <a:pt x="4518" y="2850"/>
                    </a:lnTo>
                    <a:lnTo>
                      <a:pt x="4844" y="3338"/>
                    </a:lnTo>
                    <a:lnTo>
                      <a:pt x="5088" y="3501"/>
                    </a:lnTo>
                    <a:lnTo>
                      <a:pt x="5332" y="3745"/>
                    </a:lnTo>
                    <a:lnTo>
                      <a:pt x="5576" y="3908"/>
                    </a:lnTo>
                    <a:lnTo>
                      <a:pt x="5861" y="4071"/>
                    </a:lnTo>
                    <a:lnTo>
                      <a:pt x="6146" y="4193"/>
                    </a:lnTo>
                    <a:lnTo>
                      <a:pt x="6472" y="4274"/>
                    </a:lnTo>
                    <a:lnTo>
                      <a:pt x="6838" y="4315"/>
                    </a:lnTo>
                    <a:lnTo>
                      <a:pt x="7204" y="4274"/>
                    </a:lnTo>
                    <a:lnTo>
                      <a:pt x="7286" y="4274"/>
                    </a:lnTo>
                    <a:lnTo>
                      <a:pt x="7408" y="4234"/>
                    </a:lnTo>
                    <a:lnTo>
                      <a:pt x="7489" y="4112"/>
                    </a:lnTo>
                    <a:lnTo>
                      <a:pt x="7571" y="4030"/>
                    </a:lnTo>
                    <a:lnTo>
                      <a:pt x="7652" y="3949"/>
                    </a:lnTo>
                    <a:lnTo>
                      <a:pt x="7693" y="3786"/>
                    </a:lnTo>
                    <a:lnTo>
                      <a:pt x="7774" y="3460"/>
                    </a:lnTo>
                    <a:lnTo>
                      <a:pt x="7774" y="3053"/>
                    </a:lnTo>
                    <a:lnTo>
                      <a:pt x="7733" y="2646"/>
                    </a:lnTo>
                    <a:lnTo>
                      <a:pt x="7652" y="2199"/>
                    </a:lnTo>
                    <a:lnTo>
                      <a:pt x="7489" y="1751"/>
                    </a:lnTo>
                    <a:lnTo>
                      <a:pt x="7245" y="1344"/>
                    </a:lnTo>
                    <a:lnTo>
                      <a:pt x="7001" y="937"/>
                    </a:lnTo>
                    <a:lnTo>
                      <a:pt x="6838" y="774"/>
                    </a:lnTo>
                    <a:lnTo>
                      <a:pt x="6634" y="611"/>
                    </a:lnTo>
                    <a:lnTo>
                      <a:pt x="6431" y="449"/>
                    </a:lnTo>
                    <a:lnTo>
                      <a:pt x="6227" y="327"/>
                    </a:lnTo>
                    <a:lnTo>
                      <a:pt x="5983" y="164"/>
                    </a:lnTo>
                    <a:lnTo>
                      <a:pt x="5739" y="123"/>
                    </a:lnTo>
                    <a:lnTo>
                      <a:pt x="5495" y="42"/>
                    </a:lnTo>
                    <a:lnTo>
                      <a:pt x="5169" y="1"/>
                    </a:lnTo>
                    <a:lnTo>
                      <a:pt x="4559" y="1"/>
                    </a:lnTo>
                    <a:lnTo>
                      <a:pt x="4233" y="42"/>
                    </a:lnTo>
                    <a:lnTo>
                      <a:pt x="3908" y="164"/>
                    </a:lnTo>
                    <a:lnTo>
                      <a:pt x="3541" y="42"/>
                    </a:lnTo>
                    <a:lnTo>
                      <a:pt x="3216" y="1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</p:grpSp>
      </p:grpSp>
      <p:sp>
        <p:nvSpPr>
          <p:cNvPr id="616" name="Google Shape;616;p34"/>
          <p:cNvSpPr txBox="1">
            <a:spLocks noGrp="1"/>
          </p:cNvSpPr>
          <p:nvPr>
            <p:ph type="title"/>
          </p:nvPr>
        </p:nvSpPr>
        <p:spPr>
          <a:xfrm>
            <a:off x="777719" y="2895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3"/>
                </a:solidFill>
              </a:rPr>
              <a:t>E</a:t>
            </a:r>
            <a:r>
              <a:rPr lang="en" sz="2400" dirty="0">
                <a:solidFill>
                  <a:schemeClr val="accent3"/>
                </a:solidFill>
              </a:rPr>
              <a:t>x 1. (p 128) Listen and read the conversations, paying attention to the highlighted parts.</a:t>
            </a:r>
            <a:endParaRPr sz="2400" dirty="0">
              <a:solidFill>
                <a:schemeClr val="accent3"/>
              </a:solidFill>
            </a:endParaRPr>
          </a:p>
        </p:txBody>
      </p:sp>
      <p:pic>
        <p:nvPicPr>
          <p:cNvPr id="617" name="Google Shape;617;p34"/>
          <p:cNvPicPr preferRelativeResize="0"/>
          <p:nvPr/>
        </p:nvPicPr>
        <p:blipFill rotWithShape="1">
          <a:blip r:embed="rId11">
            <a:alphaModFix/>
          </a:blip>
          <a:srcRect l="24966" r="24971"/>
          <a:stretch/>
        </p:blipFill>
        <p:spPr>
          <a:xfrm rot="1069133">
            <a:off x="258870" y="791707"/>
            <a:ext cx="467633" cy="467633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pic>
        <p:nvPicPr>
          <p:cNvPr id="618" name="Google Shape;618;p34"/>
          <p:cNvPicPr preferRelativeResize="0"/>
          <p:nvPr/>
        </p:nvPicPr>
        <p:blipFill rotWithShape="1">
          <a:blip r:embed="rId11">
            <a:alphaModFix/>
          </a:blip>
          <a:srcRect l="24966" r="24971"/>
          <a:stretch/>
        </p:blipFill>
        <p:spPr>
          <a:xfrm rot="-896737">
            <a:off x="1453409" y="3843433"/>
            <a:ext cx="467619" cy="467619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sp>
        <p:nvSpPr>
          <p:cNvPr id="619" name="Google Shape;619;p34"/>
          <p:cNvSpPr/>
          <p:nvPr/>
        </p:nvSpPr>
        <p:spPr>
          <a:xfrm>
            <a:off x="342090" y="445024"/>
            <a:ext cx="657364" cy="394505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grpSp>
        <p:nvGrpSpPr>
          <p:cNvPr id="621" name="Google Shape;621;p34"/>
          <p:cNvGrpSpPr/>
          <p:nvPr/>
        </p:nvGrpSpPr>
        <p:grpSpPr>
          <a:xfrm rot="849179">
            <a:off x="8578161" y="1659917"/>
            <a:ext cx="505573" cy="432262"/>
            <a:chOff x="2981313" y="5119202"/>
            <a:chExt cx="505597" cy="432283"/>
          </a:xfrm>
        </p:grpSpPr>
        <p:sp>
          <p:nvSpPr>
            <p:cNvPr id="622" name="Google Shape;622;p34"/>
            <p:cNvSpPr/>
            <p:nvPr/>
          </p:nvSpPr>
          <p:spPr>
            <a:xfrm>
              <a:off x="2981313" y="5119202"/>
              <a:ext cx="505506" cy="432249"/>
            </a:xfrm>
            <a:custGeom>
              <a:avLst/>
              <a:gdLst/>
              <a:ahLst/>
              <a:cxnLst/>
              <a:rect l="l" t="t" r="r" b="b"/>
              <a:pathLst>
                <a:path w="8029" h="6866" extrusionOk="0">
                  <a:moveTo>
                    <a:pt x="8028" y="4189"/>
                  </a:moveTo>
                  <a:lnTo>
                    <a:pt x="6225" y="1"/>
                  </a:lnTo>
                  <a:lnTo>
                    <a:pt x="0" y="2677"/>
                  </a:lnTo>
                  <a:lnTo>
                    <a:pt x="0" y="2677"/>
                  </a:lnTo>
                  <a:lnTo>
                    <a:pt x="0" y="2677"/>
                  </a:lnTo>
                  <a:lnTo>
                    <a:pt x="58" y="2677"/>
                  </a:lnTo>
                  <a:lnTo>
                    <a:pt x="1862" y="6865"/>
                  </a:lnTo>
                  <a:lnTo>
                    <a:pt x="8028" y="4189"/>
                  </a:lnTo>
                  <a:lnTo>
                    <a:pt x="8028" y="4189"/>
                  </a:lnTo>
                  <a:lnTo>
                    <a:pt x="8028" y="4189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grpSp>
          <p:nvGrpSpPr>
            <p:cNvPr id="623" name="Google Shape;623;p34"/>
            <p:cNvGrpSpPr/>
            <p:nvPr/>
          </p:nvGrpSpPr>
          <p:grpSpPr>
            <a:xfrm>
              <a:off x="2981404" y="5119236"/>
              <a:ext cx="505506" cy="432249"/>
              <a:chOff x="3133700" y="5249463"/>
              <a:chExt cx="200725" cy="171650"/>
            </a:xfrm>
          </p:grpSpPr>
          <p:sp>
            <p:nvSpPr>
              <p:cNvPr id="624" name="Google Shape;624;p34"/>
              <p:cNvSpPr/>
              <p:nvPr/>
            </p:nvSpPr>
            <p:spPr>
              <a:xfrm>
                <a:off x="3133700" y="5249463"/>
                <a:ext cx="200725" cy="171650"/>
              </a:xfrm>
              <a:custGeom>
                <a:avLst/>
                <a:gdLst/>
                <a:ahLst/>
                <a:cxnLst/>
                <a:rect l="l" t="t" r="r" b="b"/>
                <a:pathLst>
                  <a:path w="8029" h="6866" extrusionOk="0">
                    <a:moveTo>
                      <a:pt x="0" y="2677"/>
                    </a:moveTo>
                    <a:lnTo>
                      <a:pt x="6225" y="1"/>
                    </a:lnTo>
                    <a:lnTo>
                      <a:pt x="8028" y="4189"/>
                    </a:lnTo>
                    <a:lnTo>
                      <a:pt x="1862" y="6865"/>
                    </a:lnTo>
                    <a:lnTo>
                      <a:pt x="0" y="267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25" name="Google Shape;625;p34"/>
              <p:cNvSpPr/>
              <p:nvPr/>
            </p:nvSpPr>
            <p:spPr>
              <a:xfrm>
                <a:off x="3177325" y="5309088"/>
                <a:ext cx="1556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364" extrusionOk="0">
                    <a:moveTo>
                      <a:pt x="6225" y="1688"/>
                    </a:moveTo>
                    <a:lnTo>
                      <a:pt x="6225" y="1688"/>
                    </a:lnTo>
                    <a:lnTo>
                      <a:pt x="6109" y="1572"/>
                    </a:lnTo>
                    <a:lnTo>
                      <a:pt x="5993" y="1455"/>
                    </a:lnTo>
                    <a:lnTo>
                      <a:pt x="2211" y="59"/>
                    </a:lnTo>
                    <a:lnTo>
                      <a:pt x="2211" y="59"/>
                    </a:lnTo>
                    <a:lnTo>
                      <a:pt x="2037" y="1"/>
                    </a:lnTo>
                    <a:lnTo>
                      <a:pt x="1862" y="59"/>
                    </a:lnTo>
                    <a:lnTo>
                      <a:pt x="1688" y="175"/>
                    </a:lnTo>
                    <a:lnTo>
                      <a:pt x="1571" y="292"/>
                    </a:lnTo>
                    <a:lnTo>
                      <a:pt x="59" y="4015"/>
                    </a:lnTo>
                    <a:lnTo>
                      <a:pt x="59" y="4015"/>
                    </a:lnTo>
                    <a:lnTo>
                      <a:pt x="1" y="4189"/>
                    </a:lnTo>
                    <a:lnTo>
                      <a:pt x="59" y="4364"/>
                    </a:lnTo>
                    <a:lnTo>
                      <a:pt x="59" y="4364"/>
                    </a:lnTo>
                    <a:lnTo>
                      <a:pt x="6225" y="1688"/>
                    </a:lnTo>
                    <a:lnTo>
                      <a:pt x="6225" y="168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26" name="Google Shape;626;p34"/>
              <p:cNvSpPr/>
              <p:nvPr/>
            </p:nvSpPr>
            <p:spPr>
              <a:xfrm>
                <a:off x="3178775" y="5312013"/>
                <a:ext cx="1556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364" extrusionOk="0">
                    <a:moveTo>
                      <a:pt x="6225" y="1687"/>
                    </a:moveTo>
                    <a:lnTo>
                      <a:pt x="6225" y="1687"/>
                    </a:lnTo>
                    <a:lnTo>
                      <a:pt x="6109" y="1513"/>
                    </a:lnTo>
                    <a:lnTo>
                      <a:pt x="5935" y="1455"/>
                    </a:lnTo>
                    <a:lnTo>
                      <a:pt x="2211" y="0"/>
                    </a:lnTo>
                    <a:lnTo>
                      <a:pt x="2211" y="0"/>
                    </a:lnTo>
                    <a:lnTo>
                      <a:pt x="1979" y="0"/>
                    </a:lnTo>
                    <a:lnTo>
                      <a:pt x="1804" y="0"/>
                    </a:lnTo>
                    <a:lnTo>
                      <a:pt x="1688" y="117"/>
                    </a:lnTo>
                    <a:lnTo>
                      <a:pt x="1571" y="291"/>
                    </a:lnTo>
                    <a:lnTo>
                      <a:pt x="59" y="4014"/>
                    </a:lnTo>
                    <a:lnTo>
                      <a:pt x="59" y="4014"/>
                    </a:lnTo>
                    <a:lnTo>
                      <a:pt x="1" y="4189"/>
                    </a:lnTo>
                    <a:lnTo>
                      <a:pt x="59" y="4363"/>
                    </a:lnTo>
                    <a:lnTo>
                      <a:pt x="59" y="4363"/>
                    </a:lnTo>
                    <a:lnTo>
                      <a:pt x="6225" y="1687"/>
                    </a:lnTo>
                    <a:lnTo>
                      <a:pt x="6225" y="168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27" name="Google Shape;627;p34"/>
              <p:cNvSpPr/>
              <p:nvPr/>
            </p:nvSpPr>
            <p:spPr>
              <a:xfrm>
                <a:off x="3133700" y="5249463"/>
                <a:ext cx="155650" cy="11492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597" extrusionOk="0">
                    <a:moveTo>
                      <a:pt x="6225" y="1"/>
                    </a:moveTo>
                    <a:lnTo>
                      <a:pt x="6225" y="1"/>
                    </a:lnTo>
                    <a:lnTo>
                      <a:pt x="6225" y="175"/>
                    </a:lnTo>
                    <a:lnTo>
                      <a:pt x="6225" y="350"/>
                    </a:lnTo>
                    <a:lnTo>
                      <a:pt x="4771" y="4306"/>
                    </a:lnTo>
                    <a:lnTo>
                      <a:pt x="4771" y="4306"/>
                    </a:lnTo>
                    <a:lnTo>
                      <a:pt x="4654" y="4480"/>
                    </a:lnTo>
                    <a:lnTo>
                      <a:pt x="4538" y="4596"/>
                    </a:lnTo>
                    <a:lnTo>
                      <a:pt x="4363" y="4596"/>
                    </a:lnTo>
                    <a:lnTo>
                      <a:pt x="4131" y="4596"/>
                    </a:lnTo>
                    <a:lnTo>
                      <a:pt x="291" y="2968"/>
                    </a:lnTo>
                    <a:lnTo>
                      <a:pt x="291" y="2968"/>
                    </a:lnTo>
                    <a:lnTo>
                      <a:pt x="117" y="2851"/>
                    </a:lnTo>
                    <a:lnTo>
                      <a:pt x="58" y="2677"/>
                    </a:lnTo>
                    <a:lnTo>
                      <a:pt x="0" y="2677"/>
                    </a:lnTo>
                    <a:lnTo>
                      <a:pt x="6225" y="1"/>
                    </a:lnTo>
                    <a:lnTo>
                      <a:pt x="62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28" name="Google Shape;628;p34"/>
              <p:cNvSpPr/>
              <p:nvPr/>
            </p:nvSpPr>
            <p:spPr>
              <a:xfrm>
                <a:off x="3133700" y="5249463"/>
                <a:ext cx="1556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364" extrusionOk="0">
                    <a:moveTo>
                      <a:pt x="6225" y="1"/>
                    </a:moveTo>
                    <a:lnTo>
                      <a:pt x="6225" y="1"/>
                    </a:lnTo>
                    <a:lnTo>
                      <a:pt x="6225" y="175"/>
                    </a:lnTo>
                    <a:lnTo>
                      <a:pt x="6225" y="350"/>
                    </a:lnTo>
                    <a:lnTo>
                      <a:pt x="4654" y="4073"/>
                    </a:lnTo>
                    <a:lnTo>
                      <a:pt x="4654" y="4073"/>
                    </a:lnTo>
                    <a:lnTo>
                      <a:pt x="4538" y="4247"/>
                    </a:lnTo>
                    <a:lnTo>
                      <a:pt x="4422" y="4306"/>
                    </a:lnTo>
                    <a:lnTo>
                      <a:pt x="4247" y="4364"/>
                    </a:lnTo>
                    <a:lnTo>
                      <a:pt x="4073" y="4364"/>
                    </a:lnTo>
                    <a:lnTo>
                      <a:pt x="291" y="2909"/>
                    </a:lnTo>
                    <a:lnTo>
                      <a:pt x="291" y="2909"/>
                    </a:lnTo>
                    <a:lnTo>
                      <a:pt x="117" y="2793"/>
                    </a:lnTo>
                    <a:lnTo>
                      <a:pt x="0" y="2677"/>
                    </a:lnTo>
                    <a:lnTo>
                      <a:pt x="0" y="2677"/>
                    </a:lnTo>
                    <a:lnTo>
                      <a:pt x="6225" y="1"/>
                    </a:lnTo>
                    <a:lnTo>
                      <a:pt x="6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29" name="Google Shape;629;p34"/>
              <p:cNvSpPr/>
              <p:nvPr/>
            </p:nvSpPr>
            <p:spPr>
              <a:xfrm>
                <a:off x="3178775" y="5312013"/>
                <a:ext cx="1556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364" fill="none" extrusionOk="0">
                    <a:moveTo>
                      <a:pt x="6225" y="1687"/>
                    </a:moveTo>
                    <a:lnTo>
                      <a:pt x="6225" y="1687"/>
                    </a:lnTo>
                    <a:lnTo>
                      <a:pt x="6109" y="1513"/>
                    </a:lnTo>
                    <a:lnTo>
                      <a:pt x="5935" y="1455"/>
                    </a:lnTo>
                    <a:lnTo>
                      <a:pt x="2211" y="0"/>
                    </a:lnTo>
                    <a:lnTo>
                      <a:pt x="2211" y="0"/>
                    </a:lnTo>
                    <a:lnTo>
                      <a:pt x="1979" y="0"/>
                    </a:lnTo>
                    <a:lnTo>
                      <a:pt x="1804" y="0"/>
                    </a:lnTo>
                    <a:lnTo>
                      <a:pt x="1688" y="117"/>
                    </a:lnTo>
                    <a:lnTo>
                      <a:pt x="1571" y="291"/>
                    </a:lnTo>
                    <a:lnTo>
                      <a:pt x="59" y="4014"/>
                    </a:lnTo>
                    <a:lnTo>
                      <a:pt x="59" y="4014"/>
                    </a:lnTo>
                    <a:lnTo>
                      <a:pt x="1" y="4189"/>
                    </a:lnTo>
                    <a:lnTo>
                      <a:pt x="59" y="4363"/>
                    </a:lnTo>
                    <a:lnTo>
                      <a:pt x="59" y="4363"/>
                    </a:lnTo>
                    <a:lnTo>
                      <a:pt x="6225" y="1687"/>
                    </a:lnTo>
                    <a:lnTo>
                      <a:pt x="6225" y="168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30" name="Google Shape;630;p34"/>
              <p:cNvSpPr/>
              <p:nvPr/>
            </p:nvSpPr>
            <p:spPr>
              <a:xfrm>
                <a:off x="3133700" y="5249463"/>
                <a:ext cx="155650" cy="11492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597" fill="none" extrusionOk="0">
                    <a:moveTo>
                      <a:pt x="6225" y="1"/>
                    </a:moveTo>
                    <a:lnTo>
                      <a:pt x="6225" y="1"/>
                    </a:lnTo>
                    <a:lnTo>
                      <a:pt x="6225" y="175"/>
                    </a:lnTo>
                    <a:lnTo>
                      <a:pt x="6225" y="350"/>
                    </a:lnTo>
                    <a:lnTo>
                      <a:pt x="4771" y="4306"/>
                    </a:lnTo>
                    <a:lnTo>
                      <a:pt x="4771" y="4306"/>
                    </a:lnTo>
                    <a:lnTo>
                      <a:pt x="4654" y="4480"/>
                    </a:lnTo>
                    <a:lnTo>
                      <a:pt x="4538" y="4596"/>
                    </a:lnTo>
                    <a:lnTo>
                      <a:pt x="4363" y="4596"/>
                    </a:lnTo>
                    <a:lnTo>
                      <a:pt x="4131" y="4596"/>
                    </a:lnTo>
                    <a:lnTo>
                      <a:pt x="291" y="2968"/>
                    </a:lnTo>
                    <a:lnTo>
                      <a:pt x="291" y="2968"/>
                    </a:lnTo>
                    <a:lnTo>
                      <a:pt x="117" y="2851"/>
                    </a:lnTo>
                    <a:lnTo>
                      <a:pt x="58" y="2677"/>
                    </a:lnTo>
                    <a:lnTo>
                      <a:pt x="0" y="2677"/>
                    </a:lnTo>
                    <a:lnTo>
                      <a:pt x="6225" y="1"/>
                    </a:lnTo>
                    <a:lnTo>
                      <a:pt x="622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31" name="Google Shape;631;p34"/>
              <p:cNvSpPr/>
              <p:nvPr/>
            </p:nvSpPr>
            <p:spPr>
              <a:xfrm>
                <a:off x="3133700" y="5249463"/>
                <a:ext cx="1556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364" fill="none" extrusionOk="0">
                    <a:moveTo>
                      <a:pt x="6225" y="1"/>
                    </a:moveTo>
                    <a:lnTo>
                      <a:pt x="6225" y="1"/>
                    </a:lnTo>
                    <a:lnTo>
                      <a:pt x="6225" y="175"/>
                    </a:lnTo>
                    <a:lnTo>
                      <a:pt x="6225" y="350"/>
                    </a:lnTo>
                    <a:lnTo>
                      <a:pt x="4654" y="4073"/>
                    </a:lnTo>
                    <a:lnTo>
                      <a:pt x="4654" y="4073"/>
                    </a:lnTo>
                    <a:lnTo>
                      <a:pt x="4538" y="4247"/>
                    </a:lnTo>
                    <a:lnTo>
                      <a:pt x="4422" y="4306"/>
                    </a:lnTo>
                    <a:lnTo>
                      <a:pt x="4247" y="4364"/>
                    </a:lnTo>
                    <a:lnTo>
                      <a:pt x="4073" y="4364"/>
                    </a:lnTo>
                    <a:lnTo>
                      <a:pt x="291" y="2909"/>
                    </a:lnTo>
                    <a:lnTo>
                      <a:pt x="291" y="2909"/>
                    </a:lnTo>
                    <a:lnTo>
                      <a:pt x="117" y="2793"/>
                    </a:lnTo>
                    <a:lnTo>
                      <a:pt x="0" y="2677"/>
                    </a:lnTo>
                    <a:lnTo>
                      <a:pt x="0" y="2677"/>
                    </a:lnTo>
                    <a:lnTo>
                      <a:pt x="6225" y="1"/>
                    </a:lnTo>
                    <a:lnTo>
                      <a:pt x="622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32" name="Google Shape;632;p34"/>
              <p:cNvSpPr/>
              <p:nvPr/>
            </p:nvSpPr>
            <p:spPr>
              <a:xfrm>
                <a:off x="3232600" y="5345463"/>
                <a:ext cx="276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48" extrusionOk="0">
                    <a:moveTo>
                      <a:pt x="349" y="58"/>
                    </a:moveTo>
                    <a:lnTo>
                      <a:pt x="349" y="58"/>
                    </a:lnTo>
                    <a:lnTo>
                      <a:pt x="524" y="0"/>
                    </a:lnTo>
                    <a:lnTo>
                      <a:pt x="756" y="58"/>
                    </a:lnTo>
                    <a:lnTo>
                      <a:pt x="931" y="175"/>
                    </a:lnTo>
                    <a:lnTo>
                      <a:pt x="1047" y="349"/>
                    </a:lnTo>
                    <a:lnTo>
                      <a:pt x="1047" y="349"/>
                    </a:lnTo>
                    <a:lnTo>
                      <a:pt x="1106" y="524"/>
                    </a:lnTo>
                    <a:lnTo>
                      <a:pt x="1047" y="698"/>
                    </a:lnTo>
                    <a:lnTo>
                      <a:pt x="931" y="873"/>
                    </a:lnTo>
                    <a:lnTo>
                      <a:pt x="756" y="989"/>
                    </a:lnTo>
                    <a:lnTo>
                      <a:pt x="756" y="989"/>
                    </a:lnTo>
                    <a:lnTo>
                      <a:pt x="582" y="1047"/>
                    </a:lnTo>
                    <a:lnTo>
                      <a:pt x="349" y="1047"/>
                    </a:lnTo>
                    <a:lnTo>
                      <a:pt x="175" y="931"/>
                    </a:lnTo>
                    <a:lnTo>
                      <a:pt x="58" y="756"/>
                    </a:lnTo>
                    <a:lnTo>
                      <a:pt x="58" y="756"/>
                    </a:lnTo>
                    <a:lnTo>
                      <a:pt x="0" y="524"/>
                    </a:lnTo>
                    <a:lnTo>
                      <a:pt x="58" y="349"/>
                    </a:lnTo>
                    <a:lnTo>
                      <a:pt x="175" y="175"/>
                    </a:lnTo>
                    <a:lnTo>
                      <a:pt x="349" y="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33" name="Google Shape;633;p34"/>
              <p:cNvSpPr/>
              <p:nvPr/>
            </p:nvSpPr>
            <p:spPr>
              <a:xfrm>
                <a:off x="3232600" y="5345463"/>
                <a:ext cx="276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48" fill="none" extrusionOk="0">
                    <a:moveTo>
                      <a:pt x="349" y="58"/>
                    </a:moveTo>
                    <a:lnTo>
                      <a:pt x="349" y="58"/>
                    </a:lnTo>
                    <a:lnTo>
                      <a:pt x="524" y="0"/>
                    </a:lnTo>
                    <a:lnTo>
                      <a:pt x="756" y="58"/>
                    </a:lnTo>
                    <a:lnTo>
                      <a:pt x="931" y="175"/>
                    </a:lnTo>
                    <a:lnTo>
                      <a:pt x="1047" y="349"/>
                    </a:lnTo>
                    <a:lnTo>
                      <a:pt x="1047" y="349"/>
                    </a:lnTo>
                    <a:lnTo>
                      <a:pt x="1106" y="524"/>
                    </a:lnTo>
                    <a:lnTo>
                      <a:pt x="1047" y="698"/>
                    </a:lnTo>
                    <a:lnTo>
                      <a:pt x="931" y="873"/>
                    </a:lnTo>
                    <a:lnTo>
                      <a:pt x="756" y="989"/>
                    </a:lnTo>
                    <a:lnTo>
                      <a:pt x="756" y="989"/>
                    </a:lnTo>
                    <a:lnTo>
                      <a:pt x="582" y="1047"/>
                    </a:lnTo>
                    <a:lnTo>
                      <a:pt x="349" y="1047"/>
                    </a:lnTo>
                    <a:lnTo>
                      <a:pt x="175" y="931"/>
                    </a:lnTo>
                    <a:lnTo>
                      <a:pt x="58" y="756"/>
                    </a:lnTo>
                    <a:lnTo>
                      <a:pt x="58" y="756"/>
                    </a:lnTo>
                    <a:lnTo>
                      <a:pt x="0" y="524"/>
                    </a:lnTo>
                    <a:lnTo>
                      <a:pt x="58" y="349"/>
                    </a:lnTo>
                    <a:lnTo>
                      <a:pt x="175" y="175"/>
                    </a:lnTo>
                    <a:lnTo>
                      <a:pt x="349" y="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634" name="Google Shape;634;p34"/>
              <p:cNvSpPr/>
              <p:nvPr/>
            </p:nvSpPr>
            <p:spPr>
              <a:xfrm>
                <a:off x="3237688" y="5350283"/>
                <a:ext cx="17475" cy="16558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48" extrusionOk="0">
                    <a:moveTo>
                      <a:pt x="349" y="58"/>
                    </a:moveTo>
                    <a:lnTo>
                      <a:pt x="349" y="58"/>
                    </a:lnTo>
                    <a:lnTo>
                      <a:pt x="524" y="0"/>
                    </a:lnTo>
                    <a:lnTo>
                      <a:pt x="756" y="58"/>
                    </a:lnTo>
                    <a:lnTo>
                      <a:pt x="931" y="175"/>
                    </a:lnTo>
                    <a:lnTo>
                      <a:pt x="1047" y="349"/>
                    </a:lnTo>
                    <a:lnTo>
                      <a:pt x="1047" y="349"/>
                    </a:lnTo>
                    <a:lnTo>
                      <a:pt x="1106" y="524"/>
                    </a:lnTo>
                    <a:lnTo>
                      <a:pt x="1047" y="698"/>
                    </a:lnTo>
                    <a:lnTo>
                      <a:pt x="931" y="873"/>
                    </a:lnTo>
                    <a:lnTo>
                      <a:pt x="756" y="989"/>
                    </a:lnTo>
                    <a:lnTo>
                      <a:pt x="756" y="989"/>
                    </a:lnTo>
                    <a:lnTo>
                      <a:pt x="582" y="1047"/>
                    </a:lnTo>
                    <a:lnTo>
                      <a:pt x="349" y="1047"/>
                    </a:lnTo>
                    <a:lnTo>
                      <a:pt x="175" y="931"/>
                    </a:lnTo>
                    <a:lnTo>
                      <a:pt x="58" y="756"/>
                    </a:lnTo>
                    <a:lnTo>
                      <a:pt x="58" y="756"/>
                    </a:lnTo>
                    <a:lnTo>
                      <a:pt x="0" y="524"/>
                    </a:lnTo>
                    <a:lnTo>
                      <a:pt x="58" y="349"/>
                    </a:lnTo>
                    <a:lnTo>
                      <a:pt x="175" y="175"/>
                    </a:lnTo>
                    <a:lnTo>
                      <a:pt x="349" y="5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</p:grpSp>
      </p:grpSp>
      <p:sp>
        <p:nvSpPr>
          <p:cNvPr id="635" name="Google Shape;635;p34"/>
          <p:cNvSpPr txBox="1">
            <a:spLocks noGrp="1"/>
          </p:cNvSpPr>
          <p:nvPr>
            <p:ph type="subTitle" idx="1"/>
          </p:nvPr>
        </p:nvSpPr>
        <p:spPr>
          <a:xfrm>
            <a:off x="1171967" y="2106930"/>
            <a:ext cx="4730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accent3"/>
                </a:solidFill>
                <a:highlight>
                  <a:srgbClr val="FFFF00"/>
                </a:highlight>
              </a:rPr>
              <a:t>W</a:t>
            </a:r>
            <a:r>
              <a:rPr lang="en" sz="1700" dirty="0">
                <a:solidFill>
                  <a:schemeClr val="accent3"/>
                </a:solidFill>
                <a:highlight>
                  <a:srgbClr val="FFFF00"/>
                </a:highlight>
              </a:rPr>
              <a:t>ow … I didn’t know that!</a:t>
            </a:r>
            <a:endParaRPr sz="1700" dirty="0">
              <a:solidFill>
                <a:schemeClr val="accent3"/>
              </a:solidFill>
              <a:highlight>
                <a:srgbClr val="FFFF00"/>
              </a:highlight>
            </a:endParaRPr>
          </a:p>
        </p:txBody>
      </p:sp>
      <p:sp>
        <p:nvSpPr>
          <p:cNvPr id="636" name="Google Shape;636;p34"/>
          <p:cNvSpPr txBox="1">
            <a:spLocks noGrp="1"/>
          </p:cNvSpPr>
          <p:nvPr>
            <p:ph type="subTitle" idx="2"/>
          </p:nvPr>
        </p:nvSpPr>
        <p:spPr>
          <a:xfrm>
            <a:off x="2863815" y="4066069"/>
            <a:ext cx="4322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accent3"/>
                </a:solidFill>
                <a:highlight>
                  <a:srgbClr val="FFFF00"/>
                </a:highlight>
              </a:rPr>
              <a:t>Amazing!</a:t>
            </a:r>
            <a:endParaRPr sz="1700" dirty="0">
              <a:solidFill>
                <a:schemeClr val="accent3"/>
              </a:solidFill>
              <a:highlight>
                <a:srgbClr val="FFFF00"/>
              </a:highlight>
            </a:endParaRPr>
          </a:p>
        </p:txBody>
      </p:sp>
      <p:sp>
        <p:nvSpPr>
          <p:cNvPr id="2" name="Google Shape;574;p34">
            <a:extLst>
              <a:ext uri="{FF2B5EF4-FFF2-40B4-BE49-F238E27FC236}">
                <a16:creationId xmlns:a16="http://schemas.microsoft.com/office/drawing/2014/main" id="{2923FBAF-2F1E-E515-8B8B-02B087F2860E}"/>
              </a:ext>
            </a:extLst>
          </p:cNvPr>
          <p:cNvSpPr/>
          <p:nvPr/>
        </p:nvSpPr>
        <p:spPr>
          <a:xfrm flipH="1">
            <a:off x="2351242" y="1223153"/>
            <a:ext cx="4524300" cy="561900"/>
          </a:xfrm>
          <a:prstGeom prst="wedgeRectCallout">
            <a:avLst>
              <a:gd name="adj1" fmla="val -54098"/>
              <a:gd name="adj2" fmla="val 8462"/>
            </a:avLst>
          </a:prstGeom>
          <a:solidFill>
            <a:schemeClr val="bg2">
              <a:lumMod val="40000"/>
              <a:lumOff val="6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grpSp>
        <p:nvGrpSpPr>
          <p:cNvPr id="3" name="Google Shape;576;p34">
            <a:extLst>
              <a:ext uri="{FF2B5EF4-FFF2-40B4-BE49-F238E27FC236}">
                <a16:creationId xmlns:a16="http://schemas.microsoft.com/office/drawing/2014/main" id="{B2EB6642-01A2-B5FE-3507-515DCCDE7949}"/>
              </a:ext>
            </a:extLst>
          </p:cNvPr>
          <p:cNvGrpSpPr/>
          <p:nvPr/>
        </p:nvGrpSpPr>
        <p:grpSpPr>
          <a:xfrm>
            <a:off x="7100082" y="1223241"/>
            <a:ext cx="877014" cy="1065120"/>
            <a:chOff x="2376353" y="3097525"/>
            <a:chExt cx="877014" cy="1065120"/>
          </a:xfrm>
        </p:grpSpPr>
        <p:sp>
          <p:nvSpPr>
            <p:cNvPr id="4" name="Google Shape;577;p34">
              <a:extLst>
                <a:ext uri="{FF2B5EF4-FFF2-40B4-BE49-F238E27FC236}">
                  <a16:creationId xmlns:a16="http://schemas.microsoft.com/office/drawing/2014/main" id="{C1BE8A58-9E14-809D-00F6-2FF9D1AFE7B9}"/>
                </a:ext>
              </a:extLst>
            </p:cNvPr>
            <p:cNvSpPr/>
            <p:nvPr/>
          </p:nvSpPr>
          <p:spPr>
            <a:xfrm>
              <a:off x="2376353" y="3097543"/>
              <a:ext cx="877014" cy="1065102"/>
            </a:xfrm>
            <a:custGeom>
              <a:avLst/>
              <a:gdLst/>
              <a:ahLst/>
              <a:cxnLst/>
              <a:rect l="l" t="t" r="r" b="b"/>
              <a:pathLst>
                <a:path w="12902" h="15670" extrusionOk="0">
                  <a:moveTo>
                    <a:pt x="6349" y="1"/>
                  </a:moveTo>
                  <a:lnTo>
                    <a:pt x="6187" y="41"/>
                  </a:lnTo>
                  <a:lnTo>
                    <a:pt x="6064" y="123"/>
                  </a:lnTo>
                  <a:lnTo>
                    <a:pt x="5942" y="204"/>
                  </a:lnTo>
                  <a:lnTo>
                    <a:pt x="5861" y="367"/>
                  </a:lnTo>
                  <a:lnTo>
                    <a:pt x="5780" y="489"/>
                  </a:lnTo>
                  <a:lnTo>
                    <a:pt x="5739" y="652"/>
                  </a:lnTo>
                  <a:lnTo>
                    <a:pt x="5698" y="815"/>
                  </a:lnTo>
                  <a:lnTo>
                    <a:pt x="5535" y="652"/>
                  </a:lnTo>
                  <a:lnTo>
                    <a:pt x="5373" y="530"/>
                  </a:lnTo>
                  <a:lnTo>
                    <a:pt x="5210" y="448"/>
                  </a:lnTo>
                  <a:lnTo>
                    <a:pt x="4966" y="408"/>
                  </a:lnTo>
                  <a:lnTo>
                    <a:pt x="4762" y="448"/>
                  </a:lnTo>
                  <a:lnTo>
                    <a:pt x="4599" y="530"/>
                  </a:lnTo>
                  <a:lnTo>
                    <a:pt x="4436" y="611"/>
                  </a:lnTo>
                  <a:lnTo>
                    <a:pt x="4274" y="733"/>
                  </a:lnTo>
                  <a:lnTo>
                    <a:pt x="4152" y="896"/>
                  </a:lnTo>
                  <a:lnTo>
                    <a:pt x="4111" y="1099"/>
                  </a:lnTo>
                  <a:lnTo>
                    <a:pt x="4029" y="1303"/>
                  </a:lnTo>
                  <a:lnTo>
                    <a:pt x="3989" y="1547"/>
                  </a:lnTo>
                  <a:lnTo>
                    <a:pt x="3989" y="1669"/>
                  </a:lnTo>
                  <a:lnTo>
                    <a:pt x="3867" y="1506"/>
                  </a:lnTo>
                  <a:lnTo>
                    <a:pt x="3704" y="1425"/>
                  </a:lnTo>
                  <a:lnTo>
                    <a:pt x="3500" y="1344"/>
                  </a:lnTo>
                  <a:lnTo>
                    <a:pt x="3338" y="1303"/>
                  </a:lnTo>
                  <a:lnTo>
                    <a:pt x="3093" y="1344"/>
                  </a:lnTo>
                  <a:lnTo>
                    <a:pt x="2890" y="1425"/>
                  </a:lnTo>
                  <a:lnTo>
                    <a:pt x="2727" y="1547"/>
                  </a:lnTo>
                  <a:lnTo>
                    <a:pt x="2564" y="1669"/>
                  </a:lnTo>
                  <a:lnTo>
                    <a:pt x="2442" y="1873"/>
                  </a:lnTo>
                  <a:lnTo>
                    <a:pt x="2361" y="2076"/>
                  </a:lnTo>
                  <a:lnTo>
                    <a:pt x="2279" y="2280"/>
                  </a:lnTo>
                  <a:lnTo>
                    <a:pt x="2279" y="2565"/>
                  </a:lnTo>
                  <a:lnTo>
                    <a:pt x="2279" y="2768"/>
                  </a:lnTo>
                  <a:lnTo>
                    <a:pt x="2361" y="3012"/>
                  </a:lnTo>
                  <a:lnTo>
                    <a:pt x="2442" y="3216"/>
                  </a:lnTo>
                  <a:lnTo>
                    <a:pt x="2564" y="3379"/>
                  </a:lnTo>
                  <a:lnTo>
                    <a:pt x="2320" y="3460"/>
                  </a:lnTo>
                  <a:lnTo>
                    <a:pt x="2117" y="3582"/>
                  </a:lnTo>
                  <a:lnTo>
                    <a:pt x="1913" y="3704"/>
                  </a:lnTo>
                  <a:lnTo>
                    <a:pt x="1750" y="3908"/>
                  </a:lnTo>
                  <a:lnTo>
                    <a:pt x="1588" y="4152"/>
                  </a:lnTo>
                  <a:lnTo>
                    <a:pt x="1506" y="4355"/>
                  </a:lnTo>
                  <a:lnTo>
                    <a:pt x="1425" y="4640"/>
                  </a:lnTo>
                  <a:lnTo>
                    <a:pt x="1425" y="4966"/>
                  </a:lnTo>
                  <a:lnTo>
                    <a:pt x="1425" y="5251"/>
                  </a:lnTo>
                  <a:lnTo>
                    <a:pt x="1506" y="5536"/>
                  </a:lnTo>
                  <a:lnTo>
                    <a:pt x="1628" y="5739"/>
                  </a:lnTo>
                  <a:lnTo>
                    <a:pt x="1791" y="5983"/>
                  </a:lnTo>
                  <a:lnTo>
                    <a:pt x="1954" y="6187"/>
                  </a:lnTo>
                  <a:lnTo>
                    <a:pt x="1995" y="6187"/>
                  </a:lnTo>
                  <a:lnTo>
                    <a:pt x="2035" y="6350"/>
                  </a:lnTo>
                  <a:lnTo>
                    <a:pt x="2198" y="6594"/>
                  </a:lnTo>
                  <a:lnTo>
                    <a:pt x="2402" y="6838"/>
                  </a:lnTo>
                  <a:lnTo>
                    <a:pt x="2524" y="6919"/>
                  </a:lnTo>
                  <a:lnTo>
                    <a:pt x="2564" y="6960"/>
                  </a:lnTo>
                  <a:lnTo>
                    <a:pt x="2564" y="7164"/>
                  </a:lnTo>
                  <a:lnTo>
                    <a:pt x="2646" y="7367"/>
                  </a:lnTo>
                  <a:lnTo>
                    <a:pt x="2727" y="7571"/>
                  </a:lnTo>
                  <a:lnTo>
                    <a:pt x="2849" y="7733"/>
                  </a:lnTo>
                  <a:lnTo>
                    <a:pt x="3012" y="7855"/>
                  </a:lnTo>
                  <a:lnTo>
                    <a:pt x="3134" y="7937"/>
                  </a:lnTo>
                  <a:lnTo>
                    <a:pt x="3338" y="8018"/>
                  </a:lnTo>
                  <a:lnTo>
                    <a:pt x="3500" y="8059"/>
                  </a:lnTo>
                  <a:lnTo>
                    <a:pt x="3663" y="8018"/>
                  </a:lnTo>
                  <a:lnTo>
                    <a:pt x="3745" y="8140"/>
                  </a:lnTo>
                  <a:lnTo>
                    <a:pt x="3948" y="8466"/>
                  </a:lnTo>
                  <a:lnTo>
                    <a:pt x="4192" y="8751"/>
                  </a:lnTo>
                  <a:lnTo>
                    <a:pt x="4436" y="8995"/>
                  </a:lnTo>
                  <a:lnTo>
                    <a:pt x="4762" y="9199"/>
                  </a:lnTo>
                  <a:lnTo>
                    <a:pt x="4966" y="9361"/>
                  </a:lnTo>
                  <a:lnTo>
                    <a:pt x="5210" y="9483"/>
                  </a:lnTo>
                  <a:lnTo>
                    <a:pt x="5210" y="9850"/>
                  </a:lnTo>
                  <a:lnTo>
                    <a:pt x="5210" y="10867"/>
                  </a:lnTo>
                  <a:lnTo>
                    <a:pt x="5006" y="10908"/>
                  </a:lnTo>
                  <a:lnTo>
                    <a:pt x="977" y="11966"/>
                  </a:lnTo>
                  <a:lnTo>
                    <a:pt x="774" y="12047"/>
                  </a:lnTo>
                  <a:lnTo>
                    <a:pt x="570" y="12129"/>
                  </a:lnTo>
                  <a:lnTo>
                    <a:pt x="448" y="12210"/>
                  </a:lnTo>
                  <a:lnTo>
                    <a:pt x="285" y="12373"/>
                  </a:lnTo>
                  <a:lnTo>
                    <a:pt x="163" y="12536"/>
                  </a:lnTo>
                  <a:lnTo>
                    <a:pt x="122" y="12739"/>
                  </a:lnTo>
                  <a:lnTo>
                    <a:pt x="41" y="12943"/>
                  </a:lnTo>
                  <a:lnTo>
                    <a:pt x="0" y="13146"/>
                  </a:lnTo>
                  <a:lnTo>
                    <a:pt x="0" y="15670"/>
                  </a:lnTo>
                  <a:lnTo>
                    <a:pt x="12902" y="15670"/>
                  </a:lnTo>
                  <a:lnTo>
                    <a:pt x="12902" y="13146"/>
                  </a:lnTo>
                  <a:lnTo>
                    <a:pt x="12902" y="12943"/>
                  </a:lnTo>
                  <a:lnTo>
                    <a:pt x="12821" y="12739"/>
                  </a:lnTo>
                  <a:lnTo>
                    <a:pt x="12780" y="12536"/>
                  </a:lnTo>
                  <a:lnTo>
                    <a:pt x="12658" y="12373"/>
                  </a:lnTo>
                  <a:lnTo>
                    <a:pt x="12495" y="12210"/>
                  </a:lnTo>
                  <a:lnTo>
                    <a:pt x="12332" y="12129"/>
                  </a:lnTo>
                  <a:lnTo>
                    <a:pt x="12169" y="12047"/>
                  </a:lnTo>
                  <a:lnTo>
                    <a:pt x="12007" y="11966"/>
                  </a:lnTo>
                  <a:lnTo>
                    <a:pt x="7896" y="10908"/>
                  </a:lnTo>
                  <a:lnTo>
                    <a:pt x="7733" y="10867"/>
                  </a:lnTo>
                  <a:lnTo>
                    <a:pt x="7733" y="9850"/>
                  </a:lnTo>
                  <a:lnTo>
                    <a:pt x="7733" y="9483"/>
                  </a:lnTo>
                  <a:lnTo>
                    <a:pt x="7977" y="9361"/>
                  </a:lnTo>
                  <a:lnTo>
                    <a:pt x="8181" y="9199"/>
                  </a:lnTo>
                  <a:lnTo>
                    <a:pt x="8466" y="8995"/>
                  </a:lnTo>
                  <a:lnTo>
                    <a:pt x="8751" y="8751"/>
                  </a:lnTo>
                  <a:lnTo>
                    <a:pt x="9035" y="8466"/>
                  </a:lnTo>
                  <a:lnTo>
                    <a:pt x="9198" y="8140"/>
                  </a:lnTo>
                  <a:lnTo>
                    <a:pt x="9280" y="8018"/>
                  </a:lnTo>
                  <a:lnTo>
                    <a:pt x="9442" y="8059"/>
                  </a:lnTo>
                  <a:lnTo>
                    <a:pt x="9646" y="8018"/>
                  </a:lnTo>
                  <a:lnTo>
                    <a:pt x="9809" y="7937"/>
                  </a:lnTo>
                  <a:lnTo>
                    <a:pt x="9972" y="7855"/>
                  </a:lnTo>
                  <a:lnTo>
                    <a:pt x="10094" y="7733"/>
                  </a:lnTo>
                  <a:lnTo>
                    <a:pt x="10216" y="7571"/>
                  </a:lnTo>
                  <a:lnTo>
                    <a:pt x="10297" y="7367"/>
                  </a:lnTo>
                  <a:lnTo>
                    <a:pt x="10338" y="7164"/>
                  </a:lnTo>
                  <a:lnTo>
                    <a:pt x="10379" y="6960"/>
                  </a:lnTo>
                  <a:lnTo>
                    <a:pt x="10419" y="6919"/>
                  </a:lnTo>
                  <a:lnTo>
                    <a:pt x="10541" y="6838"/>
                  </a:lnTo>
                  <a:lnTo>
                    <a:pt x="10745" y="6594"/>
                  </a:lnTo>
                  <a:lnTo>
                    <a:pt x="10908" y="6350"/>
                  </a:lnTo>
                  <a:lnTo>
                    <a:pt x="10948" y="6187"/>
                  </a:lnTo>
                  <a:lnTo>
                    <a:pt x="11152" y="5983"/>
                  </a:lnTo>
                  <a:lnTo>
                    <a:pt x="11315" y="5739"/>
                  </a:lnTo>
                  <a:lnTo>
                    <a:pt x="11396" y="5536"/>
                  </a:lnTo>
                  <a:lnTo>
                    <a:pt x="11477" y="5251"/>
                  </a:lnTo>
                  <a:lnTo>
                    <a:pt x="11518" y="4966"/>
                  </a:lnTo>
                  <a:lnTo>
                    <a:pt x="11477" y="4640"/>
                  </a:lnTo>
                  <a:lnTo>
                    <a:pt x="11396" y="4355"/>
                  </a:lnTo>
                  <a:lnTo>
                    <a:pt x="11315" y="4152"/>
                  </a:lnTo>
                  <a:lnTo>
                    <a:pt x="11193" y="3908"/>
                  </a:lnTo>
                  <a:lnTo>
                    <a:pt x="11030" y="3704"/>
                  </a:lnTo>
                  <a:lnTo>
                    <a:pt x="10826" y="3582"/>
                  </a:lnTo>
                  <a:lnTo>
                    <a:pt x="10582" y="3460"/>
                  </a:lnTo>
                  <a:lnTo>
                    <a:pt x="10379" y="3379"/>
                  </a:lnTo>
                  <a:lnTo>
                    <a:pt x="10501" y="3216"/>
                  </a:lnTo>
                  <a:lnTo>
                    <a:pt x="10582" y="3012"/>
                  </a:lnTo>
                  <a:lnTo>
                    <a:pt x="10623" y="2768"/>
                  </a:lnTo>
                  <a:lnTo>
                    <a:pt x="10663" y="2565"/>
                  </a:lnTo>
                  <a:lnTo>
                    <a:pt x="10623" y="2280"/>
                  </a:lnTo>
                  <a:lnTo>
                    <a:pt x="10582" y="2076"/>
                  </a:lnTo>
                  <a:lnTo>
                    <a:pt x="10501" y="1873"/>
                  </a:lnTo>
                  <a:lnTo>
                    <a:pt x="10379" y="1669"/>
                  </a:lnTo>
                  <a:lnTo>
                    <a:pt x="10216" y="1547"/>
                  </a:lnTo>
                  <a:lnTo>
                    <a:pt x="10053" y="1425"/>
                  </a:lnTo>
                  <a:lnTo>
                    <a:pt x="9849" y="1344"/>
                  </a:lnTo>
                  <a:lnTo>
                    <a:pt x="9646" y="1303"/>
                  </a:lnTo>
                  <a:lnTo>
                    <a:pt x="9442" y="1344"/>
                  </a:lnTo>
                  <a:lnTo>
                    <a:pt x="9239" y="1425"/>
                  </a:lnTo>
                  <a:lnTo>
                    <a:pt x="9076" y="1506"/>
                  </a:lnTo>
                  <a:lnTo>
                    <a:pt x="8913" y="1669"/>
                  </a:lnTo>
                  <a:lnTo>
                    <a:pt x="8913" y="1547"/>
                  </a:lnTo>
                  <a:lnTo>
                    <a:pt x="8913" y="1303"/>
                  </a:lnTo>
                  <a:lnTo>
                    <a:pt x="8873" y="1099"/>
                  </a:lnTo>
                  <a:lnTo>
                    <a:pt x="8751" y="896"/>
                  </a:lnTo>
                  <a:lnTo>
                    <a:pt x="8669" y="733"/>
                  </a:lnTo>
                  <a:lnTo>
                    <a:pt x="8506" y="611"/>
                  </a:lnTo>
                  <a:lnTo>
                    <a:pt x="8344" y="530"/>
                  </a:lnTo>
                  <a:lnTo>
                    <a:pt x="8140" y="448"/>
                  </a:lnTo>
                  <a:lnTo>
                    <a:pt x="7937" y="408"/>
                  </a:lnTo>
                  <a:lnTo>
                    <a:pt x="7774" y="448"/>
                  </a:lnTo>
                  <a:lnTo>
                    <a:pt x="7570" y="530"/>
                  </a:lnTo>
                  <a:lnTo>
                    <a:pt x="7367" y="652"/>
                  </a:lnTo>
                  <a:lnTo>
                    <a:pt x="7245" y="815"/>
                  </a:lnTo>
                  <a:lnTo>
                    <a:pt x="7204" y="652"/>
                  </a:lnTo>
                  <a:lnTo>
                    <a:pt x="7123" y="489"/>
                  </a:lnTo>
                  <a:lnTo>
                    <a:pt x="7082" y="367"/>
                  </a:lnTo>
                  <a:lnTo>
                    <a:pt x="6960" y="204"/>
                  </a:lnTo>
                  <a:lnTo>
                    <a:pt x="6878" y="123"/>
                  </a:lnTo>
                  <a:lnTo>
                    <a:pt x="6756" y="41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grpSp>
          <p:nvGrpSpPr>
            <p:cNvPr id="5" name="Google Shape;578;p34">
              <a:extLst>
                <a:ext uri="{FF2B5EF4-FFF2-40B4-BE49-F238E27FC236}">
                  <a16:creationId xmlns:a16="http://schemas.microsoft.com/office/drawing/2014/main" id="{8093BDCD-A347-334F-FE86-ED7608F0C82B}"/>
                </a:ext>
              </a:extLst>
            </p:cNvPr>
            <p:cNvGrpSpPr/>
            <p:nvPr/>
          </p:nvGrpSpPr>
          <p:grpSpPr>
            <a:xfrm>
              <a:off x="2377717" y="3097525"/>
              <a:ext cx="874295" cy="1065102"/>
              <a:chOff x="819100" y="3083350"/>
              <a:chExt cx="321550" cy="391750"/>
            </a:xfrm>
          </p:grpSpPr>
          <p:sp>
            <p:nvSpPr>
              <p:cNvPr id="6" name="Google Shape;579;p34">
                <a:extLst>
                  <a:ext uri="{FF2B5EF4-FFF2-40B4-BE49-F238E27FC236}">
                    <a16:creationId xmlns:a16="http://schemas.microsoft.com/office/drawing/2014/main" id="{7CF063BD-35C0-162B-F36D-B6F384052D94}"/>
                  </a:ext>
                </a:extLst>
              </p:cNvPr>
              <p:cNvSpPr/>
              <p:nvPr/>
            </p:nvSpPr>
            <p:spPr>
              <a:xfrm>
                <a:off x="854700" y="3083350"/>
                <a:ext cx="251350" cy="201500"/>
              </a:xfrm>
              <a:custGeom>
                <a:avLst/>
                <a:gdLst/>
                <a:ahLst/>
                <a:cxnLst/>
                <a:rect l="l" t="t" r="r" b="b"/>
                <a:pathLst>
                  <a:path w="10054" h="8060" extrusionOk="0">
                    <a:moveTo>
                      <a:pt x="4885" y="1"/>
                    </a:moveTo>
                    <a:lnTo>
                      <a:pt x="4763" y="82"/>
                    </a:lnTo>
                    <a:lnTo>
                      <a:pt x="4600" y="123"/>
                    </a:lnTo>
                    <a:lnTo>
                      <a:pt x="4478" y="204"/>
                    </a:lnTo>
                    <a:lnTo>
                      <a:pt x="4437" y="367"/>
                    </a:lnTo>
                    <a:lnTo>
                      <a:pt x="4315" y="489"/>
                    </a:lnTo>
                    <a:lnTo>
                      <a:pt x="4274" y="652"/>
                    </a:lnTo>
                    <a:lnTo>
                      <a:pt x="4274" y="815"/>
                    </a:lnTo>
                    <a:lnTo>
                      <a:pt x="4111" y="652"/>
                    </a:lnTo>
                    <a:lnTo>
                      <a:pt x="3949" y="530"/>
                    </a:lnTo>
                    <a:lnTo>
                      <a:pt x="3745" y="448"/>
                    </a:lnTo>
                    <a:lnTo>
                      <a:pt x="3501" y="408"/>
                    </a:lnTo>
                    <a:lnTo>
                      <a:pt x="3338" y="448"/>
                    </a:lnTo>
                    <a:lnTo>
                      <a:pt x="3175" y="530"/>
                    </a:lnTo>
                    <a:lnTo>
                      <a:pt x="3013" y="611"/>
                    </a:lnTo>
                    <a:lnTo>
                      <a:pt x="2850" y="733"/>
                    </a:lnTo>
                    <a:lnTo>
                      <a:pt x="2687" y="896"/>
                    </a:lnTo>
                    <a:lnTo>
                      <a:pt x="2646" y="1100"/>
                    </a:lnTo>
                    <a:lnTo>
                      <a:pt x="2565" y="1344"/>
                    </a:lnTo>
                    <a:lnTo>
                      <a:pt x="2524" y="1547"/>
                    </a:lnTo>
                    <a:lnTo>
                      <a:pt x="2524" y="1669"/>
                    </a:lnTo>
                    <a:lnTo>
                      <a:pt x="2402" y="1507"/>
                    </a:lnTo>
                    <a:lnTo>
                      <a:pt x="2239" y="1425"/>
                    </a:lnTo>
                    <a:lnTo>
                      <a:pt x="2076" y="1344"/>
                    </a:lnTo>
                    <a:lnTo>
                      <a:pt x="1629" y="1344"/>
                    </a:lnTo>
                    <a:lnTo>
                      <a:pt x="1425" y="1425"/>
                    </a:lnTo>
                    <a:lnTo>
                      <a:pt x="1262" y="1547"/>
                    </a:lnTo>
                    <a:lnTo>
                      <a:pt x="1100" y="1669"/>
                    </a:lnTo>
                    <a:lnTo>
                      <a:pt x="978" y="1873"/>
                    </a:lnTo>
                    <a:lnTo>
                      <a:pt x="896" y="2076"/>
                    </a:lnTo>
                    <a:lnTo>
                      <a:pt x="815" y="2280"/>
                    </a:lnTo>
                    <a:lnTo>
                      <a:pt x="815" y="2565"/>
                    </a:lnTo>
                    <a:lnTo>
                      <a:pt x="815" y="2768"/>
                    </a:lnTo>
                    <a:lnTo>
                      <a:pt x="896" y="3012"/>
                    </a:lnTo>
                    <a:lnTo>
                      <a:pt x="978" y="3216"/>
                    </a:lnTo>
                    <a:lnTo>
                      <a:pt x="1100" y="3379"/>
                    </a:lnTo>
                    <a:lnTo>
                      <a:pt x="855" y="3460"/>
                    </a:lnTo>
                    <a:lnTo>
                      <a:pt x="652" y="3582"/>
                    </a:lnTo>
                    <a:lnTo>
                      <a:pt x="489" y="3704"/>
                    </a:lnTo>
                    <a:lnTo>
                      <a:pt x="326" y="3908"/>
                    </a:lnTo>
                    <a:lnTo>
                      <a:pt x="164" y="4152"/>
                    </a:lnTo>
                    <a:lnTo>
                      <a:pt x="41" y="4355"/>
                    </a:lnTo>
                    <a:lnTo>
                      <a:pt x="1" y="4640"/>
                    </a:lnTo>
                    <a:lnTo>
                      <a:pt x="1" y="4966"/>
                    </a:lnTo>
                    <a:lnTo>
                      <a:pt x="1" y="5251"/>
                    </a:lnTo>
                    <a:lnTo>
                      <a:pt x="41" y="5536"/>
                    </a:lnTo>
                    <a:lnTo>
                      <a:pt x="164" y="5739"/>
                    </a:lnTo>
                    <a:lnTo>
                      <a:pt x="326" y="5983"/>
                    </a:lnTo>
                    <a:lnTo>
                      <a:pt x="489" y="6187"/>
                    </a:lnTo>
                    <a:lnTo>
                      <a:pt x="733" y="6350"/>
                    </a:lnTo>
                    <a:lnTo>
                      <a:pt x="978" y="6431"/>
                    </a:lnTo>
                    <a:lnTo>
                      <a:pt x="1222" y="6472"/>
                    </a:lnTo>
                    <a:lnTo>
                      <a:pt x="1140" y="6716"/>
                    </a:lnTo>
                    <a:lnTo>
                      <a:pt x="1100" y="6960"/>
                    </a:lnTo>
                    <a:lnTo>
                      <a:pt x="1100" y="7164"/>
                    </a:lnTo>
                    <a:lnTo>
                      <a:pt x="1181" y="7367"/>
                    </a:lnTo>
                    <a:lnTo>
                      <a:pt x="1262" y="7571"/>
                    </a:lnTo>
                    <a:lnTo>
                      <a:pt x="1385" y="7733"/>
                    </a:lnTo>
                    <a:lnTo>
                      <a:pt x="1547" y="7856"/>
                    </a:lnTo>
                    <a:lnTo>
                      <a:pt x="1669" y="7978"/>
                    </a:lnTo>
                    <a:lnTo>
                      <a:pt x="1873" y="8018"/>
                    </a:lnTo>
                    <a:lnTo>
                      <a:pt x="2076" y="8059"/>
                    </a:lnTo>
                    <a:lnTo>
                      <a:pt x="2239" y="8018"/>
                    </a:lnTo>
                    <a:lnTo>
                      <a:pt x="2402" y="7978"/>
                    </a:lnTo>
                    <a:lnTo>
                      <a:pt x="2565" y="7856"/>
                    </a:lnTo>
                    <a:lnTo>
                      <a:pt x="2687" y="7733"/>
                    </a:lnTo>
                    <a:lnTo>
                      <a:pt x="2809" y="7571"/>
                    </a:lnTo>
                    <a:lnTo>
                      <a:pt x="2890" y="7367"/>
                    </a:lnTo>
                    <a:lnTo>
                      <a:pt x="2972" y="7164"/>
                    </a:lnTo>
                    <a:lnTo>
                      <a:pt x="2972" y="6960"/>
                    </a:lnTo>
                    <a:lnTo>
                      <a:pt x="2972" y="6757"/>
                    </a:lnTo>
                    <a:lnTo>
                      <a:pt x="2931" y="6594"/>
                    </a:lnTo>
                    <a:lnTo>
                      <a:pt x="2850" y="6431"/>
                    </a:lnTo>
                    <a:lnTo>
                      <a:pt x="2809" y="6268"/>
                    </a:lnTo>
                    <a:lnTo>
                      <a:pt x="2687" y="6146"/>
                    </a:lnTo>
                    <a:lnTo>
                      <a:pt x="2565" y="6065"/>
                    </a:lnTo>
                    <a:lnTo>
                      <a:pt x="2443" y="5943"/>
                    </a:lnTo>
                    <a:lnTo>
                      <a:pt x="2321" y="5902"/>
                    </a:lnTo>
                    <a:lnTo>
                      <a:pt x="2443" y="5699"/>
                    </a:lnTo>
                    <a:lnTo>
                      <a:pt x="2524" y="5454"/>
                    </a:lnTo>
                    <a:lnTo>
                      <a:pt x="2565" y="5210"/>
                    </a:lnTo>
                    <a:lnTo>
                      <a:pt x="2606" y="4966"/>
                    </a:lnTo>
                    <a:lnTo>
                      <a:pt x="2565" y="4600"/>
                    </a:lnTo>
                    <a:lnTo>
                      <a:pt x="2483" y="4274"/>
                    </a:lnTo>
                    <a:lnTo>
                      <a:pt x="2321" y="3989"/>
                    </a:lnTo>
                    <a:lnTo>
                      <a:pt x="2117" y="3704"/>
                    </a:lnTo>
                    <a:lnTo>
                      <a:pt x="2280" y="3664"/>
                    </a:lnTo>
                    <a:lnTo>
                      <a:pt x="2402" y="3541"/>
                    </a:lnTo>
                    <a:lnTo>
                      <a:pt x="2524" y="3460"/>
                    </a:lnTo>
                    <a:lnTo>
                      <a:pt x="2687" y="3297"/>
                    </a:lnTo>
                    <a:lnTo>
                      <a:pt x="2768" y="3135"/>
                    </a:lnTo>
                    <a:lnTo>
                      <a:pt x="2850" y="2931"/>
                    </a:lnTo>
                    <a:lnTo>
                      <a:pt x="2850" y="2768"/>
                    </a:lnTo>
                    <a:lnTo>
                      <a:pt x="2850" y="2565"/>
                    </a:lnTo>
                    <a:lnTo>
                      <a:pt x="2850" y="2402"/>
                    </a:lnTo>
                    <a:lnTo>
                      <a:pt x="3013" y="2524"/>
                    </a:lnTo>
                    <a:lnTo>
                      <a:pt x="3175" y="2605"/>
                    </a:lnTo>
                    <a:lnTo>
                      <a:pt x="3338" y="2687"/>
                    </a:lnTo>
                    <a:lnTo>
                      <a:pt x="6675" y="2687"/>
                    </a:lnTo>
                    <a:lnTo>
                      <a:pt x="6838" y="2605"/>
                    </a:lnTo>
                    <a:lnTo>
                      <a:pt x="7001" y="2524"/>
                    </a:lnTo>
                    <a:lnTo>
                      <a:pt x="7123" y="2402"/>
                    </a:lnTo>
                    <a:lnTo>
                      <a:pt x="7123" y="2565"/>
                    </a:lnTo>
                    <a:lnTo>
                      <a:pt x="7164" y="2768"/>
                    </a:lnTo>
                    <a:lnTo>
                      <a:pt x="7205" y="2931"/>
                    </a:lnTo>
                    <a:lnTo>
                      <a:pt x="7286" y="3135"/>
                    </a:lnTo>
                    <a:lnTo>
                      <a:pt x="7367" y="3297"/>
                    </a:lnTo>
                    <a:lnTo>
                      <a:pt x="7449" y="3460"/>
                    </a:lnTo>
                    <a:lnTo>
                      <a:pt x="7612" y="3541"/>
                    </a:lnTo>
                    <a:lnTo>
                      <a:pt x="7774" y="3664"/>
                    </a:lnTo>
                    <a:lnTo>
                      <a:pt x="7896" y="3704"/>
                    </a:lnTo>
                    <a:lnTo>
                      <a:pt x="7734" y="3989"/>
                    </a:lnTo>
                    <a:lnTo>
                      <a:pt x="7571" y="4274"/>
                    </a:lnTo>
                    <a:lnTo>
                      <a:pt x="7449" y="4600"/>
                    </a:lnTo>
                    <a:lnTo>
                      <a:pt x="7449" y="4966"/>
                    </a:lnTo>
                    <a:lnTo>
                      <a:pt x="7449" y="5210"/>
                    </a:lnTo>
                    <a:lnTo>
                      <a:pt x="7489" y="5454"/>
                    </a:lnTo>
                    <a:lnTo>
                      <a:pt x="7612" y="5699"/>
                    </a:lnTo>
                    <a:lnTo>
                      <a:pt x="7734" y="5902"/>
                    </a:lnTo>
                    <a:lnTo>
                      <a:pt x="7571" y="5943"/>
                    </a:lnTo>
                    <a:lnTo>
                      <a:pt x="7449" y="6065"/>
                    </a:lnTo>
                    <a:lnTo>
                      <a:pt x="7327" y="6146"/>
                    </a:lnTo>
                    <a:lnTo>
                      <a:pt x="7245" y="6268"/>
                    </a:lnTo>
                    <a:lnTo>
                      <a:pt x="7164" y="6431"/>
                    </a:lnTo>
                    <a:lnTo>
                      <a:pt x="7123" y="6594"/>
                    </a:lnTo>
                    <a:lnTo>
                      <a:pt x="7082" y="6757"/>
                    </a:lnTo>
                    <a:lnTo>
                      <a:pt x="7042" y="6960"/>
                    </a:lnTo>
                    <a:lnTo>
                      <a:pt x="7082" y="7164"/>
                    </a:lnTo>
                    <a:lnTo>
                      <a:pt x="7123" y="7367"/>
                    </a:lnTo>
                    <a:lnTo>
                      <a:pt x="7205" y="7571"/>
                    </a:lnTo>
                    <a:lnTo>
                      <a:pt x="7327" y="7733"/>
                    </a:lnTo>
                    <a:lnTo>
                      <a:pt x="7449" y="7856"/>
                    </a:lnTo>
                    <a:lnTo>
                      <a:pt x="7612" y="7978"/>
                    </a:lnTo>
                    <a:lnTo>
                      <a:pt x="7774" y="8018"/>
                    </a:lnTo>
                    <a:lnTo>
                      <a:pt x="7978" y="8059"/>
                    </a:lnTo>
                    <a:lnTo>
                      <a:pt x="8181" y="8018"/>
                    </a:lnTo>
                    <a:lnTo>
                      <a:pt x="8344" y="7978"/>
                    </a:lnTo>
                    <a:lnTo>
                      <a:pt x="8507" y="7856"/>
                    </a:lnTo>
                    <a:lnTo>
                      <a:pt x="8629" y="7733"/>
                    </a:lnTo>
                    <a:lnTo>
                      <a:pt x="8751" y="7571"/>
                    </a:lnTo>
                    <a:lnTo>
                      <a:pt x="8833" y="7367"/>
                    </a:lnTo>
                    <a:lnTo>
                      <a:pt x="8873" y="7164"/>
                    </a:lnTo>
                    <a:lnTo>
                      <a:pt x="8914" y="6960"/>
                    </a:lnTo>
                    <a:lnTo>
                      <a:pt x="8873" y="6716"/>
                    </a:lnTo>
                    <a:lnTo>
                      <a:pt x="8833" y="6472"/>
                    </a:lnTo>
                    <a:lnTo>
                      <a:pt x="9077" y="6431"/>
                    </a:lnTo>
                    <a:lnTo>
                      <a:pt x="9321" y="6350"/>
                    </a:lnTo>
                    <a:lnTo>
                      <a:pt x="9484" y="6187"/>
                    </a:lnTo>
                    <a:lnTo>
                      <a:pt x="9687" y="5983"/>
                    </a:lnTo>
                    <a:lnTo>
                      <a:pt x="9850" y="5739"/>
                    </a:lnTo>
                    <a:lnTo>
                      <a:pt x="9972" y="5536"/>
                    </a:lnTo>
                    <a:lnTo>
                      <a:pt x="10013" y="5251"/>
                    </a:lnTo>
                    <a:lnTo>
                      <a:pt x="10054" y="4966"/>
                    </a:lnTo>
                    <a:lnTo>
                      <a:pt x="10013" y="4640"/>
                    </a:lnTo>
                    <a:lnTo>
                      <a:pt x="9972" y="4355"/>
                    </a:lnTo>
                    <a:lnTo>
                      <a:pt x="9850" y="4152"/>
                    </a:lnTo>
                    <a:lnTo>
                      <a:pt x="9728" y="3908"/>
                    </a:lnTo>
                    <a:lnTo>
                      <a:pt x="9565" y="3704"/>
                    </a:lnTo>
                    <a:lnTo>
                      <a:pt x="9362" y="3582"/>
                    </a:lnTo>
                    <a:lnTo>
                      <a:pt x="9158" y="3460"/>
                    </a:lnTo>
                    <a:lnTo>
                      <a:pt x="8914" y="3379"/>
                    </a:lnTo>
                    <a:lnTo>
                      <a:pt x="9036" y="3216"/>
                    </a:lnTo>
                    <a:lnTo>
                      <a:pt x="9158" y="3012"/>
                    </a:lnTo>
                    <a:lnTo>
                      <a:pt x="9158" y="2768"/>
                    </a:lnTo>
                    <a:lnTo>
                      <a:pt x="9199" y="2565"/>
                    </a:lnTo>
                    <a:lnTo>
                      <a:pt x="9158" y="2280"/>
                    </a:lnTo>
                    <a:lnTo>
                      <a:pt x="9158" y="2076"/>
                    </a:lnTo>
                    <a:lnTo>
                      <a:pt x="9036" y="1873"/>
                    </a:lnTo>
                    <a:lnTo>
                      <a:pt x="8914" y="1669"/>
                    </a:lnTo>
                    <a:lnTo>
                      <a:pt x="8751" y="1547"/>
                    </a:lnTo>
                    <a:lnTo>
                      <a:pt x="8588" y="1425"/>
                    </a:lnTo>
                    <a:lnTo>
                      <a:pt x="8385" y="1344"/>
                    </a:lnTo>
                    <a:lnTo>
                      <a:pt x="7978" y="1344"/>
                    </a:lnTo>
                    <a:lnTo>
                      <a:pt x="7774" y="1425"/>
                    </a:lnTo>
                    <a:lnTo>
                      <a:pt x="7612" y="1507"/>
                    </a:lnTo>
                    <a:lnTo>
                      <a:pt x="7449" y="1669"/>
                    </a:lnTo>
                    <a:lnTo>
                      <a:pt x="7449" y="1547"/>
                    </a:lnTo>
                    <a:lnTo>
                      <a:pt x="7449" y="1344"/>
                    </a:lnTo>
                    <a:lnTo>
                      <a:pt x="7408" y="1100"/>
                    </a:lnTo>
                    <a:lnTo>
                      <a:pt x="7286" y="896"/>
                    </a:lnTo>
                    <a:lnTo>
                      <a:pt x="7205" y="733"/>
                    </a:lnTo>
                    <a:lnTo>
                      <a:pt x="7042" y="611"/>
                    </a:lnTo>
                    <a:lnTo>
                      <a:pt x="6879" y="530"/>
                    </a:lnTo>
                    <a:lnTo>
                      <a:pt x="6675" y="448"/>
                    </a:lnTo>
                    <a:lnTo>
                      <a:pt x="6472" y="408"/>
                    </a:lnTo>
                    <a:lnTo>
                      <a:pt x="6309" y="448"/>
                    </a:lnTo>
                    <a:lnTo>
                      <a:pt x="6106" y="530"/>
                    </a:lnTo>
                    <a:lnTo>
                      <a:pt x="5902" y="652"/>
                    </a:lnTo>
                    <a:lnTo>
                      <a:pt x="5780" y="815"/>
                    </a:lnTo>
                    <a:lnTo>
                      <a:pt x="5739" y="652"/>
                    </a:lnTo>
                    <a:lnTo>
                      <a:pt x="5699" y="489"/>
                    </a:lnTo>
                    <a:lnTo>
                      <a:pt x="5617" y="367"/>
                    </a:lnTo>
                    <a:lnTo>
                      <a:pt x="5536" y="204"/>
                    </a:lnTo>
                    <a:lnTo>
                      <a:pt x="5414" y="123"/>
                    </a:lnTo>
                    <a:lnTo>
                      <a:pt x="5292" y="82"/>
                    </a:lnTo>
                    <a:lnTo>
                      <a:pt x="5170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7" name="Google Shape;580;p34">
                <a:extLst>
                  <a:ext uri="{FF2B5EF4-FFF2-40B4-BE49-F238E27FC236}">
                    <a16:creationId xmlns:a16="http://schemas.microsoft.com/office/drawing/2014/main" id="{37ACA110-C6DF-B530-85ED-037288D17717}"/>
                  </a:ext>
                </a:extLst>
              </p:cNvPr>
              <p:cNvSpPr/>
              <p:nvPr/>
            </p:nvSpPr>
            <p:spPr>
              <a:xfrm>
                <a:off x="819100" y="3307200"/>
                <a:ext cx="321550" cy="167900"/>
              </a:xfrm>
              <a:custGeom>
                <a:avLst/>
                <a:gdLst/>
                <a:ahLst/>
                <a:cxnLst/>
                <a:rect l="l" t="t" r="r" b="b"/>
                <a:pathLst>
                  <a:path w="12862" h="6716" extrusionOk="0">
                    <a:moveTo>
                      <a:pt x="5210" y="0"/>
                    </a:moveTo>
                    <a:lnTo>
                      <a:pt x="5210" y="1913"/>
                    </a:lnTo>
                    <a:lnTo>
                      <a:pt x="936" y="3012"/>
                    </a:lnTo>
                    <a:lnTo>
                      <a:pt x="733" y="3094"/>
                    </a:lnTo>
                    <a:lnTo>
                      <a:pt x="529" y="3175"/>
                    </a:lnTo>
                    <a:lnTo>
                      <a:pt x="407" y="3297"/>
                    </a:lnTo>
                    <a:lnTo>
                      <a:pt x="245" y="3419"/>
                    </a:lnTo>
                    <a:lnTo>
                      <a:pt x="163" y="3582"/>
                    </a:lnTo>
                    <a:lnTo>
                      <a:pt x="82" y="3785"/>
                    </a:lnTo>
                    <a:lnTo>
                      <a:pt x="0" y="3989"/>
                    </a:lnTo>
                    <a:lnTo>
                      <a:pt x="0" y="4192"/>
                    </a:lnTo>
                    <a:lnTo>
                      <a:pt x="0" y="6716"/>
                    </a:lnTo>
                    <a:lnTo>
                      <a:pt x="12861" y="6716"/>
                    </a:lnTo>
                    <a:lnTo>
                      <a:pt x="12861" y="4192"/>
                    </a:lnTo>
                    <a:lnTo>
                      <a:pt x="12861" y="3989"/>
                    </a:lnTo>
                    <a:lnTo>
                      <a:pt x="12821" y="3785"/>
                    </a:lnTo>
                    <a:lnTo>
                      <a:pt x="12739" y="3582"/>
                    </a:lnTo>
                    <a:lnTo>
                      <a:pt x="12617" y="3419"/>
                    </a:lnTo>
                    <a:lnTo>
                      <a:pt x="12495" y="3297"/>
                    </a:lnTo>
                    <a:lnTo>
                      <a:pt x="12332" y="3175"/>
                    </a:lnTo>
                    <a:lnTo>
                      <a:pt x="12169" y="3094"/>
                    </a:lnTo>
                    <a:lnTo>
                      <a:pt x="11966" y="3012"/>
                    </a:lnTo>
                    <a:lnTo>
                      <a:pt x="7692" y="1913"/>
                    </a:lnTo>
                    <a:lnTo>
                      <a:pt x="7692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" name="Google Shape;581;p34">
                <a:extLst>
                  <a:ext uri="{FF2B5EF4-FFF2-40B4-BE49-F238E27FC236}">
                    <a16:creationId xmlns:a16="http://schemas.microsoft.com/office/drawing/2014/main" id="{7BBFE6E4-EE67-FB40-2649-A9E0F51FAC49}"/>
                  </a:ext>
                </a:extLst>
              </p:cNvPr>
              <p:cNvSpPr/>
              <p:nvPr/>
            </p:nvSpPr>
            <p:spPr>
              <a:xfrm>
                <a:off x="949325" y="3307200"/>
                <a:ext cx="621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1222" extrusionOk="0">
                    <a:moveTo>
                      <a:pt x="1" y="0"/>
                    </a:moveTo>
                    <a:lnTo>
                      <a:pt x="1" y="896"/>
                    </a:lnTo>
                    <a:lnTo>
                      <a:pt x="286" y="1059"/>
                    </a:lnTo>
                    <a:lnTo>
                      <a:pt x="611" y="1140"/>
                    </a:lnTo>
                    <a:lnTo>
                      <a:pt x="896" y="1181"/>
                    </a:lnTo>
                    <a:lnTo>
                      <a:pt x="1222" y="1221"/>
                    </a:lnTo>
                    <a:lnTo>
                      <a:pt x="1547" y="1181"/>
                    </a:lnTo>
                    <a:lnTo>
                      <a:pt x="1873" y="1140"/>
                    </a:lnTo>
                    <a:lnTo>
                      <a:pt x="2158" y="1059"/>
                    </a:lnTo>
                    <a:lnTo>
                      <a:pt x="2483" y="896"/>
                    </a:lnTo>
                    <a:lnTo>
                      <a:pt x="2483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9" name="Google Shape;582;p34">
                <a:extLst>
                  <a:ext uri="{FF2B5EF4-FFF2-40B4-BE49-F238E27FC236}">
                    <a16:creationId xmlns:a16="http://schemas.microsoft.com/office/drawing/2014/main" id="{AF0CF3DA-65B0-43DC-07D0-C518B0BD77C3}"/>
                  </a:ext>
                </a:extLst>
              </p:cNvPr>
              <p:cNvSpPr/>
              <p:nvPr/>
            </p:nvSpPr>
            <p:spPr>
              <a:xfrm>
                <a:off x="819100" y="3356050"/>
                <a:ext cx="16077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4762" extrusionOk="0">
                    <a:moveTo>
                      <a:pt x="4966" y="0"/>
                    </a:moveTo>
                    <a:lnTo>
                      <a:pt x="936" y="1058"/>
                    </a:lnTo>
                    <a:lnTo>
                      <a:pt x="733" y="1140"/>
                    </a:lnTo>
                    <a:lnTo>
                      <a:pt x="529" y="1221"/>
                    </a:lnTo>
                    <a:lnTo>
                      <a:pt x="407" y="1343"/>
                    </a:lnTo>
                    <a:lnTo>
                      <a:pt x="245" y="1465"/>
                    </a:lnTo>
                    <a:lnTo>
                      <a:pt x="163" y="1628"/>
                    </a:lnTo>
                    <a:lnTo>
                      <a:pt x="82" y="1831"/>
                    </a:lnTo>
                    <a:lnTo>
                      <a:pt x="0" y="2035"/>
                    </a:lnTo>
                    <a:lnTo>
                      <a:pt x="0" y="2238"/>
                    </a:lnTo>
                    <a:lnTo>
                      <a:pt x="0" y="4762"/>
                    </a:lnTo>
                    <a:lnTo>
                      <a:pt x="6431" y="4762"/>
                    </a:lnTo>
                    <a:lnTo>
                      <a:pt x="6431" y="2890"/>
                    </a:lnTo>
                    <a:lnTo>
                      <a:pt x="49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10" name="Google Shape;583;p34">
                <a:extLst>
                  <a:ext uri="{FF2B5EF4-FFF2-40B4-BE49-F238E27FC236}">
                    <a16:creationId xmlns:a16="http://schemas.microsoft.com/office/drawing/2014/main" id="{D89F2466-51E9-363C-2BC2-F9B1609DC485}"/>
                  </a:ext>
                </a:extLst>
              </p:cNvPr>
              <p:cNvSpPr/>
              <p:nvPr/>
            </p:nvSpPr>
            <p:spPr>
              <a:xfrm>
                <a:off x="979850" y="3356050"/>
                <a:ext cx="160800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4762" extrusionOk="0">
                    <a:moveTo>
                      <a:pt x="1466" y="0"/>
                    </a:moveTo>
                    <a:lnTo>
                      <a:pt x="1" y="2890"/>
                    </a:lnTo>
                    <a:lnTo>
                      <a:pt x="1" y="4762"/>
                    </a:lnTo>
                    <a:lnTo>
                      <a:pt x="6431" y="4762"/>
                    </a:lnTo>
                    <a:lnTo>
                      <a:pt x="6431" y="2238"/>
                    </a:lnTo>
                    <a:lnTo>
                      <a:pt x="6431" y="2035"/>
                    </a:lnTo>
                    <a:lnTo>
                      <a:pt x="6391" y="1831"/>
                    </a:lnTo>
                    <a:lnTo>
                      <a:pt x="6309" y="1628"/>
                    </a:lnTo>
                    <a:lnTo>
                      <a:pt x="6187" y="1465"/>
                    </a:lnTo>
                    <a:lnTo>
                      <a:pt x="6065" y="1343"/>
                    </a:lnTo>
                    <a:lnTo>
                      <a:pt x="5902" y="1221"/>
                    </a:lnTo>
                    <a:lnTo>
                      <a:pt x="5739" y="1140"/>
                    </a:lnTo>
                    <a:lnTo>
                      <a:pt x="5536" y="1058"/>
                    </a:lnTo>
                    <a:lnTo>
                      <a:pt x="14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11" name="Google Shape;584;p34">
                <a:extLst>
                  <a:ext uri="{FF2B5EF4-FFF2-40B4-BE49-F238E27FC236}">
                    <a16:creationId xmlns:a16="http://schemas.microsoft.com/office/drawing/2014/main" id="{5B12158F-4EFF-1C34-18FC-C4C5E835D512}"/>
                  </a:ext>
                </a:extLst>
              </p:cNvPr>
              <p:cNvSpPr/>
              <p:nvPr/>
            </p:nvSpPr>
            <p:spPr>
              <a:xfrm>
                <a:off x="902525" y="3144400"/>
                <a:ext cx="155700" cy="182150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7286" extrusionOk="0">
                    <a:moveTo>
                      <a:pt x="1384" y="1"/>
                    </a:moveTo>
                    <a:lnTo>
                      <a:pt x="1059" y="123"/>
                    </a:lnTo>
                    <a:lnTo>
                      <a:pt x="774" y="286"/>
                    </a:lnTo>
                    <a:lnTo>
                      <a:pt x="489" y="489"/>
                    </a:lnTo>
                    <a:lnTo>
                      <a:pt x="286" y="774"/>
                    </a:lnTo>
                    <a:lnTo>
                      <a:pt x="123" y="1059"/>
                    </a:lnTo>
                    <a:lnTo>
                      <a:pt x="1" y="1384"/>
                    </a:lnTo>
                    <a:lnTo>
                      <a:pt x="1" y="1751"/>
                    </a:lnTo>
                    <a:lnTo>
                      <a:pt x="1" y="4274"/>
                    </a:lnTo>
                    <a:lnTo>
                      <a:pt x="1" y="4640"/>
                    </a:lnTo>
                    <a:lnTo>
                      <a:pt x="82" y="5047"/>
                    </a:lnTo>
                    <a:lnTo>
                      <a:pt x="204" y="5373"/>
                    </a:lnTo>
                    <a:lnTo>
                      <a:pt x="367" y="5698"/>
                    </a:lnTo>
                    <a:lnTo>
                      <a:pt x="570" y="6024"/>
                    </a:lnTo>
                    <a:lnTo>
                      <a:pt x="815" y="6309"/>
                    </a:lnTo>
                    <a:lnTo>
                      <a:pt x="1100" y="6553"/>
                    </a:lnTo>
                    <a:lnTo>
                      <a:pt x="1425" y="6797"/>
                    </a:lnTo>
                    <a:lnTo>
                      <a:pt x="1588" y="6919"/>
                    </a:lnTo>
                    <a:lnTo>
                      <a:pt x="1954" y="7082"/>
                    </a:lnTo>
                    <a:lnTo>
                      <a:pt x="2321" y="7204"/>
                    </a:lnTo>
                    <a:lnTo>
                      <a:pt x="2687" y="7286"/>
                    </a:lnTo>
                    <a:lnTo>
                      <a:pt x="3460" y="7286"/>
                    </a:lnTo>
                    <a:lnTo>
                      <a:pt x="3867" y="7204"/>
                    </a:lnTo>
                    <a:lnTo>
                      <a:pt x="4274" y="7082"/>
                    </a:lnTo>
                    <a:lnTo>
                      <a:pt x="4600" y="6919"/>
                    </a:lnTo>
                    <a:lnTo>
                      <a:pt x="4803" y="6797"/>
                    </a:lnTo>
                    <a:lnTo>
                      <a:pt x="5088" y="6553"/>
                    </a:lnTo>
                    <a:lnTo>
                      <a:pt x="5373" y="6309"/>
                    </a:lnTo>
                    <a:lnTo>
                      <a:pt x="5658" y="6024"/>
                    </a:lnTo>
                    <a:lnTo>
                      <a:pt x="5861" y="5698"/>
                    </a:lnTo>
                    <a:lnTo>
                      <a:pt x="5983" y="5373"/>
                    </a:lnTo>
                    <a:lnTo>
                      <a:pt x="6146" y="5047"/>
                    </a:lnTo>
                    <a:lnTo>
                      <a:pt x="6187" y="4640"/>
                    </a:lnTo>
                    <a:lnTo>
                      <a:pt x="6228" y="4274"/>
                    </a:lnTo>
                    <a:lnTo>
                      <a:pt x="6228" y="1751"/>
                    </a:lnTo>
                    <a:lnTo>
                      <a:pt x="6187" y="1384"/>
                    </a:lnTo>
                    <a:lnTo>
                      <a:pt x="6106" y="1059"/>
                    </a:lnTo>
                    <a:lnTo>
                      <a:pt x="5943" y="774"/>
                    </a:lnTo>
                    <a:lnTo>
                      <a:pt x="5699" y="489"/>
                    </a:lnTo>
                    <a:lnTo>
                      <a:pt x="5454" y="286"/>
                    </a:lnTo>
                    <a:lnTo>
                      <a:pt x="5169" y="123"/>
                    </a:lnTo>
                    <a:lnTo>
                      <a:pt x="4844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12" name="Google Shape;585;p34">
                <a:extLst>
                  <a:ext uri="{FF2B5EF4-FFF2-40B4-BE49-F238E27FC236}">
                    <a16:creationId xmlns:a16="http://schemas.microsoft.com/office/drawing/2014/main" id="{8BA1CE26-1348-7852-4B31-BA0499A2F162}"/>
                  </a:ext>
                </a:extLst>
              </p:cNvPr>
              <p:cNvSpPr/>
              <p:nvPr/>
            </p:nvSpPr>
            <p:spPr>
              <a:xfrm>
                <a:off x="1072450" y="3215625"/>
                <a:ext cx="2140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710" extrusionOk="0">
                    <a:moveTo>
                      <a:pt x="245" y="1"/>
                    </a:moveTo>
                    <a:lnTo>
                      <a:pt x="163" y="82"/>
                    </a:lnTo>
                    <a:lnTo>
                      <a:pt x="41" y="204"/>
                    </a:lnTo>
                    <a:lnTo>
                      <a:pt x="0" y="326"/>
                    </a:lnTo>
                    <a:lnTo>
                      <a:pt x="0" y="367"/>
                    </a:lnTo>
                    <a:lnTo>
                      <a:pt x="0" y="1629"/>
                    </a:lnTo>
                    <a:lnTo>
                      <a:pt x="0" y="1710"/>
                    </a:lnTo>
                    <a:lnTo>
                      <a:pt x="123" y="1710"/>
                    </a:lnTo>
                    <a:lnTo>
                      <a:pt x="245" y="1629"/>
                    </a:lnTo>
                    <a:lnTo>
                      <a:pt x="367" y="1547"/>
                    </a:lnTo>
                    <a:lnTo>
                      <a:pt x="611" y="1303"/>
                    </a:lnTo>
                    <a:lnTo>
                      <a:pt x="733" y="1059"/>
                    </a:lnTo>
                    <a:lnTo>
                      <a:pt x="814" y="774"/>
                    </a:lnTo>
                    <a:lnTo>
                      <a:pt x="855" y="530"/>
                    </a:lnTo>
                    <a:lnTo>
                      <a:pt x="814" y="326"/>
                    </a:lnTo>
                    <a:lnTo>
                      <a:pt x="733" y="163"/>
                    </a:lnTo>
                    <a:lnTo>
                      <a:pt x="652" y="82"/>
                    </a:lnTo>
                    <a:lnTo>
                      <a:pt x="611" y="41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13" name="Google Shape;586;p34">
                <a:extLst>
                  <a:ext uri="{FF2B5EF4-FFF2-40B4-BE49-F238E27FC236}">
                    <a16:creationId xmlns:a16="http://schemas.microsoft.com/office/drawing/2014/main" id="{DAF1F43B-FE4C-341F-44B2-560E9452E721}"/>
                  </a:ext>
                </a:extLst>
              </p:cNvPr>
              <p:cNvSpPr/>
              <p:nvPr/>
            </p:nvSpPr>
            <p:spPr>
              <a:xfrm>
                <a:off x="866925" y="3215625"/>
                <a:ext cx="2137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710" extrusionOk="0">
                    <a:moveTo>
                      <a:pt x="366" y="1"/>
                    </a:moveTo>
                    <a:lnTo>
                      <a:pt x="244" y="41"/>
                    </a:lnTo>
                    <a:lnTo>
                      <a:pt x="163" y="82"/>
                    </a:lnTo>
                    <a:lnTo>
                      <a:pt x="122" y="163"/>
                    </a:lnTo>
                    <a:lnTo>
                      <a:pt x="0" y="326"/>
                    </a:lnTo>
                    <a:lnTo>
                      <a:pt x="0" y="530"/>
                    </a:lnTo>
                    <a:lnTo>
                      <a:pt x="0" y="774"/>
                    </a:lnTo>
                    <a:lnTo>
                      <a:pt x="82" y="1059"/>
                    </a:lnTo>
                    <a:lnTo>
                      <a:pt x="244" y="1303"/>
                    </a:lnTo>
                    <a:lnTo>
                      <a:pt x="448" y="1547"/>
                    </a:lnTo>
                    <a:lnTo>
                      <a:pt x="570" y="1629"/>
                    </a:lnTo>
                    <a:lnTo>
                      <a:pt x="733" y="1710"/>
                    </a:lnTo>
                    <a:lnTo>
                      <a:pt x="855" y="1710"/>
                    </a:lnTo>
                    <a:lnTo>
                      <a:pt x="855" y="1629"/>
                    </a:lnTo>
                    <a:lnTo>
                      <a:pt x="855" y="367"/>
                    </a:lnTo>
                    <a:lnTo>
                      <a:pt x="855" y="326"/>
                    </a:lnTo>
                    <a:lnTo>
                      <a:pt x="773" y="204"/>
                    </a:lnTo>
                    <a:lnTo>
                      <a:pt x="651" y="82"/>
                    </a:lnTo>
                    <a:lnTo>
                      <a:pt x="570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14" name="Google Shape;587;p34">
                <a:extLst>
                  <a:ext uri="{FF2B5EF4-FFF2-40B4-BE49-F238E27FC236}">
                    <a16:creationId xmlns:a16="http://schemas.microsoft.com/office/drawing/2014/main" id="{A7360CF7-AD45-16C1-5C0D-6EC8455AC477}"/>
                  </a:ext>
                </a:extLst>
              </p:cNvPr>
              <p:cNvSpPr/>
              <p:nvPr/>
            </p:nvSpPr>
            <p:spPr>
              <a:xfrm>
                <a:off x="1008350" y="3215625"/>
                <a:ext cx="122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6" extrusionOk="0">
                    <a:moveTo>
                      <a:pt x="163" y="1"/>
                    </a:moveTo>
                    <a:lnTo>
                      <a:pt x="41" y="123"/>
                    </a:lnTo>
                    <a:lnTo>
                      <a:pt x="41" y="285"/>
                    </a:lnTo>
                    <a:lnTo>
                      <a:pt x="0" y="448"/>
                    </a:lnTo>
                    <a:lnTo>
                      <a:pt x="41" y="611"/>
                    </a:lnTo>
                    <a:lnTo>
                      <a:pt x="41" y="774"/>
                    </a:lnTo>
                    <a:lnTo>
                      <a:pt x="163" y="855"/>
                    </a:lnTo>
                    <a:lnTo>
                      <a:pt x="245" y="896"/>
                    </a:lnTo>
                    <a:lnTo>
                      <a:pt x="326" y="855"/>
                    </a:lnTo>
                    <a:lnTo>
                      <a:pt x="448" y="774"/>
                    </a:lnTo>
                    <a:lnTo>
                      <a:pt x="489" y="611"/>
                    </a:lnTo>
                    <a:lnTo>
                      <a:pt x="489" y="448"/>
                    </a:lnTo>
                    <a:lnTo>
                      <a:pt x="489" y="285"/>
                    </a:lnTo>
                    <a:lnTo>
                      <a:pt x="448" y="123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rgbClr val="171719"/>
              </a:solidFill>
              <a:ln w="2025" cap="rnd" cmpd="sng">
                <a:solidFill>
                  <a:srgbClr val="1717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15" name="Google Shape;588;p34">
                <a:extLst>
                  <a:ext uri="{FF2B5EF4-FFF2-40B4-BE49-F238E27FC236}">
                    <a16:creationId xmlns:a16="http://schemas.microsoft.com/office/drawing/2014/main" id="{96364629-BC0C-2FA2-4DF5-1422DB2EAA31}"/>
                  </a:ext>
                </a:extLst>
              </p:cNvPr>
              <p:cNvSpPr/>
              <p:nvPr/>
            </p:nvSpPr>
            <p:spPr>
              <a:xfrm>
                <a:off x="939150" y="3215625"/>
                <a:ext cx="132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896" extrusionOk="0">
                    <a:moveTo>
                      <a:pt x="123" y="1"/>
                    </a:moveTo>
                    <a:lnTo>
                      <a:pt x="82" y="123"/>
                    </a:lnTo>
                    <a:lnTo>
                      <a:pt x="1" y="285"/>
                    </a:lnTo>
                    <a:lnTo>
                      <a:pt x="1" y="448"/>
                    </a:lnTo>
                    <a:lnTo>
                      <a:pt x="1" y="611"/>
                    </a:lnTo>
                    <a:lnTo>
                      <a:pt x="82" y="774"/>
                    </a:lnTo>
                    <a:lnTo>
                      <a:pt x="123" y="855"/>
                    </a:lnTo>
                    <a:lnTo>
                      <a:pt x="286" y="896"/>
                    </a:lnTo>
                    <a:lnTo>
                      <a:pt x="367" y="855"/>
                    </a:lnTo>
                    <a:lnTo>
                      <a:pt x="408" y="774"/>
                    </a:lnTo>
                    <a:lnTo>
                      <a:pt x="489" y="611"/>
                    </a:lnTo>
                    <a:lnTo>
                      <a:pt x="530" y="448"/>
                    </a:lnTo>
                    <a:lnTo>
                      <a:pt x="489" y="285"/>
                    </a:lnTo>
                    <a:lnTo>
                      <a:pt x="408" y="123"/>
                    </a:lnTo>
                    <a:lnTo>
                      <a:pt x="367" y="1"/>
                    </a:lnTo>
                    <a:close/>
                  </a:path>
                </a:pathLst>
              </a:custGeom>
              <a:solidFill>
                <a:srgbClr val="171719"/>
              </a:solidFill>
              <a:ln w="2025" cap="rnd" cmpd="sng">
                <a:solidFill>
                  <a:srgbClr val="1717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16" name="Google Shape;589;p34">
                <a:extLst>
                  <a:ext uri="{FF2B5EF4-FFF2-40B4-BE49-F238E27FC236}">
                    <a16:creationId xmlns:a16="http://schemas.microsoft.com/office/drawing/2014/main" id="{F3E0B683-FFC6-C93D-6C02-8974C3A73BD1}"/>
                  </a:ext>
                </a:extLst>
              </p:cNvPr>
              <p:cNvSpPr/>
              <p:nvPr/>
            </p:nvSpPr>
            <p:spPr>
              <a:xfrm>
                <a:off x="963575" y="3218675"/>
                <a:ext cx="325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036" extrusionOk="0">
                    <a:moveTo>
                      <a:pt x="652" y="1"/>
                    </a:moveTo>
                    <a:lnTo>
                      <a:pt x="570" y="41"/>
                    </a:lnTo>
                    <a:lnTo>
                      <a:pt x="530" y="82"/>
                    </a:lnTo>
                    <a:lnTo>
                      <a:pt x="448" y="204"/>
                    </a:lnTo>
                    <a:lnTo>
                      <a:pt x="408" y="326"/>
                    </a:lnTo>
                    <a:lnTo>
                      <a:pt x="408" y="652"/>
                    </a:lnTo>
                    <a:lnTo>
                      <a:pt x="367" y="977"/>
                    </a:lnTo>
                    <a:lnTo>
                      <a:pt x="326" y="1140"/>
                    </a:lnTo>
                    <a:lnTo>
                      <a:pt x="286" y="1262"/>
                    </a:lnTo>
                    <a:lnTo>
                      <a:pt x="204" y="1384"/>
                    </a:lnTo>
                    <a:lnTo>
                      <a:pt x="82" y="1507"/>
                    </a:lnTo>
                    <a:lnTo>
                      <a:pt x="82" y="1547"/>
                    </a:lnTo>
                    <a:lnTo>
                      <a:pt x="41" y="1629"/>
                    </a:lnTo>
                    <a:lnTo>
                      <a:pt x="1" y="1710"/>
                    </a:lnTo>
                    <a:lnTo>
                      <a:pt x="41" y="1751"/>
                    </a:lnTo>
                    <a:lnTo>
                      <a:pt x="82" y="1832"/>
                    </a:lnTo>
                    <a:lnTo>
                      <a:pt x="82" y="1873"/>
                    </a:lnTo>
                    <a:lnTo>
                      <a:pt x="245" y="1914"/>
                    </a:lnTo>
                    <a:lnTo>
                      <a:pt x="367" y="1873"/>
                    </a:lnTo>
                    <a:lnTo>
                      <a:pt x="408" y="1954"/>
                    </a:lnTo>
                    <a:lnTo>
                      <a:pt x="530" y="2036"/>
                    </a:lnTo>
                    <a:lnTo>
                      <a:pt x="815" y="2036"/>
                    </a:lnTo>
                    <a:lnTo>
                      <a:pt x="896" y="1954"/>
                    </a:lnTo>
                    <a:lnTo>
                      <a:pt x="977" y="1873"/>
                    </a:lnTo>
                    <a:lnTo>
                      <a:pt x="1100" y="1914"/>
                    </a:lnTo>
                    <a:lnTo>
                      <a:pt x="1181" y="1873"/>
                    </a:lnTo>
                    <a:lnTo>
                      <a:pt x="1262" y="1832"/>
                    </a:lnTo>
                    <a:lnTo>
                      <a:pt x="1303" y="1751"/>
                    </a:lnTo>
                    <a:lnTo>
                      <a:pt x="1303" y="1710"/>
                    </a:lnTo>
                    <a:lnTo>
                      <a:pt x="1303" y="1629"/>
                    </a:lnTo>
                    <a:lnTo>
                      <a:pt x="1262" y="1547"/>
                    </a:lnTo>
                    <a:lnTo>
                      <a:pt x="1222" y="1507"/>
                    </a:lnTo>
                    <a:lnTo>
                      <a:pt x="1100" y="1384"/>
                    </a:lnTo>
                    <a:lnTo>
                      <a:pt x="1018" y="1262"/>
                    </a:lnTo>
                    <a:lnTo>
                      <a:pt x="977" y="1140"/>
                    </a:lnTo>
                    <a:lnTo>
                      <a:pt x="977" y="977"/>
                    </a:lnTo>
                    <a:lnTo>
                      <a:pt x="937" y="652"/>
                    </a:lnTo>
                    <a:lnTo>
                      <a:pt x="855" y="326"/>
                    </a:lnTo>
                    <a:lnTo>
                      <a:pt x="855" y="204"/>
                    </a:lnTo>
                    <a:lnTo>
                      <a:pt x="815" y="82"/>
                    </a:lnTo>
                    <a:lnTo>
                      <a:pt x="733" y="41"/>
                    </a:ln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17" name="Google Shape;590;p34">
                <a:extLst>
                  <a:ext uri="{FF2B5EF4-FFF2-40B4-BE49-F238E27FC236}">
                    <a16:creationId xmlns:a16="http://schemas.microsoft.com/office/drawing/2014/main" id="{E75AA227-9E7F-85F2-04A7-DF2ABBB4167C}"/>
                  </a:ext>
                </a:extLst>
              </p:cNvPr>
              <p:cNvSpPr/>
              <p:nvPr/>
            </p:nvSpPr>
            <p:spPr>
              <a:xfrm>
                <a:off x="953400" y="3279725"/>
                <a:ext cx="539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100" extrusionOk="0">
                    <a:moveTo>
                      <a:pt x="41" y="1"/>
                    </a:moveTo>
                    <a:lnTo>
                      <a:pt x="1" y="41"/>
                    </a:lnTo>
                    <a:lnTo>
                      <a:pt x="1" y="123"/>
                    </a:lnTo>
                    <a:lnTo>
                      <a:pt x="1" y="285"/>
                    </a:lnTo>
                    <a:lnTo>
                      <a:pt x="82" y="489"/>
                    </a:lnTo>
                    <a:lnTo>
                      <a:pt x="163" y="652"/>
                    </a:lnTo>
                    <a:lnTo>
                      <a:pt x="326" y="815"/>
                    </a:lnTo>
                    <a:lnTo>
                      <a:pt x="489" y="896"/>
                    </a:lnTo>
                    <a:lnTo>
                      <a:pt x="652" y="1018"/>
                    </a:lnTo>
                    <a:lnTo>
                      <a:pt x="855" y="1059"/>
                    </a:lnTo>
                    <a:lnTo>
                      <a:pt x="1059" y="1099"/>
                    </a:lnTo>
                    <a:lnTo>
                      <a:pt x="1262" y="1059"/>
                    </a:lnTo>
                    <a:lnTo>
                      <a:pt x="1466" y="1018"/>
                    </a:lnTo>
                    <a:lnTo>
                      <a:pt x="1629" y="896"/>
                    </a:lnTo>
                    <a:lnTo>
                      <a:pt x="1791" y="815"/>
                    </a:lnTo>
                    <a:lnTo>
                      <a:pt x="1913" y="652"/>
                    </a:lnTo>
                    <a:lnTo>
                      <a:pt x="2076" y="489"/>
                    </a:lnTo>
                    <a:lnTo>
                      <a:pt x="2117" y="285"/>
                    </a:lnTo>
                    <a:lnTo>
                      <a:pt x="2158" y="123"/>
                    </a:lnTo>
                    <a:lnTo>
                      <a:pt x="2117" y="41"/>
                    </a:lnTo>
                    <a:lnTo>
                      <a:pt x="2076" y="1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18" name="Google Shape;591;p34">
                <a:extLst>
                  <a:ext uri="{FF2B5EF4-FFF2-40B4-BE49-F238E27FC236}">
                    <a16:creationId xmlns:a16="http://schemas.microsoft.com/office/drawing/2014/main" id="{2DC6DFC0-8578-B80A-5DCD-0ABBD4B6F60E}"/>
                  </a:ext>
                </a:extLst>
              </p:cNvPr>
              <p:cNvSpPr/>
              <p:nvPr/>
            </p:nvSpPr>
            <p:spPr>
              <a:xfrm>
                <a:off x="965625" y="3290925"/>
                <a:ext cx="295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652" extrusionOk="0">
                    <a:moveTo>
                      <a:pt x="570" y="0"/>
                    </a:moveTo>
                    <a:lnTo>
                      <a:pt x="366" y="41"/>
                    </a:lnTo>
                    <a:lnTo>
                      <a:pt x="204" y="122"/>
                    </a:lnTo>
                    <a:lnTo>
                      <a:pt x="41" y="285"/>
                    </a:lnTo>
                    <a:lnTo>
                      <a:pt x="0" y="448"/>
                    </a:lnTo>
                    <a:lnTo>
                      <a:pt x="122" y="529"/>
                    </a:lnTo>
                    <a:lnTo>
                      <a:pt x="244" y="611"/>
                    </a:lnTo>
                    <a:lnTo>
                      <a:pt x="407" y="611"/>
                    </a:lnTo>
                    <a:lnTo>
                      <a:pt x="570" y="651"/>
                    </a:lnTo>
                    <a:lnTo>
                      <a:pt x="733" y="611"/>
                    </a:lnTo>
                    <a:lnTo>
                      <a:pt x="895" y="611"/>
                    </a:lnTo>
                    <a:lnTo>
                      <a:pt x="1058" y="529"/>
                    </a:lnTo>
                    <a:lnTo>
                      <a:pt x="1180" y="448"/>
                    </a:lnTo>
                    <a:lnTo>
                      <a:pt x="1099" y="285"/>
                    </a:lnTo>
                    <a:lnTo>
                      <a:pt x="936" y="122"/>
                    </a:lnTo>
                    <a:lnTo>
                      <a:pt x="773" y="41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rgbClr val="F27089"/>
              </a:solidFill>
              <a:ln w="2025" cap="rnd" cmpd="sng">
                <a:solidFill>
                  <a:srgbClr val="F270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19" name="Google Shape;592;p34">
                <a:extLst>
                  <a:ext uri="{FF2B5EF4-FFF2-40B4-BE49-F238E27FC236}">
                    <a16:creationId xmlns:a16="http://schemas.microsoft.com/office/drawing/2014/main" id="{9F21BC5E-141C-CD51-E81F-59C161A7F012}"/>
                  </a:ext>
                </a:extLst>
              </p:cNvPr>
              <p:cNvSpPr/>
              <p:nvPr/>
            </p:nvSpPr>
            <p:spPr>
              <a:xfrm>
                <a:off x="865900" y="3118975"/>
                <a:ext cx="228950" cy="106850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4274" extrusionOk="0">
                    <a:moveTo>
                      <a:pt x="3745" y="0"/>
                    </a:moveTo>
                    <a:lnTo>
                      <a:pt x="3541" y="41"/>
                    </a:lnTo>
                    <a:lnTo>
                      <a:pt x="3338" y="82"/>
                    </a:lnTo>
                    <a:lnTo>
                      <a:pt x="3216" y="163"/>
                    </a:lnTo>
                    <a:lnTo>
                      <a:pt x="3053" y="285"/>
                    </a:lnTo>
                    <a:lnTo>
                      <a:pt x="2931" y="407"/>
                    </a:lnTo>
                    <a:lnTo>
                      <a:pt x="2849" y="570"/>
                    </a:lnTo>
                    <a:lnTo>
                      <a:pt x="2768" y="773"/>
                    </a:lnTo>
                    <a:lnTo>
                      <a:pt x="2727" y="977"/>
                    </a:lnTo>
                    <a:lnTo>
                      <a:pt x="2605" y="855"/>
                    </a:lnTo>
                    <a:lnTo>
                      <a:pt x="2442" y="814"/>
                    </a:lnTo>
                    <a:lnTo>
                      <a:pt x="2280" y="773"/>
                    </a:lnTo>
                    <a:lnTo>
                      <a:pt x="2117" y="733"/>
                    </a:lnTo>
                    <a:lnTo>
                      <a:pt x="1954" y="773"/>
                    </a:lnTo>
                    <a:lnTo>
                      <a:pt x="1751" y="855"/>
                    </a:lnTo>
                    <a:lnTo>
                      <a:pt x="1588" y="936"/>
                    </a:lnTo>
                    <a:lnTo>
                      <a:pt x="1425" y="1018"/>
                    </a:lnTo>
                    <a:lnTo>
                      <a:pt x="1303" y="1180"/>
                    </a:lnTo>
                    <a:lnTo>
                      <a:pt x="1181" y="1343"/>
                    </a:lnTo>
                    <a:lnTo>
                      <a:pt x="1140" y="1547"/>
                    </a:lnTo>
                    <a:lnTo>
                      <a:pt x="1140" y="1791"/>
                    </a:lnTo>
                    <a:lnTo>
                      <a:pt x="1140" y="1994"/>
                    </a:lnTo>
                    <a:lnTo>
                      <a:pt x="1221" y="2198"/>
                    </a:lnTo>
                    <a:lnTo>
                      <a:pt x="814" y="2198"/>
                    </a:lnTo>
                    <a:lnTo>
                      <a:pt x="611" y="2279"/>
                    </a:lnTo>
                    <a:lnTo>
                      <a:pt x="448" y="2361"/>
                    </a:lnTo>
                    <a:lnTo>
                      <a:pt x="285" y="2483"/>
                    </a:lnTo>
                    <a:lnTo>
                      <a:pt x="163" y="2646"/>
                    </a:lnTo>
                    <a:lnTo>
                      <a:pt x="41" y="2808"/>
                    </a:lnTo>
                    <a:lnTo>
                      <a:pt x="0" y="3012"/>
                    </a:lnTo>
                    <a:lnTo>
                      <a:pt x="0" y="3215"/>
                    </a:lnTo>
                    <a:lnTo>
                      <a:pt x="0" y="3419"/>
                    </a:lnTo>
                    <a:lnTo>
                      <a:pt x="41" y="3622"/>
                    </a:lnTo>
                    <a:lnTo>
                      <a:pt x="163" y="3826"/>
                    </a:lnTo>
                    <a:lnTo>
                      <a:pt x="285" y="3948"/>
                    </a:lnTo>
                    <a:lnTo>
                      <a:pt x="448" y="4070"/>
                    </a:lnTo>
                    <a:lnTo>
                      <a:pt x="611" y="4192"/>
                    </a:lnTo>
                    <a:lnTo>
                      <a:pt x="814" y="4233"/>
                    </a:lnTo>
                    <a:lnTo>
                      <a:pt x="1018" y="4274"/>
                    </a:lnTo>
                    <a:lnTo>
                      <a:pt x="1221" y="4233"/>
                    </a:lnTo>
                    <a:lnTo>
                      <a:pt x="1425" y="4192"/>
                    </a:lnTo>
                    <a:lnTo>
                      <a:pt x="1628" y="4070"/>
                    </a:lnTo>
                    <a:lnTo>
                      <a:pt x="1751" y="3948"/>
                    </a:lnTo>
                    <a:lnTo>
                      <a:pt x="1873" y="3826"/>
                    </a:lnTo>
                    <a:lnTo>
                      <a:pt x="1954" y="3622"/>
                    </a:lnTo>
                    <a:lnTo>
                      <a:pt x="2035" y="3419"/>
                    </a:lnTo>
                    <a:lnTo>
                      <a:pt x="2076" y="3215"/>
                    </a:lnTo>
                    <a:lnTo>
                      <a:pt x="2035" y="2971"/>
                    </a:lnTo>
                    <a:lnTo>
                      <a:pt x="1954" y="2768"/>
                    </a:lnTo>
                    <a:lnTo>
                      <a:pt x="2320" y="2768"/>
                    </a:lnTo>
                    <a:lnTo>
                      <a:pt x="2524" y="2727"/>
                    </a:lnTo>
                    <a:lnTo>
                      <a:pt x="2687" y="2605"/>
                    </a:lnTo>
                    <a:lnTo>
                      <a:pt x="2849" y="2483"/>
                    </a:lnTo>
                    <a:lnTo>
                      <a:pt x="2972" y="2361"/>
                    </a:lnTo>
                    <a:lnTo>
                      <a:pt x="3053" y="2157"/>
                    </a:lnTo>
                    <a:lnTo>
                      <a:pt x="3134" y="1994"/>
                    </a:lnTo>
                    <a:lnTo>
                      <a:pt x="3134" y="1791"/>
                    </a:lnTo>
                    <a:lnTo>
                      <a:pt x="3256" y="1872"/>
                    </a:lnTo>
                    <a:lnTo>
                      <a:pt x="3419" y="1954"/>
                    </a:lnTo>
                    <a:lnTo>
                      <a:pt x="3582" y="1954"/>
                    </a:lnTo>
                    <a:lnTo>
                      <a:pt x="3745" y="1994"/>
                    </a:lnTo>
                    <a:lnTo>
                      <a:pt x="3989" y="1954"/>
                    </a:lnTo>
                    <a:lnTo>
                      <a:pt x="4193" y="1872"/>
                    </a:lnTo>
                    <a:lnTo>
                      <a:pt x="4396" y="1750"/>
                    </a:lnTo>
                    <a:lnTo>
                      <a:pt x="4559" y="1547"/>
                    </a:lnTo>
                    <a:lnTo>
                      <a:pt x="4722" y="1750"/>
                    </a:lnTo>
                    <a:lnTo>
                      <a:pt x="4925" y="1872"/>
                    </a:lnTo>
                    <a:lnTo>
                      <a:pt x="5129" y="1954"/>
                    </a:lnTo>
                    <a:lnTo>
                      <a:pt x="5413" y="1994"/>
                    </a:lnTo>
                    <a:lnTo>
                      <a:pt x="5576" y="1954"/>
                    </a:lnTo>
                    <a:lnTo>
                      <a:pt x="5739" y="1954"/>
                    </a:lnTo>
                    <a:lnTo>
                      <a:pt x="5861" y="1872"/>
                    </a:lnTo>
                    <a:lnTo>
                      <a:pt x="5983" y="1791"/>
                    </a:lnTo>
                    <a:lnTo>
                      <a:pt x="6024" y="1994"/>
                    </a:lnTo>
                    <a:lnTo>
                      <a:pt x="6065" y="2157"/>
                    </a:lnTo>
                    <a:lnTo>
                      <a:pt x="6187" y="2361"/>
                    </a:lnTo>
                    <a:lnTo>
                      <a:pt x="6309" y="2483"/>
                    </a:lnTo>
                    <a:lnTo>
                      <a:pt x="6431" y="2605"/>
                    </a:lnTo>
                    <a:lnTo>
                      <a:pt x="6594" y="2727"/>
                    </a:lnTo>
                    <a:lnTo>
                      <a:pt x="6797" y="2768"/>
                    </a:lnTo>
                    <a:lnTo>
                      <a:pt x="7164" y="2768"/>
                    </a:lnTo>
                    <a:lnTo>
                      <a:pt x="7123" y="2971"/>
                    </a:lnTo>
                    <a:lnTo>
                      <a:pt x="7082" y="3215"/>
                    </a:lnTo>
                    <a:lnTo>
                      <a:pt x="7082" y="3419"/>
                    </a:lnTo>
                    <a:lnTo>
                      <a:pt x="7164" y="3622"/>
                    </a:lnTo>
                    <a:lnTo>
                      <a:pt x="7245" y="3826"/>
                    </a:lnTo>
                    <a:lnTo>
                      <a:pt x="7367" y="3948"/>
                    </a:lnTo>
                    <a:lnTo>
                      <a:pt x="7530" y="4070"/>
                    </a:lnTo>
                    <a:lnTo>
                      <a:pt x="7693" y="4192"/>
                    </a:lnTo>
                    <a:lnTo>
                      <a:pt x="7896" y="4233"/>
                    </a:lnTo>
                    <a:lnTo>
                      <a:pt x="8100" y="4274"/>
                    </a:lnTo>
                    <a:lnTo>
                      <a:pt x="8303" y="4233"/>
                    </a:lnTo>
                    <a:lnTo>
                      <a:pt x="8507" y="4192"/>
                    </a:lnTo>
                    <a:lnTo>
                      <a:pt x="8710" y="4070"/>
                    </a:lnTo>
                    <a:lnTo>
                      <a:pt x="8873" y="3948"/>
                    </a:lnTo>
                    <a:lnTo>
                      <a:pt x="8995" y="3826"/>
                    </a:lnTo>
                    <a:lnTo>
                      <a:pt x="9076" y="3622"/>
                    </a:lnTo>
                    <a:lnTo>
                      <a:pt x="9117" y="3419"/>
                    </a:lnTo>
                    <a:lnTo>
                      <a:pt x="9158" y="3215"/>
                    </a:lnTo>
                    <a:lnTo>
                      <a:pt x="9117" y="3012"/>
                    </a:lnTo>
                    <a:lnTo>
                      <a:pt x="9076" y="2808"/>
                    </a:lnTo>
                    <a:lnTo>
                      <a:pt x="8995" y="2646"/>
                    </a:lnTo>
                    <a:lnTo>
                      <a:pt x="8873" y="2483"/>
                    </a:lnTo>
                    <a:lnTo>
                      <a:pt x="8710" y="2361"/>
                    </a:lnTo>
                    <a:lnTo>
                      <a:pt x="8507" y="2279"/>
                    </a:lnTo>
                    <a:lnTo>
                      <a:pt x="8303" y="2198"/>
                    </a:lnTo>
                    <a:lnTo>
                      <a:pt x="7937" y="2198"/>
                    </a:lnTo>
                    <a:lnTo>
                      <a:pt x="7978" y="1994"/>
                    </a:lnTo>
                    <a:lnTo>
                      <a:pt x="8018" y="1791"/>
                    </a:lnTo>
                    <a:lnTo>
                      <a:pt x="7978" y="1547"/>
                    </a:lnTo>
                    <a:lnTo>
                      <a:pt x="7937" y="1343"/>
                    </a:lnTo>
                    <a:lnTo>
                      <a:pt x="7815" y="1180"/>
                    </a:lnTo>
                    <a:lnTo>
                      <a:pt x="7733" y="1018"/>
                    </a:lnTo>
                    <a:lnTo>
                      <a:pt x="7571" y="936"/>
                    </a:lnTo>
                    <a:lnTo>
                      <a:pt x="7408" y="855"/>
                    </a:lnTo>
                    <a:lnTo>
                      <a:pt x="7204" y="773"/>
                    </a:lnTo>
                    <a:lnTo>
                      <a:pt x="7001" y="733"/>
                    </a:lnTo>
                    <a:lnTo>
                      <a:pt x="6838" y="773"/>
                    </a:lnTo>
                    <a:lnTo>
                      <a:pt x="6675" y="814"/>
                    </a:lnTo>
                    <a:lnTo>
                      <a:pt x="6512" y="855"/>
                    </a:lnTo>
                    <a:lnTo>
                      <a:pt x="6350" y="977"/>
                    </a:lnTo>
                    <a:lnTo>
                      <a:pt x="6350" y="773"/>
                    </a:lnTo>
                    <a:lnTo>
                      <a:pt x="6309" y="570"/>
                    </a:lnTo>
                    <a:lnTo>
                      <a:pt x="6187" y="407"/>
                    </a:lnTo>
                    <a:lnTo>
                      <a:pt x="6065" y="285"/>
                    </a:lnTo>
                    <a:lnTo>
                      <a:pt x="5943" y="163"/>
                    </a:lnTo>
                    <a:lnTo>
                      <a:pt x="5739" y="82"/>
                    </a:lnTo>
                    <a:lnTo>
                      <a:pt x="5576" y="41"/>
                    </a:lnTo>
                    <a:lnTo>
                      <a:pt x="5413" y="0"/>
                    </a:lnTo>
                    <a:lnTo>
                      <a:pt x="5129" y="41"/>
                    </a:lnTo>
                    <a:lnTo>
                      <a:pt x="4925" y="122"/>
                    </a:lnTo>
                    <a:lnTo>
                      <a:pt x="4722" y="244"/>
                    </a:lnTo>
                    <a:lnTo>
                      <a:pt x="4559" y="407"/>
                    </a:lnTo>
                    <a:lnTo>
                      <a:pt x="4396" y="244"/>
                    </a:lnTo>
                    <a:lnTo>
                      <a:pt x="4193" y="122"/>
                    </a:lnTo>
                    <a:lnTo>
                      <a:pt x="3989" y="41"/>
                    </a:lnTo>
                    <a:lnTo>
                      <a:pt x="374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20" name="Google Shape;593;p34">
                <a:extLst>
                  <a:ext uri="{FF2B5EF4-FFF2-40B4-BE49-F238E27FC236}">
                    <a16:creationId xmlns:a16="http://schemas.microsoft.com/office/drawing/2014/main" id="{6E97F6C2-A584-F95D-D304-B708A29BB225}"/>
                  </a:ext>
                </a:extLst>
              </p:cNvPr>
              <p:cNvSpPr/>
              <p:nvPr/>
            </p:nvSpPr>
            <p:spPr>
              <a:xfrm>
                <a:off x="979850" y="3355025"/>
                <a:ext cx="48875" cy="7327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2931" extrusionOk="0">
                    <a:moveTo>
                      <a:pt x="1262" y="0"/>
                    </a:moveTo>
                    <a:lnTo>
                      <a:pt x="1" y="2931"/>
                    </a:lnTo>
                    <a:lnTo>
                      <a:pt x="774" y="2157"/>
                    </a:lnTo>
                    <a:lnTo>
                      <a:pt x="1629" y="2483"/>
                    </a:lnTo>
                    <a:lnTo>
                      <a:pt x="1954" y="163"/>
                    </a:lnTo>
                    <a:lnTo>
                      <a:pt x="1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21" name="Google Shape;594;p34">
                <a:extLst>
                  <a:ext uri="{FF2B5EF4-FFF2-40B4-BE49-F238E27FC236}">
                    <a16:creationId xmlns:a16="http://schemas.microsoft.com/office/drawing/2014/main" id="{F25BDC31-A895-3FD0-6604-E03022A10013}"/>
                  </a:ext>
                </a:extLst>
              </p:cNvPr>
              <p:cNvSpPr/>
              <p:nvPr/>
            </p:nvSpPr>
            <p:spPr>
              <a:xfrm>
                <a:off x="931025" y="3355025"/>
                <a:ext cx="48850" cy="73275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2931" extrusionOk="0">
                    <a:moveTo>
                      <a:pt x="733" y="0"/>
                    </a:moveTo>
                    <a:lnTo>
                      <a:pt x="0" y="163"/>
                    </a:lnTo>
                    <a:lnTo>
                      <a:pt x="326" y="2483"/>
                    </a:lnTo>
                    <a:lnTo>
                      <a:pt x="1181" y="2157"/>
                    </a:lnTo>
                    <a:lnTo>
                      <a:pt x="1954" y="2931"/>
                    </a:lnTo>
                    <a:lnTo>
                      <a:pt x="7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22" name="Google Shape;595;p34">
                <a:extLst>
                  <a:ext uri="{FF2B5EF4-FFF2-40B4-BE49-F238E27FC236}">
                    <a16:creationId xmlns:a16="http://schemas.microsoft.com/office/drawing/2014/main" id="{B66700C3-7369-B1D0-010B-66D3E55F051E}"/>
                  </a:ext>
                </a:extLst>
              </p:cNvPr>
              <p:cNvSpPr/>
              <p:nvPr/>
            </p:nvSpPr>
            <p:spPr>
              <a:xfrm>
                <a:off x="959500" y="3436425"/>
                <a:ext cx="122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89" extrusionOk="0">
                    <a:moveTo>
                      <a:pt x="164" y="0"/>
                    </a:moveTo>
                    <a:lnTo>
                      <a:pt x="82" y="82"/>
                    </a:lnTo>
                    <a:lnTo>
                      <a:pt x="42" y="163"/>
                    </a:lnTo>
                    <a:lnTo>
                      <a:pt x="1" y="244"/>
                    </a:lnTo>
                    <a:lnTo>
                      <a:pt x="42" y="326"/>
                    </a:lnTo>
                    <a:lnTo>
                      <a:pt x="82" y="407"/>
                    </a:lnTo>
                    <a:lnTo>
                      <a:pt x="164" y="448"/>
                    </a:lnTo>
                    <a:lnTo>
                      <a:pt x="245" y="489"/>
                    </a:lnTo>
                    <a:lnTo>
                      <a:pt x="326" y="448"/>
                    </a:lnTo>
                    <a:lnTo>
                      <a:pt x="408" y="407"/>
                    </a:lnTo>
                    <a:lnTo>
                      <a:pt x="449" y="326"/>
                    </a:lnTo>
                    <a:lnTo>
                      <a:pt x="489" y="244"/>
                    </a:lnTo>
                    <a:lnTo>
                      <a:pt x="449" y="163"/>
                    </a:lnTo>
                    <a:lnTo>
                      <a:pt x="408" y="82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23" name="Google Shape;596;p34">
                <a:extLst>
                  <a:ext uri="{FF2B5EF4-FFF2-40B4-BE49-F238E27FC236}">
                    <a16:creationId xmlns:a16="http://schemas.microsoft.com/office/drawing/2014/main" id="{5060932B-C11A-44E1-7F31-BC9EE43261C7}"/>
                  </a:ext>
                </a:extLst>
              </p:cNvPr>
              <p:cNvSpPr/>
              <p:nvPr/>
            </p:nvSpPr>
            <p:spPr>
              <a:xfrm>
                <a:off x="959500" y="3455750"/>
                <a:ext cx="1225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49" extrusionOk="0">
                    <a:moveTo>
                      <a:pt x="164" y="1"/>
                    </a:moveTo>
                    <a:lnTo>
                      <a:pt x="82" y="41"/>
                    </a:lnTo>
                    <a:lnTo>
                      <a:pt x="42" y="123"/>
                    </a:lnTo>
                    <a:lnTo>
                      <a:pt x="1" y="204"/>
                    </a:lnTo>
                    <a:lnTo>
                      <a:pt x="42" y="326"/>
                    </a:lnTo>
                    <a:lnTo>
                      <a:pt x="82" y="367"/>
                    </a:lnTo>
                    <a:lnTo>
                      <a:pt x="164" y="408"/>
                    </a:lnTo>
                    <a:lnTo>
                      <a:pt x="245" y="448"/>
                    </a:lnTo>
                    <a:lnTo>
                      <a:pt x="326" y="408"/>
                    </a:lnTo>
                    <a:lnTo>
                      <a:pt x="408" y="367"/>
                    </a:lnTo>
                    <a:lnTo>
                      <a:pt x="449" y="326"/>
                    </a:lnTo>
                    <a:lnTo>
                      <a:pt x="489" y="204"/>
                    </a:lnTo>
                    <a:lnTo>
                      <a:pt x="449" y="123"/>
                    </a:lnTo>
                    <a:lnTo>
                      <a:pt x="408" y="41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</p:grpSp>
      </p:grpSp>
      <p:sp>
        <p:nvSpPr>
          <p:cNvPr id="24" name="Google Shape;636;p34">
            <a:extLst>
              <a:ext uri="{FF2B5EF4-FFF2-40B4-BE49-F238E27FC236}">
                <a16:creationId xmlns:a16="http://schemas.microsoft.com/office/drawing/2014/main" id="{09DB9D16-877D-5093-A462-CB3D6E1A97AA}"/>
              </a:ext>
            </a:extLst>
          </p:cNvPr>
          <p:cNvSpPr txBox="1">
            <a:spLocks/>
          </p:cNvSpPr>
          <p:nvPr/>
        </p:nvSpPr>
        <p:spPr>
          <a:xfrm>
            <a:off x="2452342" y="1181739"/>
            <a:ext cx="4322100" cy="697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1700" dirty="0">
                <a:solidFill>
                  <a:schemeClr val="accent3"/>
                </a:solidFill>
              </a:rPr>
              <a:t>Scottish men wear kilts, short skirts at their traditional festivals.</a:t>
            </a:r>
          </a:p>
        </p:txBody>
      </p:sp>
      <p:sp>
        <p:nvSpPr>
          <p:cNvPr id="25" name="Google Shape;575;p34">
            <a:extLst>
              <a:ext uri="{FF2B5EF4-FFF2-40B4-BE49-F238E27FC236}">
                <a16:creationId xmlns:a16="http://schemas.microsoft.com/office/drawing/2014/main" id="{B5772B58-30F1-5750-DF46-480C43CAF31E}"/>
              </a:ext>
            </a:extLst>
          </p:cNvPr>
          <p:cNvSpPr/>
          <p:nvPr/>
        </p:nvSpPr>
        <p:spPr>
          <a:xfrm>
            <a:off x="2247294" y="3081829"/>
            <a:ext cx="4897200" cy="561900"/>
          </a:xfrm>
          <a:prstGeom prst="wedgeRectCallout">
            <a:avLst>
              <a:gd name="adj1" fmla="val -54371"/>
              <a:gd name="adj2" fmla="val 11025"/>
            </a:avLst>
          </a:prstGeom>
          <a:solidFill>
            <a:schemeClr val="accent1">
              <a:lumMod val="40000"/>
              <a:lumOff val="6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grpSp>
        <p:nvGrpSpPr>
          <p:cNvPr id="26" name="Google Shape;597;p34">
            <a:extLst>
              <a:ext uri="{FF2B5EF4-FFF2-40B4-BE49-F238E27FC236}">
                <a16:creationId xmlns:a16="http://schemas.microsoft.com/office/drawing/2014/main" id="{E24ACF43-732B-4DCE-5CFD-A4AC65C6DC8A}"/>
              </a:ext>
            </a:extLst>
          </p:cNvPr>
          <p:cNvGrpSpPr/>
          <p:nvPr/>
        </p:nvGrpSpPr>
        <p:grpSpPr>
          <a:xfrm>
            <a:off x="1171967" y="3051345"/>
            <a:ext cx="854316" cy="1065138"/>
            <a:chOff x="2387710" y="1441879"/>
            <a:chExt cx="854316" cy="1065138"/>
          </a:xfrm>
        </p:grpSpPr>
        <p:sp>
          <p:nvSpPr>
            <p:cNvPr id="27" name="Google Shape;598;p34">
              <a:extLst>
                <a:ext uri="{FF2B5EF4-FFF2-40B4-BE49-F238E27FC236}">
                  <a16:creationId xmlns:a16="http://schemas.microsoft.com/office/drawing/2014/main" id="{FB3E6F8C-51F5-C101-8C48-4AB03C5BCD7D}"/>
                </a:ext>
              </a:extLst>
            </p:cNvPr>
            <p:cNvSpPr/>
            <p:nvPr/>
          </p:nvSpPr>
          <p:spPr>
            <a:xfrm>
              <a:off x="2387752" y="1443217"/>
              <a:ext cx="854249" cy="1062482"/>
            </a:xfrm>
            <a:custGeom>
              <a:avLst/>
              <a:gdLst/>
              <a:ahLst/>
              <a:cxnLst/>
              <a:rect l="l" t="t" r="r" b="b"/>
              <a:pathLst>
                <a:path w="12861" h="15996" extrusionOk="0">
                  <a:moveTo>
                    <a:pt x="5169" y="9768"/>
                  </a:moveTo>
                  <a:lnTo>
                    <a:pt x="5169" y="10094"/>
                  </a:lnTo>
                  <a:lnTo>
                    <a:pt x="5047" y="9931"/>
                  </a:lnTo>
                  <a:lnTo>
                    <a:pt x="5169" y="9768"/>
                  </a:lnTo>
                  <a:close/>
                  <a:moveTo>
                    <a:pt x="4355" y="0"/>
                  </a:moveTo>
                  <a:lnTo>
                    <a:pt x="4070" y="41"/>
                  </a:lnTo>
                  <a:lnTo>
                    <a:pt x="3744" y="82"/>
                  </a:lnTo>
                  <a:lnTo>
                    <a:pt x="3459" y="163"/>
                  </a:lnTo>
                  <a:lnTo>
                    <a:pt x="3215" y="245"/>
                  </a:lnTo>
                  <a:lnTo>
                    <a:pt x="2971" y="367"/>
                  </a:lnTo>
                  <a:lnTo>
                    <a:pt x="2808" y="529"/>
                  </a:lnTo>
                  <a:lnTo>
                    <a:pt x="2645" y="733"/>
                  </a:lnTo>
                  <a:lnTo>
                    <a:pt x="2483" y="977"/>
                  </a:lnTo>
                  <a:lnTo>
                    <a:pt x="2320" y="1221"/>
                  </a:lnTo>
                  <a:lnTo>
                    <a:pt x="2238" y="1466"/>
                  </a:lnTo>
                  <a:lnTo>
                    <a:pt x="2157" y="1791"/>
                  </a:lnTo>
                  <a:lnTo>
                    <a:pt x="2076" y="2117"/>
                  </a:lnTo>
                  <a:lnTo>
                    <a:pt x="2035" y="2402"/>
                  </a:lnTo>
                  <a:lnTo>
                    <a:pt x="1994" y="2727"/>
                  </a:lnTo>
                  <a:lnTo>
                    <a:pt x="1994" y="3500"/>
                  </a:lnTo>
                  <a:lnTo>
                    <a:pt x="2076" y="4314"/>
                  </a:lnTo>
                  <a:lnTo>
                    <a:pt x="2116" y="4640"/>
                  </a:lnTo>
                  <a:lnTo>
                    <a:pt x="2076" y="4640"/>
                  </a:lnTo>
                  <a:lnTo>
                    <a:pt x="1994" y="4721"/>
                  </a:lnTo>
                  <a:lnTo>
                    <a:pt x="1913" y="4925"/>
                  </a:lnTo>
                  <a:lnTo>
                    <a:pt x="1872" y="5088"/>
                  </a:lnTo>
                  <a:lnTo>
                    <a:pt x="1913" y="5373"/>
                  </a:lnTo>
                  <a:lnTo>
                    <a:pt x="1994" y="5617"/>
                  </a:lnTo>
                  <a:lnTo>
                    <a:pt x="2157" y="5902"/>
                  </a:lnTo>
                  <a:lnTo>
                    <a:pt x="2320" y="6105"/>
                  </a:lnTo>
                  <a:lnTo>
                    <a:pt x="2361" y="6146"/>
                  </a:lnTo>
                  <a:lnTo>
                    <a:pt x="2483" y="6553"/>
                  </a:lnTo>
                  <a:lnTo>
                    <a:pt x="2686" y="7001"/>
                  </a:lnTo>
                  <a:lnTo>
                    <a:pt x="2930" y="7489"/>
                  </a:lnTo>
                  <a:lnTo>
                    <a:pt x="3256" y="7855"/>
                  </a:lnTo>
                  <a:lnTo>
                    <a:pt x="3582" y="8222"/>
                  </a:lnTo>
                  <a:lnTo>
                    <a:pt x="3704" y="8303"/>
                  </a:lnTo>
                  <a:lnTo>
                    <a:pt x="3582" y="8425"/>
                  </a:lnTo>
                  <a:lnTo>
                    <a:pt x="3459" y="8588"/>
                  </a:lnTo>
                  <a:lnTo>
                    <a:pt x="3378" y="8791"/>
                  </a:lnTo>
                  <a:lnTo>
                    <a:pt x="3337" y="8995"/>
                  </a:lnTo>
                  <a:lnTo>
                    <a:pt x="3297" y="9198"/>
                  </a:lnTo>
                  <a:lnTo>
                    <a:pt x="3297" y="9402"/>
                  </a:lnTo>
                  <a:lnTo>
                    <a:pt x="3378" y="9605"/>
                  </a:lnTo>
                  <a:lnTo>
                    <a:pt x="3419" y="9768"/>
                  </a:lnTo>
                  <a:lnTo>
                    <a:pt x="3541" y="9931"/>
                  </a:lnTo>
                  <a:lnTo>
                    <a:pt x="3419" y="10094"/>
                  </a:lnTo>
                  <a:lnTo>
                    <a:pt x="3378" y="10256"/>
                  </a:lnTo>
                  <a:lnTo>
                    <a:pt x="3297" y="10460"/>
                  </a:lnTo>
                  <a:lnTo>
                    <a:pt x="3297" y="10623"/>
                  </a:lnTo>
                  <a:lnTo>
                    <a:pt x="1913" y="10989"/>
                  </a:lnTo>
                  <a:lnTo>
                    <a:pt x="895" y="11274"/>
                  </a:lnTo>
                  <a:lnTo>
                    <a:pt x="733" y="11315"/>
                  </a:lnTo>
                  <a:lnTo>
                    <a:pt x="529" y="11437"/>
                  </a:lnTo>
                  <a:lnTo>
                    <a:pt x="407" y="11559"/>
                  </a:lnTo>
                  <a:lnTo>
                    <a:pt x="244" y="11681"/>
                  </a:lnTo>
                  <a:lnTo>
                    <a:pt x="122" y="11844"/>
                  </a:lnTo>
                  <a:lnTo>
                    <a:pt x="81" y="12047"/>
                  </a:lnTo>
                  <a:lnTo>
                    <a:pt x="0" y="12210"/>
                  </a:lnTo>
                  <a:lnTo>
                    <a:pt x="0" y="12414"/>
                  </a:lnTo>
                  <a:lnTo>
                    <a:pt x="0" y="14937"/>
                  </a:lnTo>
                  <a:lnTo>
                    <a:pt x="3297" y="14937"/>
                  </a:lnTo>
                  <a:lnTo>
                    <a:pt x="3337" y="15140"/>
                  </a:lnTo>
                  <a:lnTo>
                    <a:pt x="3378" y="15385"/>
                  </a:lnTo>
                  <a:lnTo>
                    <a:pt x="3459" y="15547"/>
                  </a:lnTo>
                  <a:lnTo>
                    <a:pt x="3582" y="15669"/>
                  </a:lnTo>
                  <a:lnTo>
                    <a:pt x="3744" y="15832"/>
                  </a:lnTo>
                  <a:lnTo>
                    <a:pt x="3907" y="15954"/>
                  </a:lnTo>
                  <a:lnTo>
                    <a:pt x="4070" y="15995"/>
                  </a:lnTo>
                  <a:lnTo>
                    <a:pt x="4518" y="15995"/>
                  </a:lnTo>
                  <a:lnTo>
                    <a:pt x="4680" y="15954"/>
                  </a:lnTo>
                  <a:lnTo>
                    <a:pt x="4843" y="15832"/>
                  </a:lnTo>
                  <a:lnTo>
                    <a:pt x="5006" y="15669"/>
                  </a:lnTo>
                  <a:lnTo>
                    <a:pt x="5128" y="15547"/>
                  </a:lnTo>
                  <a:lnTo>
                    <a:pt x="5210" y="15385"/>
                  </a:lnTo>
                  <a:lnTo>
                    <a:pt x="5291" y="15140"/>
                  </a:lnTo>
                  <a:lnTo>
                    <a:pt x="5291" y="14937"/>
                  </a:lnTo>
                  <a:lnTo>
                    <a:pt x="7367" y="14937"/>
                  </a:lnTo>
                  <a:lnTo>
                    <a:pt x="7407" y="15140"/>
                  </a:lnTo>
                  <a:lnTo>
                    <a:pt x="7489" y="15385"/>
                  </a:lnTo>
                  <a:lnTo>
                    <a:pt x="7570" y="15547"/>
                  </a:lnTo>
                  <a:lnTo>
                    <a:pt x="7692" y="15669"/>
                  </a:lnTo>
                  <a:lnTo>
                    <a:pt x="7855" y="15832"/>
                  </a:lnTo>
                  <a:lnTo>
                    <a:pt x="8018" y="15954"/>
                  </a:lnTo>
                  <a:lnTo>
                    <a:pt x="8181" y="15995"/>
                  </a:lnTo>
                  <a:lnTo>
                    <a:pt x="8588" y="15995"/>
                  </a:lnTo>
                  <a:lnTo>
                    <a:pt x="8791" y="15954"/>
                  </a:lnTo>
                  <a:lnTo>
                    <a:pt x="8954" y="15832"/>
                  </a:lnTo>
                  <a:lnTo>
                    <a:pt x="9117" y="15669"/>
                  </a:lnTo>
                  <a:lnTo>
                    <a:pt x="9239" y="15547"/>
                  </a:lnTo>
                  <a:lnTo>
                    <a:pt x="9279" y="15385"/>
                  </a:lnTo>
                  <a:lnTo>
                    <a:pt x="9361" y="15140"/>
                  </a:lnTo>
                  <a:lnTo>
                    <a:pt x="9402" y="14937"/>
                  </a:lnTo>
                  <a:lnTo>
                    <a:pt x="12861" y="14937"/>
                  </a:lnTo>
                  <a:lnTo>
                    <a:pt x="12861" y="12414"/>
                  </a:lnTo>
                  <a:lnTo>
                    <a:pt x="12861" y="12210"/>
                  </a:lnTo>
                  <a:lnTo>
                    <a:pt x="12780" y="12047"/>
                  </a:lnTo>
                  <a:lnTo>
                    <a:pt x="12739" y="11844"/>
                  </a:lnTo>
                  <a:lnTo>
                    <a:pt x="12576" y="11681"/>
                  </a:lnTo>
                  <a:lnTo>
                    <a:pt x="12454" y="11559"/>
                  </a:lnTo>
                  <a:lnTo>
                    <a:pt x="12291" y="11437"/>
                  </a:lnTo>
                  <a:lnTo>
                    <a:pt x="12128" y="11315"/>
                  </a:lnTo>
                  <a:lnTo>
                    <a:pt x="11966" y="11274"/>
                  </a:lnTo>
                  <a:lnTo>
                    <a:pt x="9402" y="10582"/>
                  </a:lnTo>
                  <a:lnTo>
                    <a:pt x="9361" y="10460"/>
                  </a:lnTo>
                  <a:lnTo>
                    <a:pt x="9320" y="10256"/>
                  </a:lnTo>
                  <a:lnTo>
                    <a:pt x="9239" y="10094"/>
                  </a:lnTo>
                  <a:lnTo>
                    <a:pt x="9117" y="9931"/>
                  </a:lnTo>
                  <a:lnTo>
                    <a:pt x="9239" y="9768"/>
                  </a:lnTo>
                  <a:lnTo>
                    <a:pt x="9320" y="9605"/>
                  </a:lnTo>
                  <a:lnTo>
                    <a:pt x="9361" y="9402"/>
                  </a:lnTo>
                  <a:lnTo>
                    <a:pt x="9402" y="9198"/>
                  </a:lnTo>
                  <a:lnTo>
                    <a:pt x="9361" y="8995"/>
                  </a:lnTo>
                  <a:lnTo>
                    <a:pt x="9279" y="8791"/>
                  </a:lnTo>
                  <a:lnTo>
                    <a:pt x="9239" y="8588"/>
                  </a:lnTo>
                  <a:lnTo>
                    <a:pt x="9117" y="8425"/>
                  </a:lnTo>
                  <a:lnTo>
                    <a:pt x="9117" y="8344"/>
                  </a:lnTo>
                  <a:lnTo>
                    <a:pt x="9279" y="8222"/>
                  </a:lnTo>
                  <a:lnTo>
                    <a:pt x="9605" y="7855"/>
                  </a:lnTo>
                  <a:lnTo>
                    <a:pt x="9931" y="7489"/>
                  </a:lnTo>
                  <a:lnTo>
                    <a:pt x="10216" y="7001"/>
                  </a:lnTo>
                  <a:lnTo>
                    <a:pt x="10378" y="6553"/>
                  </a:lnTo>
                  <a:lnTo>
                    <a:pt x="10541" y="6105"/>
                  </a:lnTo>
                  <a:lnTo>
                    <a:pt x="10541" y="6064"/>
                  </a:lnTo>
                  <a:lnTo>
                    <a:pt x="10704" y="5902"/>
                  </a:lnTo>
                  <a:lnTo>
                    <a:pt x="10867" y="5617"/>
                  </a:lnTo>
                  <a:lnTo>
                    <a:pt x="10948" y="5373"/>
                  </a:lnTo>
                  <a:lnTo>
                    <a:pt x="10989" y="5088"/>
                  </a:lnTo>
                  <a:lnTo>
                    <a:pt x="10948" y="4925"/>
                  </a:lnTo>
                  <a:lnTo>
                    <a:pt x="10867" y="4721"/>
                  </a:lnTo>
                  <a:lnTo>
                    <a:pt x="10785" y="4640"/>
                  </a:lnTo>
                  <a:lnTo>
                    <a:pt x="10745" y="4640"/>
                  </a:lnTo>
                  <a:lnTo>
                    <a:pt x="10826" y="4314"/>
                  </a:lnTo>
                  <a:lnTo>
                    <a:pt x="10867" y="3500"/>
                  </a:lnTo>
                  <a:lnTo>
                    <a:pt x="10867" y="2727"/>
                  </a:lnTo>
                  <a:lnTo>
                    <a:pt x="10867" y="2402"/>
                  </a:lnTo>
                  <a:lnTo>
                    <a:pt x="10826" y="2117"/>
                  </a:lnTo>
                  <a:lnTo>
                    <a:pt x="10745" y="1791"/>
                  </a:lnTo>
                  <a:lnTo>
                    <a:pt x="10663" y="1466"/>
                  </a:lnTo>
                  <a:lnTo>
                    <a:pt x="10541" y="1221"/>
                  </a:lnTo>
                  <a:lnTo>
                    <a:pt x="10419" y="977"/>
                  </a:lnTo>
                  <a:lnTo>
                    <a:pt x="10256" y="733"/>
                  </a:lnTo>
                  <a:lnTo>
                    <a:pt x="10093" y="529"/>
                  </a:lnTo>
                  <a:lnTo>
                    <a:pt x="9890" y="367"/>
                  </a:lnTo>
                  <a:lnTo>
                    <a:pt x="9686" y="245"/>
                  </a:lnTo>
                  <a:lnTo>
                    <a:pt x="9442" y="163"/>
                  </a:lnTo>
                  <a:lnTo>
                    <a:pt x="9117" y="82"/>
                  </a:lnTo>
                  <a:lnTo>
                    <a:pt x="8832" y="41"/>
                  </a:lnTo>
                  <a:lnTo>
                    <a:pt x="8547" y="0"/>
                  </a:lnTo>
                  <a:lnTo>
                    <a:pt x="7936" y="0"/>
                  </a:lnTo>
                  <a:lnTo>
                    <a:pt x="7367" y="41"/>
                  </a:lnTo>
                  <a:lnTo>
                    <a:pt x="6878" y="82"/>
                  </a:lnTo>
                  <a:lnTo>
                    <a:pt x="6430" y="204"/>
                  </a:lnTo>
                  <a:lnTo>
                    <a:pt x="5983" y="82"/>
                  </a:lnTo>
                  <a:lnTo>
                    <a:pt x="5535" y="41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grpSp>
          <p:nvGrpSpPr>
            <p:cNvPr id="28" name="Google Shape;599;p34">
              <a:extLst>
                <a:ext uri="{FF2B5EF4-FFF2-40B4-BE49-F238E27FC236}">
                  <a16:creationId xmlns:a16="http://schemas.microsoft.com/office/drawing/2014/main" id="{176F3800-AEC3-E5BD-6512-B7EF3E0305D5}"/>
                </a:ext>
              </a:extLst>
            </p:cNvPr>
            <p:cNvGrpSpPr/>
            <p:nvPr/>
          </p:nvGrpSpPr>
          <p:grpSpPr>
            <a:xfrm>
              <a:off x="2387710" y="1441879"/>
              <a:ext cx="854316" cy="1065138"/>
              <a:chOff x="270675" y="3087425"/>
              <a:chExt cx="321550" cy="400900"/>
            </a:xfrm>
          </p:grpSpPr>
          <p:sp>
            <p:nvSpPr>
              <p:cNvPr id="29" name="Google Shape;600;p34">
                <a:extLst>
                  <a:ext uri="{FF2B5EF4-FFF2-40B4-BE49-F238E27FC236}">
                    <a16:creationId xmlns:a16="http://schemas.microsoft.com/office/drawing/2014/main" id="{E0E8682B-9985-ED45-643B-40A58B60B97C}"/>
                  </a:ext>
                </a:extLst>
              </p:cNvPr>
              <p:cNvSpPr/>
              <p:nvPr/>
            </p:nvSpPr>
            <p:spPr>
              <a:xfrm>
                <a:off x="321550" y="3087425"/>
                <a:ext cx="221825" cy="246250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9850" extrusionOk="0">
                    <a:moveTo>
                      <a:pt x="2320" y="0"/>
                    </a:moveTo>
                    <a:lnTo>
                      <a:pt x="2035" y="41"/>
                    </a:lnTo>
                    <a:lnTo>
                      <a:pt x="1750" y="82"/>
                    </a:lnTo>
                    <a:lnTo>
                      <a:pt x="1425" y="163"/>
                    </a:lnTo>
                    <a:lnTo>
                      <a:pt x="1181" y="245"/>
                    </a:lnTo>
                    <a:lnTo>
                      <a:pt x="936" y="367"/>
                    </a:lnTo>
                    <a:lnTo>
                      <a:pt x="774" y="530"/>
                    </a:lnTo>
                    <a:lnTo>
                      <a:pt x="611" y="733"/>
                    </a:lnTo>
                    <a:lnTo>
                      <a:pt x="448" y="977"/>
                    </a:lnTo>
                    <a:lnTo>
                      <a:pt x="326" y="1221"/>
                    </a:lnTo>
                    <a:lnTo>
                      <a:pt x="204" y="1466"/>
                    </a:lnTo>
                    <a:lnTo>
                      <a:pt x="122" y="1791"/>
                    </a:lnTo>
                    <a:lnTo>
                      <a:pt x="41" y="2117"/>
                    </a:lnTo>
                    <a:lnTo>
                      <a:pt x="0" y="2442"/>
                    </a:lnTo>
                    <a:lnTo>
                      <a:pt x="0" y="2727"/>
                    </a:lnTo>
                    <a:lnTo>
                      <a:pt x="0" y="3501"/>
                    </a:lnTo>
                    <a:lnTo>
                      <a:pt x="41" y="4315"/>
                    </a:lnTo>
                    <a:lnTo>
                      <a:pt x="163" y="5169"/>
                    </a:lnTo>
                    <a:lnTo>
                      <a:pt x="326" y="6105"/>
                    </a:lnTo>
                    <a:lnTo>
                      <a:pt x="489" y="6553"/>
                    </a:lnTo>
                    <a:lnTo>
                      <a:pt x="652" y="7001"/>
                    </a:lnTo>
                    <a:lnTo>
                      <a:pt x="936" y="7489"/>
                    </a:lnTo>
                    <a:lnTo>
                      <a:pt x="1221" y="7855"/>
                    </a:lnTo>
                    <a:lnTo>
                      <a:pt x="1588" y="8222"/>
                    </a:lnTo>
                    <a:lnTo>
                      <a:pt x="1954" y="8547"/>
                    </a:lnTo>
                    <a:lnTo>
                      <a:pt x="2361" y="8832"/>
                    </a:lnTo>
                    <a:lnTo>
                      <a:pt x="2849" y="9076"/>
                    </a:lnTo>
                    <a:lnTo>
                      <a:pt x="4437" y="9850"/>
                    </a:lnTo>
                    <a:lnTo>
                      <a:pt x="6024" y="9076"/>
                    </a:lnTo>
                    <a:lnTo>
                      <a:pt x="6472" y="8832"/>
                    </a:lnTo>
                    <a:lnTo>
                      <a:pt x="6838" y="8547"/>
                    </a:lnTo>
                    <a:lnTo>
                      <a:pt x="7286" y="8222"/>
                    </a:lnTo>
                    <a:lnTo>
                      <a:pt x="7611" y="7855"/>
                    </a:lnTo>
                    <a:lnTo>
                      <a:pt x="7896" y="7489"/>
                    </a:lnTo>
                    <a:lnTo>
                      <a:pt x="8181" y="7001"/>
                    </a:lnTo>
                    <a:lnTo>
                      <a:pt x="8384" y="6553"/>
                    </a:lnTo>
                    <a:lnTo>
                      <a:pt x="8507" y="6105"/>
                    </a:lnTo>
                    <a:lnTo>
                      <a:pt x="8669" y="5169"/>
                    </a:lnTo>
                    <a:lnTo>
                      <a:pt x="8791" y="4315"/>
                    </a:lnTo>
                    <a:lnTo>
                      <a:pt x="8873" y="3501"/>
                    </a:lnTo>
                    <a:lnTo>
                      <a:pt x="8873" y="2727"/>
                    </a:lnTo>
                    <a:lnTo>
                      <a:pt x="8832" y="2442"/>
                    </a:lnTo>
                    <a:lnTo>
                      <a:pt x="8791" y="2117"/>
                    </a:lnTo>
                    <a:lnTo>
                      <a:pt x="8710" y="1791"/>
                    </a:lnTo>
                    <a:lnTo>
                      <a:pt x="8629" y="1466"/>
                    </a:lnTo>
                    <a:lnTo>
                      <a:pt x="8547" y="1221"/>
                    </a:lnTo>
                    <a:lnTo>
                      <a:pt x="8384" y="977"/>
                    </a:lnTo>
                    <a:lnTo>
                      <a:pt x="8222" y="733"/>
                    </a:lnTo>
                    <a:lnTo>
                      <a:pt x="8059" y="530"/>
                    </a:lnTo>
                    <a:lnTo>
                      <a:pt x="7896" y="367"/>
                    </a:lnTo>
                    <a:lnTo>
                      <a:pt x="7652" y="245"/>
                    </a:lnTo>
                    <a:lnTo>
                      <a:pt x="7408" y="163"/>
                    </a:lnTo>
                    <a:lnTo>
                      <a:pt x="7123" y="82"/>
                    </a:lnTo>
                    <a:lnTo>
                      <a:pt x="6797" y="41"/>
                    </a:lnTo>
                    <a:lnTo>
                      <a:pt x="6512" y="0"/>
                    </a:lnTo>
                    <a:lnTo>
                      <a:pt x="5902" y="0"/>
                    </a:lnTo>
                    <a:lnTo>
                      <a:pt x="5332" y="41"/>
                    </a:lnTo>
                    <a:lnTo>
                      <a:pt x="4884" y="82"/>
                    </a:lnTo>
                    <a:lnTo>
                      <a:pt x="4437" y="204"/>
                    </a:lnTo>
                    <a:lnTo>
                      <a:pt x="3948" y="82"/>
                    </a:lnTo>
                    <a:lnTo>
                      <a:pt x="3500" y="41"/>
                    </a:lnTo>
                    <a:lnTo>
                      <a:pt x="2931" y="0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30" name="Google Shape;601;p34">
                <a:extLst>
                  <a:ext uri="{FF2B5EF4-FFF2-40B4-BE49-F238E27FC236}">
                    <a16:creationId xmlns:a16="http://schemas.microsoft.com/office/drawing/2014/main" id="{BF3C7F27-A085-64E5-D813-5F2ACA3062B6}"/>
                  </a:ext>
                </a:extLst>
              </p:cNvPr>
              <p:cNvSpPr/>
              <p:nvPr/>
            </p:nvSpPr>
            <p:spPr>
              <a:xfrm>
                <a:off x="270675" y="3293975"/>
                <a:ext cx="321550" cy="166900"/>
              </a:xfrm>
              <a:custGeom>
                <a:avLst/>
                <a:gdLst/>
                <a:ahLst/>
                <a:cxnLst/>
                <a:rect l="l" t="t" r="r" b="b"/>
                <a:pathLst>
                  <a:path w="12862" h="6676" extrusionOk="0">
                    <a:moveTo>
                      <a:pt x="5210" y="0"/>
                    </a:moveTo>
                    <a:lnTo>
                      <a:pt x="5210" y="1913"/>
                    </a:lnTo>
                    <a:lnTo>
                      <a:pt x="936" y="3012"/>
                    </a:lnTo>
                    <a:lnTo>
                      <a:pt x="733" y="3053"/>
                    </a:lnTo>
                    <a:lnTo>
                      <a:pt x="529" y="3175"/>
                    </a:lnTo>
                    <a:lnTo>
                      <a:pt x="407" y="3297"/>
                    </a:lnTo>
                    <a:lnTo>
                      <a:pt x="245" y="3419"/>
                    </a:lnTo>
                    <a:lnTo>
                      <a:pt x="163" y="3582"/>
                    </a:lnTo>
                    <a:lnTo>
                      <a:pt x="82" y="3785"/>
                    </a:lnTo>
                    <a:lnTo>
                      <a:pt x="0" y="3948"/>
                    </a:lnTo>
                    <a:lnTo>
                      <a:pt x="0" y="4152"/>
                    </a:lnTo>
                    <a:lnTo>
                      <a:pt x="0" y="6675"/>
                    </a:lnTo>
                    <a:lnTo>
                      <a:pt x="12861" y="6675"/>
                    </a:lnTo>
                    <a:lnTo>
                      <a:pt x="12861" y="4152"/>
                    </a:lnTo>
                    <a:lnTo>
                      <a:pt x="12861" y="3948"/>
                    </a:lnTo>
                    <a:lnTo>
                      <a:pt x="12780" y="3785"/>
                    </a:lnTo>
                    <a:lnTo>
                      <a:pt x="12739" y="3582"/>
                    </a:lnTo>
                    <a:lnTo>
                      <a:pt x="12617" y="3419"/>
                    </a:lnTo>
                    <a:lnTo>
                      <a:pt x="12454" y="3297"/>
                    </a:lnTo>
                    <a:lnTo>
                      <a:pt x="12332" y="3175"/>
                    </a:lnTo>
                    <a:lnTo>
                      <a:pt x="12169" y="3053"/>
                    </a:lnTo>
                    <a:lnTo>
                      <a:pt x="11966" y="3012"/>
                    </a:lnTo>
                    <a:lnTo>
                      <a:pt x="7693" y="1913"/>
                    </a:lnTo>
                    <a:lnTo>
                      <a:pt x="7693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31" name="Google Shape;602;p34">
                <a:extLst>
                  <a:ext uri="{FF2B5EF4-FFF2-40B4-BE49-F238E27FC236}">
                    <a16:creationId xmlns:a16="http://schemas.microsoft.com/office/drawing/2014/main" id="{309E5C51-C6D0-C9ED-5BA6-129C015653C2}"/>
                  </a:ext>
                </a:extLst>
              </p:cNvPr>
              <p:cNvSpPr/>
              <p:nvPr/>
            </p:nvSpPr>
            <p:spPr>
              <a:xfrm>
                <a:off x="302225" y="3351975"/>
                <a:ext cx="262525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10501" h="4356" extrusionOk="0">
                    <a:moveTo>
                      <a:pt x="2239" y="0"/>
                    </a:moveTo>
                    <a:lnTo>
                      <a:pt x="651" y="407"/>
                    </a:lnTo>
                    <a:lnTo>
                      <a:pt x="692" y="855"/>
                    </a:lnTo>
                    <a:lnTo>
                      <a:pt x="692" y="1221"/>
                    </a:lnTo>
                    <a:lnTo>
                      <a:pt x="611" y="1954"/>
                    </a:lnTo>
                    <a:lnTo>
                      <a:pt x="529" y="2646"/>
                    </a:lnTo>
                    <a:lnTo>
                      <a:pt x="407" y="3215"/>
                    </a:lnTo>
                    <a:lnTo>
                      <a:pt x="285" y="3704"/>
                    </a:lnTo>
                    <a:lnTo>
                      <a:pt x="163" y="4070"/>
                    </a:lnTo>
                    <a:lnTo>
                      <a:pt x="0" y="4355"/>
                    </a:lnTo>
                    <a:lnTo>
                      <a:pt x="10500" y="4355"/>
                    </a:lnTo>
                    <a:lnTo>
                      <a:pt x="10256" y="4314"/>
                    </a:lnTo>
                    <a:lnTo>
                      <a:pt x="9483" y="4111"/>
                    </a:lnTo>
                    <a:lnTo>
                      <a:pt x="8384" y="3785"/>
                    </a:lnTo>
                    <a:lnTo>
                      <a:pt x="7733" y="3541"/>
                    </a:lnTo>
                    <a:lnTo>
                      <a:pt x="7082" y="3297"/>
                    </a:lnTo>
                    <a:lnTo>
                      <a:pt x="6349" y="3012"/>
                    </a:lnTo>
                    <a:lnTo>
                      <a:pt x="5657" y="2686"/>
                    </a:lnTo>
                    <a:lnTo>
                      <a:pt x="4965" y="2320"/>
                    </a:lnTo>
                    <a:lnTo>
                      <a:pt x="4314" y="1954"/>
                    </a:lnTo>
                    <a:lnTo>
                      <a:pt x="3704" y="1506"/>
                    </a:lnTo>
                    <a:lnTo>
                      <a:pt x="3134" y="1018"/>
                    </a:lnTo>
                    <a:lnTo>
                      <a:pt x="2849" y="814"/>
                    </a:lnTo>
                    <a:lnTo>
                      <a:pt x="2646" y="529"/>
                    </a:lnTo>
                    <a:lnTo>
                      <a:pt x="2442" y="285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32" name="Google Shape;603;p34">
                <a:extLst>
                  <a:ext uri="{FF2B5EF4-FFF2-40B4-BE49-F238E27FC236}">
                    <a16:creationId xmlns:a16="http://schemas.microsoft.com/office/drawing/2014/main" id="{84650865-ACEA-D7E1-63E1-557C11E0D8AC}"/>
                  </a:ext>
                </a:extLst>
              </p:cNvPr>
              <p:cNvSpPr/>
              <p:nvPr/>
            </p:nvSpPr>
            <p:spPr>
              <a:xfrm>
                <a:off x="400900" y="3295000"/>
                <a:ext cx="621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1140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286" y="977"/>
                    </a:lnTo>
                    <a:lnTo>
                      <a:pt x="611" y="1099"/>
                    </a:lnTo>
                    <a:lnTo>
                      <a:pt x="896" y="1099"/>
                    </a:lnTo>
                    <a:lnTo>
                      <a:pt x="1222" y="1140"/>
                    </a:lnTo>
                    <a:lnTo>
                      <a:pt x="1547" y="1099"/>
                    </a:lnTo>
                    <a:lnTo>
                      <a:pt x="1873" y="1099"/>
                    </a:lnTo>
                    <a:lnTo>
                      <a:pt x="2199" y="977"/>
                    </a:lnTo>
                    <a:lnTo>
                      <a:pt x="2484" y="855"/>
                    </a:lnTo>
                    <a:lnTo>
                      <a:pt x="2484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33" name="Google Shape;604;p34">
                <a:extLst>
                  <a:ext uri="{FF2B5EF4-FFF2-40B4-BE49-F238E27FC236}">
                    <a16:creationId xmlns:a16="http://schemas.microsoft.com/office/drawing/2014/main" id="{56A0208D-97D8-D5F2-2E97-512A09FF12F9}"/>
                  </a:ext>
                </a:extLst>
              </p:cNvPr>
              <p:cNvSpPr/>
              <p:nvPr/>
            </p:nvSpPr>
            <p:spPr>
              <a:xfrm>
                <a:off x="462975" y="3285825"/>
                <a:ext cx="35650" cy="175050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7002" extrusionOk="0">
                    <a:moveTo>
                      <a:pt x="1425" y="1"/>
                    </a:moveTo>
                    <a:lnTo>
                      <a:pt x="1" y="1303"/>
                    </a:lnTo>
                    <a:lnTo>
                      <a:pt x="1" y="7001"/>
                    </a:lnTo>
                    <a:lnTo>
                      <a:pt x="1425" y="7001"/>
                    </a:lnTo>
                    <a:lnTo>
                      <a:pt x="1425" y="1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34" name="Google Shape;605;p34">
                <a:extLst>
                  <a:ext uri="{FF2B5EF4-FFF2-40B4-BE49-F238E27FC236}">
                    <a16:creationId xmlns:a16="http://schemas.microsoft.com/office/drawing/2014/main" id="{1D58736A-CA80-7AC9-8B9F-C95A3E971103}"/>
                  </a:ext>
                </a:extLst>
              </p:cNvPr>
              <p:cNvSpPr/>
              <p:nvPr/>
            </p:nvSpPr>
            <p:spPr>
              <a:xfrm>
                <a:off x="455850" y="3290925"/>
                <a:ext cx="49875" cy="197400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896" extrusionOk="0">
                    <a:moveTo>
                      <a:pt x="815" y="0"/>
                    </a:moveTo>
                    <a:lnTo>
                      <a:pt x="611" y="82"/>
                    </a:lnTo>
                    <a:lnTo>
                      <a:pt x="448" y="163"/>
                    </a:lnTo>
                    <a:lnTo>
                      <a:pt x="286" y="285"/>
                    </a:lnTo>
                    <a:lnTo>
                      <a:pt x="163" y="448"/>
                    </a:lnTo>
                    <a:lnTo>
                      <a:pt x="82" y="651"/>
                    </a:lnTo>
                    <a:lnTo>
                      <a:pt x="1" y="855"/>
                    </a:lnTo>
                    <a:lnTo>
                      <a:pt x="1" y="1099"/>
                    </a:lnTo>
                    <a:lnTo>
                      <a:pt x="1" y="1262"/>
                    </a:lnTo>
                    <a:lnTo>
                      <a:pt x="41" y="1465"/>
                    </a:lnTo>
                    <a:lnTo>
                      <a:pt x="163" y="1628"/>
                    </a:lnTo>
                    <a:lnTo>
                      <a:pt x="245" y="1791"/>
                    </a:lnTo>
                    <a:lnTo>
                      <a:pt x="163" y="1954"/>
                    </a:lnTo>
                    <a:lnTo>
                      <a:pt x="41" y="2117"/>
                    </a:lnTo>
                    <a:lnTo>
                      <a:pt x="1" y="2320"/>
                    </a:lnTo>
                    <a:lnTo>
                      <a:pt x="1" y="2524"/>
                    </a:lnTo>
                    <a:lnTo>
                      <a:pt x="1" y="2686"/>
                    </a:lnTo>
                    <a:lnTo>
                      <a:pt x="41" y="2890"/>
                    </a:lnTo>
                    <a:lnTo>
                      <a:pt x="163" y="3093"/>
                    </a:lnTo>
                    <a:lnTo>
                      <a:pt x="245" y="3216"/>
                    </a:lnTo>
                    <a:lnTo>
                      <a:pt x="163" y="3378"/>
                    </a:lnTo>
                    <a:lnTo>
                      <a:pt x="41" y="3541"/>
                    </a:lnTo>
                    <a:lnTo>
                      <a:pt x="1" y="3745"/>
                    </a:lnTo>
                    <a:lnTo>
                      <a:pt x="1" y="3948"/>
                    </a:lnTo>
                    <a:lnTo>
                      <a:pt x="1" y="4152"/>
                    </a:lnTo>
                    <a:lnTo>
                      <a:pt x="41" y="4314"/>
                    </a:lnTo>
                    <a:lnTo>
                      <a:pt x="163" y="4518"/>
                    </a:lnTo>
                    <a:lnTo>
                      <a:pt x="245" y="4640"/>
                    </a:lnTo>
                    <a:lnTo>
                      <a:pt x="163" y="4803"/>
                    </a:lnTo>
                    <a:lnTo>
                      <a:pt x="41" y="5006"/>
                    </a:lnTo>
                    <a:lnTo>
                      <a:pt x="1" y="5169"/>
                    </a:lnTo>
                    <a:lnTo>
                      <a:pt x="1" y="5373"/>
                    </a:lnTo>
                    <a:lnTo>
                      <a:pt x="1" y="5576"/>
                    </a:lnTo>
                    <a:lnTo>
                      <a:pt x="41" y="5739"/>
                    </a:lnTo>
                    <a:lnTo>
                      <a:pt x="163" y="5942"/>
                    </a:lnTo>
                    <a:lnTo>
                      <a:pt x="245" y="6105"/>
                    </a:lnTo>
                    <a:lnTo>
                      <a:pt x="163" y="6227"/>
                    </a:lnTo>
                    <a:lnTo>
                      <a:pt x="41" y="6431"/>
                    </a:lnTo>
                    <a:lnTo>
                      <a:pt x="1" y="6594"/>
                    </a:lnTo>
                    <a:lnTo>
                      <a:pt x="1" y="6797"/>
                    </a:lnTo>
                    <a:lnTo>
                      <a:pt x="1" y="7001"/>
                    </a:lnTo>
                    <a:lnTo>
                      <a:pt x="82" y="7245"/>
                    </a:lnTo>
                    <a:lnTo>
                      <a:pt x="163" y="7408"/>
                    </a:lnTo>
                    <a:lnTo>
                      <a:pt x="286" y="7570"/>
                    </a:lnTo>
                    <a:lnTo>
                      <a:pt x="448" y="7733"/>
                    </a:lnTo>
                    <a:lnTo>
                      <a:pt x="611" y="7814"/>
                    </a:lnTo>
                    <a:lnTo>
                      <a:pt x="815" y="7896"/>
                    </a:lnTo>
                    <a:lnTo>
                      <a:pt x="1181" y="7896"/>
                    </a:lnTo>
                    <a:lnTo>
                      <a:pt x="1384" y="7814"/>
                    </a:lnTo>
                    <a:lnTo>
                      <a:pt x="1547" y="7733"/>
                    </a:lnTo>
                    <a:lnTo>
                      <a:pt x="1710" y="7570"/>
                    </a:lnTo>
                    <a:lnTo>
                      <a:pt x="1832" y="7408"/>
                    </a:lnTo>
                    <a:lnTo>
                      <a:pt x="1914" y="7245"/>
                    </a:lnTo>
                    <a:lnTo>
                      <a:pt x="1954" y="7001"/>
                    </a:lnTo>
                    <a:lnTo>
                      <a:pt x="1995" y="6797"/>
                    </a:lnTo>
                    <a:lnTo>
                      <a:pt x="1954" y="6594"/>
                    </a:lnTo>
                    <a:lnTo>
                      <a:pt x="1914" y="6431"/>
                    </a:lnTo>
                    <a:lnTo>
                      <a:pt x="1832" y="6227"/>
                    </a:lnTo>
                    <a:lnTo>
                      <a:pt x="1751" y="6105"/>
                    </a:lnTo>
                    <a:lnTo>
                      <a:pt x="1832" y="5942"/>
                    </a:lnTo>
                    <a:lnTo>
                      <a:pt x="1914" y="5739"/>
                    </a:lnTo>
                    <a:lnTo>
                      <a:pt x="1954" y="5576"/>
                    </a:lnTo>
                    <a:lnTo>
                      <a:pt x="1995" y="5373"/>
                    </a:lnTo>
                    <a:lnTo>
                      <a:pt x="1954" y="5169"/>
                    </a:lnTo>
                    <a:lnTo>
                      <a:pt x="1914" y="5006"/>
                    </a:lnTo>
                    <a:lnTo>
                      <a:pt x="1832" y="4803"/>
                    </a:lnTo>
                    <a:lnTo>
                      <a:pt x="1751" y="4640"/>
                    </a:lnTo>
                    <a:lnTo>
                      <a:pt x="1832" y="4518"/>
                    </a:lnTo>
                    <a:lnTo>
                      <a:pt x="1914" y="4314"/>
                    </a:lnTo>
                    <a:lnTo>
                      <a:pt x="1954" y="4152"/>
                    </a:lnTo>
                    <a:lnTo>
                      <a:pt x="1995" y="3948"/>
                    </a:lnTo>
                    <a:lnTo>
                      <a:pt x="1954" y="3745"/>
                    </a:lnTo>
                    <a:lnTo>
                      <a:pt x="1914" y="3541"/>
                    </a:lnTo>
                    <a:lnTo>
                      <a:pt x="1832" y="3378"/>
                    </a:lnTo>
                    <a:lnTo>
                      <a:pt x="1751" y="3216"/>
                    </a:lnTo>
                    <a:lnTo>
                      <a:pt x="1832" y="3093"/>
                    </a:lnTo>
                    <a:lnTo>
                      <a:pt x="1914" y="2890"/>
                    </a:lnTo>
                    <a:lnTo>
                      <a:pt x="1954" y="2686"/>
                    </a:lnTo>
                    <a:lnTo>
                      <a:pt x="1995" y="2524"/>
                    </a:lnTo>
                    <a:lnTo>
                      <a:pt x="1954" y="2320"/>
                    </a:lnTo>
                    <a:lnTo>
                      <a:pt x="1914" y="2117"/>
                    </a:lnTo>
                    <a:lnTo>
                      <a:pt x="1832" y="1954"/>
                    </a:lnTo>
                    <a:lnTo>
                      <a:pt x="1751" y="1791"/>
                    </a:lnTo>
                    <a:lnTo>
                      <a:pt x="1832" y="1628"/>
                    </a:lnTo>
                    <a:lnTo>
                      <a:pt x="1914" y="1465"/>
                    </a:lnTo>
                    <a:lnTo>
                      <a:pt x="1954" y="1262"/>
                    </a:lnTo>
                    <a:lnTo>
                      <a:pt x="1995" y="1099"/>
                    </a:lnTo>
                    <a:lnTo>
                      <a:pt x="1954" y="855"/>
                    </a:lnTo>
                    <a:lnTo>
                      <a:pt x="1914" y="651"/>
                    </a:lnTo>
                    <a:lnTo>
                      <a:pt x="1832" y="448"/>
                    </a:lnTo>
                    <a:lnTo>
                      <a:pt x="1710" y="285"/>
                    </a:lnTo>
                    <a:lnTo>
                      <a:pt x="1547" y="163"/>
                    </a:lnTo>
                    <a:lnTo>
                      <a:pt x="1384" y="82"/>
                    </a:lnTo>
                    <a:lnTo>
                      <a:pt x="1181" y="0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35" name="Google Shape;606;p34">
                <a:extLst>
                  <a:ext uri="{FF2B5EF4-FFF2-40B4-BE49-F238E27FC236}">
                    <a16:creationId xmlns:a16="http://schemas.microsoft.com/office/drawing/2014/main" id="{8C1CB1DE-85DC-8117-9678-33B69B18FC29}"/>
                  </a:ext>
                </a:extLst>
              </p:cNvPr>
              <p:cNvSpPr/>
              <p:nvPr/>
            </p:nvSpPr>
            <p:spPr>
              <a:xfrm>
                <a:off x="353100" y="3290925"/>
                <a:ext cx="49875" cy="197400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896" extrusionOk="0">
                    <a:moveTo>
                      <a:pt x="814" y="0"/>
                    </a:moveTo>
                    <a:lnTo>
                      <a:pt x="651" y="82"/>
                    </a:lnTo>
                    <a:lnTo>
                      <a:pt x="448" y="163"/>
                    </a:lnTo>
                    <a:lnTo>
                      <a:pt x="326" y="285"/>
                    </a:lnTo>
                    <a:lnTo>
                      <a:pt x="163" y="448"/>
                    </a:lnTo>
                    <a:lnTo>
                      <a:pt x="81" y="651"/>
                    </a:lnTo>
                    <a:lnTo>
                      <a:pt x="41" y="855"/>
                    </a:lnTo>
                    <a:lnTo>
                      <a:pt x="0" y="1099"/>
                    </a:lnTo>
                    <a:lnTo>
                      <a:pt x="0" y="1262"/>
                    </a:lnTo>
                    <a:lnTo>
                      <a:pt x="81" y="1465"/>
                    </a:lnTo>
                    <a:lnTo>
                      <a:pt x="163" y="1628"/>
                    </a:lnTo>
                    <a:lnTo>
                      <a:pt x="244" y="1791"/>
                    </a:lnTo>
                    <a:lnTo>
                      <a:pt x="163" y="1954"/>
                    </a:lnTo>
                    <a:lnTo>
                      <a:pt x="81" y="2117"/>
                    </a:lnTo>
                    <a:lnTo>
                      <a:pt x="0" y="2320"/>
                    </a:lnTo>
                    <a:lnTo>
                      <a:pt x="0" y="2524"/>
                    </a:lnTo>
                    <a:lnTo>
                      <a:pt x="0" y="2686"/>
                    </a:lnTo>
                    <a:lnTo>
                      <a:pt x="81" y="2890"/>
                    </a:lnTo>
                    <a:lnTo>
                      <a:pt x="163" y="3093"/>
                    </a:lnTo>
                    <a:lnTo>
                      <a:pt x="244" y="3216"/>
                    </a:lnTo>
                    <a:lnTo>
                      <a:pt x="163" y="3378"/>
                    </a:lnTo>
                    <a:lnTo>
                      <a:pt x="81" y="3541"/>
                    </a:lnTo>
                    <a:lnTo>
                      <a:pt x="0" y="3745"/>
                    </a:lnTo>
                    <a:lnTo>
                      <a:pt x="0" y="3948"/>
                    </a:lnTo>
                    <a:lnTo>
                      <a:pt x="0" y="4152"/>
                    </a:lnTo>
                    <a:lnTo>
                      <a:pt x="81" y="4314"/>
                    </a:lnTo>
                    <a:lnTo>
                      <a:pt x="163" y="4518"/>
                    </a:lnTo>
                    <a:lnTo>
                      <a:pt x="244" y="4640"/>
                    </a:lnTo>
                    <a:lnTo>
                      <a:pt x="163" y="4803"/>
                    </a:lnTo>
                    <a:lnTo>
                      <a:pt x="81" y="5006"/>
                    </a:lnTo>
                    <a:lnTo>
                      <a:pt x="0" y="5169"/>
                    </a:lnTo>
                    <a:lnTo>
                      <a:pt x="0" y="5373"/>
                    </a:lnTo>
                    <a:lnTo>
                      <a:pt x="0" y="5576"/>
                    </a:lnTo>
                    <a:lnTo>
                      <a:pt x="81" y="5739"/>
                    </a:lnTo>
                    <a:lnTo>
                      <a:pt x="163" y="5942"/>
                    </a:lnTo>
                    <a:lnTo>
                      <a:pt x="244" y="6105"/>
                    </a:lnTo>
                    <a:lnTo>
                      <a:pt x="163" y="6227"/>
                    </a:lnTo>
                    <a:lnTo>
                      <a:pt x="81" y="6431"/>
                    </a:lnTo>
                    <a:lnTo>
                      <a:pt x="0" y="6594"/>
                    </a:lnTo>
                    <a:lnTo>
                      <a:pt x="0" y="6797"/>
                    </a:lnTo>
                    <a:lnTo>
                      <a:pt x="41" y="7001"/>
                    </a:lnTo>
                    <a:lnTo>
                      <a:pt x="81" y="7245"/>
                    </a:lnTo>
                    <a:lnTo>
                      <a:pt x="163" y="7408"/>
                    </a:lnTo>
                    <a:lnTo>
                      <a:pt x="326" y="7570"/>
                    </a:lnTo>
                    <a:lnTo>
                      <a:pt x="448" y="7733"/>
                    </a:lnTo>
                    <a:lnTo>
                      <a:pt x="651" y="7814"/>
                    </a:lnTo>
                    <a:lnTo>
                      <a:pt x="814" y="7896"/>
                    </a:lnTo>
                    <a:lnTo>
                      <a:pt x="1221" y="7896"/>
                    </a:lnTo>
                    <a:lnTo>
                      <a:pt x="1384" y="7814"/>
                    </a:lnTo>
                    <a:lnTo>
                      <a:pt x="1587" y="7733"/>
                    </a:lnTo>
                    <a:lnTo>
                      <a:pt x="1709" y="7570"/>
                    </a:lnTo>
                    <a:lnTo>
                      <a:pt x="1831" y="7408"/>
                    </a:lnTo>
                    <a:lnTo>
                      <a:pt x="1913" y="7245"/>
                    </a:lnTo>
                    <a:lnTo>
                      <a:pt x="1994" y="7001"/>
                    </a:lnTo>
                    <a:lnTo>
                      <a:pt x="1994" y="6797"/>
                    </a:lnTo>
                    <a:lnTo>
                      <a:pt x="1994" y="6594"/>
                    </a:lnTo>
                    <a:lnTo>
                      <a:pt x="1913" y="6431"/>
                    </a:lnTo>
                    <a:lnTo>
                      <a:pt x="1872" y="6227"/>
                    </a:lnTo>
                    <a:lnTo>
                      <a:pt x="1750" y="6105"/>
                    </a:lnTo>
                    <a:lnTo>
                      <a:pt x="1872" y="5942"/>
                    </a:lnTo>
                    <a:lnTo>
                      <a:pt x="1913" y="5739"/>
                    </a:lnTo>
                    <a:lnTo>
                      <a:pt x="1994" y="5576"/>
                    </a:lnTo>
                    <a:lnTo>
                      <a:pt x="1994" y="5373"/>
                    </a:lnTo>
                    <a:lnTo>
                      <a:pt x="1994" y="5169"/>
                    </a:lnTo>
                    <a:lnTo>
                      <a:pt x="1913" y="5006"/>
                    </a:lnTo>
                    <a:lnTo>
                      <a:pt x="1872" y="4803"/>
                    </a:lnTo>
                    <a:lnTo>
                      <a:pt x="1750" y="4640"/>
                    </a:lnTo>
                    <a:lnTo>
                      <a:pt x="1872" y="4518"/>
                    </a:lnTo>
                    <a:lnTo>
                      <a:pt x="1913" y="4314"/>
                    </a:lnTo>
                    <a:lnTo>
                      <a:pt x="1994" y="4152"/>
                    </a:lnTo>
                    <a:lnTo>
                      <a:pt x="1994" y="3948"/>
                    </a:lnTo>
                    <a:lnTo>
                      <a:pt x="1994" y="3745"/>
                    </a:lnTo>
                    <a:lnTo>
                      <a:pt x="1913" y="3541"/>
                    </a:lnTo>
                    <a:lnTo>
                      <a:pt x="1872" y="3378"/>
                    </a:lnTo>
                    <a:lnTo>
                      <a:pt x="1750" y="3216"/>
                    </a:lnTo>
                    <a:lnTo>
                      <a:pt x="1872" y="3093"/>
                    </a:lnTo>
                    <a:lnTo>
                      <a:pt x="1913" y="2890"/>
                    </a:lnTo>
                    <a:lnTo>
                      <a:pt x="1994" y="2686"/>
                    </a:lnTo>
                    <a:lnTo>
                      <a:pt x="1994" y="2524"/>
                    </a:lnTo>
                    <a:lnTo>
                      <a:pt x="1994" y="2320"/>
                    </a:lnTo>
                    <a:lnTo>
                      <a:pt x="1913" y="2117"/>
                    </a:lnTo>
                    <a:lnTo>
                      <a:pt x="1872" y="1954"/>
                    </a:lnTo>
                    <a:lnTo>
                      <a:pt x="1750" y="1791"/>
                    </a:lnTo>
                    <a:lnTo>
                      <a:pt x="1872" y="1628"/>
                    </a:lnTo>
                    <a:lnTo>
                      <a:pt x="1913" y="1465"/>
                    </a:lnTo>
                    <a:lnTo>
                      <a:pt x="1994" y="1262"/>
                    </a:lnTo>
                    <a:lnTo>
                      <a:pt x="1994" y="1099"/>
                    </a:lnTo>
                    <a:lnTo>
                      <a:pt x="1994" y="855"/>
                    </a:lnTo>
                    <a:lnTo>
                      <a:pt x="1913" y="651"/>
                    </a:lnTo>
                    <a:lnTo>
                      <a:pt x="1831" y="448"/>
                    </a:lnTo>
                    <a:lnTo>
                      <a:pt x="1709" y="285"/>
                    </a:lnTo>
                    <a:lnTo>
                      <a:pt x="1587" y="163"/>
                    </a:lnTo>
                    <a:lnTo>
                      <a:pt x="1384" y="82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36" name="Google Shape;607;p34">
                <a:extLst>
                  <a:ext uri="{FF2B5EF4-FFF2-40B4-BE49-F238E27FC236}">
                    <a16:creationId xmlns:a16="http://schemas.microsoft.com/office/drawing/2014/main" id="{36D41E23-D356-A7F0-32B5-E7D265CD28C9}"/>
                  </a:ext>
                </a:extLst>
              </p:cNvPr>
              <p:cNvSpPr/>
              <p:nvPr/>
            </p:nvSpPr>
            <p:spPr>
              <a:xfrm>
                <a:off x="353100" y="3130150"/>
                <a:ext cx="156700" cy="184200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7368" extrusionOk="0">
                    <a:moveTo>
                      <a:pt x="1750" y="1"/>
                    </a:moveTo>
                    <a:lnTo>
                      <a:pt x="1425" y="42"/>
                    </a:lnTo>
                    <a:lnTo>
                      <a:pt x="1099" y="123"/>
                    </a:lnTo>
                    <a:lnTo>
                      <a:pt x="814" y="286"/>
                    </a:lnTo>
                    <a:lnTo>
                      <a:pt x="529" y="530"/>
                    </a:lnTo>
                    <a:lnTo>
                      <a:pt x="326" y="774"/>
                    </a:lnTo>
                    <a:lnTo>
                      <a:pt x="163" y="1059"/>
                    </a:lnTo>
                    <a:lnTo>
                      <a:pt x="41" y="1385"/>
                    </a:lnTo>
                    <a:lnTo>
                      <a:pt x="0" y="1751"/>
                    </a:lnTo>
                    <a:lnTo>
                      <a:pt x="0" y="4315"/>
                    </a:lnTo>
                    <a:lnTo>
                      <a:pt x="41" y="4681"/>
                    </a:lnTo>
                    <a:lnTo>
                      <a:pt x="122" y="5048"/>
                    </a:lnTo>
                    <a:lnTo>
                      <a:pt x="244" y="5414"/>
                    </a:lnTo>
                    <a:lnTo>
                      <a:pt x="407" y="5739"/>
                    </a:lnTo>
                    <a:lnTo>
                      <a:pt x="611" y="6065"/>
                    </a:lnTo>
                    <a:lnTo>
                      <a:pt x="855" y="6350"/>
                    </a:lnTo>
                    <a:lnTo>
                      <a:pt x="1099" y="6594"/>
                    </a:lnTo>
                    <a:lnTo>
                      <a:pt x="1425" y="6798"/>
                    </a:lnTo>
                    <a:lnTo>
                      <a:pt x="1628" y="6920"/>
                    </a:lnTo>
                    <a:lnTo>
                      <a:pt x="1994" y="7123"/>
                    </a:lnTo>
                    <a:lnTo>
                      <a:pt x="2361" y="7245"/>
                    </a:lnTo>
                    <a:lnTo>
                      <a:pt x="2727" y="7327"/>
                    </a:lnTo>
                    <a:lnTo>
                      <a:pt x="3134" y="7367"/>
                    </a:lnTo>
                    <a:lnTo>
                      <a:pt x="3500" y="7327"/>
                    </a:lnTo>
                    <a:lnTo>
                      <a:pt x="3907" y="7245"/>
                    </a:lnTo>
                    <a:lnTo>
                      <a:pt x="4273" y="7123"/>
                    </a:lnTo>
                    <a:lnTo>
                      <a:pt x="4640" y="6920"/>
                    </a:lnTo>
                    <a:lnTo>
                      <a:pt x="4843" y="6798"/>
                    </a:lnTo>
                    <a:lnTo>
                      <a:pt x="5128" y="6594"/>
                    </a:lnTo>
                    <a:lnTo>
                      <a:pt x="5413" y="6350"/>
                    </a:lnTo>
                    <a:lnTo>
                      <a:pt x="5698" y="6065"/>
                    </a:lnTo>
                    <a:lnTo>
                      <a:pt x="5861" y="5739"/>
                    </a:lnTo>
                    <a:lnTo>
                      <a:pt x="6024" y="5414"/>
                    </a:lnTo>
                    <a:lnTo>
                      <a:pt x="6186" y="5048"/>
                    </a:lnTo>
                    <a:lnTo>
                      <a:pt x="6227" y="4681"/>
                    </a:lnTo>
                    <a:lnTo>
                      <a:pt x="6268" y="4315"/>
                    </a:lnTo>
                    <a:lnTo>
                      <a:pt x="6268" y="1751"/>
                    </a:lnTo>
                    <a:lnTo>
                      <a:pt x="6227" y="1385"/>
                    </a:lnTo>
                    <a:lnTo>
                      <a:pt x="6146" y="1059"/>
                    </a:lnTo>
                    <a:lnTo>
                      <a:pt x="5983" y="774"/>
                    </a:lnTo>
                    <a:lnTo>
                      <a:pt x="5739" y="530"/>
                    </a:lnTo>
                    <a:lnTo>
                      <a:pt x="5494" y="286"/>
                    </a:lnTo>
                    <a:lnTo>
                      <a:pt x="5210" y="123"/>
                    </a:lnTo>
                    <a:lnTo>
                      <a:pt x="4884" y="42"/>
                    </a:lnTo>
                    <a:lnTo>
                      <a:pt x="4518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37" name="Google Shape;608;p34">
                <a:extLst>
                  <a:ext uri="{FF2B5EF4-FFF2-40B4-BE49-F238E27FC236}">
                    <a16:creationId xmlns:a16="http://schemas.microsoft.com/office/drawing/2014/main" id="{0702B096-C6E1-5A1B-852F-790171968037}"/>
                  </a:ext>
                </a:extLst>
              </p:cNvPr>
              <p:cNvSpPr/>
              <p:nvPr/>
            </p:nvSpPr>
            <p:spPr>
              <a:xfrm>
                <a:off x="523000" y="3202400"/>
                <a:ext cx="224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1710" extrusionOk="0">
                    <a:moveTo>
                      <a:pt x="367" y="0"/>
                    </a:moveTo>
                    <a:lnTo>
                      <a:pt x="286" y="41"/>
                    </a:lnTo>
                    <a:lnTo>
                      <a:pt x="204" y="41"/>
                    </a:lnTo>
                    <a:lnTo>
                      <a:pt x="82" y="204"/>
                    </a:lnTo>
                    <a:lnTo>
                      <a:pt x="1" y="326"/>
                    </a:lnTo>
                    <a:lnTo>
                      <a:pt x="1" y="367"/>
                    </a:lnTo>
                    <a:lnTo>
                      <a:pt x="1" y="1628"/>
                    </a:lnTo>
                    <a:lnTo>
                      <a:pt x="1" y="1669"/>
                    </a:lnTo>
                    <a:lnTo>
                      <a:pt x="42" y="1710"/>
                    </a:lnTo>
                    <a:lnTo>
                      <a:pt x="164" y="1710"/>
                    </a:lnTo>
                    <a:lnTo>
                      <a:pt x="286" y="1628"/>
                    </a:lnTo>
                    <a:lnTo>
                      <a:pt x="408" y="1506"/>
                    </a:lnTo>
                    <a:lnTo>
                      <a:pt x="652" y="1303"/>
                    </a:lnTo>
                    <a:lnTo>
                      <a:pt x="774" y="1018"/>
                    </a:lnTo>
                    <a:lnTo>
                      <a:pt x="855" y="774"/>
                    </a:lnTo>
                    <a:lnTo>
                      <a:pt x="896" y="530"/>
                    </a:lnTo>
                    <a:lnTo>
                      <a:pt x="855" y="326"/>
                    </a:lnTo>
                    <a:lnTo>
                      <a:pt x="774" y="123"/>
                    </a:lnTo>
                    <a:lnTo>
                      <a:pt x="693" y="41"/>
                    </a:lnTo>
                    <a:lnTo>
                      <a:pt x="652" y="41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38" name="Google Shape;609;p34">
                <a:extLst>
                  <a:ext uri="{FF2B5EF4-FFF2-40B4-BE49-F238E27FC236}">
                    <a16:creationId xmlns:a16="http://schemas.microsoft.com/office/drawing/2014/main" id="{2D7B7E1A-4091-DF6A-437E-243094B7F3E7}"/>
                  </a:ext>
                </a:extLst>
              </p:cNvPr>
              <p:cNvSpPr/>
              <p:nvPr/>
            </p:nvSpPr>
            <p:spPr>
              <a:xfrm>
                <a:off x="317475" y="3202400"/>
                <a:ext cx="2240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1710" extrusionOk="0">
                    <a:moveTo>
                      <a:pt x="408" y="0"/>
                    </a:moveTo>
                    <a:lnTo>
                      <a:pt x="285" y="41"/>
                    </a:lnTo>
                    <a:lnTo>
                      <a:pt x="204" y="41"/>
                    </a:lnTo>
                    <a:lnTo>
                      <a:pt x="163" y="123"/>
                    </a:lnTo>
                    <a:lnTo>
                      <a:pt x="41" y="326"/>
                    </a:lnTo>
                    <a:lnTo>
                      <a:pt x="1" y="530"/>
                    </a:lnTo>
                    <a:lnTo>
                      <a:pt x="41" y="774"/>
                    </a:lnTo>
                    <a:lnTo>
                      <a:pt x="163" y="1018"/>
                    </a:lnTo>
                    <a:lnTo>
                      <a:pt x="285" y="1303"/>
                    </a:lnTo>
                    <a:lnTo>
                      <a:pt x="489" y="1506"/>
                    </a:lnTo>
                    <a:lnTo>
                      <a:pt x="611" y="1628"/>
                    </a:lnTo>
                    <a:lnTo>
                      <a:pt x="774" y="1710"/>
                    </a:lnTo>
                    <a:lnTo>
                      <a:pt x="855" y="1710"/>
                    </a:lnTo>
                    <a:lnTo>
                      <a:pt x="896" y="1669"/>
                    </a:lnTo>
                    <a:lnTo>
                      <a:pt x="896" y="1628"/>
                    </a:lnTo>
                    <a:lnTo>
                      <a:pt x="896" y="367"/>
                    </a:lnTo>
                    <a:lnTo>
                      <a:pt x="896" y="326"/>
                    </a:lnTo>
                    <a:lnTo>
                      <a:pt x="815" y="204"/>
                    </a:lnTo>
                    <a:lnTo>
                      <a:pt x="692" y="41"/>
                    </a:lnTo>
                    <a:lnTo>
                      <a:pt x="611" y="41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39" name="Google Shape;610;p34">
                <a:extLst>
                  <a:ext uri="{FF2B5EF4-FFF2-40B4-BE49-F238E27FC236}">
                    <a16:creationId xmlns:a16="http://schemas.microsoft.com/office/drawing/2014/main" id="{772331BB-1DA2-41F7-DDA2-2297F4492BEC}"/>
                  </a:ext>
                </a:extLst>
              </p:cNvPr>
              <p:cNvSpPr/>
              <p:nvPr/>
            </p:nvSpPr>
            <p:spPr>
              <a:xfrm>
                <a:off x="459925" y="3202400"/>
                <a:ext cx="122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6" extrusionOk="0">
                    <a:moveTo>
                      <a:pt x="245" y="0"/>
                    </a:moveTo>
                    <a:lnTo>
                      <a:pt x="163" y="41"/>
                    </a:lnTo>
                    <a:lnTo>
                      <a:pt x="41" y="123"/>
                    </a:lnTo>
                    <a:lnTo>
                      <a:pt x="0" y="245"/>
                    </a:lnTo>
                    <a:lnTo>
                      <a:pt x="0" y="448"/>
                    </a:lnTo>
                    <a:lnTo>
                      <a:pt x="0" y="611"/>
                    </a:lnTo>
                    <a:lnTo>
                      <a:pt x="41" y="774"/>
                    </a:lnTo>
                    <a:lnTo>
                      <a:pt x="163" y="855"/>
                    </a:lnTo>
                    <a:lnTo>
                      <a:pt x="245" y="896"/>
                    </a:lnTo>
                    <a:lnTo>
                      <a:pt x="326" y="855"/>
                    </a:lnTo>
                    <a:lnTo>
                      <a:pt x="448" y="774"/>
                    </a:lnTo>
                    <a:lnTo>
                      <a:pt x="489" y="611"/>
                    </a:lnTo>
                    <a:lnTo>
                      <a:pt x="489" y="448"/>
                    </a:lnTo>
                    <a:lnTo>
                      <a:pt x="489" y="245"/>
                    </a:lnTo>
                    <a:lnTo>
                      <a:pt x="448" y="123"/>
                    </a:lnTo>
                    <a:lnTo>
                      <a:pt x="326" y="41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71719"/>
              </a:solidFill>
              <a:ln w="2025" cap="rnd" cmpd="sng">
                <a:solidFill>
                  <a:srgbClr val="1717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40" name="Google Shape;611;p34">
                <a:extLst>
                  <a:ext uri="{FF2B5EF4-FFF2-40B4-BE49-F238E27FC236}">
                    <a16:creationId xmlns:a16="http://schemas.microsoft.com/office/drawing/2014/main" id="{7397EFDB-AF7C-4E9C-B413-0911B90A6070}"/>
                  </a:ext>
                </a:extLst>
              </p:cNvPr>
              <p:cNvSpPr/>
              <p:nvPr/>
            </p:nvSpPr>
            <p:spPr>
              <a:xfrm>
                <a:off x="390725" y="3202400"/>
                <a:ext cx="132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896" extrusionOk="0">
                    <a:moveTo>
                      <a:pt x="245" y="0"/>
                    </a:moveTo>
                    <a:lnTo>
                      <a:pt x="123" y="41"/>
                    </a:lnTo>
                    <a:lnTo>
                      <a:pt x="82" y="123"/>
                    </a:lnTo>
                    <a:lnTo>
                      <a:pt x="1" y="245"/>
                    </a:lnTo>
                    <a:lnTo>
                      <a:pt x="1" y="448"/>
                    </a:lnTo>
                    <a:lnTo>
                      <a:pt x="1" y="611"/>
                    </a:lnTo>
                    <a:lnTo>
                      <a:pt x="82" y="774"/>
                    </a:lnTo>
                    <a:lnTo>
                      <a:pt x="123" y="855"/>
                    </a:lnTo>
                    <a:lnTo>
                      <a:pt x="245" y="896"/>
                    </a:lnTo>
                    <a:lnTo>
                      <a:pt x="367" y="855"/>
                    </a:lnTo>
                    <a:lnTo>
                      <a:pt x="408" y="774"/>
                    </a:lnTo>
                    <a:lnTo>
                      <a:pt x="489" y="611"/>
                    </a:lnTo>
                    <a:lnTo>
                      <a:pt x="530" y="448"/>
                    </a:lnTo>
                    <a:lnTo>
                      <a:pt x="489" y="245"/>
                    </a:lnTo>
                    <a:lnTo>
                      <a:pt x="408" y="123"/>
                    </a:lnTo>
                    <a:lnTo>
                      <a:pt x="367" y="41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71719"/>
              </a:solidFill>
              <a:ln w="2025" cap="rnd" cmpd="sng">
                <a:solidFill>
                  <a:srgbClr val="1717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41" name="Google Shape;612;p34">
                <a:extLst>
                  <a:ext uri="{FF2B5EF4-FFF2-40B4-BE49-F238E27FC236}">
                    <a16:creationId xmlns:a16="http://schemas.microsoft.com/office/drawing/2014/main" id="{F04F9673-E5D8-9EBE-3EE0-A2BE91E58C57}"/>
                  </a:ext>
                </a:extLst>
              </p:cNvPr>
              <p:cNvSpPr/>
              <p:nvPr/>
            </p:nvSpPr>
            <p:spPr>
              <a:xfrm>
                <a:off x="415150" y="3205450"/>
                <a:ext cx="32600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2036" extrusionOk="0">
                    <a:moveTo>
                      <a:pt x="570" y="1"/>
                    </a:moveTo>
                    <a:lnTo>
                      <a:pt x="530" y="82"/>
                    </a:lnTo>
                    <a:lnTo>
                      <a:pt x="448" y="204"/>
                    </a:lnTo>
                    <a:lnTo>
                      <a:pt x="408" y="326"/>
                    </a:lnTo>
                    <a:lnTo>
                      <a:pt x="367" y="652"/>
                    </a:lnTo>
                    <a:lnTo>
                      <a:pt x="367" y="977"/>
                    </a:lnTo>
                    <a:lnTo>
                      <a:pt x="326" y="1140"/>
                    </a:lnTo>
                    <a:lnTo>
                      <a:pt x="286" y="1222"/>
                    </a:lnTo>
                    <a:lnTo>
                      <a:pt x="204" y="1344"/>
                    </a:lnTo>
                    <a:lnTo>
                      <a:pt x="82" y="1506"/>
                    </a:lnTo>
                    <a:lnTo>
                      <a:pt x="41" y="1547"/>
                    </a:lnTo>
                    <a:lnTo>
                      <a:pt x="41" y="1629"/>
                    </a:lnTo>
                    <a:lnTo>
                      <a:pt x="1" y="1710"/>
                    </a:lnTo>
                    <a:lnTo>
                      <a:pt x="41" y="1791"/>
                    </a:lnTo>
                    <a:lnTo>
                      <a:pt x="41" y="1832"/>
                    </a:lnTo>
                    <a:lnTo>
                      <a:pt x="82" y="1832"/>
                    </a:lnTo>
                    <a:lnTo>
                      <a:pt x="204" y="1873"/>
                    </a:lnTo>
                    <a:lnTo>
                      <a:pt x="367" y="1873"/>
                    </a:lnTo>
                    <a:lnTo>
                      <a:pt x="408" y="1954"/>
                    </a:lnTo>
                    <a:lnTo>
                      <a:pt x="530" y="1995"/>
                    </a:lnTo>
                    <a:lnTo>
                      <a:pt x="652" y="2036"/>
                    </a:lnTo>
                    <a:lnTo>
                      <a:pt x="815" y="1995"/>
                    </a:lnTo>
                    <a:lnTo>
                      <a:pt x="896" y="1954"/>
                    </a:lnTo>
                    <a:lnTo>
                      <a:pt x="977" y="1873"/>
                    </a:lnTo>
                    <a:lnTo>
                      <a:pt x="1100" y="1873"/>
                    </a:lnTo>
                    <a:lnTo>
                      <a:pt x="1222" y="1832"/>
                    </a:lnTo>
                    <a:lnTo>
                      <a:pt x="1262" y="1832"/>
                    </a:lnTo>
                    <a:lnTo>
                      <a:pt x="1303" y="1791"/>
                    </a:lnTo>
                    <a:lnTo>
                      <a:pt x="1303" y="1710"/>
                    </a:lnTo>
                    <a:lnTo>
                      <a:pt x="1303" y="1629"/>
                    </a:lnTo>
                    <a:lnTo>
                      <a:pt x="1262" y="1547"/>
                    </a:lnTo>
                    <a:lnTo>
                      <a:pt x="1222" y="1506"/>
                    </a:lnTo>
                    <a:lnTo>
                      <a:pt x="1100" y="1344"/>
                    </a:lnTo>
                    <a:lnTo>
                      <a:pt x="1018" y="1222"/>
                    </a:lnTo>
                    <a:lnTo>
                      <a:pt x="977" y="1140"/>
                    </a:lnTo>
                    <a:lnTo>
                      <a:pt x="977" y="977"/>
                    </a:lnTo>
                    <a:lnTo>
                      <a:pt x="937" y="652"/>
                    </a:lnTo>
                    <a:lnTo>
                      <a:pt x="855" y="326"/>
                    </a:lnTo>
                    <a:lnTo>
                      <a:pt x="855" y="204"/>
                    </a:lnTo>
                    <a:lnTo>
                      <a:pt x="815" y="8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42" name="Google Shape;613;p34">
                <a:extLst>
                  <a:ext uri="{FF2B5EF4-FFF2-40B4-BE49-F238E27FC236}">
                    <a16:creationId xmlns:a16="http://schemas.microsoft.com/office/drawing/2014/main" id="{804D9AD0-0B54-6F1A-2A34-63E06CAFC22C}"/>
                  </a:ext>
                </a:extLst>
              </p:cNvPr>
              <p:cNvSpPr/>
              <p:nvPr/>
            </p:nvSpPr>
            <p:spPr>
              <a:xfrm>
                <a:off x="404975" y="3266500"/>
                <a:ext cx="539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100" extrusionOk="0">
                    <a:moveTo>
                      <a:pt x="1" y="1"/>
                    </a:moveTo>
                    <a:lnTo>
                      <a:pt x="1" y="82"/>
                    </a:lnTo>
                    <a:lnTo>
                      <a:pt x="1" y="285"/>
                    </a:lnTo>
                    <a:lnTo>
                      <a:pt x="82" y="489"/>
                    </a:lnTo>
                    <a:lnTo>
                      <a:pt x="163" y="652"/>
                    </a:lnTo>
                    <a:lnTo>
                      <a:pt x="286" y="814"/>
                    </a:lnTo>
                    <a:lnTo>
                      <a:pt x="448" y="937"/>
                    </a:lnTo>
                    <a:lnTo>
                      <a:pt x="652" y="977"/>
                    </a:lnTo>
                    <a:lnTo>
                      <a:pt x="855" y="1059"/>
                    </a:lnTo>
                    <a:lnTo>
                      <a:pt x="1059" y="1099"/>
                    </a:lnTo>
                    <a:lnTo>
                      <a:pt x="1262" y="1059"/>
                    </a:lnTo>
                    <a:lnTo>
                      <a:pt x="1466" y="977"/>
                    </a:lnTo>
                    <a:lnTo>
                      <a:pt x="1629" y="937"/>
                    </a:lnTo>
                    <a:lnTo>
                      <a:pt x="1791" y="814"/>
                    </a:lnTo>
                    <a:lnTo>
                      <a:pt x="1914" y="652"/>
                    </a:lnTo>
                    <a:lnTo>
                      <a:pt x="2036" y="489"/>
                    </a:lnTo>
                    <a:lnTo>
                      <a:pt x="2117" y="285"/>
                    </a:lnTo>
                    <a:lnTo>
                      <a:pt x="2158" y="82"/>
                    </a:lnTo>
                    <a:lnTo>
                      <a:pt x="2117" y="1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43" name="Google Shape;614;p34">
                <a:extLst>
                  <a:ext uri="{FF2B5EF4-FFF2-40B4-BE49-F238E27FC236}">
                    <a16:creationId xmlns:a16="http://schemas.microsoft.com/office/drawing/2014/main" id="{2471EB04-DE6C-EA4C-52E6-604494AC72EA}"/>
                  </a:ext>
                </a:extLst>
              </p:cNvPr>
              <p:cNvSpPr/>
              <p:nvPr/>
            </p:nvSpPr>
            <p:spPr>
              <a:xfrm>
                <a:off x="416175" y="3277700"/>
                <a:ext cx="305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652" extrusionOk="0">
                    <a:moveTo>
                      <a:pt x="611" y="0"/>
                    </a:moveTo>
                    <a:lnTo>
                      <a:pt x="407" y="41"/>
                    </a:lnTo>
                    <a:lnTo>
                      <a:pt x="245" y="122"/>
                    </a:lnTo>
                    <a:lnTo>
                      <a:pt x="82" y="285"/>
                    </a:lnTo>
                    <a:lnTo>
                      <a:pt x="0" y="448"/>
                    </a:lnTo>
                    <a:lnTo>
                      <a:pt x="163" y="529"/>
                    </a:lnTo>
                    <a:lnTo>
                      <a:pt x="285" y="570"/>
                    </a:lnTo>
                    <a:lnTo>
                      <a:pt x="448" y="651"/>
                    </a:lnTo>
                    <a:lnTo>
                      <a:pt x="774" y="651"/>
                    </a:lnTo>
                    <a:lnTo>
                      <a:pt x="936" y="570"/>
                    </a:lnTo>
                    <a:lnTo>
                      <a:pt x="1099" y="529"/>
                    </a:lnTo>
                    <a:lnTo>
                      <a:pt x="1221" y="448"/>
                    </a:lnTo>
                    <a:lnTo>
                      <a:pt x="1099" y="285"/>
                    </a:lnTo>
                    <a:lnTo>
                      <a:pt x="977" y="122"/>
                    </a:lnTo>
                    <a:lnTo>
                      <a:pt x="814" y="41"/>
                    </a:ln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F27089"/>
              </a:solidFill>
              <a:ln w="2025" cap="rnd" cmpd="sng">
                <a:solidFill>
                  <a:srgbClr val="F270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44" name="Google Shape;615;p34">
                <a:extLst>
                  <a:ext uri="{FF2B5EF4-FFF2-40B4-BE49-F238E27FC236}">
                    <a16:creationId xmlns:a16="http://schemas.microsoft.com/office/drawing/2014/main" id="{99B4AA9A-B537-8DAE-BD14-4108B63E66A3}"/>
                  </a:ext>
                </a:extLst>
              </p:cNvPr>
              <p:cNvSpPr/>
              <p:nvPr/>
            </p:nvSpPr>
            <p:spPr>
              <a:xfrm>
                <a:off x="334775" y="3092500"/>
                <a:ext cx="194375" cy="107900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316" extrusionOk="0">
                    <a:moveTo>
                      <a:pt x="2605" y="1"/>
                    </a:moveTo>
                    <a:lnTo>
                      <a:pt x="2320" y="42"/>
                    </a:lnTo>
                    <a:lnTo>
                      <a:pt x="2035" y="123"/>
                    </a:lnTo>
                    <a:lnTo>
                      <a:pt x="1791" y="164"/>
                    </a:lnTo>
                    <a:lnTo>
                      <a:pt x="1547" y="327"/>
                    </a:lnTo>
                    <a:lnTo>
                      <a:pt x="1344" y="449"/>
                    </a:lnTo>
                    <a:lnTo>
                      <a:pt x="1140" y="611"/>
                    </a:lnTo>
                    <a:lnTo>
                      <a:pt x="937" y="774"/>
                    </a:lnTo>
                    <a:lnTo>
                      <a:pt x="774" y="937"/>
                    </a:lnTo>
                    <a:lnTo>
                      <a:pt x="530" y="1344"/>
                    </a:lnTo>
                    <a:lnTo>
                      <a:pt x="285" y="1751"/>
                    </a:lnTo>
                    <a:lnTo>
                      <a:pt x="123" y="2199"/>
                    </a:lnTo>
                    <a:lnTo>
                      <a:pt x="41" y="2646"/>
                    </a:lnTo>
                    <a:lnTo>
                      <a:pt x="0" y="3053"/>
                    </a:lnTo>
                    <a:lnTo>
                      <a:pt x="0" y="3460"/>
                    </a:lnTo>
                    <a:lnTo>
                      <a:pt x="82" y="3786"/>
                    </a:lnTo>
                    <a:lnTo>
                      <a:pt x="123" y="3949"/>
                    </a:lnTo>
                    <a:lnTo>
                      <a:pt x="204" y="4030"/>
                    </a:lnTo>
                    <a:lnTo>
                      <a:pt x="285" y="4112"/>
                    </a:lnTo>
                    <a:lnTo>
                      <a:pt x="367" y="4234"/>
                    </a:lnTo>
                    <a:lnTo>
                      <a:pt x="489" y="4274"/>
                    </a:lnTo>
                    <a:lnTo>
                      <a:pt x="570" y="4274"/>
                    </a:lnTo>
                    <a:lnTo>
                      <a:pt x="937" y="4315"/>
                    </a:lnTo>
                    <a:lnTo>
                      <a:pt x="1303" y="4274"/>
                    </a:lnTo>
                    <a:lnTo>
                      <a:pt x="1628" y="4193"/>
                    </a:lnTo>
                    <a:lnTo>
                      <a:pt x="1913" y="4071"/>
                    </a:lnTo>
                    <a:lnTo>
                      <a:pt x="2198" y="3908"/>
                    </a:lnTo>
                    <a:lnTo>
                      <a:pt x="2483" y="3745"/>
                    </a:lnTo>
                    <a:lnTo>
                      <a:pt x="2687" y="3501"/>
                    </a:lnTo>
                    <a:lnTo>
                      <a:pt x="2931" y="3338"/>
                    </a:lnTo>
                    <a:lnTo>
                      <a:pt x="3256" y="2850"/>
                    </a:lnTo>
                    <a:lnTo>
                      <a:pt x="3582" y="2443"/>
                    </a:lnTo>
                    <a:lnTo>
                      <a:pt x="3745" y="2077"/>
                    </a:lnTo>
                    <a:lnTo>
                      <a:pt x="3908" y="1832"/>
                    </a:lnTo>
                    <a:lnTo>
                      <a:pt x="4030" y="2077"/>
                    </a:lnTo>
                    <a:lnTo>
                      <a:pt x="4233" y="2443"/>
                    </a:lnTo>
                    <a:lnTo>
                      <a:pt x="4518" y="2850"/>
                    </a:lnTo>
                    <a:lnTo>
                      <a:pt x="4844" y="3338"/>
                    </a:lnTo>
                    <a:lnTo>
                      <a:pt x="5088" y="3501"/>
                    </a:lnTo>
                    <a:lnTo>
                      <a:pt x="5332" y="3745"/>
                    </a:lnTo>
                    <a:lnTo>
                      <a:pt x="5576" y="3908"/>
                    </a:lnTo>
                    <a:lnTo>
                      <a:pt x="5861" y="4071"/>
                    </a:lnTo>
                    <a:lnTo>
                      <a:pt x="6146" y="4193"/>
                    </a:lnTo>
                    <a:lnTo>
                      <a:pt x="6472" y="4274"/>
                    </a:lnTo>
                    <a:lnTo>
                      <a:pt x="6838" y="4315"/>
                    </a:lnTo>
                    <a:lnTo>
                      <a:pt x="7204" y="4274"/>
                    </a:lnTo>
                    <a:lnTo>
                      <a:pt x="7286" y="4274"/>
                    </a:lnTo>
                    <a:lnTo>
                      <a:pt x="7408" y="4234"/>
                    </a:lnTo>
                    <a:lnTo>
                      <a:pt x="7489" y="4112"/>
                    </a:lnTo>
                    <a:lnTo>
                      <a:pt x="7571" y="4030"/>
                    </a:lnTo>
                    <a:lnTo>
                      <a:pt x="7652" y="3949"/>
                    </a:lnTo>
                    <a:lnTo>
                      <a:pt x="7693" y="3786"/>
                    </a:lnTo>
                    <a:lnTo>
                      <a:pt x="7774" y="3460"/>
                    </a:lnTo>
                    <a:lnTo>
                      <a:pt x="7774" y="3053"/>
                    </a:lnTo>
                    <a:lnTo>
                      <a:pt x="7733" y="2646"/>
                    </a:lnTo>
                    <a:lnTo>
                      <a:pt x="7652" y="2199"/>
                    </a:lnTo>
                    <a:lnTo>
                      <a:pt x="7489" y="1751"/>
                    </a:lnTo>
                    <a:lnTo>
                      <a:pt x="7245" y="1344"/>
                    </a:lnTo>
                    <a:lnTo>
                      <a:pt x="7001" y="937"/>
                    </a:lnTo>
                    <a:lnTo>
                      <a:pt x="6838" y="774"/>
                    </a:lnTo>
                    <a:lnTo>
                      <a:pt x="6634" y="611"/>
                    </a:lnTo>
                    <a:lnTo>
                      <a:pt x="6431" y="449"/>
                    </a:lnTo>
                    <a:lnTo>
                      <a:pt x="6227" y="327"/>
                    </a:lnTo>
                    <a:lnTo>
                      <a:pt x="5983" y="164"/>
                    </a:lnTo>
                    <a:lnTo>
                      <a:pt x="5739" y="123"/>
                    </a:lnTo>
                    <a:lnTo>
                      <a:pt x="5495" y="42"/>
                    </a:lnTo>
                    <a:lnTo>
                      <a:pt x="5169" y="1"/>
                    </a:lnTo>
                    <a:lnTo>
                      <a:pt x="4559" y="1"/>
                    </a:lnTo>
                    <a:lnTo>
                      <a:pt x="4233" y="42"/>
                    </a:lnTo>
                    <a:lnTo>
                      <a:pt x="3908" y="164"/>
                    </a:lnTo>
                    <a:lnTo>
                      <a:pt x="3541" y="42"/>
                    </a:lnTo>
                    <a:lnTo>
                      <a:pt x="3216" y="1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</p:grpSp>
      </p:grpSp>
      <p:sp>
        <p:nvSpPr>
          <p:cNvPr id="45" name="Google Shape;635;p34">
            <a:extLst>
              <a:ext uri="{FF2B5EF4-FFF2-40B4-BE49-F238E27FC236}">
                <a16:creationId xmlns:a16="http://schemas.microsoft.com/office/drawing/2014/main" id="{F1A56310-DBAD-3E6E-C61B-98291043D239}"/>
              </a:ext>
            </a:extLst>
          </p:cNvPr>
          <p:cNvSpPr txBox="1">
            <a:spLocks/>
          </p:cNvSpPr>
          <p:nvPr/>
        </p:nvSpPr>
        <p:spPr>
          <a:xfrm>
            <a:off x="2318069" y="3173703"/>
            <a:ext cx="47304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1700" dirty="0">
                <a:solidFill>
                  <a:schemeClr val="accent3"/>
                </a:solidFill>
              </a:rPr>
              <a:t>In 2019, Walt Disney World in </a:t>
            </a:r>
            <a:r>
              <a:rPr lang="en-US" sz="1700" dirty="0" err="1">
                <a:solidFill>
                  <a:schemeClr val="accent3"/>
                </a:solidFill>
              </a:rPr>
              <a:t>Canifornia</a:t>
            </a:r>
            <a:r>
              <a:rPr lang="en-US" sz="1700" dirty="0">
                <a:solidFill>
                  <a:schemeClr val="accent3"/>
                </a:solidFill>
              </a:rPr>
              <a:t> attracted nearly 21 million visitors.</a:t>
            </a:r>
          </a:p>
        </p:txBody>
      </p:sp>
      <p:grpSp>
        <p:nvGrpSpPr>
          <p:cNvPr id="46" name="Google Shape;248;p30">
            <a:extLst>
              <a:ext uri="{FF2B5EF4-FFF2-40B4-BE49-F238E27FC236}">
                <a16:creationId xmlns:a16="http://schemas.microsoft.com/office/drawing/2014/main" id="{1705F105-8964-B566-E413-4224EC6686EC}"/>
              </a:ext>
            </a:extLst>
          </p:cNvPr>
          <p:cNvGrpSpPr/>
          <p:nvPr/>
        </p:nvGrpSpPr>
        <p:grpSpPr>
          <a:xfrm>
            <a:off x="7442117" y="3702708"/>
            <a:ext cx="1431162" cy="4344231"/>
            <a:chOff x="7805623" y="3360011"/>
            <a:chExt cx="1145113" cy="3475941"/>
          </a:xfrm>
        </p:grpSpPr>
        <p:sp>
          <p:nvSpPr>
            <p:cNvPr id="47" name="Google Shape;249;p30">
              <a:extLst>
                <a:ext uri="{FF2B5EF4-FFF2-40B4-BE49-F238E27FC236}">
                  <a16:creationId xmlns:a16="http://schemas.microsoft.com/office/drawing/2014/main" id="{F8824CCC-8E30-8D65-13FB-FE4152CF5F68}"/>
                </a:ext>
              </a:extLst>
            </p:cNvPr>
            <p:cNvSpPr/>
            <p:nvPr/>
          </p:nvSpPr>
          <p:spPr>
            <a:xfrm>
              <a:off x="7805729" y="3360048"/>
              <a:ext cx="1145008" cy="3475904"/>
            </a:xfrm>
            <a:custGeom>
              <a:avLst/>
              <a:gdLst/>
              <a:ahLst/>
              <a:cxnLst/>
              <a:rect l="l" t="t" r="r" b="b"/>
              <a:pathLst>
                <a:path w="16973" h="51525" extrusionOk="0">
                  <a:moveTo>
                    <a:pt x="4640" y="0"/>
                  </a:moveTo>
                  <a:lnTo>
                    <a:pt x="4640" y="41"/>
                  </a:lnTo>
                  <a:lnTo>
                    <a:pt x="4478" y="244"/>
                  </a:lnTo>
                  <a:lnTo>
                    <a:pt x="4233" y="570"/>
                  </a:lnTo>
                  <a:lnTo>
                    <a:pt x="4030" y="1018"/>
                  </a:lnTo>
                  <a:lnTo>
                    <a:pt x="3908" y="1262"/>
                  </a:lnTo>
                  <a:lnTo>
                    <a:pt x="3826" y="1547"/>
                  </a:lnTo>
                  <a:lnTo>
                    <a:pt x="3745" y="1791"/>
                  </a:lnTo>
                  <a:lnTo>
                    <a:pt x="3664" y="2116"/>
                  </a:lnTo>
                  <a:lnTo>
                    <a:pt x="3664" y="2442"/>
                  </a:lnTo>
                  <a:lnTo>
                    <a:pt x="3664" y="2727"/>
                  </a:lnTo>
                  <a:lnTo>
                    <a:pt x="3664" y="3052"/>
                  </a:lnTo>
                  <a:lnTo>
                    <a:pt x="3745" y="3378"/>
                  </a:lnTo>
                  <a:lnTo>
                    <a:pt x="3867" y="3704"/>
                  </a:lnTo>
                  <a:lnTo>
                    <a:pt x="4030" y="4070"/>
                  </a:lnTo>
                  <a:lnTo>
                    <a:pt x="3948" y="4436"/>
                  </a:lnTo>
                  <a:lnTo>
                    <a:pt x="3826" y="4884"/>
                  </a:lnTo>
                  <a:lnTo>
                    <a:pt x="3745" y="5413"/>
                  </a:lnTo>
                  <a:lnTo>
                    <a:pt x="3623" y="6105"/>
                  </a:lnTo>
                  <a:lnTo>
                    <a:pt x="3582" y="6837"/>
                  </a:lnTo>
                  <a:lnTo>
                    <a:pt x="3582" y="7244"/>
                  </a:lnTo>
                  <a:lnTo>
                    <a:pt x="3582" y="7651"/>
                  </a:lnTo>
                  <a:lnTo>
                    <a:pt x="3623" y="8058"/>
                  </a:lnTo>
                  <a:lnTo>
                    <a:pt x="3623" y="8506"/>
                  </a:lnTo>
                  <a:lnTo>
                    <a:pt x="3704" y="8913"/>
                  </a:lnTo>
                  <a:lnTo>
                    <a:pt x="3786" y="9279"/>
                  </a:lnTo>
                  <a:lnTo>
                    <a:pt x="3867" y="9605"/>
                  </a:lnTo>
                  <a:lnTo>
                    <a:pt x="3948" y="9849"/>
                  </a:lnTo>
                  <a:lnTo>
                    <a:pt x="4071" y="10134"/>
                  </a:lnTo>
                  <a:lnTo>
                    <a:pt x="4193" y="10338"/>
                  </a:lnTo>
                  <a:lnTo>
                    <a:pt x="4274" y="10500"/>
                  </a:lnTo>
                  <a:lnTo>
                    <a:pt x="4437" y="10663"/>
                  </a:lnTo>
                  <a:lnTo>
                    <a:pt x="4559" y="10785"/>
                  </a:lnTo>
                  <a:lnTo>
                    <a:pt x="4722" y="10867"/>
                  </a:lnTo>
                  <a:lnTo>
                    <a:pt x="4844" y="10948"/>
                  </a:lnTo>
                  <a:lnTo>
                    <a:pt x="4966" y="11029"/>
                  </a:lnTo>
                  <a:lnTo>
                    <a:pt x="5251" y="11070"/>
                  </a:lnTo>
                  <a:lnTo>
                    <a:pt x="5658" y="11070"/>
                  </a:lnTo>
                  <a:lnTo>
                    <a:pt x="5658" y="11599"/>
                  </a:lnTo>
                  <a:lnTo>
                    <a:pt x="5658" y="11640"/>
                  </a:lnTo>
                  <a:lnTo>
                    <a:pt x="5658" y="12169"/>
                  </a:lnTo>
                  <a:lnTo>
                    <a:pt x="5169" y="12291"/>
                  </a:lnTo>
                  <a:lnTo>
                    <a:pt x="4559" y="12454"/>
                  </a:lnTo>
                  <a:lnTo>
                    <a:pt x="3257" y="12861"/>
                  </a:lnTo>
                  <a:lnTo>
                    <a:pt x="1751" y="13349"/>
                  </a:lnTo>
                  <a:lnTo>
                    <a:pt x="1629" y="14001"/>
                  </a:lnTo>
                  <a:lnTo>
                    <a:pt x="1425" y="14815"/>
                  </a:lnTo>
                  <a:lnTo>
                    <a:pt x="1222" y="15791"/>
                  </a:lnTo>
                  <a:lnTo>
                    <a:pt x="1018" y="16890"/>
                  </a:lnTo>
                  <a:lnTo>
                    <a:pt x="815" y="18111"/>
                  </a:lnTo>
                  <a:lnTo>
                    <a:pt x="652" y="19413"/>
                  </a:lnTo>
                  <a:lnTo>
                    <a:pt x="570" y="20024"/>
                  </a:lnTo>
                  <a:lnTo>
                    <a:pt x="530" y="20634"/>
                  </a:lnTo>
                  <a:lnTo>
                    <a:pt x="896" y="20634"/>
                  </a:lnTo>
                  <a:lnTo>
                    <a:pt x="570" y="23890"/>
                  </a:lnTo>
                  <a:lnTo>
                    <a:pt x="204" y="27472"/>
                  </a:lnTo>
                  <a:lnTo>
                    <a:pt x="1" y="29792"/>
                  </a:lnTo>
                  <a:lnTo>
                    <a:pt x="1" y="30077"/>
                  </a:lnTo>
                  <a:lnTo>
                    <a:pt x="1" y="30362"/>
                  </a:lnTo>
                  <a:lnTo>
                    <a:pt x="1" y="30606"/>
                  </a:lnTo>
                  <a:lnTo>
                    <a:pt x="82" y="30809"/>
                  </a:lnTo>
                  <a:lnTo>
                    <a:pt x="123" y="31013"/>
                  </a:lnTo>
                  <a:lnTo>
                    <a:pt x="204" y="31176"/>
                  </a:lnTo>
                  <a:lnTo>
                    <a:pt x="286" y="31338"/>
                  </a:lnTo>
                  <a:lnTo>
                    <a:pt x="367" y="31501"/>
                  </a:lnTo>
                  <a:lnTo>
                    <a:pt x="570" y="31705"/>
                  </a:lnTo>
                  <a:lnTo>
                    <a:pt x="733" y="31827"/>
                  </a:lnTo>
                  <a:lnTo>
                    <a:pt x="896" y="31867"/>
                  </a:lnTo>
                  <a:lnTo>
                    <a:pt x="1018" y="31867"/>
                  </a:lnTo>
                  <a:lnTo>
                    <a:pt x="1100" y="31786"/>
                  </a:lnTo>
                  <a:lnTo>
                    <a:pt x="1140" y="31705"/>
                  </a:lnTo>
                  <a:lnTo>
                    <a:pt x="1181" y="31623"/>
                  </a:lnTo>
                  <a:lnTo>
                    <a:pt x="1222" y="31460"/>
                  </a:lnTo>
                  <a:lnTo>
                    <a:pt x="1222" y="31135"/>
                  </a:lnTo>
                  <a:lnTo>
                    <a:pt x="1222" y="30809"/>
                  </a:lnTo>
                  <a:lnTo>
                    <a:pt x="1222" y="30117"/>
                  </a:lnTo>
                  <a:lnTo>
                    <a:pt x="1222" y="29832"/>
                  </a:lnTo>
                  <a:lnTo>
                    <a:pt x="1222" y="29792"/>
                  </a:lnTo>
                  <a:lnTo>
                    <a:pt x="1262" y="29710"/>
                  </a:lnTo>
                  <a:lnTo>
                    <a:pt x="1344" y="29710"/>
                  </a:lnTo>
                  <a:lnTo>
                    <a:pt x="1425" y="29792"/>
                  </a:lnTo>
                  <a:lnTo>
                    <a:pt x="1506" y="29955"/>
                  </a:lnTo>
                  <a:lnTo>
                    <a:pt x="1547" y="30158"/>
                  </a:lnTo>
                  <a:lnTo>
                    <a:pt x="1669" y="30362"/>
                  </a:lnTo>
                  <a:lnTo>
                    <a:pt x="1751" y="30524"/>
                  </a:lnTo>
                  <a:lnTo>
                    <a:pt x="1832" y="30606"/>
                  </a:lnTo>
                  <a:lnTo>
                    <a:pt x="1873" y="30646"/>
                  </a:lnTo>
                  <a:lnTo>
                    <a:pt x="1995" y="30646"/>
                  </a:lnTo>
                  <a:lnTo>
                    <a:pt x="2036" y="30606"/>
                  </a:lnTo>
                  <a:lnTo>
                    <a:pt x="2076" y="30524"/>
                  </a:lnTo>
                  <a:lnTo>
                    <a:pt x="2076" y="30402"/>
                  </a:lnTo>
                  <a:lnTo>
                    <a:pt x="2036" y="30280"/>
                  </a:lnTo>
                  <a:lnTo>
                    <a:pt x="1954" y="29914"/>
                  </a:lnTo>
                  <a:lnTo>
                    <a:pt x="1832" y="29548"/>
                  </a:lnTo>
                  <a:lnTo>
                    <a:pt x="1588" y="28815"/>
                  </a:lnTo>
                  <a:lnTo>
                    <a:pt x="1466" y="28489"/>
                  </a:lnTo>
                  <a:lnTo>
                    <a:pt x="2768" y="20634"/>
                  </a:lnTo>
                  <a:lnTo>
                    <a:pt x="2890" y="20634"/>
                  </a:lnTo>
                  <a:lnTo>
                    <a:pt x="3216" y="22344"/>
                  </a:lnTo>
                  <a:lnTo>
                    <a:pt x="3419" y="23483"/>
                  </a:lnTo>
                  <a:lnTo>
                    <a:pt x="3216" y="24867"/>
                  </a:lnTo>
                  <a:lnTo>
                    <a:pt x="3094" y="26292"/>
                  </a:lnTo>
                  <a:lnTo>
                    <a:pt x="2972" y="27635"/>
                  </a:lnTo>
                  <a:lnTo>
                    <a:pt x="2850" y="28978"/>
                  </a:lnTo>
                  <a:lnTo>
                    <a:pt x="2687" y="31542"/>
                  </a:lnTo>
                  <a:lnTo>
                    <a:pt x="2605" y="33943"/>
                  </a:lnTo>
                  <a:lnTo>
                    <a:pt x="2565" y="36181"/>
                  </a:lnTo>
                  <a:lnTo>
                    <a:pt x="2565" y="38298"/>
                  </a:lnTo>
                  <a:lnTo>
                    <a:pt x="2605" y="40211"/>
                  </a:lnTo>
                  <a:lnTo>
                    <a:pt x="2646" y="42001"/>
                  </a:lnTo>
                  <a:lnTo>
                    <a:pt x="2768" y="43589"/>
                  </a:lnTo>
                  <a:lnTo>
                    <a:pt x="2850" y="44972"/>
                  </a:lnTo>
                  <a:lnTo>
                    <a:pt x="2972" y="46193"/>
                  </a:lnTo>
                  <a:lnTo>
                    <a:pt x="3053" y="47170"/>
                  </a:lnTo>
                  <a:lnTo>
                    <a:pt x="3257" y="48554"/>
                  </a:lnTo>
                  <a:lnTo>
                    <a:pt x="3338" y="49002"/>
                  </a:lnTo>
                  <a:lnTo>
                    <a:pt x="2890" y="49164"/>
                  </a:lnTo>
                  <a:lnTo>
                    <a:pt x="2443" y="49368"/>
                  </a:lnTo>
                  <a:lnTo>
                    <a:pt x="1913" y="49612"/>
                  </a:lnTo>
                  <a:lnTo>
                    <a:pt x="1344" y="49897"/>
                  </a:lnTo>
                  <a:lnTo>
                    <a:pt x="855" y="50223"/>
                  </a:lnTo>
                  <a:lnTo>
                    <a:pt x="611" y="50385"/>
                  </a:lnTo>
                  <a:lnTo>
                    <a:pt x="408" y="50548"/>
                  </a:lnTo>
                  <a:lnTo>
                    <a:pt x="286" y="50711"/>
                  </a:lnTo>
                  <a:lnTo>
                    <a:pt x="123" y="50915"/>
                  </a:lnTo>
                  <a:lnTo>
                    <a:pt x="82" y="51077"/>
                  </a:lnTo>
                  <a:lnTo>
                    <a:pt x="82" y="51118"/>
                  </a:lnTo>
                  <a:lnTo>
                    <a:pt x="82" y="51199"/>
                  </a:lnTo>
                  <a:lnTo>
                    <a:pt x="123" y="51281"/>
                  </a:lnTo>
                  <a:lnTo>
                    <a:pt x="163" y="51322"/>
                  </a:lnTo>
                  <a:lnTo>
                    <a:pt x="286" y="51403"/>
                  </a:lnTo>
                  <a:lnTo>
                    <a:pt x="489" y="51444"/>
                  </a:lnTo>
                  <a:lnTo>
                    <a:pt x="652" y="51484"/>
                  </a:lnTo>
                  <a:lnTo>
                    <a:pt x="896" y="51484"/>
                  </a:lnTo>
                  <a:lnTo>
                    <a:pt x="1140" y="51525"/>
                  </a:lnTo>
                  <a:lnTo>
                    <a:pt x="1629" y="51484"/>
                  </a:lnTo>
                  <a:lnTo>
                    <a:pt x="2117" y="51444"/>
                  </a:lnTo>
                  <a:lnTo>
                    <a:pt x="2524" y="51362"/>
                  </a:lnTo>
                  <a:lnTo>
                    <a:pt x="2727" y="51322"/>
                  </a:lnTo>
                  <a:lnTo>
                    <a:pt x="3094" y="51199"/>
                  </a:lnTo>
                  <a:lnTo>
                    <a:pt x="3623" y="51037"/>
                  </a:lnTo>
                  <a:lnTo>
                    <a:pt x="4233" y="50792"/>
                  </a:lnTo>
                  <a:lnTo>
                    <a:pt x="4193" y="51077"/>
                  </a:lnTo>
                  <a:lnTo>
                    <a:pt x="4193" y="51281"/>
                  </a:lnTo>
                  <a:lnTo>
                    <a:pt x="4193" y="51322"/>
                  </a:lnTo>
                  <a:lnTo>
                    <a:pt x="4233" y="51362"/>
                  </a:lnTo>
                  <a:lnTo>
                    <a:pt x="5454" y="51362"/>
                  </a:lnTo>
                  <a:lnTo>
                    <a:pt x="5536" y="51322"/>
                  </a:lnTo>
                  <a:lnTo>
                    <a:pt x="5617" y="51281"/>
                  </a:lnTo>
                  <a:lnTo>
                    <a:pt x="5658" y="51199"/>
                  </a:lnTo>
                  <a:lnTo>
                    <a:pt x="5699" y="51118"/>
                  </a:lnTo>
                  <a:lnTo>
                    <a:pt x="5658" y="50670"/>
                  </a:lnTo>
                  <a:lnTo>
                    <a:pt x="5658" y="50060"/>
                  </a:lnTo>
                  <a:lnTo>
                    <a:pt x="5617" y="49775"/>
                  </a:lnTo>
                  <a:lnTo>
                    <a:pt x="5576" y="49490"/>
                  </a:lnTo>
                  <a:lnTo>
                    <a:pt x="5536" y="49205"/>
                  </a:lnTo>
                  <a:lnTo>
                    <a:pt x="5454" y="49002"/>
                  </a:lnTo>
                  <a:lnTo>
                    <a:pt x="5495" y="49002"/>
                  </a:lnTo>
                  <a:lnTo>
                    <a:pt x="6838" y="31094"/>
                  </a:lnTo>
                  <a:lnTo>
                    <a:pt x="7164" y="33170"/>
                  </a:lnTo>
                  <a:lnTo>
                    <a:pt x="7652" y="35856"/>
                  </a:lnTo>
                  <a:lnTo>
                    <a:pt x="8710" y="41798"/>
                  </a:lnTo>
                  <a:lnTo>
                    <a:pt x="10013" y="49002"/>
                  </a:lnTo>
                  <a:lnTo>
                    <a:pt x="9606" y="49164"/>
                  </a:lnTo>
                  <a:lnTo>
                    <a:pt x="9199" y="49368"/>
                  </a:lnTo>
                  <a:lnTo>
                    <a:pt x="8751" y="49612"/>
                  </a:lnTo>
                  <a:lnTo>
                    <a:pt x="8263" y="49897"/>
                  </a:lnTo>
                  <a:lnTo>
                    <a:pt x="7774" y="50223"/>
                  </a:lnTo>
                  <a:lnTo>
                    <a:pt x="7571" y="50385"/>
                  </a:lnTo>
                  <a:lnTo>
                    <a:pt x="7408" y="50548"/>
                  </a:lnTo>
                  <a:lnTo>
                    <a:pt x="7245" y="50711"/>
                  </a:lnTo>
                  <a:lnTo>
                    <a:pt x="7164" y="50915"/>
                  </a:lnTo>
                  <a:lnTo>
                    <a:pt x="7082" y="51077"/>
                  </a:lnTo>
                  <a:lnTo>
                    <a:pt x="7082" y="51118"/>
                  </a:lnTo>
                  <a:lnTo>
                    <a:pt x="7082" y="51199"/>
                  </a:lnTo>
                  <a:lnTo>
                    <a:pt x="7123" y="51281"/>
                  </a:lnTo>
                  <a:lnTo>
                    <a:pt x="7164" y="51322"/>
                  </a:lnTo>
                  <a:lnTo>
                    <a:pt x="7286" y="51403"/>
                  </a:lnTo>
                  <a:lnTo>
                    <a:pt x="7449" y="51444"/>
                  </a:lnTo>
                  <a:lnTo>
                    <a:pt x="7652" y="51484"/>
                  </a:lnTo>
                  <a:lnTo>
                    <a:pt x="7896" y="51484"/>
                  </a:lnTo>
                  <a:lnTo>
                    <a:pt x="8140" y="51525"/>
                  </a:lnTo>
                  <a:lnTo>
                    <a:pt x="8670" y="51484"/>
                  </a:lnTo>
                  <a:lnTo>
                    <a:pt x="9117" y="51444"/>
                  </a:lnTo>
                  <a:lnTo>
                    <a:pt x="9524" y="51362"/>
                  </a:lnTo>
                  <a:lnTo>
                    <a:pt x="9728" y="51322"/>
                  </a:lnTo>
                  <a:lnTo>
                    <a:pt x="10094" y="51199"/>
                  </a:lnTo>
                  <a:lnTo>
                    <a:pt x="10582" y="51037"/>
                  </a:lnTo>
                  <a:lnTo>
                    <a:pt x="11234" y="50792"/>
                  </a:lnTo>
                  <a:lnTo>
                    <a:pt x="11193" y="51077"/>
                  </a:lnTo>
                  <a:lnTo>
                    <a:pt x="11193" y="51281"/>
                  </a:lnTo>
                  <a:lnTo>
                    <a:pt x="11193" y="51322"/>
                  </a:lnTo>
                  <a:lnTo>
                    <a:pt x="11234" y="51362"/>
                  </a:lnTo>
                  <a:lnTo>
                    <a:pt x="12455" y="51362"/>
                  </a:lnTo>
                  <a:lnTo>
                    <a:pt x="12536" y="51322"/>
                  </a:lnTo>
                  <a:lnTo>
                    <a:pt x="12617" y="51281"/>
                  </a:lnTo>
                  <a:lnTo>
                    <a:pt x="12699" y="51199"/>
                  </a:lnTo>
                  <a:lnTo>
                    <a:pt x="12699" y="51118"/>
                  </a:lnTo>
                  <a:lnTo>
                    <a:pt x="12699" y="50670"/>
                  </a:lnTo>
                  <a:lnTo>
                    <a:pt x="12658" y="50060"/>
                  </a:lnTo>
                  <a:lnTo>
                    <a:pt x="12617" y="49775"/>
                  </a:lnTo>
                  <a:lnTo>
                    <a:pt x="12577" y="49490"/>
                  </a:lnTo>
                  <a:lnTo>
                    <a:pt x="12536" y="49205"/>
                  </a:lnTo>
                  <a:lnTo>
                    <a:pt x="12455" y="49002"/>
                  </a:lnTo>
                  <a:lnTo>
                    <a:pt x="11152" y="23483"/>
                  </a:lnTo>
                  <a:lnTo>
                    <a:pt x="11112" y="21652"/>
                  </a:lnTo>
                  <a:lnTo>
                    <a:pt x="11112" y="20268"/>
                  </a:lnTo>
                  <a:lnTo>
                    <a:pt x="11112" y="19373"/>
                  </a:lnTo>
                  <a:lnTo>
                    <a:pt x="11234" y="18111"/>
                  </a:lnTo>
                  <a:lnTo>
                    <a:pt x="11885" y="20146"/>
                  </a:lnTo>
                  <a:lnTo>
                    <a:pt x="12170" y="19983"/>
                  </a:lnTo>
                  <a:lnTo>
                    <a:pt x="15141" y="27879"/>
                  </a:lnTo>
                  <a:lnTo>
                    <a:pt x="15059" y="28204"/>
                  </a:lnTo>
                  <a:lnTo>
                    <a:pt x="14937" y="28978"/>
                  </a:lnTo>
                  <a:lnTo>
                    <a:pt x="14897" y="29385"/>
                  </a:lnTo>
                  <a:lnTo>
                    <a:pt x="14897" y="29751"/>
                  </a:lnTo>
                  <a:lnTo>
                    <a:pt x="14897" y="29873"/>
                  </a:lnTo>
                  <a:lnTo>
                    <a:pt x="14937" y="29995"/>
                  </a:lnTo>
                  <a:lnTo>
                    <a:pt x="14978" y="30077"/>
                  </a:lnTo>
                  <a:lnTo>
                    <a:pt x="15019" y="30117"/>
                  </a:lnTo>
                  <a:lnTo>
                    <a:pt x="15100" y="30117"/>
                  </a:lnTo>
                  <a:lnTo>
                    <a:pt x="15141" y="30036"/>
                  </a:lnTo>
                  <a:lnTo>
                    <a:pt x="15222" y="29995"/>
                  </a:lnTo>
                  <a:lnTo>
                    <a:pt x="15222" y="29914"/>
                  </a:lnTo>
                  <a:lnTo>
                    <a:pt x="15304" y="29751"/>
                  </a:lnTo>
                  <a:lnTo>
                    <a:pt x="15344" y="29507"/>
                  </a:lnTo>
                  <a:lnTo>
                    <a:pt x="15385" y="29303"/>
                  </a:lnTo>
                  <a:lnTo>
                    <a:pt x="15426" y="29141"/>
                  </a:lnTo>
                  <a:lnTo>
                    <a:pt x="15466" y="29018"/>
                  </a:lnTo>
                  <a:lnTo>
                    <a:pt x="15548" y="29018"/>
                  </a:lnTo>
                  <a:lnTo>
                    <a:pt x="15629" y="29100"/>
                  </a:lnTo>
                  <a:lnTo>
                    <a:pt x="15629" y="29181"/>
                  </a:lnTo>
                  <a:lnTo>
                    <a:pt x="15670" y="29425"/>
                  </a:lnTo>
                  <a:lnTo>
                    <a:pt x="15833" y="30077"/>
                  </a:lnTo>
                  <a:lnTo>
                    <a:pt x="15873" y="30443"/>
                  </a:lnTo>
                  <a:lnTo>
                    <a:pt x="15955" y="30728"/>
                  </a:lnTo>
                  <a:lnTo>
                    <a:pt x="15995" y="30850"/>
                  </a:lnTo>
                  <a:lnTo>
                    <a:pt x="16077" y="30972"/>
                  </a:lnTo>
                  <a:lnTo>
                    <a:pt x="16118" y="31053"/>
                  </a:lnTo>
                  <a:lnTo>
                    <a:pt x="16199" y="31094"/>
                  </a:lnTo>
                  <a:lnTo>
                    <a:pt x="16321" y="31094"/>
                  </a:lnTo>
                  <a:lnTo>
                    <a:pt x="16484" y="31013"/>
                  </a:lnTo>
                  <a:lnTo>
                    <a:pt x="16647" y="30850"/>
                  </a:lnTo>
                  <a:lnTo>
                    <a:pt x="16769" y="30606"/>
                  </a:lnTo>
                  <a:lnTo>
                    <a:pt x="16850" y="30443"/>
                  </a:lnTo>
                  <a:lnTo>
                    <a:pt x="16891" y="30280"/>
                  </a:lnTo>
                  <a:lnTo>
                    <a:pt x="16932" y="30117"/>
                  </a:lnTo>
                  <a:lnTo>
                    <a:pt x="16932" y="29914"/>
                  </a:lnTo>
                  <a:lnTo>
                    <a:pt x="16972" y="29670"/>
                  </a:lnTo>
                  <a:lnTo>
                    <a:pt x="16932" y="29425"/>
                  </a:lnTo>
                  <a:lnTo>
                    <a:pt x="16891" y="29181"/>
                  </a:lnTo>
                  <a:lnTo>
                    <a:pt x="16850" y="28896"/>
                  </a:lnTo>
                  <a:lnTo>
                    <a:pt x="16158" y="26658"/>
                  </a:lnTo>
                  <a:lnTo>
                    <a:pt x="15141" y="23158"/>
                  </a:lnTo>
                  <a:lnTo>
                    <a:pt x="13920" y="19210"/>
                  </a:lnTo>
                  <a:lnTo>
                    <a:pt x="14286" y="19047"/>
                  </a:lnTo>
                  <a:lnTo>
                    <a:pt x="11885" y="12576"/>
                  </a:lnTo>
                  <a:lnTo>
                    <a:pt x="11030" y="12495"/>
                  </a:lnTo>
                  <a:lnTo>
                    <a:pt x="9199" y="12291"/>
                  </a:lnTo>
                  <a:lnTo>
                    <a:pt x="8588" y="12250"/>
                  </a:lnTo>
                  <a:lnTo>
                    <a:pt x="8588" y="11884"/>
                  </a:lnTo>
                  <a:lnTo>
                    <a:pt x="8588" y="10948"/>
                  </a:lnTo>
                  <a:lnTo>
                    <a:pt x="8588" y="10907"/>
                  </a:lnTo>
                  <a:lnTo>
                    <a:pt x="8588" y="10419"/>
                  </a:lnTo>
                  <a:lnTo>
                    <a:pt x="8670" y="10419"/>
                  </a:lnTo>
                  <a:lnTo>
                    <a:pt x="8873" y="10297"/>
                  </a:lnTo>
                  <a:lnTo>
                    <a:pt x="9036" y="10216"/>
                  </a:lnTo>
                  <a:lnTo>
                    <a:pt x="9158" y="10093"/>
                  </a:lnTo>
                  <a:lnTo>
                    <a:pt x="9239" y="10012"/>
                  </a:lnTo>
                  <a:lnTo>
                    <a:pt x="9361" y="9809"/>
                  </a:lnTo>
                  <a:lnTo>
                    <a:pt x="9361" y="9727"/>
                  </a:lnTo>
                  <a:lnTo>
                    <a:pt x="9484" y="9605"/>
                  </a:lnTo>
                  <a:lnTo>
                    <a:pt x="9768" y="9279"/>
                  </a:lnTo>
                  <a:lnTo>
                    <a:pt x="10094" y="8832"/>
                  </a:lnTo>
                  <a:lnTo>
                    <a:pt x="10216" y="8628"/>
                  </a:lnTo>
                  <a:lnTo>
                    <a:pt x="10338" y="8384"/>
                  </a:lnTo>
                  <a:lnTo>
                    <a:pt x="10420" y="8140"/>
                  </a:lnTo>
                  <a:lnTo>
                    <a:pt x="10501" y="7774"/>
                  </a:lnTo>
                  <a:lnTo>
                    <a:pt x="10664" y="7041"/>
                  </a:lnTo>
                  <a:lnTo>
                    <a:pt x="10664" y="7000"/>
                  </a:lnTo>
                  <a:lnTo>
                    <a:pt x="10827" y="6878"/>
                  </a:lnTo>
                  <a:lnTo>
                    <a:pt x="10949" y="6715"/>
                  </a:lnTo>
                  <a:lnTo>
                    <a:pt x="11030" y="6553"/>
                  </a:lnTo>
                  <a:lnTo>
                    <a:pt x="11112" y="6349"/>
                  </a:lnTo>
                  <a:lnTo>
                    <a:pt x="11193" y="6105"/>
                  </a:lnTo>
                  <a:lnTo>
                    <a:pt x="11234" y="5901"/>
                  </a:lnTo>
                  <a:lnTo>
                    <a:pt x="11234" y="5657"/>
                  </a:lnTo>
                  <a:lnTo>
                    <a:pt x="11193" y="5454"/>
                  </a:lnTo>
                  <a:lnTo>
                    <a:pt x="11152" y="5291"/>
                  </a:lnTo>
                  <a:lnTo>
                    <a:pt x="11112" y="5210"/>
                  </a:lnTo>
                  <a:lnTo>
                    <a:pt x="11030" y="5169"/>
                  </a:lnTo>
                  <a:lnTo>
                    <a:pt x="11112" y="4803"/>
                  </a:lnTo>
                  <a:lnTo>
                    <a:pt x="11152" y="4436"/>
                  </a:lnTo>
                  <a:lnTo>
                    <a:pt x="11193" y="4029"/>
                  </a:lnTo>
                  <a:lnTo>
                    <a:pt x="11152" y="3582"/>
                  </a:lnTo>
                  <a:lnTo>
                    <a:pt x="11112" y="3337"/>
                  </a:lnTo>
                  <a:lnTo>
                    <a:pt x="11071" y="3093"/>
                  </a:lnTo>
                  <a:lnTo>
                    <a:pt x="10989" y="2890"/>
                  </a:lnTo>
                  <a:lnTo>
                    <a:pt x="10908" y="2727"/>
                  </a:lnTo>
                  <a:lnTo>
                    <a:pt x="10786" y="2564"/>
                  </a:lnTo>
                  <a:lnTo>
                    <a:pt x="10664" y="2442"/>
                  </a:lnTo>
                  <a:lnTo>
                    <a:pt x="10460" y="2320"/>
                  </a:lnTo>
                  <a:lnTo>
                    <a:pt x="10257" y="2198"/>
                  </a:lnTo>
                  <a:lnTo>
                    <a:pt x="10013" y="2116"/>
                  </a:lnTo>
                  <a:lnTo>
                    <a:pt x="9768" y="2035"/>
                  </a:lnTo>
                  <a:lnTo>
                    <a:pt x="9239" y="1913"/>
                  </a:lnTo>
                  <a:lnTo>
                    <a:pt x="8670" y="1791"/>
                  </a:lnTo>
                  <a:lnTo>
                    <a:pt x="8181" y="1750"/>
                  </a:lnTo>
                  <a:lnTo>
                    <a:pt x="7693" y="1709"/>
                  </a:lnTo>
                  <a:lnTo>
                    <a:pt x="7001" y="1669"/>
                  </a:lnTo>
                  <a:lnTo>
                    <a:pt x="6757" y="1587"/>
                  </a:lnTo>
                  <a:lnTo>
                    <a:pt x="6513" y="1547"/>
                  </a:lnTo>
                  <a:lnTo>
                    <a:pt x="6228" y="1425"/>
                  </a:lnTo>
                  <a:lnTo>
                    <a:pt x="5943" y="1302"/>
                  </a:lnTo>
                  <a:lnTo>
                    <a:pt x="5658" y="1180"/>
                  </a:lnTo>
                  <a:lnTo>
                    <a:pt x="5454" y="1018"/>
                  </a:lnTo>
                  <a:lnTo>
                    <a:pt x="5251" y="895"/>
                  </a:lnTo>
                  <a:lnTo>
                    <a:pt x="5129" y="773"/>
                  </a:lnTo>
                  <a:lnTo>
                    <a:pt x="4966" y="570"/>
                  </a:lnTo>
                  <a:lnTo>
                    <a:pt x="4885" y="366"/>
                  </a:lnTo>
                  <a:lnTo>
                    <a:pt x="4762" y="41"/>
                  </a:lnTo>
                  <a:lnTo>
                    <a:pt x="4722" y="41"/>
                  </a:lnTo>
                  <a:lnTo>
                    <a:pt x="4722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250;p30">
              <a:extLst>
                <a:ext uri="{FF2B5EF4-FFF2-40B4-BE49-F238E27FC236}">
                  <a16:creationId xmlns:a16="http://schemas.microsoft.com/office/drawing/2014/main" id="{FF486F3F-10F1-F294-9125-FAA49CB38FD2}"/>
                </a:ext>
              </a:extLst>
            </p:cNvPr>
            <p:cNvGrpSpPr/>
            <p:nvPr/>
          </p:nvGrpSpPr>
          <p:grpSpPr>
            <a:xfrm>
              <a:off x="7805623" y="3360011"/>
              <a:ext cx="1144940" cy="3475904"/>
              <a:chOff x="6957575" y="1469650"/>
              <a:chExt cx="424300" cy="1288125"/>
            </a:xfrm>
          </p:grpSpPr>
          <p:sp>
            <p:nvSpPr>
              <p:cNvPr id="49" name="Google Shape;251;p30">
                <a:extLst>
                  <a:ext uri="{FF2B5EF4-FFF2-40B4-BE49-F238E27FC236}">
                    <a16:creationId xmlns:a16="http://schemas.microsoft.com/office/drawing/2014/main" id="{BE73E963-F45F-EEA8-EB1E-4965A6EF3357}"/>
                  </a:ext>
                </a:extLst>
              </p:cNvPr>
              <p:cNvSpPr/>
              <p:nvPr/>
            </p:nvSpPr>
            <p:spPr>
              <a:xfrm>
                <a:off x="7256700" y="1935650"/>
                <a:ext cx="125175" cy="312375"/>
              </a:xfrm>
              <a:custGeom>
                <a:avLst/>
                <a:gdLst/>
                <a:ahLst/>
                <a:cxnLst/>
                <a:rect l="l" t="t" r="r" b="b"/>
                <a:pathLst>
                  <a:path w="5007" h="12495" extrusionOk="0">
                    <a:moveTo>
                      <a:pt x="1792" y="0"/>
                    </a:moveTo>
                    <a:lnTo>
                      <a:pt x="1" y="773"/>
                    </a:lnTo>
                    <a:lnTo>
                      <a:pt x="3176" y="9239"/>
                    </a:lnTo>
                    <a:lnTo>
                      <a:pt x="3135" y="9605"/>
                    </a:lnTo>
                    <a:lnTo>
                      <a:pt x="2972" y="10378"/>
                    </a:lnTo>
                    <a:lnTo>
                      <a:pt x="2931" y="10785"/>
                    </a:lnTo>
                    <a:lnTo>
                      <a:pt x="2931" y="11111"/>
                    </a:lnTo>
                    <a:lnTo>
                      <a:pt x="2931" y="11233"/>
                    </a:lnTo>
                    <a:lnTo>
                      <a:pt x="2972" y="11396"/>
                    </a:lnTo>
                    <a:lnTo>
                      <a:pt x="3013" y="11437"/>
                    </a:lnTo>
                    <a:lnTo>
                      <a:pt x="3053" y="11477"/>
                    </a:lnTo>
                    <a:lnTo>
                      <a:pt x="3135" y="11477"/>
                    </a:lnTo>
                    <a:lnTo>
                      <a:pt x="3176" y="11437"/>
                    </a:lnTo>
                    <a:lnTo>
                      <a:pt x="3257" y="11396"/>
                    </a:lnTo>
                    <a:lnTo>
                      <a:pt x="3257" y="11315"/>
                    </a:lnTo>
                    <a:lnTo>
                      <a:pt x="3338" y="11111"/>
                    </a:lnTo>
                    <a:lnTo>
                      <a:pt x="3379" y="10908"/>
                    </a:lnTo>
                    <a:lnTo>
                      <a:pt x="3420" y="10704"/>
                    </a:lnTo>
                    <a:lnTo>
                      <a:pt x="3460" y="10501"/>
                    </a:lnTo>
                    <a:lnTo>
                      <a:pt x="3542" y="10419"/>
                    </a:lnTo>
                    <a:lnTo>
                      <a:pt x="3583" y="10419"/>
                    </a:lnTo>
                    <a:lnTo>
                      <a:pt x="3664" y="10460"/>
                    </a:lnTo>
                    <a:lnTo>
                      <a:pt x="3664" y="10582"/>
                    </a:lnTo>
                    <a:lnTo>
                      <a:pt x="3745" y="10785"/>
                    </a:lnTo>
                    <a:lnTo>
                      <a:pt x="3867" y="11437"/>
                    </a:lnTo>
                    <a:lnTo>
                      <a:pt x="3908" y="11803"/>
                    </a:lnTo>
                    <a:lnTo>
                      <a:pt x="3990" y="12129"/>
                    </a:lnTo>
                    <a:lnTo>
                      <a:pt x="4030" y="12251"/>
                    </a:lnTo>
                    <a:lnTo>
                      <a:pt x="4112" y="12332"/>
                    </a:lnTo>
                    <a:lnTo>
                      <a:pt x="4152" y="12413"/>
                    </a:lnTo>
                    <a:lnTo>
                      <a:pt x="4234" y="12495"/>
                    </a:lnTo>
                    <a:lnTo>
                      <a:pt x="4274" y="12495"/>
                    </a:lnTo>
                    <a:lnTo>
                      <a:pt x="4356" y="12454"/>
                    </a:lnTo>
                    <a:lnTo>
                      <a:pt x="4519" y="12373"/>
                    </a:lnTo>
                    <a:lnTo>
                      <a:pt x="4681" y="12210"/>
                    </a:lnTo>
                    <a:lnTo>
                      <a:pt x="4844" y="11966"/>
                    </a:lnTo>
                    <a:lnTo>
                      <a:pt x="4885" y="11844"/>
                    </a:lnTo>
                    <a:lnTo>
                      <a:pt x="4926" y="11640"/>
                    </a:lnTo>
                    <a:lnTo>
                      <a:pt x="4966" y="11477"/>
                    </a:lnTo>
                    <a:lnTo>
                      <a:pt x="4966" y="11274"/>
                    </a:lnTo>
                    <a:lnTo>
                      <a:pt x="5007" y="11030"/>
                    </a:lnTo>
                    <a:lnTo>
                      <a:pt x="4966" y="10785"/>
                    </a:lnTo>
                    <a:lnTo>
                      <a:pt x="4926" y="10541"/>
                    </a:lnTo>
                    <a:lnTo>
                      <a:pt x="4885" y="10256"/>
                    </a:lnTo>
                    <a:lnTo>
                      <a:pt x="4234" y="8018"/>
                    </a:lnTo>
                    <a:lnTo>
                      <a:pt x="3176" y="4558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52;p30">
                <a:extLst>
                  <a:ext uri="{FF2B5EF4-FFF2-40B4-BE49-F238E27FC236}">
                    <a16:creationId xmlns:a16="http://schemas.microsoft.com/office/drawing/2014/main" id="{3C3E3831-8312-907A-D9B8-B5593FBBC446}"/>
                  </a:ext>
                </a:extLst>
              </p:cNvPr>
              <p:cNvSpPr/>
              <p:nvPr/>
            </p:nvSpPr>
            <p:spPr>
              <a:xfrm>
                <a:off x="6957575" y="1948875"/>
                <a:ext cx="74300" cy="317475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12699" extrusionOk="0">
                    <a:moveTo>
                      <a:pt x="1059" y="0"/>
                    </a:moveTo>
                    <a:lnTo>
                      <a:pt x="570" y="4721"/>
                    </a:lnTo>
                    <a:lnTo>
                      <a:pt x="204" y="8303"/>
                    </a:lnTo>
                    <a:lnTo>
                      <a:pt x="0" y="10663"/>
                    </a:lnTo>
                    <a:lnTo>
                      <a:pt x="0" y="10908"/>
                    </a:lnTo>
                    <a:lnTo>
                      <a:pt x="0" y="11193"/>
                    </a:lnTo>
                    <a:lnTo>
                      <a:pt x="0" y="11437"/>
                    </a:lnTo>
                    <a:lnTo>
                      <a:pt x="82" y="11681"/>
                    </a:lnTo>
                    <a:lnTo>
                      <a:pt x="163" y="11884"/>
                    </a:lnTo>
                    <a:lnTo>
                      <a:pt x="204" y="12006"/>
                    </a:lnTo>
                    <a:lnTo>
                      <a:pt x="285" y="12210"/>
                    </a:lnTo>
                    <a:lnTo>
                      <a:pt x="367" y="12332"/>
                    </a:lnTo>
                    <a:lnTo>
                      <a:pt x="570" y="12536"/>
                    </a:lnTo>
                    <a:lnTo>
                      <a:pt x="774" y="12658"/>
                    </a:lnTo>
                    <a:lnTo>
                      <a:pt x="896" y="12698"/>
                    </a:lnTo>
                    <a:lnTo>
                      <a:pt x="1018" y="12698"/>
                    </a:lnTo>
                    <a:lnTo>
                      <a:pt x="1099" y="12617"/>
                    </a:lnTo>
                    <a:lnTo>
                      <a:pt x="1140" y="12576"/>
                    </a:lnTo>
                    <a:lnTo>
                      <a:pt x="1181" y="12454"/>
                    </a:lnTo>
                    <a:lnTo>
                      <a:pt x="1221" y="12291"/>
                    </a:lnTo>
                    <a:lnTo>
                      <a:pt x="1221" y="12006"/>
                    </a:lnTo>
                    <a:lnTo>
                      <a:pt x="1221" y="11640"/>
                    </a:lnTo>
                    <a:lnTo>
                      <a:pt x="1221" y="10948"/>
                    </a:lnTo>
                    <a:lnTo>
                      <a:pt x="1221" y="10704"/>
                    </a:lnTo>
                    <a:lnTo>
                      <a:pt x="1221" y="10623"/>
                    </a:lnTo>
                    <a:lnTo>
                      <a:pt x="1262" y="10582"/>
                    </a:lnTo>
                    <a:lnTo>
                      <a:pt x="1303" y="10541"/>
                    </a:lnTo>
                    <a:lnTo>
                      <a:pt x="1343" y="10541"/>
                    </a:lnTo>
                    <a:lnTo>
                      <a:pt x="1425" y="10663"/>
                    </a:lnTo>
                    <a:lnTo>
                      <a:pt x="1506" y="10786"/>
                    </a:lnTo>
                    <a:lnTo>
                      <a:pt x="1588" y="10989"/>
                    </a:lnTo>
                    <a:lnTo>
                      <a:pt x="1669" y="11193"/>
                    </a:lnTo>
                    <a:lnTo>
                      <a:pt x="1791" y="11355"/>
                    </a:lnTo>
                    <a:lnTo>
                      <a:pt x="1832" y="11437"/>
                    </a:lnTo>
                    <a:lnTo>
                      <a:pt x="1873" y="11477"/>
                    </a:lnTo>
                    <a:lnTo>
                      <a:pt x="1913" y="11518"/>
                    </a:lnTo>
                    <a:lnTo>
                      <a:pt x="1995" y="11518"/>
                    </a:lnTo>
                    <a:lnTo>
                      <a:pt x="2076" y="11477"/>
                    </a:lnTo>
                    <a:lnTo>
                      <a:pt x="2076" y="11396"/>
                    </a:lnTo>
                    <a:lnTo>
                      <a:pt x="2076" y="11274"/>
                    </a:lnTo>
                    <a:lnTo>
                      <a:pt x="2076" y="11111"/>
                    </a:lnTo>
                    <a:lnTo>
                      <a:pt x="1995" y="10786"/>
                    </a:lnTo>
                    <a:lnTo>
                      <a:pt x="1873" y="10379"/>
                    </a:lnTo>
                    <a:lnTo>
                      <a:pt x="1588" y="9646"/>
                    </a:lnTo>
                    <a:lnTo>
                      <a:pt x="1466" y="9361"/>
                    </a:lnTo>
                    <a:lnTo>
                      <a:pt x="2971" y="407"/>
                    </a:lnTo>
                    <a:lnTo>
                      <a:pt x="1059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53;p30">
                <a:extLst>
                  <a:ext uri="{FF2B5EF4-FFF2-40B4-BE49-F238E27FC236}">
                    <a16:creationId xmlns:a16="http://schemas.microsoft.com/office/drawing/2014/main" id="{3DA45A09-5430-CC5F-2040-BF9E05F5F0DF}"/>
                  </a:ext>
                </a:extLst>
              </p:cNvPr>
              <p:cNvSpPr/>
              <p:nvPr/>
            </p:nvSpPr>
            <p:spPr>
              <a:xfrm>
                <a:off x="6970800" y="1804400"/>
                <a:ext cx="61075" cy="18215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7286" extrusionOk="0">
                    <a:moveTo>
                      <a:pt x="1262" y="0"/>
                    </a:moveTo>
                    <a:lnTo>
                      <a:pt x="1099" y="651"/>
                    </a:lnTo>
                    <a:lnTo>
                      <a:pt x="937" y="1424"/>
                    </a:lnTo>
                    <a:lnTo>
                      <a:pt x="692" y="2401"/>
                    </a:lnTo>
                    <a:lnTo>
                      <a:pt x="489" y="3541"/>
                    </a:lnTo>
                    <a:lnTo>
                      <a:pt x="285" y="4762"/>
                    </a:lnTo>
                    <a:lnTo>
                      <a:pt x="123" y="6023"/>
                    </a:lnTo>
                    <a:lnTo>
                      <a:pt x="41" y="6675"/>
                    </a:lnTo>
                    <a:lnTo>
                      <a:pt x="0" y="7285"/>
                    </a:lnTo>
                    <a:lnTo>
                      <a:pt x="2442" y="7285"/>
                    </a:lnTo>
                    <a:lnTo>
                      <a:pt x="1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54;p30">
                <a:extLst>
                  <a:ext uri="{FF2B5EF4-FFF2-40B4-BE49-F238E27FC236}">
                    <a16:creationId xmlns:a16="http://schemas.microsoft.com/office/drawing/2014/main" id="{4D3AA5F0-5653-E233-4C22-75DC70C5071B}"/>
                  </a:ext>
                </a:extLst>
              </p:cNvPr>
              <p:cNvSpPr/>
              <p:nvPr/>
            </p:nvSpPr>
            <p:spPr>
              <a:xfrm>
                <a:off x="7049150" y="1469650"/>
                <a:ext cx="188250" cy="14042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5617" extrusionOk="0">
                    <a:moveTo>
                      <a:pt x="977" y="0"/>
                    </a:moveTo>
                    <a:lnTo>
                      <a:pt x="977" y="41"/>
                    </a:lnTo>
                    <a:lnTo>
                      <a:pt x="814" y="285"/>
                    </a:lnTo>
                    <a:lnTo>
                      <a:pt x="570" y="611"/>
                    </a:lnTo>
                    <a:lnTo>
                      <a:pt x="367" y="1018"/>
                    </a:lnTo>
                    <a:lnTo>
                      <a:pt x="245" y="1302"/>
                    </a:lnTo>
                    <a:lnTo>
                      <a:pt x="163" y="1547"/>
                    </a:lnTo>
                    <a:lnTo>
                      <a:pt x="82" y="1832"/>
                    </a:lnTo>
                    <a:lnTo>
                      <a:pt x="41" y="2116"/>
                    </a:lnTo>
                    <a:lnTo>
                      <a:pt x="0" y="2442"/>
                    </a:lnTo>
                    <a:lnTo>
                      <a:pt x="0" y="2727"/>
                    </a:lnTo>
                    <a:lnTo>
                      <a:pt x="41" y="3093"/>
                    </a:lnTo>
                    <a:lnTo>
                      <a:pt x="82" y="3419"/>
                    </a:lnTo>
                    <a:lnTo>
                      <a:pt x="245" y="3744"/>
                    </a:lnTo>
                    <a:lnTo>
                      <a:pt x="367" y="4111"/>
                    </a:lnTo>
                    <a:lnTo>
                      <a:pt x="529" y="4151"/>
                    </a:lnTo>
                    <a:lnTo>
                      <a:pt x="652" y="4192"/>
                    </a:lnTo>
                    <a:lnTo>
                      <a:pt x="855" y="4233"/>
                    </a:lnTo>
                    <a:lnTo>
                      <a:pt x="1466" y="4314"/>
                    </a:lnTo>
                    <a:lnTo>
                      <a:pt x="1832" y="4355"/>
                    </a:lnTo>
                    <a:lnTo>
                      <a:pt x="2279" y="4436"/>
                    </a:lnTo>
                    <a:lnTo>
                      <a:pt x="2849" y="4640"/>
                    </a:lnTo>
                    <a:lnTo>
                      <a:pt x="3175" y="4762"/>
                    </a:lnTo>
                    <a:lnTo>
                      <a:pt x="3500" y="4925"/>
                    </a:lnTo>
                    <a:lnTo>
                      <a:pt x="4192" y="5210"/>
                    </a:lnTo>
                    <a:lnTo>
                      <a:pt x="4762" y="5413"/>
                    </a:lnTo>
                    <a:lnTo>
                      <a:pt x="5210" y="5535"/>
                    </a:lnTo>
                    <a:lnTo>
                      <a:pt x="5617" y="5617"/>
                    </a:lnTo>
                    <a:lnTo>
                      <a:pt x="6227" y="5617"/>
                    </a:lnTo>
                    <a:lnTo>
                      <a:pt x="6309" y="5454"/>
                    </a:lnTo>
                    <a:lnTo>
                      <a:pt x="6431" y="5332"/>
                    </a:lnTo>
                    <a:lnTo>
                      <a:pt x="6553" y="5210"/>
                    </a:lnTo>
                    <a:lnTo>
                      <a:pt x="6716" y="5047"/>
                    </a:lnTo>
                    <a:lnTo>
                      <a:pt x="6838" y="5047"/>
                    </a:lnTo>
                    <a:lnTo>
                      <a:pt x="6919" y="5006"/>
                    </a:lnTo>
                    <a:lnTo>
                      <a:pt x="7041" y="5006"/>
                    </a:lnTo>
                    <a:lnTo>
                      <a:pt x="7163" y="5047"/>
                    </a:lnTo>
                    <a:lnTo>
                      <a:pt x="7245" y="5087"/>
                    </a:lnTo>
                    <a:lnTo>
                      <a:pt x="7408" y="5169"/>
                    </a:lnTo>
                    <a:lnTo>
                      <a:pt x="7448" y="4843"/>
                    </a:lnTo>
                    <a:lnTo>
                      <a:pt x="7489" y="4436"/>
                    </a:lnTo>
                    <a:lnTo>
                      <a:pt x="7530" y="4029"/>
                    </a:lnTo>
                    <a:lnTo>
                      <a:pt x="7489" y="3582"/>
                    </a:lnTo>
                    <a:lnTo>
                      <a:pt x="7489" y="3337"/>
                    </a:lnTo>
                    <a:lnTo>
                      <a:pt x="7408" y="3134"/>
                    </a:lnTo>
                    <a:lnTo>
                      <a:pt x="7326" y="2930"/>
                    </a:lnTo>
                    <a:lnTo>
                      <a:pt x="7245" y="2727"/>
                    </a:lnTo>
                    <a:lnTo>
                      <a:pt x="7123" y="2605"/>
                    </a:lnTo>
                    <a:lnTo>
                      <a:pt x="7001" y="2483"/>
                    </a:lnTo>
                    <a:lnTo>
                      <a:pt x="6797" y="2320"/>
                    </a:lnTo>
                    <a:lnTo>
                      <a:pt x="6594" y="2239"/>
                    </a:lnTo>
                    <a:lnTo>
                      <a:pt x="6349" y="2116"/>
                    </a:lnTo>
                    <a:lnTo>
                      <a:pt x="6105" y="2076"/>
                    </a:lnTo>
                    <a:lnTo>
                      <a:pt x="5576" y="1913"/>
                    </a:lnTo>
                    <a:lnTo>
                      <a:pt x="5006" y="1832"/>
                    </a:lnTo>
                    <a:lnTo>
                      <a:pt x="4518" y="1791"/>
                    </a:lnTo>
                    <a:lnTo>
                      <a:pt x="4030" y="1709"/>
                    </a:lnTo>
                    <a:lnTo>
                      <a:pt x="3338" y="1669"/>
                    </a:lnTo>
                    <a:lnTo>
                      <a:pt x="3093" y="1628"/>
                    </a:lnTo>
                    <a:lnTo>
                      <a:pt x="2849" y="1547"/>
                    </a:lnTo>
                    <a:lnTo>
                      <a:pt x="2564" y="1425"/>
                    </a:lnTo>
                    <a:lnTo>
                      <a:pt x="2279" y="1302"/>
                    </a:lnTo>
                    <a:lnTo>
                      <a:pt x="1995" y="1180"/>
                    </a:lnTo>
                    <a:lnTo>
                      <a:pt x="1791" y="1018"/>
                    </a:lnTo>
                    <a:lnTo>
                      <a:pt x="1588" y="895"/>
                    </a:lnTo>
                    <a:lnTo>
                      <a:pt x="1466" y="773"/>
                    </a:lnTo>
                    <a:lnTo>
                      <a:pt x="1343" y="611"/>
                    </a:lnTo>
                    <a:lnTo>
                      <a:pt x="1221" y="407"/>
                    </a:lnTo>
                    <a:lnTo>
                      <a:pt x="1099" y="81"/>
                    </a:lnTo>
                    <a:lnTo>
                      <a:pt x="1059" y="41"/>
                    </a:lnTo>
                    <a:lnTo>
                      <a:pt x="1059" y="0"/>
                    </a:lnTo>
                    <a:close/>
                  </a:path>
                </a:pathLst>
              </a:custGeom>
              <a:solidFill>
                <a:srgbClr val="4A1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55;p30">
                <a:extLst>
                  <a:ext uri="{FF2B5EF4-FFF2-40B4-BE49-F238E27FC236}">
                    <a16:creationId xmlns:a16="http://schemas.microsoft.com/office/drawing/2014/main" id="{C256838A-72FE-362A-6913-8F21E96CC688}"/>
                  </a:ext>
                </a:extLst>
              </p:cNvPr>
              <p:cNvSpPr/>
              <p:nvPr/>
            </p:nvSpPr>
            <p:spPr>
              <a:xfrm>
                <a:off x="7002350" y="1772850"/>
                <a:ext cx="252350" cy="283900"/>
              </a:xfrm>
              <a:custGeom>
                <a:avLst/>
                <a:gdLst/>
                <a:ahLst/>
                <a:cxnLst/>
                <a:rect l="l" t="t" r="r" b="b"/>
                <a:pathLst>
                  <a:path w="10094" h="11356" extrusionOk="0">
                    <a:moveTo>
                      <a:pt x="4477" y="0"/>
                    </a:moveTo>
                    <a:lnTo>
                      <a:pt x="4111" y="41"/>
                    </a:lnTo>
                    <a:lnTo>
                      <a:pt x="3867" y="41"/>
                    </a:lnTo>
                    <a:lnTo>
                      <a:pt x="3378" y="163"/>
                    </a:lnTo>
                    <a:lnTo>
                      <a:pt x="2768" y="326"/>
                    </a:lnTo>
                    <a:lnTo>
                      <a:pt x="1506" y="733"/>
                    </a:lnTo>
                    <a:lnTo>
                      <a:pt x="0" y="1262"/>
                    </a:lnTo>
                    <a:lnTo>
                      <a:pt x="122" y="2646"/>
                    </a:lnTo>
                    <a:lnTo>
                      <a:pt x="366" y="4233"/>
                    </a:lnTo>
                    <a:lnTo>
                      <a:pt x="651" y="5902"/>
                    </a:lnTo>
                    <a:lnTo>
                      <a:pt x="936" y="7570"/>
                    </a:lnTo>
                    <a:lnTo>
                      <a:pt x="1425" y="10257"/>
                    </a:lnTo>
                    <a:lnTo>
                      <a:pt x="1628" y="11355"/>
                    </a:lnTo>
                    <a:lnTo>
                      <a:pt x="9361" y="11355"/>
                    </a:lnTo>
                    <a:lnTo>
                      <a:pt x="9361" y="9524"/>
                    </a:lnTo>
                    <a:lnTo>
                      <a:pt x="9361" y="8140"/>
                    </a:lnTo>
                    <a:lnTo>
                      <a:pt x="9361" y="7245"/>
                    </a:lnTo>
                    <a:lnTo>
                      <a:pt x="9483" y="5942"/>
                    </a:lnTo>
                    <a:lnTo>
                      <a:pt x="9727" y="3623"/>
                    </a:lnTo>
                    <a:lnTo>
                      <a:pt x="10094" y="489"/>
                    </a:lnTo>
                    <a:lnTo>
                      <a:pt x="9280" y="367"/>
                    </a:lnTo>
                    <a:lnTo>
                      <a:pt x="7407" y="163"/>
                    </a:lnTo>
                    <a:lnTo>
                      <a:pt x="6349" y="82"/>
                    </a:lnTo>
                    <a:lnTo>
                      <a:pt x="5332" y="41"/>
                    </a:lnTo>
                    <a:lnTo>
                      <a:pt x="44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56;p30">
                <a:extLst>
                  <a:ext uri="{FF2B5EF4-FFF2-40B4-BE49-F238E27FC236}">
                    <a16:creationId xmlns:a16="http://schemas.microsoft.com/office/drawing/2014/main" id="{88173FFB-9623-0451-D46E-DDF845ADAAAF}"/>
                  </a:ext>
                </a:extLst>
              </p:cNvPr>
              <p:cNvSpPr/>
              <p:nvPr/>
            </p:nvSpPr>
            <p:spPr>
              <a:xfrm>
                <a:off x="7238400" y="1785050"/>
                <a:ext cx="76325" cy="18827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7531" extrusionOk="0">
                    <a:moveTo>
                      <a:pt x="652" y="1"/>
                    </a:moveTo>
                    <a:lnTo>
                      <a:pt x="0" y="5454"/>
                    </a:lnTo>
                    <a:lnTo>
                      <a:pt x="652" y="7530"/>
                    </a:lnTo>
                    <a:lnTo>
                      <a:pt x="3053" y="6431"/>
                    </a:lnTo>
                    <a:lnTo>
                      <a:pt x="6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57;p30">
                <a:extLst>
                  <a:ext uri="{FF2B5EF4-FFF2-40B4-BE49-F238E27FC236}">
                    <a16:creationId xmlns:a16="http://schemas.microsoft.com/office/drawing/2014/main" id="{7E629737-9FE7-C9A5-77CF-8A9EB8679D28}"/>
                  </a:ext>
                </a:extLst>
              </p:cNvPr>
              <p:cNvSpPr/>
              <p:nvPr/>
            </p:nvSpPr>
            <p:spPr>
              <a:xfrm>
                <a:off x="7099000" y="1710775"/>
                <a:ext cx="7430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4437" extrusionOk="0">
                    <a:moveTo>
                      <a:pt x="2972" y="1"/>
                    </a:moveTo>
                    <a:lnTo>
                      <a:pt x="1" y="937"/>
                    </a:lnTo>
                    <a:lnTo>
                      <a:pt x="1" y="1262"/>
                    </a:lnTo>
                    <a:lnTo>
                      <a:pt x="1" y="1995"/>
                    </a:lnTo>
                    <a:lnTo>
                      <a:pt x="1" y="2890"/>
                    </a:lnTo>
                    <a:lnTo>
                      <a:pt x="41" y="3297"/>
                    </a:lnTo>
                    <a:lnTo>
                      <a:pt x="82" y="3582"/>
                    </a:lnTo>
                    <a:lnTo>
                      <a:pt x="163" y="3745"/>
                    </a:lnTo>
                    <a:lnTo>
                      <a:pt x="204" y="3867"/>
                    </a:lnTo>
                    <a:lnTo>
                      <a:pt x="245" y="3949"/>
                    </a:lnTo>
                    <a:lnTo>
                      <a:pt x="367" y="4071"/>
                    </a:lnTo>
                    <a:lnTo>
                      <a:pt x="530" y="4193"/>
                    </a:lnTo>
                    <a:lnTo>
                      <a:pt x="733" y="4315"/>
                    </a:lnTo>
                    <a:lnTo>
                      <a:pt x="977" y="4396"/>
                    </a:lnTo>
                    <a:lnTo>
                      <a:pt x="1262" y="4437"/>
                    </a:lnTo>
                    <a:lnTo>
                      <a:pt x="1751" y="4437"/>
                    </a:lnTo>
                    <a:lnTo>
                      <a:pt x="1913" y="4396"/>
                    </a:lnTo>
                    <a:lnTo>
                      <a:pt x="2076" y="4356"/>
                    </a:lnTo>
                    <a:lnTo>
                      <a:pt x="2239" y="4274"/>
                    </a:lnTo>
                    <a:lnTo>
                      <a:pt x="2361" y="4193"/>
                    </a:lnTo>
                    <a:lnTo>
                      <a:pt x="2483" y="4071"/>
                    </a:lnTo>
                    <a:lnTo>
                      <a:pt x="2565" y="3989"/>
                    </a:lnTo>
                    <a:lnTo>
                      <a:pt x="2727" y="3745"/>
                    </a:lnTo>
                    <a:lnTo>
                      <a:pt x="2850" y="3460"/>
                    </a:lnTo>
                    <a:lnTo>
                      <a:pt x="2931" y="3216"/>
                    </a:lnTo>
                    <a:lnTo>
                      <a:pt x="2972" y="3012"/>
                    </a:lnTo>
                    <a:lnTo>
                      <a:pt x="2972" y="2850"/>
                    </a:lnTo>
                    <a:lnTo>
                      <a:pt x="2972" y="2280"/>
                    </a:lnTo>
                    <a:lnTo>
                      <a:pt x="2972" y="1303"/>
                    </a:lnTo>
                    <a:lnTo>
                      <a:pt x="2972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58;p30">
                <a:extLst>
                  <a:ext uri="{FF2B5EF4-FFF2-40B4-BE49-F238E27FC236}">
                    <a16:creationId xmlns:a16="http://schemas.microsoft.com/office/drawing/2014/main" id="{B0443449-6E5C-6B3B-43AA-DDA2F8F0D83F}"/>
                  </a:ext>
                </a:extLst>
              </p:cNvPr>
              <p:cNvSpPr/>
              <p:nvPr/>
            </p:nvSpPr>
            <p:spPr>
              <a:xfrm>
                <a:off x="7099000" y="1710775"/>
                <a:ext cx="7430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1955" extrusionOk="0">
                    <a:moveTo>
                      <a:pt x="2972" y="1"/>
                    </a:moveTo>
                    <a:lnTo>
                      <a:pt x="1" y="937"/>
                    </a:lnTo>
                    <a:lnTo>
                      <a:pt x="1" y="1954"/>
                    </a:lnTo>
                    <a:lnTo>
                      <a:pt x="245" y="1954"/>
                    </a:lnTo>
                    <a:lnTo>
                      <a:pt x="570" y="1914"/>
                    </a:lnTo>
                    <a:lnTo>
                      <a:pt x="1384" y="1751"/>
                    </a:lnTo>
                    <a:lnTo>
                      <a:pt x="2198" y="1547"/>
                    </a:lnTo>
                    <a:lnTo>
                      <a:pt x="2605" y="1425"/>
                    </a:lnTo>
                    <a:lnTo>
                      <a:pt x="2972" y="1262"/>
                    </a:lnTo>
                    <a:lnTo>
                      <a:pt x="2972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59;p30">
                <a:extLst>
                  <a:ext uri="{FF2B5EF4-FFF2-40B4-BE49-F238E27FC236}">
                    <a16:creationId xmlns:a16="http://schemas.microsoft.com/office/drawing/2014/main" id="{9DD5AC45-2CF2-9021-E46D-8B736C268BB1}"/>
                  </a:ext>
                </a:extLst>
              </p:cNvPr>
              <p:cNvSpPr/>
              <p:nvPr/>
            </p:nvSpPr>
            <p:spPr>
              <a:xfrm>
                <a:off x="7191600" y="1623275"/>
                <a:ext cx="36650" cy="905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623" extrusionOk="0">
                    <a:moveTo>
                      <a:pt x="1465" y="1"/>
                    </a:moveTo>
                    <a:lnTo>
                      <a:pt x="204" y="448"/>
                    </a:lnTo>
                    <a:lnTo>
                      <a:pt x="0" y="3623"/>
                    </a:lnTo>
                    <a:lnTo>
                      <a:pt x="122" y="3501"/>
                    </a:lnTo>
                    <a:lnTo>
                      <a:pt x="407" y="3134"/>
                    </a:lnTo>
                    <a:lnTo>
                      <a:pt x="733" y="2727"/>
                    </a:lnTo>
                    <a:lnTo>
                      <a:pt x="896" y="2483"/>
                    </a:lnTo>
                    <a:lnTo>
                      <a:pt x="977" y="2239"/>
                    </a:lnTo>
                    <a:lnTo>
                      <a:pt x="1099" y="1995"/>
                    </a:lnTo>
                    <a:lnTo>
                      <a:pt x="1140" y="1629"/>
                    </a:lnTo>
                    <a:lnTo>
                      <a:pt x="1303" y="896"/>
                    </a:lnTo>
                    <a:lnTo>
                      <a:pt x="1465" y="1"/>
                    </a:lnTo>
                    <a:close/>
                  </a:path>
                </a:pathLst>
              </a:custGeom>
              <a:solidFill>
                <a:srgbClr val="4A1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60;p30">
                <a:extLst>
                  <a:ext uri="{FF2B5EF4-FFF2-40B4-BE49-F238E27FC236}">
                    <a16:creationId xmlns:a16="http://schemas.microsoft.com/office/drawing/2014/main" id="{24824EA3-CDB4-5A8C-A914-28B4D085D6AE}"/>
                  </a:ext>
                </a:extLst>
              </p:cNvPr>
              <p:cNvSpPr/>
              <p:nvPr/>
            </p:nvSpPr>
            <p:spPr>
              <a:xfrm>
                <a:off x="7047100" y="1570375"/>
                <a:ext cx="191325" cy="177050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7082" extrusionOk="0">
                    <a:moveTo>
                      <a:pt x="734" y="0"/>
                    </a:moveTo>
                    <a:lnTo>
                      <a:pt x="449" y="82"/>
                    </a:lnTo>
                    <a:lnTo>
                      <a:pt x="367" y="407"/>
                    </a:lnTo>
                    <a:lnTo>
                      <a:pt x="245" y="855"/>
                    </a:lnTo>
                    <a:lnTo>
                      <a:pt x="164" y="1425"/>
                    </a:lnTo>
                    <a:lnTo>
                      <a:pt x="42" y="2076"/>
                    </a:lnTo>
                    <a:lnTo>
                      <a:pt x="1" y="2808"/>
                    </a:lnTo>
                    <a:lnTo>
                      <a:pt x="1" y="3215"/>
                    </a:lnTo>
                    <a:lnTo>
                      <a:pt x="1" y="3622"/>
                    </a:lnTo>
                    <a:lnTo>
                      <a:pt x="42" y="4029"/>
                    </a:lnTo>
                    <a:lnTo>
                      <a:pt x="42" y="4477"/>
                    </a:lnTo>
                    <a:lnTo>
                      <a:pt x="123" y="4884"/>
                    </a:lnTo>
                    <a:lnTo>
                      <a:pt x="204" y="5250"/>
                    </a:lnTo>
                    <a:lnTo>
                      <a:pt x="286" y="5576"/>
                    </a:lnTo>
                    <a:lnTo>
                      <a:pt x="408" y="5861"/>
                    </a:lnTo>
                    <a:lnTo>
                      <a:pt x="489" y="6105"/>
                    </a:lnTo>
                    <a:lnTo>
                      <a:pt x="611" y="6309"/>
                    </a:lnTo>
                    <a:lnTo>
                      <a:pt x="734" y="6471"/>
                    </a:lnTo>
                    <a:lnTo>
                      <a:pt x="856" y="6634"/>
                    </a:lnTo>
                    <a:lnTo>
                      <a:pt x="978" y="6756"/>
                    </a:lnTo>
                    <a:lnTo>
                      <a:pt x="1141" y="6838"/>
                    </a:lnTo>
                    <a:lnTo>
                      <a:pt x="1263" y="6919"/>
                    </a:lnTo>
                    <a:lnTo>
                      <a:pt x="1425" y="7000"/>
                    </a:lnTo>
                    <a:lnTo>
                      <a:pt x="1670" y="7041"/>
                    </a:lnTo>
                    <a:lnTo>
                      <a:pt x="1955" y="7082"/>
                    </a:lnTo>
                    <a:lnTo>
                      <a:pt x="2321" y="7082"/>
                    </a:lnTo>
                    <a:lnTo>
                      <a:pt x="2809" y="7000"/>
                    </a:lnTo>
                    <a:lnTo>
                      <a:pt x="3379" y="6878"/>
                    </a:lnTo>
                    <a:lnTo>
                      <a:pt x="3989" y="6756"/>
                    </a:lnTo>
                    <a:lnTo>
                      <a:pt x="4559" y="6553"/>
                    </a:lnTo>
                    <a:lnTo>
                      <a:pt x="5088" y="6390"/>
                    </a:lnTo>
                    <a:lnTo>
                      <a:pt x="5292" y="6268"/>
                    </a:lnTo>
                    <a:lnTo>
                      <a:pt x="5455" y="6187"/>
                    </a:lnTo>
                    <a:lnTo>
                      <a:pt x="5577" y="6064"/>
                    </a:lnTo>
                    <a:lnTo>
                      <a:pt x="5658" y="6024"/>
                    </a:lnTo>
                    <a:lnTo>
                      <a:pt x="5780" y="5780"/>
                    </a:lnTo>
                    <a:lnTo>
                      <a:pt x="5902" y="5454"/>
                    </a:lnTo>
                    <a:lnTo>
                      <a:pt x="6187" y="4721"/>
                    </a:lnTo>
                    <a:lnTo>
                      <a:pt x="6309" y="4314"/>
                    </a:lnTo>
                    <a:lnTo>
                      <a:pt x="6391" y="3907"/>
                    </a:lnTo>
                    <a:lnTo>
                      <a:pt x="6472" y="3582"/>
                    </a:lnTo>
                    <a:lnTo>
                      <a:pt x="6513" y="3297"/>
                    </a:lnTo>
                    <a:lnTo>
                      <a:pt x="6594" y="3297"/>
                    </a:lnTo>
                    <a:lnTo>
                      <a:pt x="6798" y="3175"/>
                    </a:lnTo>
                    <a:lnTo>
                      <a:pt x="6961" y="3093"/>
                    </a:lnTo>
                    <a:lnTo>
                      <a:pt x="7083" y="3012"/>
                    </a:lnTo>
                    <a:lnTo>
                      <a:pt x="7245" y="2890"/>
                    </a:lnTo>
                    <a:lnTo>
                      <a:pt x="7368" y="2727"/>
                    </a:lnTo>
                    <a:lnTo>
                      <a:pt x="7490" y="2524"/>
                    </a:lnTo>
                    <a:lnTo>
                      <a:pt x="7571" y="2320"/>
                    </a:lnTo>
                    <a:lnTo>
                      <a:pt x="7612" y="2117"/>
                    </a:lnTo>
                    <a:lnTo>
                      <a:pt x="7652" y="1872"/>
                    </a:lnTo>
                    <a:lnTo>
                      <a:pt x="7652" y="1628"/>
                    </a:lnTo>
                    <a:lnTo>
                      <a:pt x="7612" y="1425"/>
                    </a:lnTo>
                    <a:lnTo>
                      <a:pt x="7571" y="1262"/>
                    </a:lnTo>
                    <a:lnTo>
                      <a:pt x="7571" y="1181"/>
                    </a:lnTo>
                    <a:lnTo>
                      <a:pt x="7490" y="1140"/>
                    </a:lnTo>
                    <a:lnTo>
                      <a:pt x="7327" y="1018"/>
                    </a:lnTo>
                    <a:lnTo>
                      <a:pt x="7205" y="977"/>
                    </a:lnTo>
                    <a:lnTo>
                      <a:pt x="7083" y="977"/>
                    </a:lnTo>
                    <a:lnTo>
                      <a:pt x="6920" y="1018"/>
                    </a:lnTo>
                    <a:lnTo>
                      <a:pt x="6757" y="1058"/>
                    </a:lnTo>
                    <a:lnTo>
                      <a:pt x="6594" y="1181"/>
                    </a:lnTo>
                    <a:lnTo>
                      <a:pt x="6472" y="1384"/>
                    </a:lnTo>
                    <a:lnTo>
                      <a:pt x="6309" y="1588"/>
                    </a:lnTo>
                    <a:lnTo>
                      <a:pt x="5902" y="1588"/>
                    </a:lnTo>
                    <a:lnTo>
                      <a:pt x="5617" y="1547"/>
                    </a:lnTo>
                    <a:lnTo>
                      <a:pt x="5210" y="1465"/>
                    </a:lnTo>
                    <a:lnTo>
                      <a:pt x="4763" y="1303"/>
                    </a:lnTo>
                    <a:lnTo>
                      <a:pt x="4193" y="1058"/>
                    </a:lnTo>
                    <a:lnTo>
                      <a:pt x="3949" y="896"/>
                    </a:lnTo>
                    <a:lnTo>
                      <a:pt x="3582" y="733"/>
                    </a:lnTo>
                    <a:lnTo>
                      <a:pt x="3298" y="570"/>
                    </a:lnTo>
                    <a:lnTo>
                      <a:pt x="2972" y="407"/>
                    </a:lnTo>
                    <a:lnTo>
                      <a:pt x="2687" y="285"/>
                    </a:lnTo>
                    <a:lnTo>
                      <a:pt x="2402" y="204"/>
                    </a:lnTo>
                    <a:lnTo>
                      <a:pt x="2117" y="122"/>
                    </a:lnTo>
                    <a:lnTo>
                      <a:pt x="1873" y="82"/>
                    </a:lnTo>
                    <a:lnTo>
                      <a:pt x="1425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61;p30">
                <a:extLst>
                  <a:ext uri="{FF2B5EF4-FFF2-40B4-BE49-F238E27FC236}">
                    <a16:creationId xmlns:a16="http://schemas.microsoft.com/office/drawing/2014/main" id="{03C31F6B-A463-899D-7D1A-FB2235C6FB90}"/>
                  </a:ext>
                </a:extLst>
              </p:cNvPr>
              <p:cNvSpPr/>
              <p:nvPr/>
            </p:nvSpPr>
            <p:spPr>
              <a:xfrm>
                <a:off x="7084750" y="1617175"/>
                <a:ext cx="28525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768" extrusionOk="0">
                    <a:moveTo>
                      <a:pt x="489" y="0"/>
                    </a:moveTo>
                    <a:lnTo>
                      <a:pt x="449" y="41"/>
                    </a:lnTo>
                    <a:lnTo>
                      <a:pt x="408" y="123"/>
                    </a:lnTo>
                    <a:lnTo>
                      <a:pt x="326" y="367"/>
                    </a:lnTo>
                    <a:lnTo>
                      <a:pt x="245" y="733"/>
                    </a:lnTo>
                    <a:lnTo>
                      <a:pt x="164" y="1221"/>
                    </a:lnTo>
                    <a:lnTo>
                      <a:pt x="42" y="2076"/>
                    </a:lnTo>
                    <a:lnTo>
                      <a:pt x="1" y="2646"/>
                    </a:lnTo>
                    <a:lnTo>
                      <a:pt x="42" y="2687"/>
                    </a:lnTo>
                    <a:lnTo>
                      <a:pt x="123" y="2727"/>
                    </a:lnTo>
                    <a:lnTo>
                      <a:pt x="245" y="2768"/>
                    </a:lnTo>
                    <a:lnTo>
                      <a:pt x="774" y="2768"/>
                    </a:lnTo>
                    <a:lnTo>
                      <a:pt x="978" y="2727"/>
                    </a:lnTo>
                    <a:lnTo>
                      <a:pt x="1140" y="2687"/>
                    </a:lnTo>
                    <a:lnTo>
                      <a:pt x="1140" y="2646"/>
                    </a:lnTo>
                    <a:lnTo>
                      <a:pt x="1140" y="2564"/>
                    </a:lnTo>
                    <a:lnTo>
                      <a:pt x="1100" y="2239"/>
                    </a:lnTo>
                    <a:lnTo>
                      <a:pt x="1059" y="1832"/>
                    </a:lnTo>
                    <a:lnTo>
                      <a:pt x="937" y="1343"/>
                    </a:lnTo>
                    <a:lnTo>
                      <a:pt x="855" y="814"/>
                    </a:lnTo>
                    <a:lnTo>
                      <a:pt x="733" y="407"/>
                    </a:lnTo>
                    <a:lnTo>
                      <a:pt x="652" y="245"/>
                    </a:lnTo>
                    <a:lnTo>
                      <a:pt x="611" y="123"/>
                    </a:lnTo>
                    <a:lnTo>
                      <a:pt x="530" y="41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62;p30">
                <a:extLst>
                  <a:ext uri="{FF2B5EF4-FFF2-40B4-BE49-F238E27FC236}">
                    <a16:creationId xmlns:a16="http://schemas.microsoft.com/office/drawing/2014/main" id="{701D4CF5-4F97-11F4-A8A8-8882F34F9FF1}"/>
                  </a:ext>
                </a:extLst>
              </p:cNvPr>
              <p:cNvSpPr/>
              <p:nvPr/>
            </p:nvSpPr>
            <p:spPr>
              <a:xfrm>
                <a:off x="7130550" y="1616150"/>
                <a:ext cx="1222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059" extrusionOk="0">
                    <a:moveTo>
                      <a:pt x="163" y="1"/>
                    </a:moveTo>
                    <a:lnTo>
                      <a:pt x="82" y="164"/>
                    </a:lnTo>
                    <a:lnTo>
                      <a:pt x="41" y="286"/>
                    </a:lnTo>
                    <a:lnTo>
                      <a:pt x="0" y="530"/>
                    </a:lnTo>
                    <a:lnTo>
                      <a:pt x="41" y="733"/>
                    </a:lnTo>
                    <a:lnTo>
                      <a:pt x="82" y="896"/>
                    </a:lnTo>
                    <a:lnTo>
                      <a:pt x="163" y="1018"/>
                    </a:lnTo>
                    <a:lnTo>
                      <a:pt x="204" y="1059"/>
                    </a:lnTo>
                    <a:lnTo>
                      <a:pt x="326" y="1059"/>
                    </a:lnTo>
                    <a:lnTo>
                      <a:pt x="326" y="1018"/>
                    </a:lnTo>
                    <a:lnTo>
                      <a:pt x="407" y="896"/>
                    </a:lnTo>
                    <a:lnTo>
                      <a:pt x="448" y="733"/>
                    </a:lnTo>
                    <a:lnTo>
                      <a:pt x="489" y="530"/>
                    </a:lnTo>
                    <a:lnTo>
                      <a:pt x="448" y="286"/>
                    </a:lnTo>
                    <a:lnTo>
                      <a:pt x="407" y="164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rgbClr val="1D1D1B"/>
              </a:solidFill>
              <a:ln w="407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63;p30">
                <a:extLst>
                  <a:ext uri="{FF2B5EF4-FFF2-40B4-BE49-F238E27FC236}">
                    <a16:creationId xmlns:a16="http://schemas.microsoft.com/office/drawing/2014/main" id="{E7E550A5-D1BB-FCA5-E473-0B1A53B8F8CE}"/>
                  </a:ext>
                </a:extLst>
              </p:cNvPr>
              <p:cNvSpPr/>
              <p:nvPr/>
            </p:nvSpPr>
            <p:spPr>
              <a:xfrm>
                <a:off x="7063400" y="1616150"/>
                <a:ext cx="1222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059" extrusionOk="0">
                    <a:moveTo>
                      <a:pt x="163" y="1"/>
                    </a:moveTo>
                    <a:lnTo>
                      <a:pt x="82" y="164"/>
                    </a:lnTo>
                    <a:lnTo>
                      <a:pt x="41" y="286"/>
                    </a:lnTo>
                    <a:lnTo>
                      <a:pt x="0" y="530"/>
                    </a:lnTo>
                    <a:lnTo>
                      <a:pt x="41" y="733"/>
                    </a:lnTo>
                    <a:lnTo>
                      <a:pt x="82" y="896"/>
                    </a:lnTo>
                    <a:lnTo>
                      <a:pt x="163" y="1018"/>
                    </a:lnTo>
                    <a:lnTo>
                      <a:pt x="204" y="1059"/>
                    </a:lnTo>
                    <a:lnTo>
                      <a:pt x="285" y="1059"/>
                    </a:lnTo>
                    <a:lnTo>
                      <a:pt x="366" y="1018"/>
                    </a:lnTo>
                    <a:lnTo>
                      <a:pt x="407" y="896"/>
                    </a:lnTo>
                    <a:lnTo>
                      <a:pt x="489" y="733"/>
                    </a:lnTo>
                    <a:lnTo>
                      <a:pt x="489" y="530"/>
                    </a:lnTo>
                    <a:lnTo>
                      <a:pt x="489" y="286"/>
                    </a:lnTo>
                    <a:lnTo>
                      <a:pt x="407" y="164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rgbClr val="1D1D1B"/>
              </a:solidFill>
              <a:ln w="407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64;p30">
                <a:extLst>
                  <a:ext uri="{FF2B5EF4-FFF2-40B4-BE49-F238E27FC236}">
                    <a16:creationId xmlns:a16="http://schemas.microsoft.com/office/drawing/2014/main" id="{06ACEE0B-A18F-6F42-E652-AF9670E5B202}"/>
                  </a:ext>
                </a:extLst>
              </p:cNvPr>
              <p:cNvSpPr/>
              <p:nvPr/>
            </p:nvSpPr>
            <p:spPr>
              <a:xfrm>
                <a:off x="7075600" y="1695525"/>
                <a:ext cx="5192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262" extrusionOk="0">
                    <a:moveTo>
                      <a:pt x="123" y="0"/>
                    </a:moveTo>
                    <a:lnTo>
                      <a:pt x="82" y="41"/>
                    </a:lnTo>
                    <a:lnTo>
                      <a:pt x="1" y="122"/>
                    </a:lnTo>
                    <a:lnTo>
                      <a:pt x="1" y="163"/>
                    </a:lnTo>
                    <a:lnTo>
                      <a:pt x="1" y="204"/>
                    </a:lnTo>
                    <a:lnTo>
                      <a:pt x="1" y="407"/>
                    </a:lnTo>
                    <a:lnTo>
                      <a:pt x="82" y="611"/>
                    </a:lnTo>
                    <a:lnTo>
                      <a:pt x="163" y="814"/>
                    </a:lnTo>
                    <a:lnTo>
                      <a:pt x="285" y="936"/>
                    </a:lnTo>
                    <a:lnTo>
                      <a:pt x="448" y="1058"/>
                    </a:lnTo>
                    <a:lnTo>
                      <a:pt x="611" y="1181"/>
                    </a:lnTo>
                    <a:lnTo>
                      <a:pt x="815" y="1221"/>
                    </a:lnTo>
                    <a:lnTo>
                      <a:pt x="1018" y="1262"/>
                    </a:lnTo>
                    <a:lnTo>
                      <a:pt x="1221" y="1221"/>
                    </a:lnTo>
                    <a:lnTo>
                      <a:pt x="1425" y="1181"/>
                    </a:lnTo>
                    <a:lnTo>
                      <a:pt x="1628" y="1058"/>
                    </a:lnTo>
                    <a:lnTo>
                      <a:pt x="1791" y="936"/>
                    </a:lnTo>
                    <a:lnTo>
                      <a:pt x="1913" y="814"/>
                    </a:lnTo>
                    <a:lnTo>
                      <a:pt x="1995" y="611"/>
                    </a:lnTo>
                    <a:lnTo>
                      <a:pt x="2035" y="407"/>
                    </a:lnTo>
                    <a:lnTo>
                      <a:pt x="2076" y="204"/>
                    </a:lnTo>
                    <a:lnTo>
                      <a:pt x="2076" y="163"/>
                    </a:lnTo>
                    <a:lnTo>
                      <a:pt x="2035" y="82"/>
                    </a:lnTo>
                    <a:lnTo>
                      <a:pt x="2035" y="41"/>
                    </a:lnTo>
                    <a:lnTo>
                      <a:pt x="199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65;p30">
                <a:extLst>
                  <a:ext uri="{FF2B5EF4-FFF2-40B4-BE49-F238E27FC236}">
                    <a16:creationId xmlns:a16="http://schemas.microsoft.com/office/drawing/2014/main" id="{73C4E660-DA89-BDC0-23D2-999707088908}"/>
                  </a:ext>
                </a:extLst>
              </p:cNvPr>
              <p:cNvSpPr/>
              <p:nvPr/>
            </p:nvSpPr>
            <p:spPr>
              <a:xfrm>
                <a:off x="7085775" y="1710775"/>
                <a:ext cx="315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652" extrusionOk="0">
                    <a:moveTo>
                      <a:pt x="408" y="1"/>
                    </a:moveTo>
                    <a:lnTo>
                      <a:pt x="326" y="41"/>
                    </a:lnTo>
                    <a:lnTo>
                      <a:pt x="245" y="123"/>
                    </a:lnTo>
                    <a:lnTo>
                      <a:pt x="163" y="204"/>
                    </a:lnTo>
                    <a:lnTo>
                      <a:pt x="82" y="245"/>
                    </a:lnTo>
                    <a:lnTo>
                      <a:pt x="41" y="326"/>
                    </a:lnTo>
                    <a:lnTo>
                      <a:pt x="1" y="448"/>
                    </a:lnTo>
                    <a:lnTo>
                      <a:pt x="123" y="530"/>
                    </a:lnTo>
                    <a:lnTo>
                      <a:pt x="285" y="611"/>
                    </a:lnTo>
                    <a:lnTo>
                      <a:pt x="489" y="611"/>
                    </a:lnTo>
                    <a:lnTo>
                      <a:pt x="611" y="652"/>
                    </a:lnTo>
                    <a:lnTo>
                      <a:pt x="814" y="611"/>
                    </a:lnTo>
                    <a:lnTo>
                      <a:pt x="937" y="611"/>
                    </a:lnTo>
                    <a:lnTo>
                      <a:pt x="1099" y="530"/>
                    </a:lnTo>
                    <a:lnTo>
                      <a:pt x="1262" y="448"/>
                    </a:lnTo>
                    <a:lnTo>
                      <a:pt x="1221" y="326"/>
                    </a:lnTo>
                    <a:lnTo>
                      <a:pt x="1181" y="245"/>
                    </a:lnTo>
                    <a:lnTo>
                      <a:pt x="1099" y="204"/>
                    </a:lnTo>
                    <a:lnTo>
                      <a:pt x="1018" y="123"/>
                    </a:lnTo>
                    <a:lnTo>
                      <a:pt x="937" y="41"/>
                    </a:lnTo>
                    <a:lnTo>
                      <a:pt x="814" y="1"/>
                    </a:lnTo>
                    <a:close/>
                  </a:path>
                </a:pathLst>
              </a:custGeom>
              <a:solidFill>
                <a:srgbClr val="F27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266;p30">
                <a:extLst>
                  <a:ext uri="{FF2B5EF4-FFF2-40B4-BE49-F238E27FC236}">
                    <a16:creationId xmlns:a16="http://schemas.microsoft.com/office/drawing/2014/main" id="{D119E222-1657-2279-2201-DE529BB21D38}"/>
                  </a:ext>
                </a:extLst>
              </p:cNvPr>
              <p:cNvSpPr/>
              <p:nvPr/>
            </p:nvSpPr>
            <p:spPr>
              <a:xfrm>
                <a:off x="7021675" y="2056725"/>
                <a:ext cx="247275" cy="6390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25560" extrusionOk="0">
                    <a:moveTo>
                      <a:pt x="855" y="0"/>
                    </a:moveTo>
                    <a:lnTo>
                      <a:pt x="652" y="1425"/>
                    </a:lnTo>
                    <a:lnTo>
                      <a:pt x="530" y="2809"/>
                    </a:lnTo>
                    <a:lnTo>
                      <a:pt x="407" y="4152"/>
                    </a:lnTo>
                    <a:lnTo>
                      <a:pt x="326" y="5495"/>
                    </a:lnTo>
                    <a:lnTo>
                      <a:pt x="123" y="8059"/>
                    </a:lnTo>
                    <a:lnTo>
                      <a:pt x="41" y="10460"/>
                    </a:lnTo>
                    <a:lnTo>
                      <a:pt x="0" y="12739"/>
                    </a:lnTo>
                    <a:lnTo>
                      <a:pt x="0" y="14815"/>
                    </a:lnTo>
                    <a:lnTo>
                      <a:pt x="41" y="16768"/>
                    </a:lnTo>
                    <a:lnTo>
                      <a:pt x="123" y="18518"/>
                    </a:lnTo>
                    <a:lnTo>
                      <a:pt x="204" y="20106"/>
                    </a:lnTo>
                    <a:lnTo>
                      <a:pt x="326" y="21489"/>
                    </a:lnTo>
                    <a:lnTo>
                      <a:pt x="407" y="22710"/>
                    </a:lnTo>
                    <a:lnTo>
                      <a:pt x="530" y="23728"/>
                    </a:lnTo>
                    <a:lnTo>
                      <a:pt x="692" y="25071"/>
                    </a:lnTo>
                    <a:lnTo>
                      <a:pt x="774" y="25559"/>
                    </a:lnTo>
                    <a:lnTo>
                      <a:pt x="2931" y="25559"/>
                    </a:lnTo>
                    <a:lnTo>
                      <a:pt x="4274" y="7611"/>
                    </a:lnTo>
                    <a:lnTo>
                      <a:pt x="4599" y="9727"/>
                    </a:lnTo>
                    <a:lnTo>
                      <a:pt x="5088" y="12373"/>
                    </a:lnTo>
                    <a:lnTo>
                      <a:pt x="6146" y="18356"/>
                    </a:lnTo>
                    <a:lnTo>
                      <a:pt x="7448" y="25559"/>
                    </a:lnTo>
                    <a:lnTo>
                      <a:pt x="9890" y="25559"/>
                    </a:lnTo>
                    <a:lnTo>
                      <a:pt x="85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267;p30">
                <a:extLst>
                  <a:ext uri="{FF2B5EF4-FFF2-40B4-BE49-F238E27FC236}">
                    <a16:creationId xmlns:a16="http://schemas.microsoft.com/office/drawing/2014/main" id="{D64B22C3-2E75-9ED3-0BF6-34E848746604}"/>
                  </a:ext>
                </a:extLst>
              </p:cNvPr>
              <p:cNvSpPr/>
              <p:nvPr/>
            </p:nvSpPr>
            <p:spPr>
              <a:xfrm>
                <a:off x="7134625" y="2695700"/>
                <a:ext cx="14042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5617" h="2483" extrusionOk="0">
                    <a:moveTo>
                      <a:pt x="2930" y="0"/>
                    </a:moveTo>
                    <a:lnTo>
                      <a:pt x="2564" y="163"/>
                    </a:lnTo>
                    <a:lnTo>
                      <a:pt x="2157" y="367"/>
                    </a:lnTo>
                    <a:lnTo>
                      <a:pt x="1669" y="570"/>
                    </a:lnTo>
                    <a:lnTo>
                      <a:pt x="1180" y="855"/>
                    </a:lnTo>
                    <a:lnTo>
                      <a:pt x="692" y="1181"/>
                    </a:lnTo>
                    <a:lnTo>
                      <a:pt x="488" y="1384"/>
                    </a:lnTo>
                    <a:lnTo>
                      <a:pt x="326" y="1506"/>
                    </a:lnTo>
                    <a:lnTo>
                      <a:pt x="163" y="1710"/>
                    </a:lnTo>
                    <a:lnTo>
                      <a:pt x="81" y="1873"/>
                    </a:lnTo>
                    <a:lnTo>
                      <a:pt x="41" y="2076"/>
                    </a:lnTo>
                    <a:lnTo>
                      <a:pt x="0" y="2117"/>
                    </a:lnTo>
                    <a:lnTo>
                      <a:pt x="41" y="2198"/>
                    </a:lnTo>
                    <a:lnTo>
                      <a:pt x="41" y="2239"/>
                    </a:lnTo>
                    <a:lnTo>
                      <a:pt x="81" y="2280"/>
                    </a:lnTo>
                    <a:lnTo>
                      <a:pt x="244" y="2361"/>
                    </a:lnTo>
                    <a:lnTo>
                      <a:pt x="366" y="2402"/>
                    </a:lnTo>
                    <a:lnTo>
                      <a:pt x="570" y="2483"/>
                    </a:lnTo>
                    <a:lnTo>
                      <a:pt x="1587" y="2483"/>
                    </a:lnTo>
                    <a:lnTo>
                      <a:pt x="2076" y="2402"/>
                    </a:lnTo>
                    <a:lnTo>
                      <a:pt x="2442" y="2320"/>
                    </a:lnTo>
                    <a:lnTo>
                      <a:pt x="2646" y="2320"/>
                    </a:lnTo>
                    <a:lnTo>
                      <a:pt x="3012" y="2198"/>
                    </a:lnTo>
                    <a:lnTo>
                      <a:pt x="3500" y="1995"/>
                    </a:lnTo>
                    <a:lnTo>
                      <a:pt x="4151" y="1750"/>
                    </a:lnTo>
                    <a:lnTo>
                      <a:pt x="4151" y="1750"/>
                    </a:lnTo>
                    <a:lnTo>
                      <a:pt x="4111" y="2076"/>
                    </a:lnTo>
                    <a:lnTo>
                      <a:pt x="4111" y="2239"/>
                    </a:lnTo>
                    <a:lnTo>
                      <a:pt x="4111" y="2320"/>
                    </a:lnTo>
                    <a:lnTo>
                      <a:pt x="5494" y="2320"/>
                    </a:lnTo>
                    <a:lnTo>
                      <a:pt x="5535" y="2280"/>
                    </a:lnTo>
                    <a:lnTo>
                      <a:pt x="5617" y="2198"/>
                    </a:lnTo>
                    <a:lnTo>
                      <a:pt x="5617" y="2117"/>
                    </a:lnTo>
                    <a:lnTo>
                      <a:pt x="5617" y="1628"/>
                    </a:lnTo>
                    <a:lnTo>
                      <a:pt x="5576" y="1059"/>
                    </a:lnTo>
                    <a:lnTo>
                      <a:pt x="5535" y="733"/>
                    </a:lnTo>
                    <a:lnTo>
                      <a:pt x="5494" y="448"/>
                    </a:lnTo>
                    <a:lnTo>
                      <a:pt x="5454" y="204"/>
                    </a:lnTo>
                    <a:lnTo>
                      <a:pt x="5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268;p30">
                <a:extLst>
                  <a:ext uri="{FF2B5EF4-FFF2-40B4-BE49-F238E27FC236}">
                    <a16:creationId xmlns:a16="http://schemas.microsoft.com/office/drawing/2014/main" id="{EE64CC5F-93CA-721A-5A91-0D4129AC51C7}"/>
                  </a:ext>
                </a:extLst>
              </p:cNvPr>
              <p:cNvSpPr/>
              <p:nvPr/>
            </p:nvSpPr>
            <p:spPr>
              <a:xfrm>
                <a:off x="6959600" y="2695700"/>
                <a:ext cx="140450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5618" h="2483" extrusionOk="0">
                    <a:moveTo>
                      <a:pt x="3257" y="0"/>
                    </a:moveTo>
                    <a:lnTo>
                      <a:pt x="2809" y="163"/>
                    </a:lnTo>
                    <a:lnTo>
                      <a:pt x="2402" y="367"/>
                    </a:lnTo>
                    <a:lnTo>
                      <a:pt x="1832" y="570"/>
                    </a:lnTo>
                    <a:lnTo>
                      <a:pt x="1303" y="855"/>
                    </a:lnTo>
                    <a:lnTo>
                      <a:pt x="774" y="1181"/>
                    </a:lnTo>
                    <a:lnTo>
                      <a:pt x="530" y="1384"/>
                    </a:lnTo>
                    <a:lnTo>
                      <a:pt x="326" y="1506"/>
                    </a:lnTo>
                    <a:lnTo>
                      <a:pt x="204" y="1710"/>
                    </a:lnTo>
                    <a:lnTo>
                      <a:pt x="82" y="1873"/>
                    </a:lnTo>
                    <a:lnTo>
                      <a:pt x="1" y="2076"/>
                    </a:lnTo>
                    <a:lnTo>
                      <a:pt x="1" y="2117"/>
                    </a:lnTo>
                    <a:lnTo>
                      <a:pt x="1" y="2198"/>
                    </a:lnTo>
                    <a:lnTo>
                      <a:pt x="41" y="2239"/>
                    </a:lnTo>
                    <a:lnTo>
                      <a:pt x="82" y="2280"/>
                    </a:lnTo>
                    <a:lnTo>
                      <a:pt x="204" y="2361"/>
                    </a:lnTo>
                    <a:lnTo>
                      <a:pt x="408" y="2402"/>
                    </a:lnTo>
                    <a:lnTo>
                      <a:pt x="571" y="2483"/>
                    </a:lnTo>
                    <a:lnTo>
                      <a:pt x="1588" y="2483"/>
                    </a:lnTo>
                    <a:lnTo>
                      <a:pt x="2036" y="2402"/>
                    </a:lnTo>
                    <a:lnTo>
                      <a:pt x="2443" y="2320"/>
                    </a:lnTo>
                    <a:lnTo>
                      <a:pt x="2646" y="2320"/>
                    </a:lnTo>
                    <a:lnTo>
                      <a:pt x="3013" y="2198"/>
                    </a:lnTo>
                    <a:lnTo>
                      <a:pt x="3542" y="1995"/>
                    </a:lnTo>
                    <a:lnTo>
                      <a:pt x="4152" y="1750"/>
                    </a:lnTo>
                    <a:lnTo>
                      <a:pt x="4111" y="2076"/>
                    </a:lnTo>
                    <a:lnTo>
                      <a:pt x="4111" y="2239"/>
                    </a:lnTo>
                    <a:lnTo>
                      <a:pt x="4111" y="2320"/>
                    </a:lnTo>
                    <a:lnTo>
                      <a:pt x="5455" y="2320"/>
                    </a:lnTo>
                    <a:lnTo>
                      <a:pt x="5536" y="2280"/>
                    </a:lnTo>
                    <a:lnTo>
                      <a:pt x="5577" y="2198"/>
                    </a:lnTo>
                    <a:lnTo>
                      <a:pt x="5617" y="2117"/>
                    </a:lnTo>
                    <a:lnTo>
                      <a:pt x="5577" y="1628"/>
                    </a:lnTo>
                    <a:lnTo>
                      <a:pt x="5577" y="1059"/>
                    </a:lnTo>
                    <a:lnTo>
                      <a:pt x="5536" y="733"/>
                    </a:lnTo>
                    <a:lnTo>
                      <a:pt x="5495" y="448"/>
                    </a:lnTo>
                    <a:lnTo>
                      <a:pt x="5455" y="204"/>
                    </a:lnTo>
                    <a:lnTo>
                      <a:pt x="53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15" name="đoạn 1.mp3">
            <a:hlinkClick r:id="" action="ppaction://media"/>
            <a:extLst>
              <a:ext uri="{FF2B5EF4-FFF2-40B4-BE49-F238E27FC236}">
                <a16:creationId xmlns:a16="http://schemas.microsoft.com/office/drawing/2014/main" id="{A351AA98-0E12-8455-A58A-1641B76E4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37146" y="996960"/>
            <a:ext cx="812800" cy="812800"/>
          </a:xfrm>
          <a:prstGeom prst="rect">
            <a:avLst/>
          </a:prstGeom>
        </p:spPr>
      </p:pic>
      <p:pic>
        <p:nvPicPr>
          <p:cNvPr id="516" name="đoạn 2.mp3">
            <a:hlinkClick r:id="" action="ppaction://media"/>
            <a:extLst>
              <a:ext uri="{FF2B5EF4-FFF2-40B4-BE49-F238E27FC236}">
                <a16:creationId xmlns:a16="http://schemas.microsoft.com/office/drawing/2014/main" id="{C0CBDF9B-237A-537B-10BA-0E12B61229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80963" y="2213711"/>
            <a:ext cx="812800" cy="812800"/>
          </a:xfrm>
          <a:prstGeom prst="rect">
            <a:avLst/>
          </a:prstGeom>
        </p:spPr>
      </p:pic>
      <p:pic>
        <p:nvPicPr>
          <p:cNvPr id="517" name="đoạn 3.mp3">
            <a:hlinkClick r:id="" action="ppaction://media"/>
            <a:extLst>
              <a:ext uri="{FF2B5EF4-FFF2-40B4-BE49-F238E27FC236}">
                <a16:creationId xmlns:a16="http://schemas.microsoft.com/office/drawing/2014/main" id="{87DDEDD1-11B5-529D-1E09-A7FCCE80EA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37146" y="3009932"/>
            <a:ext cx="812800" cy="812800"/>
          </a:xfrm>
          <a:prstGeom prst="rect">
            <a:avLst/>
          </a:prstGeom>
        </p:spPr>
      </p:pic>
      <p:pic>
        <p:nvPicPr>
          <p:cNvPr id="518" name="đoạn 4.mp3">
            <a:hlinkClick r:id="" action="ppaction://media"/>
            <a:extLst>
              <a:ext uri="{FF2B5EF4-FFF2-40B4-BE49-F238E27FC236}">
                <a16:creationId xmlns:a16="http://schemas.microsoft.com/office/drawing/2014/main" id="{684D2993-9B20-DB64-EED0-06B8E249BF5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9231" y="4224424"/>
            <a:ext cx="812800" cy="812800"/>
          </a:xfrm>
          <a:prstGeom prst="rect">
            <a:avLst/>
          </a:prstGeom>
        </p:spPr>
      </p:pic>
      <p:sp>
        <p:nvSpPr>
          <p:cNvPr id="519" name="Google Shape;616;p34">
            <a:extLst>
              <a:ext uri="{FF2B5EF4-FFF2-40B4-BE49-F238E27FC236}">
                <a16:creationId xmlns:a16="http://schemas.microsoft.com/office/drawing/2014/main" id="{EF1C67D5-0C4C-1AFF-49F9-392688BF1E44}"/>
              </a:ext>
            </a:extLst>
          </p:cNvPr>
          <p:cNvSpPr txBox="1">
            <a:spLocks/>
          </p:cNvSpPr>
          <p:nvPr/>
        </p:nvSpPr>
        <p:spPr>
          <a:xfrm>
            <a:off x="1143008" y="212036"/>
            <a:ext cx="6997127" cy="572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dirty="0">
                <a:solidFill>
                  <a:schemeClr val="accent3"/>
                </a:solidFill>
              </a:rPr>
              <a:t>Can you add more expressing amazement?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39" fill="hold"/>
                                        <p:tgtEl>
                                          <p:spTgt spid="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48" fill="hold"/>
                                        <p:tgtEl>
                                          <p:spTgt spid="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36" fill="hold"/>
                                        <p:tgtEl>
                                          <p:spTgt spid="5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8"/>
                </p:tgtEl>
              </p:cMediaNode>
            </p:audio>
          </p:childTnLst>
        </p:cTn>
      </p:par>
    </p:tnLst>
    <p:bldLst>
      <p:bldP spid="574" grpId="0" animBg="1"/>
      <p:bldP spid="575" grpId="0" animBg="1"/>
      <p:bldP spid="616" grpId="0"/>
      <p:bldP spid="635" grpId="0" build="p"/>
      <p:bldP spid="636" grpId="0" build="p"/>
      <p:bldP spid="2" grpId="0" animBg="1"/>
      <p:bldP spid="24" grpId="0"/>
      <p:bldP spid="25" grpId="0" animBg="1"/>
      <p:bldP spid="45" grpId="0"/>
      <p:bldP spid="5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6"/>
          <p:cNvSpPr txBox="1">
            <a:spLocks noGrp="1"/>
          </p:cNvSpPr>
          <p:nvPr>
            <p:ph type="title"/>
          </p:nvPr>
        </p:nvSpPr>
        <p:spPr>
          <a:xfrm>
            <a:off x="906953" y="53753"/>
            <a:ext cx="506592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3"/>
                </a:solidFill>
              </a:rPr>
              <a:t>Ex 2. (p 128) Work in pairs.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778" name="Google Shape;778;p36"/>
          <p:cNvSpPr txBox="1"/>
          <p:nvPr/>
        </p:nvSpPr>
        <p:spPr>
          <a:xfrm>
            <a:off x="875265" y="2493526"/>
            <a:ext cx="4992135" cy="7502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7030A0"/>
                </a:solidFill>
                <a:latin typeface="Nunito"/>
                <a:ea typeface="Nunito"/>
                <a:cs typeface="Nunito"/>
                <a:sym typeface="Nunito"/>
              </a:rPr>
              <a:t>1. </a:t>
            </a:r>
            <a:r>
              <a:rPr lang="en-US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N</a:t>
            </a:r>
            <a:r>
              <a:rPr lang="en" sz="2000" b="1" dirty="0" err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ew</a:t>
            </a:r>
            <a:r>
              <a:rPr lang="en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 Zealand has the cleanest and safest air on the planet.</a:t>
            </a:r>
            <a:endParaRPr sz="2000" b="1" dirty="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9" name="Google Shape;779;p36"/>
          <p:cNvSpPr txBox="1"/>
          <p:nvPr/>
        </p:nvSpPr>
        <p:spPr>
          <a:xfrm flipH="1">
            <a:off x="875333" y="2063915"/>
            <a:ext cx="3210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3"/>
                </a:solidFill>
                <a:latin typeface="McLaren"/>
                <a:ea typeface="McLaren"/>
                <a:cs typeface="McLaren"/>
                <a:sym typeface="McLaren"/>
              </a:rPr>
              <a:t>Situation:</a:t>
            </a:r>
            <a:endParaRPr sz="2400" dirty="0">
              <a:solidFill>
                <a:schemeClr val="accent3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780" name="Google Shape;780;p36"/>
          <p:cNvSpPr txBox="1"/>
          <p:nvPr/>
        </p:nvSpPr>
        <p:spPr>
          <a:xfrm flipH="1">
            <a:off x="6297067" y="2008777"/>
            <a:ext cx="1971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3"/>
                </a:solidFill>
                <a:latin typeface="McLaren"/>
                <a:ea typeface="McLaren"/>
                <a:cs typeface="McLaren"/>
                <a:sym typeface="McLaren"/>
              </a:rPr>
              <a:t>Amazement</a:t>
            </a:r>
            <a:endParaRPr sz="2400" dirty="0">
              <a:solidFill>
                <a:schemeClr val="accent3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781" name="Google Shape;781;p36"/>
          <p:cNvSpPr txBox="1"/>
          <p:nvPr/>
        </p:nvSpPr>
        <p:spPr>
          <a:xfrm>
            <a:off x="866389" y="3314182"/>
            <a:ext cx="4992135" cy="7502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7030A0"/>
                </a:solidFill>
                <a:latin typeface="Nunito"/>
                <a:ea typeface="Nunito"/>
                <a:cs typeface="Nunito"/>
                <a:sym typeface="Nunito"/>
              </a:rPr>
              <a:t>2. </a:t>
            </a:r>
            <a:r>
              <a:rPr lang="en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There are no snakes in New Zealand.</a:t>
            </a:r>
            <a:endParaRPr sz="2000" b="1" dirty="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2" name="Google Shape;782;p36"/>
          <p:cNvSpPr txBox="1"/>
          <p:nvPr/>
        </p:nvSpPr>
        <p:spPr>
          <a:xfrm>
            <a:off x="857794" y="4141379"/>
            <a:ext cx="4992135" cy="7502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7030A0"/>
                </a:solidFill>
                <a:latin typeface="Nunito"/>
                <a:ea typeface="Nunito"/>
                <a:cs typeface="Nunito"/>
                <a:sym typeface="Nunito"/>
              </a:rPr>
              <a:t>3. </a:t>
            </a:r>
            <a:r>
              <a:rPr lang="en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More than ha</a:t>
            </a:r>
            <a:r>
              <a:rPr lang="en-US" sz="2000" b="1" dirty="0" err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lf</a:t>
            </a:r>
            <a:r>
              <a:rPr lang="en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 of all </a:t>
            </a:r>
            <a:r>
              <a:rPr lang="en" sz="2000" b="1" dirty="0" err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lak</a:t>
            </a:r>
            <a:r>
              <a:rPr lang="en-US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e</a:t>
            </a:r>
            <a:r>
              <a:rPr lang="en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s in the world are in Canada.</a:t>
            </a:r>
            <a:endParaRPr sz="2000" b="1" dirty="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4" name="Google Shape;784;p36"/>
          <p:cNvSpPr txBox="1"/>
          <p:nvPr/>
        </p:nvSpPr>
        <p:spPr>
          <a:xfrm>
            <a:off x="2588335" y="634597"/>
            <a:ext cx="4797180" cy="110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M</a:t>
            </a:r>
            <a:r>
              <a:rPr lang="en" sz="2000" b="1" dirty="0" err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ake</a:t>
            </a:r>
            <a:r>
              <a:rPr lang="en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 similar conversations in Ex 1.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U</a:t>
            </a:r>
            <a:r>
              <a:rPr lang="en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se 3 situations below.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U</a:t>
            </a:r>
            <a:r>
              <a:rPr lang="en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se expressions of amazement.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" sz="2000" b="1" dirty="0" err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ork</a:t>
            </a:r>
            <a:r>
              <a:rPr lang="en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 in 2 minutes.</a:t>
            </a:r>
            <a:endParaRPr sz="2000" b="1" dirty="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85" name="Google Shape;785;p36"/>
          <p:cNvPicPr preferRelativeResize="0"/>
          <p:nvPr/>
        </p:nvPicPr>
        <p:blipFill rotWithShape="1">
          <a:blip r:embed="rId5">
            <a:alphaModFix/>
          </a:blip>
          <a:srcRect l="24966" r="24971"/>
          <a:stretch/>
        </p:blipFill>
        <p:spPr>
          <a:xfrm rot="-821321">
            <a:off x="659203" y="479276"/>
            <a:ext cx="467787" cy="467787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sp>
        <p:nvSpPr>
          <p:cNvPr id="786" name="Google Shape;786;p36"/>
          <p:cNvSpPr txBox="1"/>
          <p:nvPr/>
        </p:nvSpPr>
        <p:spPr>
          <a:xfrm>
            <a:off x="6409642" y="2438377"/>
            <a:ext cx="1831500" cy="51348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Really?</a:t>
            </a:r>
            <a:endParaRPr sz="2000" b="1" dirty="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7" name="Google Shape;787;p36"/>
          <p:cNvSpPr txBox="1"/>
          <p:nvPr/>
        </p:nvSpPr>
        <p:spPr>
          <a:xfrm>
            <a:off x="6409642" y="3098628"/>
            <a:ext cx="1831500" cy="51348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Wow</a:t>
            </a:r>
            <a:endParaRPr sz="2000" b="1" dirty="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8" name="Google Shape;788;p36"/>
          <p:cNvSpPr txBox="1"/>
          <p:nvPr/>
        </p:nvSpPr>
        <p:spPr>
          <a:xfrm>
            <a:off x="6409642" y="3758879"/>
            <a:ext cx="1831500" cy="51348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Amazing!</a:t>
            </a:r>
            <a:endParaRPr sz="2000" b="1" dirty="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9" name="Google Shape;789;p36"/>
          <p:cNvSpPr txBox="1"/>
          <p:nvPr/>
        </p:nvSpPr>
        <p:spPr>
          <a:xfrm>
            <a:off x="6115832" y="4419130"/>
            <a:ext cx="2570224" cy="51348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What a surprise!</a:t>
            </a:r>
            <a:endParaRPr sz="2000" b="1" dirty="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94" name="Google Shape;794;p36"/>
          <p:cNvPicPr preferRelativeResize="0"/>
          <p:nvPr/>
        </p:nvPicPr>
        <p:blipFill rotWithShape="1">
          <a:blip r:embed="rId5">
            <a:alphaModFix/>
          </a:blip>
          <a:srcRect l="24966" r="24971"/>
          <a:stretch/>
        </p:blipFill>
        <p:spPr>
          <a:xfrm rot="638398">
            <a:off x="8241778" y="1287510"/>
            <a:ext cx="467945" cy="467945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grpSp>
        <p:nvGrpSpPr>
          <p:cNvPr id="795" name="Google Shape;795;p36"/>
          <p:cNvGrpSpPr/>
          <p:nvPr/>
        </p:nvGrpSpPr>
        <p:grpSpPr>
          <a:xfrm>
            <a:off x="96735" y="4434695"/>
            <a:ext cx="804359" cy="655052"/>
            <a:chOff x="1426316" y="428193"/>
            <a:chExt cx="804359" cy="655052"/>
          </a:xfrm>
        </p:grpSpPr>
        <p:sp>
          <p:nvSpPr>
            <p:cNvPr id="796" name="Google Shape;796;p36"/>
            <p:cNvSpPr/>
            <p:nvPr/>
          </p:nvSpPr>
          <p:spPr>
            <a:xfrm>
              <a:off x="1426316" y="428219"/>
              <a:ext cx="804339" cy="654975"/>
            </a:xfrm>
            <a:custGeom>
              <a:avLst/>
              <a:gdLst/>
              <a:ahLst/>
              <a:cxnLst/>
              <a:rect l="l" t="t" r="r" b="b"/>
              <a:pathLst>
                <a:path w="9716" h="7912" extrusionOk="0">
                  <a:moveTo>
                    <a:pt x="9425" y="2269"/>
                  </a:moveTo>
                  <a:lnTo>
                    <a:pt x="9425" y="2269"/>
                  </a:lnTo>
                  <a:lnTo>
                    <a:pt x="9076" y="2385"/>
                  </a:lnTo>
                  <a:lnTo>
                    <a:pt x="8785" y="2618"/>
                  </a:lnTo>
                  <a:lnTo>
                    <a:pt x="8494" y="2851"/>
                  </a:lnTo>
                  <a:lnTo>
                    <a:pt x="8261" y="3200"/>
                  </a:lnTo>
                  <a:lnTo>
                    <a:pt x="7737" y="3840"/>
                  </a:lnTo>
                  <a:lnTo>
                    <a:pt x="7505" y="4131"/>
                  </a:lnTo>
                  <a:lnTo>
                    <a:pt x="7214" y="4305"/>
                  </a:lnTo>
                  <a:lnTo>
                    <a:pt x="7214" y="4305"/>
                  </a:lnTo>
                  <a:lnTo>
                    <a:pt x="7214" y="4305"/>
                  </a:lnTo>
                  <a:lnTo>
                    <a:pt x="7214" y="4247"/>
                  </a:lnTo>
                  <a:lnTo>
                    <a:pt x="7214" y="4247"/>
                  </a:lnTo>
                  <a:lnTo>
                    <a:pt x="7214" y="4131"/>
                  </a:lnTo>
                  <a:lnTo>
                    <a:pt x="7214" y="4131"/>
                  </a:lnTo>
                  <a:lnTo>
                    <a:pt x="7214" y="4014"/>
                  </a:lnTo>
                  <a:lnTo>
                    <a:pt x="7214" y="4014"/>
                  </a:lnTo>
                  <a:lnTo>
                    <a:pt x="7214" y="3898"/>
                  </a:lnTo>
                  <a:lnTo>
                    <a:pt x="7214" y="3840"/>
                  </a:lnTo>
                  <a:lnTo>
                    <a:pt x="7214" y="3840"/>
                  </a:lnTo>
                  <a:lnTo>
                    <a:pt x="7214" y="3665"/>
                  </a:lnTo>
                  <a:lnTo>
                    <a:pt x="7214" y="3665"/>
                  </a:lnTo>
                  <a:lnTo>
                    <a:pt x="7214" y="3665"/>
                  </a:lnTo>
                  <a:lnTo>
                    <a:pt x="7214" y="3549"/>
                  </a:lnTo>
                  <a:lnTo>
                    <a:pt x="7156" y="3491"/>
                  </a:lnTo>
                  <a:lnTo>
                    <a:pt x="7156" y="3491"/>
                  </a:lnTo>
                  <a:lnTo>
                    <a:pt x="7156" y="3374"/>
                  </a:lnTo>
                  <a:lnTo>
                    <a:pt x="7156" y="3316"/>
                  </a:lnTo>
                  <a:lnTo>
                    <a:pt x="7156" y="3316"/>
                  </a:lnTo>
                  <a:lnTo>
                    <a:pt x="7098" y="3200"/>
                  </a:lnTo>
                  <a:lnTo>
                    <a:pt x="7098" y="3142"/>
                  </a:lnTo>
                  <a:lnTo>
                    <a:pt x="7098" y="3142"/>
                  </a:lnTo>
                  <a:lnTo>
                    <a:pt x="7039" y="3025"/>
                  </a:lnTo>
                  <a:lnTo>
                    <a:pt x="7039" y="2967"/>
                  </a:lnTo>
                  <a:lnTo>
                    <a:pt x="7039" y="2967"/>
                  </a:lnTo>
                  <a:lnTo>
                    <a:pt x="6981" y="2793"/>
                  </a:lnTo>
                  <a:lnTo>
                    <a:pt x="6981" y="2793"/>
                  </a:lnTo>
                  <a:lnTo>
                    <a:pt x="6981" y="2793"/>
                  </a:lnTo>
                  <a:lnTo>
                    <a:pt x="6923" y="2618"/>
                  </a:lnTo>
                  <a:lnTo>
                    <a:pt x="6923" y="2618"/>
                  </a:lnTo>
                  <a:lnTo>
                    <a:pt x="6923" y="2618"/>
                  </a:lnTo>
                  <a:lnTo>
                    <a:pt x="6865" y="2502"/>
                  </a:lnTo>
                  <a:lnTo>
                    <a:pt x="6807" y="2443"/>
                  </a:lnTo>
                  <a:lnTo>
                    <a:pt x="6807" y="2443"/>
                  </a:lnTo>
                  <a:lnTo>
                    <a:pt x="6749" y="2327"/>
                  </a:lnTo>
                  <a:lnTo>
                    <a:pt x="6749" y="2269"/>
                  </a:lnTo>
                  <a:lnTo>
                    <a:pt x="6749" y="2269"/>
                  </a:lnTo>
                  <a:lnTo>
                    <a:pt x="6632" y="2211"/>
                  </a:lnTo>
                  <a:lnTo>
                    <a:pt x="6632" y="2153"/>
                  </a:lnTo>
                  <a:lnTo>
                    <a:pt x="6632" y="2153"/>
                  </a:lnTo>
                  <a:lnTo>
                    <a:pt x="6516" y="2036"/>
                  </a:lnTo>
                  <a:lnTo>
                    <a:pt x="6516" y="2036"/>
                  </a:lnTo>
                  <a:lnTo>
                    <a:pt x="6516" y="2036"/>
                  </a:lnTo>
                  <a:lnTo>
                    <a:pt x="6516" y="2036"/>
                  </a:lnTo>
                  <a:lnTo>
                    <a:pt x="6283" y="1745"/>
                  </a:lnTo>
                  <a:lnTo>
                    <a:pt x="5934" y="1454"/>
                  </a:lnTo>
                  <a:lnTo>
                    <a:pt x="5585" y="1222"/>
                  </a:lnTo>
                  <a:lnTo>
                    <a:pt x="5236" y="1047"/>
                  </a:lnTo>
                  <a:lnTo>
                    <a:pt x="5236" y="1047"/>
                  </a:lnTo>
                  <a:lnTo>
                    <a:pt x="5236" y="1047"/>
                  </a:lnTo>
                  <a:lnTo>
                    <a:pt x="5294" y="989"/>
                  </a:lnTo>
                  <a:lnTo>
                    <a:pt x="5352" y="989"/>
                  </a:lnTo>
                  <a:lnTo>
                    <a:pt x="5410" y="989"/>
                  </a:lnTo>
                  <a:lnTo>
                    <a:pt x="5410" y="931"/>
                  </a:lnTo>
                  <a:lnTo>
                    <a:pt x="5469" y="931"/>
                  </a:lnTo>
                  <a:lnTo>
                    <a:pt x="5469" y="873"/>
                  </a:lnTo>
                  <a:lnTo>
                    <a:pt x="5527" y="873"/>
                  </a:lnTo>
                  <a:lnTo>
                    <a:pt x="5527" y="815"/>
                  </a:lnTo>
                  <a:lnTo>
                    <a:pt x="5527" y="815"/>
                  </a:lnTo>
                  <a:lnTo>
                    <a:pt x="5643" y="698"/>
                  </a:lnTo>
                  <a:lnTo>
                    <a:pt x="5643" y="698"/>
                  </a:lnTo>
                  <a:lnTo>
                    <a:pt x="5643" y="640"/>
                  </a:lnTo>
                  <a:lnTo>
                    <a:pt x="5643" y="640"/>
                  </a:lnTo>
                  <a:lnTo>
                    <a:pt x="5701" y="582"/>
                  </a:lnTo>
                  <a:lnTo>
                    <a:pt x="5701" y="582"/>
                  </a:lnTo>
                  <a:lnTo>
                    <a:pt x="5701" y="582"/>
                  </a:lnTo>
                  <a:lnTo>
                    <a:pt x="5701" y="465"/>
                  </a:lnTo>
                  <a:lnTo>
                    <a:pt x="5701" y="407"/>
                  </a:lnTo>
                  <a:lnTo>
                    <a:pt x="5701" y="407"/>
                  </a:lnTo>
                  <a:lnTo>
                    <a:pt x="5701" y="407"/>
                  </a:lnTo>
                  <a:lnTo>
                    <a:pt x="5643" y="349"/>
                  </a:lnTo>
                  <a:lnTo>
                    <a:pt x="5585" y="291"/>
                  </a:lnTo>
                  <a:lnTo>
                    <a:pt x="4596" y="58"/>
                  </a:lnTo>
                  <a:lnTo>
                    <a:pt x="4480" y="0"/>
                  </a:lnTo>
                  <a:lnTo>
                    <a:pt x="4480" y="0"/>
                  </a:lnTo>
                  <a:lnTo>
                    <a:pt x="4421" y="0"/>
                  </a:lnTo>
                  <a:lnTo>
                    <a:pt x="4363" y="58"/>
                  </a:lnTo>
                  <a:lnTo>
                    <a:pt x="4305" y="233"/>
                  </a:lnTo>
                  <a:lnTo>
                    <a:pt x="4305" y="407"/>
                  </a:lnTo>
                  <a:lnTo>
                    <a:pt x="4363" y="640"/>
                  </a:lnTo>
                  <a:lnTo>
                    <a:pt x="4363" y="640"/>
                  </a:lnTo>
                  <a:lnTo>
                    <a:pt x="4363" y="640"/>
                  </a:lnTo>
                  <a:lnTo>
                    <a:pt x="4363" y="698"/>
                  </a:lnTo>
                  <a:lnTo>
                    <a:pt x="4421" y="756"/>
                  </a:lnTo>
                  <a:lnTo>
                    <a:pt x="4421" y="756"/>
                  </a:lnTo>
                  <a:lnTo>
                    <a:pt x="4421" y="756"/>
                  </a:lnTo>
                  <a:lnTo>
                    <a:pt x="4480" y="815"/>
                  </a:lnTo>
                  <a:lnTo>
                    <a:pt x="4480" y="815"/>
                  </a:lnTo>
                  <a:lnTo>
                    <a:pt x="3840" y="815"/>
                  </a:lnTo>
                  <a:lnTo>
                    <a:pt x="3200" y="931"/>
                  </a:lnTo>
                  <a:lnTo>
                    <a:pt x="2618" y="1105"/>
                  </a:lnTo>
                  <a:lnTo>
                    <a:pt x="2094" y="1454"/>
                  </a:lnTo>
                  <a:lnTo>
                    <a:pt x="2094" y="1454"/>
                  </a:lnTo>
                  <a:lnTo>
                    <a:pt x="2094" y="1454"/>
                  </a:lnTo>
                  <a:lnTo>
                    <a:pt x="2036" y="1396"/>
                  </a:lnTo>
                  <a:lnTo>
                    <a:pt x="2036" y="1338"/>
                  </a:lnTo>
                  <a:lnTo>
                    <a:pt x="1978" y="1280"/>
                  </a:lnTo>
                  <a:lnTo>
                    <a:pt x="1978" y="1280"/>
                  </a:lnTo>
                  <a:lnTo>
                    <a:pt x="1920" y="1222"/>
                  </a:lnTo>
                  <a:lnTo>
                    <a:pt x="1920" y="1222"/>
                  </a:lnTo>
                  <a:lnTo>
                    <a:pt x="1920" y="1222"/>
                  </a:lnTo>
                  <a:lnTo>
                    <a:pt x="1862" y="1164"/>
                  </a:lnTo>
                  <a:lnTo>
                    <a:pt x="1862" y="1164"/>
                  </a:lnTo>
                  <a:lnTo>
                    <a:pt x="1629" y="989"/>
                  </a:lnTo>
                  <a:lnTo>
                    <a:pt x="1338" y="873"/>
                  </a:lnTo>
                  <a:lnTo>
                    <a:pt x="1338" y="873"/>
                  </a:lnTo>
                  <a:lnTo>
                    <a:pt x="1047" y="873"/>
                  </a:lnTo>
                  <a:lnTo>
                    <a:pt x="756" y="931"/>
                  </a:lnTo>
                  <a:lnTo>
                    <a:pt x="756" y="931"/>
                  </a:lnTo>
                  <a:lnTo>
                    <a:pt x="582" y="989"/>
                  </a:lnTo>
                  <a:lnTo>
                    <a:pt x="407" y="1105"/>
                  </a:lnTo>
                  <a:lnTo>
                    <a:pt x="291" y="1280"/>
                  </a:lnTo>
                  <a:lnTo>
                    <a:pt x="116" y="1513"/>
                  </a:lnTo>
                  <a:lnTo>
                    <a:pt x="116" y="1513"/>
                  </a:lnTo>
                  <a:lnTo>
                    <a:pt x="0" y="1920"/>
                  </a:lnTo>
                  <a:lnTo>
                    <a:pt x="0" y="2327"/>
                  </a:lnTo>
                  <a:lnTo>
                    <a:pt x="58" y="2734"/>
                  </a:lnTo>
                  <a:lnTo>
                    <a:pt x="175" y="3142"/>
                  </a:lnTo>
                  <a:lnTo>
                    <a:pt x="175" y="3142"/>
                  </a:lnTo>
                  <a:lnTo>
                    <a:pt x="291" y="3607"/>
                  </a:lnTo>
                  <a:lnTo>
                    <a:pt x="291" y="3840"/>
                  </a:lnTo>
                  <a:lnTo>
                    <a:pt x="291" y="4014"/>
                  </a:lnTo>
                  <a:lnTo>
                    <a:pt x="291" y="4014"/>
                  </a:lnTo>
                  <a:lnTo>
                    <a:pt x="291" y="4189"/>
                  </a:lnTo>
                  <a:lnTo>
                    <a:pt x="291" y="4189"/>
                  </a:lnTo>
                  <a:lnTo>
                    <a:pt x="349" y="4189"/>
                  </a:lnTo>
                  <a:lnTo>
                    <a:pt x="349" y="4247"/>
                  </a:lnTo>
                  <a:lnTo>
                    <a:pt x="349" y="4247"/>
                  </a:lnTo>
                  <a:lnTo>
                    <a:pt x="349" y="4305"/>
                  </a:lnTo>
                  <a:lnTo>
                    <a:pt x="407" y="4305"/>
                  </a:lnTo>
                  <a:lnTo>
                    <a:pt x="407" y="4305"/>
                  </a:lnTo>
                  <a:lnTo>
                    <a:pt x="466" y="4305"/>
                  </a:lnTo>
                  <a:lnTo>
                    <a:pt x="466" y="4363"/>
                  </a:lnTo>
                  <a:lnTo>
                    <a:pt x="524" y="4363"/>
                  </a:lnTo>
                  <a:lnTo>
                    <a:pt x="524" y="4363"/>
                  </a:lnTo>
                  <a:lnTo>
                    <a:pt x="698" y="4305"/>
                  </a:lnTo>
                  <a:lnTo>
                    <a:pt x="756" y="4131"/>
                  </a:lnTo>
                  <a:lnTo>
                    <a:pt x="756" y="4131"/>
                  </a:lnTo>
                  <a:lnTo>
                    <a:pt x="815" y="4072"/>
                  </a:lnTo>
                  <a:lnTo>
                    <a:pt x="815" y="4072"/>
                  </a:lnTo>
                  <a:lnTo>
                    <a:pt x="815" y="4421"/>
                  </a:lnTo>
                  <a:lnTo>
                    <a:pt x="873" y="4771"/>
                  </a:lnTo>
                  <a:lnTo>
                    <a:pt x="989" y="5120"/>
                  </a:lnTo>
                  <a:lnTo>
                    <a:pt x="1105" y="5410"/>
                  </a:lnTo>
                  <a:lnTo>
                    <a:pt x="1105" y="5410"/>
                  </a:lnTo>
                  <a:lnTo>
                    <a:pt x="1164" y="5469"/>
                  </a:lnTo>
                  <a:lnTo>
                    <a:pt x="1164" y="5469"/>
                  </a:lnTo>
                  <a:lnTo>
                    <a:pt x="1164" y="5527"/>
                  </a:lnTo>
                  <a:lnTo>
                    <a:pt x="1222" y="5585"/>
                  </a:lnTo>
                  <a:lnTo>
                    <a:pt x="1222" y="5585"/>
                  </a:lnTo>
                  <a:lnTo>
                    <a:pt x="1280" y="5701"/>
                  </a:lnTo>
                  <a:lnTo>
                    <a:pt x="1280" y="5759"/>
                  </a:lnTo>
                  <a:lnTo>
                    <a:pt x="1280" y="5759"/>
                  </a:lnTo>
                  <a:lnTo>
                    <a:pt x="1338" y="5818"/>
                  </a:lnTo>
                  <a:lnTo>
                    <a:pt x="1396" y="5876"/>
                  </a:lnTo>
                  <a:lnTo>
                    <a:pt x="1396" y="5876"/>
                  </a:lnTo>
                  <a:lnTo>
                    <a:pt x="1455" y="5992"/>
                  </a:lnTo>
                  <a:lnTo>
                    <a:pt x="1513" y="5992"/>
                  </a:lnTo>
                  <a:lnTo>
                    <a:pt x="1513" y="5992"/>
                  </a:lnTo>
                  <a:lnTo>
                    <a:pt x="1571" y="6109"/>
                  </a:lnTo>
                  <a:lnTo>
                    <a:pt x="1571" y="6167"/>
                  </a:lnTo>
                  <a:lnTo>
                    <a:pt x="1571" y="6167"/>
                  </a:lnTo>
                  <a:lnTo>
                    <a:pt x="1804" y="6399"/>
                  </a:lnTo>
                  <a:lnTo>
                    <a:pt x="1862" y="6399"/>
                  </a:lnTo>
                  <a:lnTo>
                    <a:pt x="1862" y="6399"/>
                  </a:lnTo>
                  <a:lnTo>
                    <a:pt x="1920" y="6458"/>
                  </a:lnTo>
                  <a:lnTo>
                    <a:pt x="1978" y="6516"/>
                  </a:lnTo>
                  <a:lnTo>
                    <a:pt x="1978" y="6516"/>
                  </a:lnTo>
                  <a:lnTo>
                    <a:pt x="2094" y="6574"/>
                  </a:lnTo>
                  <a:lnTo>
                    <a:pt x="2153" y="6632"/>
                  </a:lnTo>
                  <a:lnTo>
                    <a:pt x="2153" y="6632"/>
                  </a:lnTo>
                  <a:lnTo>
                    <a:pt x="2211" y="6690"/>
                  </a:lnTo>
                  <a:lnTo>
                    <a:pt x="2269" y="6690"/>
                  </a:lnTo>
                  <a:lnTo>
                    <a:pt x="2269" y="6690"/>
                  </a:lnTo>
                  <a:lnTo>
                    <a:pt x="1978" y="6690"/>
                  </a:lnTo>
                  <a:lnTo>
                    <a:pt x="1745" y="6807"/>
                  </a:lnTo>
                  <a:lnTo>
                    <a:pt x="1571" y="6923"/>
                  </a:lnTo>
                  <a:lnTo>
                    <a:pt x="1513" y="7039"/>
                  </a:lnTo>
                  <a:lnTo>
                    <a:pt x="1513" y="7039"/>
                  </a:lnTo>
                  <a:lnTo>
                    <a:pt x="1513" y="7039"/>
                  </a:lnTo>
                  <a:lnTo>
                    <a:pt x="1513" y="7098"/>
                  </a:lnTo>
                  <a:lnTo>
                    <a:pt x="1513" y="7098"/>
                  </a:lnTo>
                  <a:lnTo>
                    <a:pt x="1513" y="7098"/>
                  </a:lnTo>
                  <a:lnTo>
                    <a:pt x="1513" y="7156"/>
                  </a:lnTo>
                  <a:lnTo>
                    <a:pt x="1571" y="7156"/>
                  </a:lnTo>
                  <a:lnTo>
                    <a:pt x="1571" y="7156"/>
                  </a:lnTo>
                  <a:lnTo>
                    <a:pt x="1571" y="7156"/>
                  </a:lnTo>
                  <a:lnTo>
                    <a:pt x="1629" y="7156"/>
                  </a:lnTo>
                  <a:lnTo>
                    <a:pt x="2793" y="7447"/>
                  </a:lnTo>
                  <a:lnTo>
                    <a:pt x="4538" y="7912"/>
                  </a:lnTo>
                  <a:lnTo>
                    <a:pt x="4596" y="7912"/>
                  </a:lnTo>
                  <a:lnTo>
                    <a:pt x="4596" y="7912"/>
                  </a:lnTo>
                  <a:lnTo>
                    <a:pt x="4654" y="7912"/>
                  </a:lnTo>
                  <a:lnTo>
                    <a:pt x="4654" y="7912"/>
                  </a:lnTo>
                  <a:lnTo>
                    <a:pt x="4654" y="7912"/>
                  </a:lnTo>
                  <a:lnTo>
                    <a:pt x="4654" y="7912"/>
                  </a:lnTo>
                  <a:lnTo>
                    <a:pt x="4654" y="7854"/>
                  </a:lnTo>
                  <a:lnTo>
                    <a:pt x="4654" y="7854"/>
                  </a:lnTo>
                  <a:lnTo>
                    <a:pt x="4712" y="7796"/>
                  </a:lnTo>
                  <a:lnTo>
                    <a:pt x="4712" y="7796"/>
                  </a:lnTo>
                  <a:lnTo>
                    <a:pt x="4654" y="7796"/>
                  </a:lnTo>
                  <a:lnTo>
                    <a:pt x="4654" y="7737"/>
                  </a:lnTo>
                  <a:lnTo>
                    <a:pt x="4654" y="7737"/>
                  </a:lnTo>
                  <a:lnTo>
                    <a:pt x="4654" y="7679"/>
                  </a:lnTo>
                  <a:lnTo>
                    <a:pt x="4654" y="7621"/>
                  </a:lnTo>
                  <a:lnTo>
                    <a:pt x="4596" y="7621"/>
                  </a:lnTo>
                  <a:lnTo>
                    <a:pt x="4596" y="7563"/>
                  </a:lnTo>
                  <a:lnTo>
                    <a:pt x="4596" y="7563"/>
                  </a:lnTo>
                  <a:lnTo>
                    <a:pt x="4538" y="7505"/>
                  </a:lnTo>
                  <a:lnTo>
                    <a:pt x="4538" y="7505"/>
                  </a:lnTo>
                  <a:lnTo>
                    <a:pt x="4538" y="7505"/>
                  </a:lnTo>
                  <a:lnTo>
                    <a:pt x="4538" y="7505"/>
                  </a:lnTo>
                  <a:lnTo>
                    <a:pt x="4538" y="7505"/>
                  </a:lnTo>
                  <a:lnTo>
                    <a:pt x="4363" y="7330"/>
                  </a:lnTo>
                  <a:lnTo>
                    <a:pt x="4189" y="7214"/>
                  </a:lnTo>
                  <a:lnTo>
                    <a:pt x="4189" y="7214"/>
                  </a:lnTo>
                  <a:lnTo>
                    <a:pt x="4189" y="7214"/>
                  </a:lnTo>
                  <a:lnTo>
                    <a:pt x="4654" y="7156"/>
                  </a:lnTo>
                  <a:lnTo>
                    <a:pt x="4654" y="7156"/>
                  </a:lnTo>
                  <a:lnTo>
                    <a:pt x="5236" y="6981"/>
                  </a:lnTo>
                  <a:lnTo>
                    <a:pt x="5236" y="6981"/>
                  </a:lnTo>
                  <a:lnTo>
                    <a:pt x="5352" y="6923"/>
                  </a:lnTo>
                  <a:lnTo>
                    <a:pt x="5352" y="6923"/>
                  </a:lnTo>
                  <a:lnTo>
                    <a:pt x="5876" y="6632"/>
                  </a:lnTo>
                  <a:lnTo>
                    <a:pt x="5876" y="6632"/>
                  </a:lnTo>
                  <a:lnTo>
                    <a:pt x="6167" y="6399"/>
                  </a:lnTo>
                  <a:lnTo>
                    <a:pt x="6167" y="6399"/>
                  </a:lnTo>
                  <a:lnTo>
                    <a:pt x="6399" y="6167"/>
                  </a:lnTo>
                  <a:lnTo>
                    <a:pt x="6632" y="5876"/>
                  </a:lnTo>
                  <a:lnTo>
                    <a:pt x="6632" y="5876"/>
                  </a:lnTo>
                  <a:lnTo>
                    <a:pt x="6632" y="5876"/>
                  </a:lnTo>
                  <a:lnTo>
                    <a:pt x="6632" y="5876"/>
                  </a:lnTo>
                  <a:lnTo>
                    <a:pt x="6865" y="5934"/>
                  </a:lnTo>
                  <a:lnTo>
                    <a:pt x="6865" y="5934"/>
                  </a:lnTo>
                  <a:lnTo>
                    <a:pt x="6865" y="5934"/>
                  </a:lnTo>
                  <a:lnTo>
                    <a:pt x="7214" y="5876"/>
                  </a:lnTo>
                  <a:lnTo>
                    <a:pt x="7214" y="5876"/>
                  </a:lnTo>
                  <a:lnTo>
                    <a:pt x="7330" y="5876"/>
                  </a:lnTo>
                  <a:lnTo>
                    <a:pt x="7330" y="5876"/>
                  </a:lnTo>
                  <a:lnTo>
                    <a:pt x="7330" y="5876"/>
                  </a:lnTo>
                  <a:lnTo>
                    <a:pt x="7447" y="5818"/>
                  </a:lnTo>
                  <a:lnTo>
                    <a:pt x="7447" y="5818"/>
                  </a:lnTo>
                  <a:lnTo>
                    <a:pt x="7505" y="5818"/>
                  </a:lnTo>
                  <a:lnTo>
                    <a:pt x="7505" y="5818"/>
                  </a:lnTo>
                  <a:lnTo>
                    <a:pt x="7737" y="5643"/>
                  </a:lnTo>
                  <a:lnTo>
                    <a:pt x="7737" y="5643"/>
                  </a:lnTo>
                  <a:lnTo>
                    <a:pt x="7796" y="5643"/>
                  </a:lnTo>
                  <a:lnTo>
                    <a:pt x="7796" y="5643"/>
                  </a:lnTo>
                  <a:lnTo>
                    <a:pt x="7970" y="5469"/>
                  </a:lnTo>
                  <a:lnTo>
                    <a:pt x="7970" y="5469"/>
                  </a:lnTo>
                  <a:lnTo>
                    <a:pt x="7970" y="5469"/>
                  </a:lnTo>
                  <a:lnTo>
                    <a:pt x="8145" y="5178"/>
                  </a:lnTo>
                  <a:lnTo>
                    <a:pt x="8319" y="4887"/>
                  </a:lnTo>
                  <a:lnTo>
                    <a:pt x="8552" y="4247"/>
                  </a:lnTo>
                  <a:lnTo>
                    <a:pt x="8843" y="3665"/>
                  </a:lnTo>
                  <a:lnTo>
                    <a:pt x="8959" y="3374"/>
                  </a:lnTo>
                  <a:lnTo>
                    <a:pt x="9134" y="3200"/>
                  </a:lnTo>
                  <a:lnTo>
                    <a:pt x="9134" y="3200"/>
                  </a:lnTo>
                  <a:lnTo>
                    <a:pt x="9308" y="3025"/>
                  </a:lnTo>
                  <a:lnTo>
                    <a:pt x="9541" y="2967"/>
                  </a:lnTo>
                  <a:lnTo>
                    <a:pt x="9599" y="2967"/>
                  </a:lnTo>
                  <a:lnTo>
                    <a:pt x="9599" y="2967"/>
                  </a:lnTo>
                  <a:lnTo>
                    <a:pt x="9599" y="2909"/>
                  </a:lnTo>
                  <a:lnTo>
                    <a:pt x="9657" y="2909"/>
                  </a:lnTo>
                  <a:lnTo>
                    <a:pt x="9657" y="2909"/>
                  </a:lnTo>
                  <a:lnTo>
                    <a:pt x="9657" y="2851"/>
                  </a:lnTo>
                  <a:lnTo>
                    <a:pt x="9657" y="2851"/>
                  </a:lnTo>
                  <a:lnTo>
                    <a:pt x="9657" y="2851"/>
                  </a:lnTo>
                  <a:lnTo>
                    <a:pt x="9657" y="2851"/>
                  </a:lnTo>
                  <a:lnTo>
                    <a:pt x="9715" y="2676"/>
                  </a:lnTo>
                  <a:lnTo>
                    <a:pt x="9657" y="2502"/>
                  </a:lnTo>
                  <a:lnTo>
                    <a:pt x="9599" y="2327"/>
                  </a:lnTo>
                  <a:lnTo>
                    <a:pt x="9541" y="2269"/>
                  </a:lnTo>
                  <a:lnTo>
                    <a:pt x="9425" y="2269"/>
                  </a:lnTo>
                  <a:lnTo>
                    <a:pt x="9425" y="2269"/>
                  </a:lnTo>
                  <a:close/>
                  <a:moveTo>
                    <a:pt x="815" y="3782"/>
                  </a:moveTo>
                  <a:lnTo>
                    <a:pt x="815" y="3782"/>
                  </a:lnTo>
                  <a:lnTo>
                    <a:pt x="756" y="3374"/>
                  </a:lnTo>
                  <a:lnTo>
                    <a:pt x="640" y="2967"/>
                  </a:lnTo>
                  <a:lnTo>
                    <a:pt x="640" y="2967"/>
                  </a:lnTo>
                  <a:lnTo>
                    <a:pt x="582" y="2618"/>
                  </a:lnTo>
                  <a:lnTo>
                    <a:pt x="524" y="2269"/>
                  </a:lnTo>
                  <a:lnTo>
                    <a:pt x="524" y="2269"/>
                  </a:lnTo>
                  <a:lnTo>
                    <a:pt x="524" y="1978"/>
                  </a:lnTo>
                  <a:lnTo>
                    <a:pt x="582" y="1745"/>
                  </a:lnTo>
                  <a:lnTo>
                    <a:pt x="582" y="1745"/>
                  </a:lnTo>
                  <a:lnTo>
                    <a:pt x="756" y="1513"/>
                  </a:lnTo>
                  <a:lnTo>
                    <a:pt x="873" y="1396"/>
                  </a:lnTo>
                  <a:lnTo>
                    <a:pt x="931" y="1396"/>
                  </a:lnTo>
                  <a:lnTo>
                    <a:pt x="931" y="1396"/>
                  </a:lnTo>
                  <a:lnTo>
                    <a:pt x="931" y="1396"/>
                  </a:lnTo>
                  <a:lnTo>
                    <a:pt x="989" y="1396"/>
                  </a:lnTo>
                  <a:lnTo>
                    <a:pt x="989" y="1396"/>
                  </a:lnTo>
                  <a:lnTo>
                    <a:pt x="1105" y="1338"/>
                  </a:lnTo>
                  <a:lnTo>
                    <a:pt x="1222" y="1338"/>
                  </a:lnTo>
                  <a:lnTo>
                    <a:pt x="1222" y="1338"/>
                  </a:lnTo>
                  <a:lnTo>
                    <a:pt x="1280" y="1396"/>
                  </a:lnTo>
                  <a:lnTo>
                    <a:pt x="1280" y="1396"/>
                  </a:lnTo>
                  <a:lnTo>
                    <a:pt x="1513" y="1513"/>
                  </a:lnTo>
                  <a:lnTo>
                    <a:pt x="1513" y="1513"/>
                  </a:lnTo>
                  <a:lnTo>
                    <a:pt x="1513" y="1513"/>
                  </a:lnTo>
                  <a:lnTo>
                    <a:pt x="1513" y="1513"/>
                  </a:lnTo>
                  <a:lnTo>
                    <a:pt x="1629" y="1629"/>
                  </a:lnTo>
                  <a:lnTo>
                    <a:pt x="1687" y="1804"/>
                  </a:lnTo>
                  <a:lnTo>
                    <a:pt x="1687" y="1804"/>
                  </a:lnTo>
                  <a:lnTo>
                    <a:pt x="1396" y="2094"/>
                  </a:lnTo>
                  <a:lnTo>
                    <a:pt x="1222" y="2443"/>
                  </a:lnTo>
                  <a:lnTo>
                    <a:pt x="1047" y="2793"/>
                  </a:lnTo>
                  <a:lnTo>
                    <a:pt x="873" y="3200"/>
                  </a:lnTo>
                  <a:lnTo>
                    <a:pt x="873" y="3200"/>
                  </a:lnTo>
                  <a:lnTo>
                    <a:pt x="815" y="3782"/>
                  </a:lnTo>
                  <a:lnTo>
                    <a:pt x="815" y="3782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grpSp>
          <p:nvGrpSpPr>
            <p:cNvPr id="797" name="Google Shape;797;p36"/>
            <p:cNvGrpSpPr/>
            <p:nvPr/>
          </p:nvGrpSpPr>
          <p:grpSpPr>
            <a:xfrm>
              <a:off x="1426327" y="428193"/>
              <a:ext cx="804349" cy="655052"/>
              <a:chOff x="1411877" y="418605"/>
              <a:chExt cx="804349" cy="655052"/>
            </a:xfrm>
          </p:grpSpPr>
          <p:sp>
            <p:nvSpPr>
              <p:cNvPr id="798" name="Google Shape;798;p36"/>
              <p:cNvSpPr/>
              <p:nvPr/>
            </p:nvSpPr>
            <p:spPr>
              <a:xfrm>
                <a:off x="1411877" y="485990"/>
                <a:ext cx="178236" cy="289076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492" extrusionOk="0">
                    <a:moveTo>
                      <a:pt x="1687" y="1048"/>
                    </a:moveTo>
                    <a:lnTo>
                      <a:pt x="1687" y="1048"/>
                    </a:lnTo>
                    <a:lnTo>
                      <a:pt x="1687" y="1164"/>
                    </a:lnTo>
                    <a:lnTo>
                      <a:pt x="1745" y="1222"/>
                    </a:lnTo>
                    <a:lnTo>
                      <a:pt x="1862" y="1280"/>
                    </a:lnTo>
                    <a:lnTo>
                      <a:pt x="1920" y="1280"/>
                    </a:lnTo>
                    <a:lnTo>
                      <a:pt x="1920" y="1280"/>
                    </a:lnTo>
                    <a:lnTo>
                      <a:pt x="2036" y="1280"/>
                    </a:lnTo>
                    <a:lnTo>
                      <a:pt x="2094" y="1222"/>
                    </a:lnTo>
                    <a:lnTo>
                      <a:pt x="2153" y="1106"/>
                    </a:lnTo>
                    <a:lnTo>
                      <a:pt x="2153" y="990"/>
                    </a:lnTo>
                    <a:lnTo>
                      <a:pt x="2153" y="990"/>
                    </a:lnTo>
                    <a:lnTo>
                      <a:pt x="2153" y="815"/>
                    </a:lnTo>
                    <a:lnTo>
                      <a:pt x="2094" y="640"/>
                    </a:lnTo>
                    <a:lnTo>
                      <a:pt x="1978" y="466"/>
                    </a:lnTo>
                    <a:lnTo>
                      <a:pt x="1862" y="291"/>
                    </a:lnTo>
                    <a:lnTo>
                      <a:pt x="1862" y="291"/>
                    </a:lnTo>
                    <a:lnTo>
                      <a:pt x="1629" y="117"/>
                    </a:lnTo>
                    <a:lnTo>
                      <a:pt x="1338" y="59"/>
                    </a:lnTo>
                    <a:lnTo>
                      <a:pt x="1338" y="59"/>
                    </a:lnTo>
                    <a:lnTo>
                      <a:pt x="1047" y="1"/>
                    </a:lnTo>
                    <a:lnTo>
                      <a:pt x="756" y="59"/>
                    </a:lnTo>
                    <a:lnTo>
                      <a:pt x="756" y="59"/>
                    </a:lnTo>
                    <a:lnTo>
                      <a:pt x="582" y="175"/>
                    </a:lnTo>
                    <a:lnTo>
                      <a:pt x="407" y="291"/>
                    </a:lnTo>
                    <a:lnTo>
                      <a:pt x="291" y="466"/>
                    </a:lnTo>
                    <a:lnTo>
                      <a:pt x="116" y="699"/>
                    </a:lnTo>
                    <a:lnTo>
                      <a:pt x="116" y="699"/>
                    </a:lnTo>
                    <a:lnTo>
                      <a:pt x="0" y="1106"/>
                    </a:lnTo>
                    <a:lnTo>
                      <a:pt x="0" y="1455"/>
                    </a:lnTo>
                    <a:lnTo>
                      <a:pt x="58" y="1862"/>
                    </a:lnTo>
                    <a:lnTo>
                      <a:pt x="175" y="2269"/>
                    </a:lnTo>
                    <a:lnTo>
                      <a:pt x="175" y="2269"/>
                    </a:lnTo>
                    <a:lnTo>
                      <a:pt x="291" y="2793"/>
                    </a:lnTo>
                    <a:lnTo>
                      <a:pt x="291" y="3026"/>
                    </a:lnTo>
                    <a:lnTo>
                      <a:pt x="291" y="3200"/>
                    </a:lnTo>
                    <a:lnTo>
                      <a:pt x="291" y="3200"/>
                    </a:lnTo>
                    <a:lnTo>
                      <a:pt x="291" y="3317"/>
                    </a:lnTo>
                    <a:lnTo>
                      <a:pt x="349" y="3375"/>
                    </a:lnTo>
                    <a:lnTo>
                      <a:pt x="407" y="3491"/>
                    </a:lnTo>
                    <a:lnTo>
                      <a:pt x="466" y="3491"/>
                    </a:lnTo>
                    <a:lnTo>
                      <a:pt x="466" y="3491"/>
                    </a:lnTo>
                    <a:lnTo>
                      <a:pt x="582" y="3491"/>
                    </a:lnTo>
                    <a:lnTo>
                      <a:pt x="698" y="3491"/>
                    </a:lnTo>
                    <a:lnTo>
                      <a:pt x="756" y="3375"/>
                    </a:lnTo>
                    <a:lnTo>
                      <a:pt x="756" y="3317"/>
                    </a:lnTo>
                    <a:lnTo>
                      <a:pt x="756" y="3317"/>
                    </a:lnTo>
                    <a:lnTo>
                      <a:pt x="815" y="3026"/>
                    </a:lnTo>
                    <a:lnTo>
                      <a:pt x="756" y="2735"/>
                    </a:lnTo>
                    <a:lnTo>
                      <a:pt x="640" y="2153"/>
                    </a:lnTo>
                    <a:lnTo>
                      <a:pt x="640" y="2153"/>
                    </a:lnTo>
                    <a:lnTo>
                      <a:pt x="524" y="1513"/>
                    </a:lnTo>
                    <a:lnTo>
                      <a:pt x="524" y="1222"/>
                    </a:lnTo>
                    <a:lnTo>
                      <a:pt x="582" y="931"/>
                    </a:lnTo>
                    <a:lnTo>
                      <a:pt x="582" y="931"/>
                    </a:lnTo>
                    <a:lnTo>
                      <a:pt x="756" y="699"/>
                    </a:lnTo>
                    <a:lnTo>
                      <a:pt x="931" y="524"/>
                    </a:lnTo>
                    <a:lnTo>
                      <a:pt x="931" y="524"/>
                    </a:lnTo>
                    <a:lnTo>
                      <a:pt x="1105" y="524"/>
                    </a:lnTo>
                    <a:lnTo>
                      <a:pt x="1222" y="524"/>
                    </a:lnTo>
                    <a:lnTo>
                      <a:pt x="1222" y="524"/>
                    </a:lnTo>
                    <a:lnTo>
                      <a:pt x="1396" y="582"/>
                    </a:lnTo>
                    <a:lnTo>
                      <a:pt x="1513" y="640"/>
                    </a:lnTo>
                    <a:lnTo>
                      <a:pt x="1513" y="640"/>
                    </a:lnTo>
                    <a:lnTo>
                      <a:pt x="1629" y="815"/>
                    </a:lnTo>
                    <a:lnTo>
                      <a:pt x="1687" y="1048"/>
                    </a:lnTo>
                    <a:lnTo>
                      <a:pt x="1687" y="104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799" name="Google Shape;799;p36"/>
              <p:cNvSpPr/>
              <p:nvPr/>
            </p:nvSpPr>
            <p:spPr>
              <a:xfrm>
                <a:off x="1435885" y="519682"/>
                <a:ext cx="154228" cy="255384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3085" extrusionOk="0">
                    <a:moveTo>
                      <a:pt x="1397" y="757"/>
                    </a:moveTo>
                    <a:lnTo>
                      <a:pt x="1397" y="757"/>
                    </a:lnTo>
                    <a:lnTo>
                      <a:pt x="1514" y="815"/>
                    </a:lnTo>
                    <a:lnTo>
                      <a:pt x="1630" y="873"/>
                    </a:lnTo>
                    <a:lnTo>
                      <a:pt x="1630" y="873"/>
                    </a:lnTo>
                    <a:lnTo>
                      <a:pt x="1746" y="873"/>
                    </a:lnTo>
                    <a:lnTo>
                      <a:pt x="1804" y="815"/>
                    </a:lnTo>
                    <a:lnTo>
                      <a:pt x="1863" y="699"/>
                    </a:lnTo>
                    <a:lnTo>
                      <a:pt x="1863" y="583"/>
                    </a:lnTo>
                    <a:lnTo>
                      <a:pt x="1863" y="583"/>
                    </a:lnTo>
                    <a:lnTo>
                      <a:pt x="1804" y="292"/>
                    </a:lnTo>
                    <a:lnTo>
                      <a:pt x="1630" y="1"/>
                    </a:lnTo>
                    <a:lnTo>
                      <a:pt x="1630" y="1"/>
                    </a:lnTo>
                    <a:lnTo>
                      <a:pt x="1746" y="233"/>
                    </a:lnTo>
                    <a:lnTo>
                      <a:pt x="1804" y="524"/>
                    </a:lnTo>
                    <a:lnTo>
                      <a:pt x="1804" y="524"/>
                    </a:lnTo>
                    <a:lnTo>
                      <a:pt x="1804" y="641"/>
                    </a:lnTo>
                    <a:lnTo>
                      <a:pt x="1746" y="699"/>
                    </a:lnTo>
                    <a:lnTo>
                      <a:pt x="1688" y="757"/>
                    </a:lnTo>
                    <a:lnTo>
                      <a:pt x="1572" y="815"/>
                    </a:lnTo>
                    <a:lnTo>
                      <a:pt x="1572" y="815"/>
                    </a:lnTo>
                    <a:lnTo>
                      <a:pt x="1514" y="757"/>
                    </a:lnTo>
                    <a:lnTo>
                      <a:pt x="1397" y="757"/>
                    </a:lnTo>
                    <a:lnTo>
                      <a:pt x="1397" y="757"/>
                    </a:lnTo>
                    <a:close/>
                    <a:moveTo>
                      <a:pt x="1" y="2968"/>
                    </a:moveTo>
                    <a:lnTo>
                      <a:pt x="1" y="2968"/>
                    </a:lnTo>
                    <a:lnTo>
                      <a:pt x="117" y="3026"/>
                    </a:lnTo>
                    <a:lnTo>
                      <a:pt x="176" y="3084"/>
                    </a:lnTo>
                    <a:lnTo>
                      <a:pt x="176" y="3084"/>
                    </a:lnTo>
                    <a:lnTo>
                      <a:pt x="292" y="3084"/>
                    </a:lnTo>
                    <a:lnTo>
                      <a:pt x="408" y="3084"/>
                    </a:lnTo>
                    <a:lnTo>
                      <a:pt x="466" y="2968"/>
                    </a:lnTo>
                    <a:lnTo>
                      <a:pt x="466" y="2910"/>
                    </a:lnTo>
                    <a:lnTo>
                      <a:pt x="466" y="2910"/>
                    </a:lnTo>
                    <a:lnTo>
                      <a:pt x="525" y="2619"/>
                    </a:lnTo>
                    <a:lnTo>
                      <a:pt x="466" y="2328"/>
                    </a:lnTo>
                    <a:lnTo>
                      <a:pt x="350" y="1746"/>
                    </a:lnTo>
                    <a:lnTo>
                      <a:pt x="350" y="1746"/>
                    </a:lnTo>
                    <a:lnTo>
                      <a:pt x="234" y="1106"/>
                    </a:lnTo>
                    <a:lnTo>
                      <a:pt x="234" y="815"/>
                    </a:lnTo>
                    <a:lnTo>
                      <a:pt x="292" y="524"/>
                    </a:lnTo>
                    <a:lnTo>
                      <a:pt x="292" y="524"/>
                    </a:lnTo>
                    <a:lnTo>
                      <a:pt x="466" y="292"/>
                    </a:lnTo>
                    <a:lnTo>
                      <a:pt x="641" y="117"/>
                    </a:lnTo>
                    <a:lnTo>
                      <a:pt x="641" y="117"/>
                    </a:lnTo>
                    <a:lnTo>
                      <a:pt x="815" y="117"/>
                    </a:lnTo>
                    <a:lnTo>
                      <a:pt x="932" y="117"/>
                    </a:lnTo>
                    <a:lnTo>
                      <a:pt x="932" y="117"/>
                    </a:lnTo>
                    <a:lnTo>
                      <a:pt x="1106" y="175"/>
                    </a:lnTo>
                    <a:lnTo>
                      <a:pt x="1223" y="233"/>
                    </a:lnTo>
                    <a:lnTo>
                      <a:pt x="1223" y="233"/>
                    </a:lnTo>
                    <a:lnTo>
                      <a:pt x="1106" y="117"/>
                    </a:lnTo>
                    <a:lnTo>
                      <a:pt x="932" y="59"/>
                    </a:lnTo>
                    <a:lnTo>
                      <a:pt x="757" y="1"/>
                    </a:lnTo>
                    <a:lnTo>
                      <a:pt x="583" y="59"/>
                    </a:lnTo>
                    <a:lnTo>
                      <a:pt x="583" y="59"/>
                    </a:lnTo>
                    <a:lnTo>
                      <a:pt x="408" y="117"/>
                    </a:lnTo>
                    <a:lnTo>
                      <a:pt x="234" y="292"/>
                    </a:lnTo>
                    <a:lnTo>
                      <a:pt x="176" y="466"/>
                    </a:lnTo>
                    <a:lnTo>
                      <a:pt x="117" y="699"/>
                    </a:lnTo>
                    <a:lnTo>
                      <a:pt x="117" y="1164"/>
                    </a:lnTo>
                    <a:lnTo>
                      <a:pt x="234" y="1688"/>
                    </a:lnTo>
                    <a:lnTo>
                      <a:pt x="234" y="1688"/>
                    </a:lnTo>
                    <a:lnTo>
                      <a:pt x="408" y="2270"/>
                    </a:lnTo>
                    <a:lnTo>
                      <a:pt x="466" y="2561"/>
                    </a:lnTo>
                    <a:lnTo>
                      <a:pt x="466" y="2851"/>
                    </a:lnTo>
                    <a:lnTo>
                      <a:pt x="466" y="2851"/>
                    </a:lnTo>
                    <a:lnTo>
                      <a:pt x="408" y="2910"/>
                    </a:lnTo>
                    <a:lnTo>
                      <a:pt x="350" y="2968"/>
                    </a:lnTo>
                    <a:lnTo>
                      <a:pt x="234" y="3026"/>
                    </a:lnTo>
                    <a:lnTo>
                      <a:pt x="176" y="3026"/>
                    </a:lnTo>
                    <a:lnTo>
                      <a:pt x="176" y="3026"/>
                    </a:lnTo>
                    <a:lnTo>
                      <a:pt x="1" y="2968"/>
                    </a:lnTo>
                    <a:lnTo>
                      <a:pt x="1" y="2968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00" name="Google Shape;800;p36"/>
              <p:cNvSpPr/>
              <p:nvPr/>
            </p:nvSpPr>
            <p:spPr>
              <a:xfrm>
                <a:off x="1903132" y="606354"/>
                <a:ext cx="313093" cy="298679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3608" extrusionOk="0">
                    <a:moveTo>
                      <a:pt x="698" y="3608"/>
                    </a:moveTo>
                    <a:lnTo>
                      <a:pt x="698" y="3608"/>
                    </a:lnTo>
                    <a:lnTo>
                      <a:pt x="1105" y="3608"/>
                    </a:lnTo>
                    <a:lnTo>
                      <a:pt x="1396" y="3550"/>
                    </a:lnTo>
                    <a:lnTo>
                      <a:pt x="1687" y="3433"/>
                    </a:lnTo>
                    <a:lnTo>
                      <a:pt x="1920" y="3317"/>
                    </a:lnTo>
                    <a:lnTo>
                      <a:pt x="2094" y="3084"/>
                    </a:lnTo>
                    <a:lnTo>
                      <a:pt x="2269" y="2852"/>
                    </a:lnTo>
                    <a:lnTo>
                      <a:pt x="2502" y="2328"/>
                    </a:lnTo>
                    <a:lnTo>
                      <a:pt x="2734" y="1804"/>
                    </a:lnTo>
                    <a:lnTo>
                      <a:pt x="2909" y="1281"/>
                    </a:lnTo>
                    <a:lnTo>
                      <a:pt x="3025" y="1048"/>
                    </a:lnTo>
                    <a:lnTo>
                      <a:pt x="3200" y="874"/>
                    </a:lnTo>
                    <a:lnTo>
                      <a:pt x="3374" y="757"/>
                    </a:lnTo>
                    <a:lnTo>
                      <a:pt x="3607" y="699"/>
                    </a:lnTo>
                    <a:lnTo>
                      <a:pt x="3607" y="699"/>
                    </a:lnTo>
                    <a:lnTo>
                      <a:pt x="3665" y="641"/>
                    </a:lnTo>
                    <a:lnTo>
                      <a:pt x="3781" y="525"/>
                    </a:lnTo>
                    <a:lnTo>
                      <a:pt x="3781" y="292"/>
                    </a:lnTo>
                    <a:lnTo>
                      <a:pt x="3665" y="59"/>
                    </a:lnTo>
                    <a:lnTo>
                      <a:pt x="3607" y="1"/>
                    </a:lnTo>
                    <a:lnTo>
                      <a:pt x="3491" y="1"/>
                    </a:lnTo>
                    <a:lnTo>
                      <a:pt x="3491" y="1"/>
                    </a:lnTo>
                    <a:lnTo>
                      <a:pt x="3258" y="59"/>
                    </a:lnTo>
                    <a:lnTo>
                      <a:pt x="3083" y="117"/>
                    </a:lnTo>
                    <a:lnTo>
                      <a:pt x="2734" y="408"/>
                    </a:lnTo>
                    <a:lnTo>
                      <a:pt x="2385" y="757"/>
                    </a:lnTo>
                    <a:lnTo>
                      <a:pt x="2094" y="1164"/>
                    </a:lnTo>
                    <a:lnTo>
                      <a:pt x="1803" y="1572"/>
                    </a:lnTo>
                    <a:lnTo>
                      <a:pt x="1513" y="1863"/>
                    </a:lnTo>
                    <a:lnTo>
                      <a:pt x="1338" y="1979"/>
                    </a:lnTo>
                    <a:lnTo>
                      <a:pt x="1164" y="2095"/>
                    </a:lnTo>
                    <a:lnTo>
                      <a:pt x="931" y="2153"/>
                    </a:lnTo>
                    <a:lnTo>
                      <a:pt x="698" y="2153"/>
                    </a:lnTo>
                    <a:lnTo>
                      <a:pt x="698" y="2153"/>
                    </a:lnTo>
                    <a:lnTo>
                      <a:pt x="524" y="2095"/>
                    </a:lnTo>
                    <a:lnTo>
                      <a:pt x="349" y="2153"/>
                    </a:lnTo>
                    <a:lnTo>
                      <a:pt x="175" y="2212"/>
                    </a:lnTo>
                    <a:lnTo>
                      <a:pt x="116" y="2270"/>
                    </a:lnTo>
                    <a:lnTo>
                      <a:pt x="58" y="2386"/>
                    </a:lnTo>
                    <a:lnTo>
                      <a:pt x="0" y="2503"/>
                    </a:lnTo>
                    <a:lnTo>
                      <a:pt x="0" y="2793"/>
                    </a:lnTo>
                    <a:lnTo>
                      <a:pt x="116" y="3084"/>
                    </a:lnTo>
                    <a:lnTo>
                      <a:pt x="291" y="3317"/>
                    </a:lnTo>
                    <a:lnTo>
                      <a:pt x="524" y="3550"/>
                    </a:lnTo>
                    <a:lnTo>
                      <a:pt x="698" y="3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01" name="Google Shape;801;p36"/>
              <p:cNvSpPr/>
              <p:nvPr/>
            </p:nvSpPr>
            <p:spPr>
              <a:xfrm>
                <a:off x="1903132" y="606354"/>
                <a:ext cx="313093" cy="298679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3608" fill="none" extrusionOk="0">
                    <a:moveTo>
                      <a:pt x="698" y="3608"/>
                    </a:moveTo>
                    <a:lnTo>
                      <a:pt x="698" y="3608"/>
                    </a:lnTo>
                    <a:lnTo>
                      <a:pt x="1105" y="3608"/>
                    </a:lnTo>
                    <a:lnTo>
                      <a:pt x="1396" y="3550"/>
                    </a:lnTo>
                    <a:lnTo>
                      <a:pt x="1687" y="3433"/>
                    </a:lnTo>
                    <a:lnTo>
                      <a:pt x="1920" y="3317"/>
                    </a:lnTo>
                    <a:lnTo>
                      <a:pt x="2094" y="3084"/>
                    </a:lnTo>
                    <a:lnTo>
                      <a:pt x="2269" y="2852"/>
                    </a:lnTo>
                    <a:lnTo>
                      <a:pt x="2502" y="2328"/>
                    </a:lnTo>
                    <a:lnTo>
                      <a:pt x="2734" y="1804"/>
                    </a:lnTo>
                    <a:lnTo>
                      <a:pt x="2909" y="1281"/>
                    </a:lnTo>
                    <a:lnTo>
                      <a:pt x="3025" y="1048"/>
                    </a:lnTo>
                    <a:lnTo>
                      <a:pt x="3200" y="874"/>
                    </a:lnTo>
                    <a:lnTo>
                      <a:pt x="3374" y="757"/>
                    </a:lnTo>
                    <a:lnTo>
                      <a:pt x="3607" y="699"/>
                    </a:lnTo>
                    <a:lnTo>
                      <a:pt x="3607" y="699"/>
                    </a:lnTo>
                    <a:lnTo>
                      <a:pt x="3665" y="641"/>
                    </a:lnTo>
                    <a:lnTo>
                      <a:pt x="3781" y="525"/>
                    </a:lnTo>
                    <a:lnTo>
                      <a:pt x="3781" y="292"/>
                    </a:lnTo>
                    <a:lnTo>
                      <a:pt x="3665" y="59"/>
                    </a:lnTo>
                    <a:lnTo>
                      <a:pt x="3607" y="1"/>
                    </a:lnTo>
                    <a:lnTo>
                      <a:pt x="3491" y="1"/>
                    </a:lnTo>
                    <a:lnTo>
                      <a:pt x="3491" y="1"/>
                    </a:lnTo>
                    <a:lnTo>
                      <a:pt x="3258" y="59"/>
                    </a:lnTo>
                    <a:lnTo>
                      <a:pt x="3083" y="117"/>
                    </a:lnTo>
                    <a:lnTo>
                      <a:pt x="2734" y="408"/>
                    </a:lnTo>
                    <a:lnTo>
                      <a:pt x="2385" y="757"/>
                    </a:lnTo>
                    <a:lnTo>
                      <a:pt x="2094" y="1164"/>
                    </a:lnTo>
                    <a:lnTo>
                      <a:pt x="1803" y="1572"/>
                    </a:lnTo>
                    <a:lnTo>
                      <a:pt x="1513" y="1863"/>
                    </a:lnTo>
                    <a:lnTo>
                      <a:pt x="1338" y="1979"/>
                    </a:lnTo>
                    <a:lnTo>
                      <a:pt x="1164" y="2095"/>
                    </a:lnTo>
                    <a:lnTo>
                      <a:pt x="931" y="2153"/>
                    </a:lnTo>
                    <a:lnTo>
                      <a:pt x="698" y="2153"/>
                    </a:lnTo>
                    <a:lnTo>
                      <a:pt x="698" y="2153"/>
                    </a:lnTo>
                    <a:lnTo>
                      <a:pt x="524" y="2095"/>
                    </a:lnTo>
                    <a:lnTo>
                      <a:pt x="349" y="2153"/>
                    </a:lnTo>
                    <a:lnTo>
                      <a:pt x="175" y="2212"/>
                    </a:lnTo>
                    <a:lnTo>
                      <a:pt x="116" y="2270"/>
                    </a:lnTo>
                    <a:lnTo>
                      <a:pt x="58" y="2386"/>
                    </a:lnTo>
                    <a:lnTo>
                      <a:pt x="0" y="2503"/>
                    </a:lnTo>
                    <a:lnTo>
                      <a:pt x="0" y="2793"/>
                    </a:lnTo>
                    <a:lnTo>
                      <a:pt x="116" y="3084"/>
                    </a:lnTo>
                    <a:lnTo>
                      <a:pt x="291" y="3317"/>
                    </a:lnTo>
                    <a:lnTo>
                      <a:pt x="524" y="3550"/>
                    </a:lnTo>
                    <a:lnTo>
                      <a:pt x="698" y="3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02" name="Google Shape;802;p36"/>
              <p:cNvSpPr/>
              <p:nvPr/>
            </p:nvSpPr>
            <p:spPr>
              <a:xfrm>
                <a:off x="1932025" y="649732"/>
                <a:ext cx="279399" cy="255301"/>
              </a:xfrm>
              <a:custGeom>
                <a:avLst/>
                <a:gdLst/>
                <a:ahLst/>
                <a:cxnLst/>
                <a:rect l="l" t="t" r="r" b="b"/>
                <a:pathLst>
                  <a:path w="3375" h="3084" extrusionOk="0">
                    <a:moveTo>
                      <a:pt x="349" y="3084"/>
                    </a:moveTo>
                    <a:lnTo>
                      <a:pt x="349" y="3084"/>
                    </a:lnTo>
                    <a:lnTo>
                      <a:pt x="756" y="3084"/>
                    </a:lnTo>
                    <a:lnTo>
                      <a:pt x="1047" y="3026"/>
                    </a:lnTo>
                    <a:lnTo>
                      <a:pt x="1338" y="2909"/>
                    </a:lnTo>
                    <a:lnTo>
                      <a:pt x="1571" y="2793"/>
                    </a:lnTo>
                    <a:lnTo>
                      <a:pt x="1745" y="2560"/>
                    </a:lnTo>
                    <a:lnTo>
                      <a:pt x="1920" y="2328"/>
                    </a:lnTo>
                    <a:lnTo>
                      <a:pt x="2153" y="1804"/>
                    </a:lnTo>
                    <a:lnTo>
                      <a:pt x="2385" y="1280"/>
                    </a:lnTo>
                    <a:lnTo>
                      <a:pt x="2560" y="757"/>
                    </a:lnTo>
                    <a:lnTo>
                      <a:pt x="2676" y="524"/>
                    </a:lnTo>
                    <a:lnTo>
                      <a:pt x="2851" y="350"/>
                    </a:lnTo>
                    <a:lnTo>
                      <a:pt x="3025" y="233"/>
                    </a:lnTo>
                    <a:lnTo>
                      <a:pt x="3258" y="175"/>
                    </a:lnTo>
                    <a:lnTo>
                      <a:pt x="3258" y="175"/>
                    </a:lnTo>
                    <a:lnTo>
                      <a:pt x="3316" y="117"/>
                    </a:lnTo>
                    <a:lnTo>
                      <a:pt x="3374" y="59"/>
                    </a:lnTo>
                    <a:lnTo>
                      <a:pt x="3374" y="59"/>
                    </a:lnTo>
                    <a:lnTo>
                      <a:pt x="3142" y="1"/>
                    </a:lnTo>
                    <a:lnTo>
                      <a:pt x="2967" y="59"/>
                    </a:lnTo>
                    <a:lnTo>
                      <a:pt x="2793" y="175"/>
                    </a:lnTo>
                    <a:lnTo>
                      <a:pt x="2676" y="233"/>
                    </a:lnTo>
                    <a:lnTo>
                      <a:pt x="2676" y="233"/>
                    </a:lnTo>
                    <a:lnTo>
                      <a:pt x="2443" y="582"/>
                    </a:lnTo>
                    <a:lnTo>
                      <a:pt x="2211" y="931"/>
                    </a:lnTo>
                    <a:lnTo>
                      <a:pt x="1862" y="1804"/>
                    </a:lnTo>
                    <a:lnTo>
                      <a:pt x="1571" y="2153"/>
                    </a:lnTo>
                    <a:lnTo>
                      <a:pt x="1222" y="2502"/>
                    </a:lnTo>
                    <a:lnTo>
                      <a:pt x="989" y="2618"/>
                    </a:lnTo>
                    <a:lnTo>
                      <a:pt x="756" y="2735"/>
                    </a:lnTo>
                    <a:lnTo>
                      <a:pt x="466" y="2851"/>
                    </a:lnTo>
                    <a:lnTo>
                      <a:pt x="116" y="2851"/>
                    </a:lnTo>
                    <a:lnTo>
                      <a:pt x="116" y="2851"/>
                    </a:lnTo>
                    <a:lnTo>
                      <a:pt x="0" y="2851"/>
                    </a:lnTo>
                    <a:lnTo>
                      <a:pt x="0" y="2851"/>
                    </a:lnTo>
                    <a:lnTo>
                      <a:pt x="175" y="3026"/>
                    </a:lnTo>
                    <a:lnTo>
                      <a:pt x="349" y="3084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03" name="Google Shape;803;p36"/>
              <p:cNvSpPr/>
              <p:nvPr/>
            </p:nvSpPr>
            <p:spPr>
              <a:xfrm>
                <a:off x="1932025" y="649732"/>
                <a:ext cx="279399" cy="255301"/>
              </a:xfrm>
              <a:custGeom>
                <a:avLst/>
                <a:gdLst/>
                <a:ahLst/>
                <a:cxnLst/>
                <a:rect l="l" t="t" r="r" b="b"/>
                <a:pathLst>
                  <a:path w="3375" h="3084" fill="none" extrusionOk="0">
                    <a:moveTo>
                      <a:pt x="349" y="3084"/>
                    </a:moveTo>
                    <a:lnTo>
                      <a:pt x="349" y="3084"/>
                    </a:lnTo>
                    <a:lnTo>
                      <a:pt x="756" y="3084"/>
                    </a:lnTo>
                    <a:lnTo>
                      <a:pt x="1047" y="3026"/>
                    </a:lnTo>
                    <a:lnTo>
                      <a:pt x="1338" y="2909"/>
                    </a:lnTo>
                    <a:lnTo>
                      <a:pt x="1571" y="2793"/>
                    </a:lnTo>
                    <a:lnTo>
                      <a:pt x="1745" y="2560"/>
                    </a:lnTo>
                    <a:lnTo>
                      <a:pt x="1920" y="2328"/>
                    </a:lnTo>
                    <a:lnTo>
                      <a:pt x="2153" y="1804"/>
                    </a:lnTo>
                    <a:lnTo>
                      <a:pt x="2385" y="1280"/>
                    </a:lnTo>
                    <a:lnTo>
                      <a:pt x="2560" y="757"/>
                    </a:lnTo>
                    <a:lnTo>
                      <a:pt x="2676" y="524"/>
                    </a:lnTo>
                    <a:lnTo>
                      <a:pt x="2851" y="350"/>
                    </a:lnTo>
                    <a:lnTo>
                      <a:pt x="3025" y="233"/>
                    </a:lnTo>
                    <a:lnTo>
                      <a:pt x="3258" y="175"/>
                    </a:lnTo>
                    <a:lnTo>
                      <a:pt x="3258" y="175"/>
                    </a:lnTo>
                    <a:lnTo>
                      <a:pt x="3316" y="117"/>
                    </a:lnTo>
                    <a:lnTo>
                      <a:pt x="3374" y="59"/>
                    </a:lnTo>
                    <a:lnTo>
                      <a:pt x="3374" y="59"/>
                    </a:lnTo>
                    <a:lnTo>
                      <a:pt x="3142" y="1"/>
                    </a:lnTo>
                    <a:lnTo>
                      <a:pt x="2967" y="59"/>
                    </a:lnTo>
                    <a:lnTo>
                      <a:pt x="2793" y="175"/>
                    </a:lnTo>
                    <a:lnTo>
                      <a:pt x="2676" y="233"/>
                    </a:lnTo>
                    <a:lnTo>
                      <a:pt x="2676" y="233"/>
                    </a:lnTo>
                    <a:lnTo>
                      <a:pt x="2443" y="582"/>
                    </a:lnTo>
                    <a:lnTo>
                      <a:pt x="2211" y="931"/>
                    </a:lnTo>
                    <a:lnTo>
                      <a:pt x="1862" y="1804"/>
                    </a:lnTo>
                    <a:lnTo>
                      <a:pt x="1571" y="2153"/>
                    </a:lnTo>
                    <a:lnTo>
                      <a:pt x="1222" y="2502"/>
                    </a:lnTo>
                    <a:lnTo>
                      <a:pt x="989" y="2618"/>
                    </a:lnTo>
                    <a:lnTo>
                      <a:pt x="756" y="2735"/>
                    </a:lnTo>
                    <a:lnTo>
                      <a:pt x="466" y="2851"/>
                    </a:lnTo>
                    <a:lnTo>
                      <a:pt x="116" y="2851"/>
                    </a:lnTo>
                    <a:lnTo>
                      <a:pt x="116" y="2851"/>
                    </a:lnTo>
                    <a:lnTo>
                      <a:pt x="0" y="2851"/>
                    </a:lnTo>
                    <a:lnTo>
                      <a:pt x="0" y="2851"/>
                    </a:lnTo>
                    <a:lnTo>
                      <a:pt x="175" y="3026"/>
                    </a:lnTo>
                    <a:lnTo>
                      <a:pt x="349" y="3084"/>
                    </a:lnTo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04" name="Google Shape;804;p36"/>
              <p:cNvSpPr/>
              <p:nvPr/>
            </p:nvSpPr>
            <p:spPr>
              <a:xfrm>
                <a:off x="1479265" y="485990"/>
                <a:ext cx="529824" cy="529808"/>
              </a:xfrm>
              <a:custGeom>
                <a:avLst/>
                <a:gdLst/>
                <a:ahLst/>
                <a:cxnLst/>
                <a:rect l="l" t="t" r="r" b="b"/>
                <a:pathLst>
                  <a:path w="6400" h="6400" extrusionOk="0">
                    <a:moveTo>
                      <a:pt x="4015" y="59"/>
                    </a:moveTo>
                    <a:lnTo>
                      <a:pt x="4015" y="59"/>
                    </a:lnTo>
                    <a:lnTo>
                      <a:pt x="3375" y="1"/>
                    </a:lnTo>
                    <a:lnTo>
                      <a:pt x="2735" y="1"/>
                    </a:lnTo>
                    <a:lnTo>
                      <a:pt x="2095" y="175"/>
                    </a:lnTo>
                    <a:lnTo>
                      <a:pt x="1571" y="408"/>
                    </a:lnTo>
                    <a:lnTo>
                      <a:pt x="1048" y="757"/>
                    </a:lnTo>
                    <a:lnTo>
                      <a:pt x="641" y="1222"/>
                    </a:lnTo>
                    <a:lnTo>
                      <a:pt x="291" y="1746"/>
                    </a:lnTo>
                    <a:lnTo>
                      <a:pt x="59" y="2386"/>
                    </a:lnTo>
                    <a:lnTo>
                      <a:pt x="59" y="2386"/>
                    </a:lnTo>
                    <a:lnTo>
                      <a:pt x="1" y="3026"/>
                    </a:lnTo>
                    <a:lnTo>
                      <a:pt x="1" y="3666"/>
                    </a:lnTo>
                    <a:lnTo>
                      <a:pt x="175" y="4247"/>
                    </a:lnTo>
                    <a:lnTo>
                      <a:pt x="408" y="4829"/>
                    </a:lnTo>
                    <a:lnTo>
                      <a:pt x="815" y="5295"/>
                    </a:lnTo>
                    <a:lnTo>
                      <a:pt x="1222" y="5760"/>
                    </a:lnTo>
                    <a:lnTo>
                      <a:pt x="1804" y="6051"/>
                    </a:lnTo>
                    <a:lnTo>
                      <a:pt x="2386" y="6284"/>
                    </a:lnTo>
                    <a:lnTo>
                      <a:pt x="2386" y="6284"/>
                    </a:lnTo>
                    <a:lnTo>
                      <a:pt x="3026" y="6400"/>
                    </a:lnTo>
                    <a:lnTo>
                      <a:pt x="3666" y="6342"/>
                    </a:lnTo>
                    <a:lnTo>
                      <a:pt x="4247" y="6225"/>
                    </a:lnTo>
                    <a:lnTo>
                      <a:pt x="4829" y="5935"/>
                    </a:lnTo>
                    <a:lnTo>
                      <a:pt x="5353" y="5585"/>
                    </a:lnTo>
                    <a:lnTo>
                      <a:pt x="5760" y="5120"/>
                    </a:lnTo>
                    <a:lnTo>
                      <a:pt x="6109" y="4596"/>
                    </a:lnTo>
                    <a:lnTo>
                      <a:pt x="6284" y="4015"/>
                    </a:lnTo>
                    <a:lnTo>
                      <a:pt x="6284" y="4015"/>
                    </a:lnTo>
                    <a:lnTo>
                      <a:pt x="6400" y="3317"/>
                    </a:lnTo>
                    <a:lnTo>
                      <a:pt x="6400" y="2735"/>
                    </a:lnTo>
                    <a:lnTo>
                      <a:pt x="6225" y="2095"/>
                    </a:lnTo>
                    <a:lnTo>
                      <a:pt x="5935" y="1571"/>
                    </a:lnTo>
                    <a:lnTo>
                      <a:pt x="5585" y="1048"/>
                    </a:lnTo>
                    <a:lnTo>
                      <a:pt x="5120" y="640"/>
                    </a:lnTo>
                    <a:lnTo>
                      <a:pt x="4596" y="291"/>
                    </a:lnTo>
                    <a:lnTo>
                      <a:pt x="4015" y="5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05" name="Google Shape;805;p36"/>
              <p:cNvSpPr/>
              <p:nvPr/>
            </p:nvSpPr>
            <p:spPr>
              <a:xfrm>
                <a:off x="1479265" y="485990"/>
                <a:ext cx="529824" cy="529808"/>
              </a:xfrm>
              <a:custGeom>
                <a:avLst/>
                <a:gdLst/>
                <a:ahLst/>
                <a:cxnLst/>
                <a:rect l="l" t="t" r="r" b="b"/>
                <a:pathLst>
                  <a:path w="6400" h="6400" fill="none" extrusionOk="0">
                    <a:moveTo>
                      <a:pt x="4015" y="59"/>
                    </a:moveTo>
                    <a:lnTo>
                      <a:pt x="4015" y="59"/>
                    </a:lnTo>
                    <a:lnTo>
                      <a:pt x="3375" y="1"/>
                    </a:lnTo>
                    <a:lnTo>
                      <a:pt x="2735" y="1"/>
                    </a:lnTo>
                    <a:lnTo>
                      <a:pt x="2095" y="175"/>
                    </a:lnTo>
                    <a:lnTo>
                      <a:pt x="1571" y="408"/>
                    </a:lnTo>
                    <a:lnTo>
                      <a:pt x="1048" y="757"/>
                    </a:lnTo>
                    <a:lnTo>
                      <a:pt x="641" y="1222"/>
                    </a:lnTo>
                    <a:lnTo>
                      <a:pt x="291" y="1746"/>
                    </a:lnTo>
                    <a:lnTo>
                      <a:pt x="59" y="2386"/>
                    </a:lnTo>
                    <a:lnTo>
                      <a:pt x="59" y="2386"/>
                    </a:lnTo>
                    <a:lnTo>
                      <a:pt x="1" y="3026"/>
                    </a:lnTo>
                    <a:lnTo>
                      <a:pt x="1" y="3666"/>
                    </a:lnTo>
                    <a:lnTo>
                      <a:pt x="175" y="4247"/>
                    </a:lnTo>
                    <a:lnTo>
                      <a:pt x="408" y="4829"/>
                    </a:lnTo>
                    <a:lnTo>
                      <a:pt x="815" y="5295"/>
                    </a:lnTo>
                    <a:lnTo>
                      <a:pt x="1222" y="5760"/>
                    </a:lnTo>
                    <a:lnTo>
                      <a:pt x="1804" y="6051"/>
                    </a:lnTo>
                    <a:lnTo>
                      <a:pt x="2386" y="6284"/>
                    </a:lnTo>
                    <a:lnTo>
                      <a:pt x="2386" y="6284"/>
                    </a:lnTo>
                    <a:lnTo>
                      <a:pt x="3026" y="6400"/>
                    </a:lnTo>
                    <a:lnTo>
                      <a:pt x="3666" y="6342"/>
                    </a:lnTo>
                    <a:lnTo>
                      <a:pt x="4247" y="6225"/>
                    </a:lnTo>
                    <a:lnTo>
                      <a:pt x="4829" y="5935"/>
                    </a:lnTo>
                    <a:lnTo>
                      <a:pt x="5353" y="5585"/>
                    </a:lnTo>
                    <a:lnTo>
                      <a:pt x="5760" y="5120"/>
                    </a:lnTo>
                    <a:lnTo>
                      <a:pt x="6109" y="4596"/>
                    </a:lnTo>
                    <a:lnTo>
                      <a:pt x="6284" y="4015"/>
                    </a:lnTo>
                    <a:lnTo>
                      <a:pt x="6284" y="4015"/>
                    </a:lnTo>
                    <a:lnTo>
                      <a:pt x="6400" y="3317"/>
                    </a:lnTo>
                    <a:lnTo>
                      <a:pt x="6400" y="2735"/>
                    </a:lnTo>
                    <a:lnTo>
                      <a:pt x="6225" y="2095"/>
                    </a:lnTo>
                    <a:lnTo>
                      <a:pt x="5935" y="1571"/>
                    </a:lnTo>
                    <a:lnTo>
                      <a:pt x="5585" y="1048"/>
                    </a:lnTo>
                    <a:lnTo>
                      <a:pt x="5120" y="640"/>
                    </a:lnTo>
                    <a:lnTo>
                      <a:pt x="4596" y="291"/>
                    </a:lnTo>
                    <a:lnTo>
                      <a:pt x="4015" y="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06" name="Google Shape;806;p36"/>
              <p:cNvSpPr/>
              <p:nvPr/>
            </p:nvSpPr>
            <p:spPr>
              <a:xfrm>
                <a:off x="1503356" y="476387"/>
                <a:ext cx="481726" cy="5442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6575" extrusionOk="0">
                    <a:moveTo>
                      <a:pt x="3084" y="175"/>
                    </a:moveTo>
                    <a:lnTo>
                      <a:pt x="3549" y="233"/>
                    </a:lnTo>
                    <a:lnTo>
                      <a:pt x="3956" y="349"/>
                    </a:lnTo>
                    <a:lnTo>
                      <a:pt x="4305" y="524"/>
                    </a:lnTo>
                    <a:lnTo>
                      <a:pt x="4655" y="815"/>
                    </a:lnTo>
                    <a:lnTo>
                      <a:pt x="4887" y="989"/>
                    </a:lnTo>
                    <a:lnTo>
                      <a:pt x="5120" y="1280"/>
                    </a:lnTo>
                    <a:lnTo>
                      <a:pt x="5411" y="1804"/>
                    </a:lnTo>
                    <a:lnTo>
                      <a:pt x="5585" y="2444"/>
                    </a:lnTo>
                    <a:lnTo>
                      <a:pt x="5644" y="3084"/>
                    </a:lnTo>
                    <a:lnTo>
                      <a:pt x="5585" y="3607"/>
                    </a:lnTo>
                    <a:lnTo>
                      <a:pt x="5469" y="4131"/>
                    </a:lnTo>
                    <a:lnTo>
                      <a:pt x="5294" y="4654"/>
                    </a:lnTo>
                    <a:lnTo>
                      <a:pt x="5004" y="5120"/>
                    </a:lnTo>
                    <a:lnTo>
                      <a:pt x="4771" y="5411"/>
                    </a:lnTo>
                    <a:lnTo>
                      <a:pt x="4480" y="5701"/>
                    </a:lnTo>
                    <a:lnTo>
                      <a:pt x="4189" y="5876"/>
                    </a:lnTo>
                    <a:lnTo>
                      <a:pt x="3956" y="6109"/>
                    </a:lnTo>
                    <a:lnTo>
                      <a:pt x="3607" y="6225"/>
                    </a:lnTo>
                    <a:lnTo>
                      <a:pt x="3316" y="6341"/>
                    </a:lnTo>
                    <a:lnTo>
                      <a:pt x="3026" y="6400"/>
                    </a:lnTo>
                    <a:lnTo>
                      <a:pt x="2677" y="6400"/>
                    </a:lnTo>
                    <a:lnTo>
                      <a:pt x="2269" y="6341"/>
                    </a:lnTo>
                    <a:lnTo>
                      <a:pt x="1862" y="6283"/>
                    </a:lnTo>
                    <a:lnTo>
                      <a:pt x="1513" y="6051"/>
                    </a:lnTo>
                    <a:lnTo>
                      <a:pt x="1106" y="5818"/>
                    </a:lnTo>
                    <a:lnTo>
                      <a:pt x="931" y="5585"/>
                    </a:lnTo>
                    <a:lnTo>
                      <a:pt x="699" y="5352"/>
                    </a:lnTo>
                    <a:lnTo>
                      <a:pt x="408" y="4771"/>
                    </a:lnTo>
                    <a:lnTo>
                      <a:pt x="233" y="4189"/>
                    </a:lnTo>
                    <a:lnTo>
                      <a:pt x="175" y="3549"/>
                    </a:lnTo>
                    <a:lnTo>
                      <a:pt x="233" y="2967"/>
                    </a:lnTo>
                    <a:lnTo>
                      <a:pt x="350" y="2444"/>
                    </a:lnTo>
                    <a:lnTo>
                      <a:pt x="524" y="1920"/>
                    </a:lnTo>
                    <a:lnTo>
                      <a:pt x="815" y="1455"/>
                    </a:lnTo>
                    <a:lnTo>
                      <a:pt x="1048" y="1164"/>
                    </a:lnTo>
                    <a:lnTo>
                      <a:pt x="1338" y="931"/>
                    </a:lnTo>
                    <a:lnTo>
                      <a:pt x="1571" y="698"/>
                    </a:lnTo>
                    <a:lnTo>
                      <a:pt x="1862" y="524"/>
                    </a:lnTo>
                    <a:lnTo>
                      <a:pt x="2153" y="349"/>
                    </a:lnTo>
                    <a:lnTo>
                      <a:pt x="2502" y="291"/>
                    </a:lnTo>
                    <a:lnTo>
                      <a:pt x="2793" y="233"/>
                    </a:lnTo>
                    <a:lnTo>
                      <a:pt x="3084" y="175"/>
                    </a:lnTo>
                    <a:close/>
                    <a:moveTo>
                      <a:pt x="3084" y="0"/>
                    </a:moveTo>
                    <a:lnTo>
                      <a:pt x="2793" y="58"/>
                    </a:lnTo>
                    <a:lnTo>
                      <a:pt x="2444" y="117"/>
                    </a:lnTo>
                    <a:lnTo>
                      <a:pt x="2095" y="233"/>
                    </a:lnTo>
                    <a:lnTo>
                      <a:pt x="1804" y="349"/>
                    </a:lnTo>
                    <a:lnTo>
                      <a:pt x="1513" y="582"/>
                    </a:lnTo>
                    <a:lnTo>
                      <a:pt x="1222" y="815"/>
                    </a:lnTo>
                    <a:lnTo>
                      <a:pt x="931" y="1047"/>
                    </a:lnTo>
                    <a:lnTo>
                      <a:pt x="699" y="1338"/>
                    </a:lnTo>
                    <a:lnTo>
                      <a:pt x="408" y="1862"/>
                    </a:lnTo>
                    <a:lnTo>
                      <a:pt x="175" y="2385"/>
                    </a:lnTo>
                    <a:lnTo>
                      <a:pt x="59" y="2967"/>
                    </a:lnTo>
                    <a:lnTo>
                      <a:pt x="0" y="3549"/>
                    </a:lnTo>
                    <a:lnTo>
                      <a:pt x="59" y="4189"/>
                    </a:lnTo>
                    <a:lnTo>
                      <a:pt x="233" y="4829"/>
                    </a:lnTo>
                    <a:lnTo>
                      <a:pt x="408" y="5178"/>
                    </a:lnTo>
                    <a:lnTo>
                      <a:pt x="582" y="5411"/>
                    </a:lnTo>
                    <a:lnTo>
                      <a:pt x="757" y="5701"/>
                    </a:lnTo>
                    <a:lnTo>
                      <a:pt x="1048" y="5934"/>
                    </a:lnTo>
                    <a:lnTo>
                      <a:pt x="1397" y="6225"/>
                    </a:lnTo>
                    <a:lnTo>
                      <a:pt x="1804" y="6400"/>
                    </a:lnTo>
                    <a:lnTo>
                      <a:pt x="2269" y="6516"/>
                    </a:lnTo>
                    <a:lnTo>
                      <a:pt x="2677" y="6574"/>
                    </a:lnTo>
                    <a:lnTo>
                      <a:pt x="3026" y="6574"/>
                    </a:lnTo>
                    <a:lnTo>
                      <a:pt x="3375" y="6458"/>
                    </a:lnTo>
                    <a:lnTo>
                      <a:pt x="3666" y="6400"/>
                    </a:lnTo>
                    <a:lnTo>
                      <a:pt x="4015" y="6225"/>
                    </a:lnTo>
                    <a:lnTo>
                      <a:pt x="4305" y="6051"/>
                    </a:lnTo>
                    <a:lnTo>
                      <a:pt x="4596" y="5818"/>
                    </a:lnTo>
                    <a:lnTo>
                      <a:pt x="4887" y="5527"/>
                    </a:lnTo>
                    <a:lnTo>
                      <a:pt x="5120" y="5236"/>
                    </a:lnTo>
                    <a:lnTo>
                      <a:pt x="5411" y="4712"/>
                    </a:lnTo>
                    <a:lnTo>
                      <a:pt x="5644" y="4189"/>
                    </a:lnTo>
                    <a:lnTo>
                      <a:pt x="5760" y="3607"/>
                    </a:lnTo>
                    <a:lnTo>
                      <a:pt x="5818" y="3084"/>
                    </a:lnTo>
                    <a:lnTo>
                      <a:pt x="5760" y="2385"/>
                    </a:lnTo>
                    <a:lnTo>
                      <a:pt x="5527" y="1745"/>
                    </a:lnTo>
                    <a:lnTo>
                      <a:pt x="5411" y="1455"/>
                    </a:lnTo>
                    <a:lnTo>
                      <a:pt x="5236" y="1164"/>
                    </a:lnTo>
                    <a:lnTo>
                      <a:pt x="5004" y="931"/>
                    </a:lnTo>
                    <a:lnTo>
                      <a:pt x="4771" y="640"/>
                    </a:lnTo>
                    <a:lnTo>
                      <a:pt x="4422" y="407"/>
                    </a:lnTo>
                    <a:lnTo>
                      <a:pt x="4015" y="175"/>
                    </a:lnTo>
                    <a:lnTo>
                      <a:pt x="3549" y="58"/>
                    </a:lnTo>
                    <a:lnTo>
                      <a:pt x="3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07" name="Google Shape;807;p36"/>
              <p:cNvSpPr/>
              <p:nvPr/>
            </p:nvSpPr>
            <p:spPr>
              <a:xfrm>
                <a:off x="1541852" y="481188"/>
                <a:ext cx="404653" cy="534609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6458" extrusionOk="0">
                    <a:moveTo>
                      <a:pt x="3142" y="175"/>
                    </a:moveTo>
                    <a:lnTo>
                      <a:pt x="3491" y="291"/>
                    </a:lnTo>
                    <a:lnTo>
                      <a:pt x="3724" y="466"/>
                    </a:lnTo>
                    <a:lnTo>
                      <a:pt x="4015" y="698"/>
                    </a:lnTo>
                    <a:lnTo>
                      <a:pt x="4306" y="1106"/>
                    </a:lnTo>
                    <a:lnTo>
                      <a:pt x="4539" y="1571"/>
                    </a:lnTo>
                    <a:lnTo>
                      <a:pt x="4655" y="2095"/>
                    </a:lnTo>
                    <a:lnTo>
                      <a:pt x="4713" y="2676"/>
                    </a:lnTo>
                    <a:lnTo>
                      <a:pt x="4655" y="3258"/>
                    </a:lnTo>
                    <a:lnTo>
                      <a:pt x="4539" y="3840"/>
                    </a:lnTo>
                    <a:lnTo>
                      <a:pt x="4364" y="4422"/>
                    </a:lnTo>
                    <a:lnTo>
                      <a:pt x="4073" y="4945"/>
                    </a:lnTo>
                    <a:lnTo>
                      <a:pt x="3840" y="5294"/>
                    </a:lnTo>
                    <a:lnTo>
                      <a:pt x="3608" y="5527"/>
                    </a:lnTo>
                    <a:lnTo>
                      <a:pt x="3375" y="5760"/>
                    </a:lnTo>
                    <a:lnTo>
                      <a:pt x="3084" y="5993"/>
                    </a:lnTo>
                    <a:lnTo>
                      <a:pt x="2851" y="6109"/>
                    </a:lnTo>
                    <a:lnTo>
                      <a:pt x="2561" y="6225"/>
                    </a:lnTo>
                    <a:lnTo>
                      <a:pt x="2270" y="6283"/>
                    </a:lnTo>
                    <a:lnTo>
                      <a:pt x="2037" y="6342"/>
                    </a:lnTo>
                    <a:lnTo>
                      <a:pt x="1688" y="6283"/>
                    </a:lnTo>
                    <a:lnTo>
                      <a:pt x="1397" y="6167"/>
                    </a:lnTo>
                    <a:lnTo>
                      <a:pt x="1106" y="6051"/>
                    </a:lnTo>
                    <a:lnTo>
                      <a:pt x="873" y="5818"/>
                    </a:lnTo>
                    <a:lnTo>
                      <a:pt x="583" y="5411"/>
                    </a:lnTo>
                    <a:lnTo>
                      <a:pt x="350" y="4945"/>
                    </a:lnTo>
                    <a:lnTo>
                      <a:pt x="234" y="4364"/>
                    </a:lnTo>
                    <a:lnTo>
                      <a:pt x="175" y="3782"/>
                    </a:lnTo>
                    <a:lnTo>
                      <a:pt x="234" y="3200"/>
                    </a:lnTo>
                    <a:lnTo>
                      <a:pt x="350" y="2618"/>
                    </a:lnTo>
                    <a:lnTo>
                      <a:pt x="524" y="2037"/>
                    </a:lnTo>
                    <a:lnTo>
                      <a:pt x="815" y="1513"/>
                    </a:lnTo>
                    <a:lnTo>
                      <a:pt x="1048" y="1222"/>
                    </a:lnTo>
                    <a:lnTo>
                      <a:pt x="1281" y="931"/>
                    </a:lnTo>
                    <a:lnTo>
                      <a:pt x="1513" y="698"/>
                    </a:lnTo>
                    <a:lnTo>
                      <a:pt x="1746" y="524"/>
                    </a:lnTo>
                    <a:lnTo>
                      <a:pt x="2037" y="349"/>
                    </a:lnTo>
                    <a:lnTo>
                      <a:pt x="2328" y="233"/>
                    </a:lnTo>
                    <a:lnTo>
                      <a:pt x="2561" y="175"/>
                    </a:lnTo>
                    <a:close/>
                    <a:moveTo>
                      <a:pt x="2561" y="0"/>
                    </a:moveTo>
                    <a:lnTo>
                      <a:pt x="2270" y="117"/>
                    </a:lnTo>
                    <a:lnTo>
                      <a:pt x="1979" y="233"/>
                    </a:lnTo>
                    <a:lnTo>
                      <a:pt x="1688" y="349"/>
                    </a:lnTo>
                    <a:lnTo>
                      <a:pt x="1397" y="582"/>
                    </a:lnTo>
                    <a:lnTo>
                      <a:pt x="1164" y="815"/>
                    </a:lnTo>
                    <a:lnTo>
                      <a:pt x="873" y="1106"/>
                    </a:lnTo>
                    <a:lnTo>
                      <a:pt x="699" y="1455"/>
                    </a:lnTo>
                    <a:lnTo>
                      <a:pt x="350" y="1978"/>
                    </a:lnTo>
                    <a:lnTo>
                      <a:pt x="175" y="2560"/>
                    </a:lnTo>
                    <a:lnTo>
                      <a:pt x="59" y="3200"/>
                    </a:lnTo>
                    <a:lnTo>
                      <a:pt x="1" y="3782"/>
                    </a:lnTo>
                    <a:lnTo>
                      <a:pt x="59" y="4422"/>
                    </a:lnTo>
                    <a:lnTo>
                      <a:pt x="175" y="4945"/>
                    </a:lnTo>
                    <a:lnTo>
                      <a:pt x="408" y="5469"/>
                    </a:lnTo>
                    <a:lnTo>
                      <a:pt x="757" y="5934"/>
                    </a:lnTo>
                    <a:lnTo>
                      <a:pt x="1048" y="6167"/>
                    </a:lnTo>
                    <a:lnTo>
                      <a:pt x="1339" y="6342"/>
                    </a:lnTo>
                    <a:lnTo>
                      <a:pt x="1688" y="6458"/>
                    </a:lnTo>
                    <a:lnTo>
                      <a:pt x="2328" y="6458"/>
                    </a:lnTo>
                    <a:lnTo>
                      <a:pt x="2619" y="6400"/>
                    </a:lnTo>
                    <a:lnTo>
                      <a:pt x="2910" y="6283"/>
                    </a:lnTo>
                    <a:lnTo>
                      <a:pt x="3201" y="6109"/>
                    </a:lnTo>
                    <a:lnTo>
                      <a:pt x="3491" y="5934"/>
                    </a:lnTo>
                    <a:lnTo>
                      <a:pt x="3724" y="5643"/>
                    </a:lnTo>
                    <a:lnTo>
                      <a:pt x="3957" y="5353"/>
                    </a:lnTo>
                    <a:lnTo>
                      <a:pt x="4190" y="5062"/>
                    </a:lnTo>
                    <a:lnTo>
                      <a:pt x="4480" y="4480"/>
                    </a:lnTo>
                    <a:lnTo>
                      <a:pt x="4713" y="3898"/>
                    </a:lnTo>
                    <a:lnTo>
                      <a:pt x="4829" y="3316"/>
                    </a:lnTo>
                    <a:lnTo>
                      <a:pt x="4888" y="2676"/>
                    </a:lnTo>
                    <a:lnTo>
                      <a:pt x="4829" y="2095"/>
                    </a:lnTo>
                    <a:lnTo>
                      <a:pt x="4713" y="1513"/>
                    </a:lnTo>
                    <a:lnTo>
                      <a:pt x="4480" y="989"/>
                    </a:lnTo>
                    <a:lnTo>
                      <a:pt x="4131" y="582"/>
                    </a:lnTo>
                    <a:lnTo>
                      <a:pt x="3840" y="291"/>
                    </a:lnTo>
                    <a:lnTo>
                      <a:pt x="3550" y="117"/>
                    </a:lnTo>
                    <a:lnTo>
                      <a:pt x="3201" y="59"/>
                    </a:lnTo>
                    <a:lnTo>
                      <a:pt x="28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08" name="Google Shape;808;p36"/>
              <p:cNvSpPr/>
              <p:nvPr/>
            </p:nvSpPr>
            <p:spPr>
              <a:xfrm>
                <a:off x="1580430" y="481188"/>
                <a:ext cx="327580" cy="534609"/>
              </a:xfrm>
              <a:custGeom>
                <a:avLst/>
                <a:gdLst/>
                <a:ahLst/>
                <a:cxnLst/>
                <a:rect l="l" t="t" r="r" b="b"/>
                <a:pathLst>
                  <a:path w="3957" h="6458" extrusionOk="0">
                    <a:moveTo>
                      <a:pt x="2560" y="175"/>
                    </a:moveTo>
                    <a:lnTo>
                      <a:pt x="2793" y="233"/>
                    </a:lnTo>
                    <a:lnTo>
                      <a:pt x="2967" y="291"/>
                    </a:lnTo>
                    <a:lnTo>
                      <a:pt x="3142" y="408"/>
                    </a:lnTo>
                    <a:lnTo>
                      <a:pt x="3316" y="640"/>
                    </a:lnTo>
                    <a:lnTo>
                      <a:pt x="3491" y="931"/>
                    </a:lnTo>
                    <a:lnTo>
                      <a:pt x="3665" y="1338"/>
                    </a:lnTo>
                    <a:lnTo>
                      <a:pt x="3724" y="1746"/>
                    </a:lnTo>
                    <a:lnTo>
                      <a:pt x="3782" y="2269"/>
                    </a:lnTo>
                    <a:lnTo>
                      <a:pt x="3724" y="2909"/>
                    </a:lnTo>
                    <a:lnTo>
                      <a:pt x="3607" y="3549"/>
                    </a:lnTo>
                    <a:lnTo>
                      <a:pt x="3374" y="4189"/>
                    </a:lnTo>
                    <a:lnTo>
                      <a:pt x="3084" y="4829"/>
                    </a:lnTo>
                    <a:lnTo>
                      <a:pt x="2676" y="5469"/>
                    </a:lnTo>
                    <a:lnTo>
                      <a:pt x="2502" y="5702"/>
                    </a:lnTo>
                    <a:lnTo>
                      <a:pt x="2269" y="5934"/>
                    </a:lnTo>
                    <a:lnTo>
                      <a:pt x="2036" y="6109"/>
                    </a:lnTo>
                    <a:lnTo>
                      <a:pt x="1804" y="6225"/>
                    </a:lnTo>
                    <a:lnTo>
                      <a:pt x="1571" y="6283"/>
                    </a:lnTo>
                    <a:lnTo>
                      <a:pt x="1164" y="6283"/>
                    </a:lnTo>
                    <a:lnTo>
                      <a:pt x="989" y="6167"/>
                    </a:lnTo>
                    <a:lnTo>
                      <a:pt x="757" y="6051"/>
                    </a:lnTo>
                    <a:lnTo>
                      <a:pt x="582" y="5876"/>
                    </a:lnTo>
                    <a:lnTo>
                      <a:pt x="407" y="5527"/>
                    </a:lnTo>
                    <a:lnTo>
                      <a:pt x="291" y="5178"/>
                    </a:lnTo>
                    <a:lnTo>
                      <a:pt x="233" y="4713"/>
                    </a:lnTo>
                    <a:lnTo>
                      <a:pt x="175" y="4247"/>
                    </a:lnTo>
                    <a:lnTo>
                      <a:pt x="233" y="3607"/>
                    </a:lnTo>
                    <a:lnTo>
                      <a:pt x="349" y="2909"/>
                    </a:lnTo>
                    <a:lnTo>
                      <a:pt x="524" y="2269"/>
                    </a:lnTo>
                    <a:lnTo>
                      <a:pt x="815" y="1629"/>
                    </a:lnTo>
                    <a:lnTo>
                      <a:pt x="1222" y="989"/>
                    </a:lnTo>
                    <a:lnTo>
                      <a:pt x="1455" y="757"/>
                    </a:lnTo>
                    <a:lnTo>
                      <a:pt x="1687" y="582"/>
                    </a:lnTo>
                    <a:lnTo>
                      <a:pt x="1920" y="408"/>
                    </a:lnTo>
                    <a:lnTo>
                      <a:pt x="2153" y="291"/>
                    </a:lnTo>
                    <a:lnTo>
                      <a:pt x="2327" y="233"/>
                    </a:lnTo>
                    <a:lnTo>
                      <a:pt x="2560" y="175"/>
                    </a:lnTo>
                    <a:close/>
                    <a:moveTo>
                      <a:pt x="2560" y="0"/>
                    </a:moveTo>
                    <a:lnTo>
                      <a:pt x="2327" y="59"/>
                    </a:lnTo>
                    <a:lnTo>
                      <a:pt x="2095" y="117"/>
                    </a:lnTo>
                    <a:lnTo>
                      <a:pt x="1804" y="233"/>
                    </a:lnTo>
                    <a:lnTo>
                      <a:pt x="1571" y="408"/>
                    </a:lnTo>
                    <a:lnTo>
                      <a:pt x="1338" y="640"/>
                    </a:lnTo>
                    <a:lnTo>
                      <a:pt x="1106" y="931"/>
                    </a:lnTo>
                    <a:lnTo>
                      <a:pt x="698" y="1571"/>
                    </a:lnTo>
                    <a:lnTo>
                      <a:pt x="407" y="2211"/>
                    </a:lnTo>
                    <a:lnTo>
                      <a:pt x="175" y="2909"/>
                    </a:lnTo>
                    <a:lnTo>
                      <a:pt x="58" y="3549"/>
                    </a:lnTo>
                    <a:lnTo>
                      <a:pt x="0" y="4247"/>
                    </a:lnTo>
                    <a:lnTo>
                      <a:pt x="58" y="4713"/>
                    </a:lnTo>
                    <a:lnTo>
                      <a:pt x="117" y="5178"/>
                    </a:lnTo>
                    <a:lnTo>
                      <a:pt x="291" y="5643"/>
                    </a:lnTo>
                    <a:lnTo>
                      <a:pt x="466" y="5993"/>
                    </a:lnTo>
                    <a:lnTo>
                      <a:pt x="698" y="6167"/>
                    </a:lnTo>
                    <a:lnTo>
                      <a:pt x="873" y="6342"/>
                    </a:lnTo>
                    <a:lnTo>
                      <a:pt x="1106" y="6458"/>
                    </a:lnTo>
                    <a:lnTo>
                      <a:pt x="1629" y="6458"/>
                    </a:lnTo>
                    <a:lnTo>
                      <a:pt x="1862" y="6342"/>
                    </a:lnTo>
                    <a:lnTo>
                      <a:pt x="2095" y="6225"/>
                    </a:lnTo>
                    <a:lnTo>
                      <a:pt x="2385" y="6051"/>
                    </a:lnTo>
                    <a:lnTo>
                      <a:pt x="2618" y="5818"/>
                    </a:lnTo>
                    <a:lnTo>
                      <a:pt x="2851" y="5585"/>
                    </a:lnTo>
                    <a:lnTo>
                      <a:pt x="3258" y="4887"/>
                    </a:lnTo>
                    <a:lnTo>
                      <a:pt x="3549" y="4247"/>
                    </a:lnTo>
                    <a:lnTo>
                      <a:pt x="3782" y="3607"/>
                    </a:lnTo>
                    <a:lnTo>
                      <a:pt x="3898" y="2909"/>
                    </a:lnTo>
                    <a:lnTo>
                      <a:pt x="3956" y="2269"/>
                    </a:lnTo>
                    <a:lnTo>
                      <a:pt x="3898" y="1746"/>
                    </a:lnTo>
                    <a:lnTo>
                      <a:pt x="3840" y="1280"/>
                    </a:lnTo>
                    <a:lnTo>
                      <a:pt x="3665" y="873"/>
                    </a:lnTo>
                    <a:lnTo>
                      <a:pt x="3491" y="524"/>
                    </a:lnTo>
                    <a:lnTo>
                      <a:pt x="3258" y="291"/>
                    </a:lnTo>
                    <a:lnTo>
                      <a:pt x="3025" y="117"/>
                    </a:lnTo>
                    <a:lnTo>
                      <a:pt x="2793" y="59"/>
                    </a:lnTo>
                    <a:lnTo>
                      <a:pt x="25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09" name="Google Shape;809;p36"/>
              <p:cNvSpPr/>
              <p:nvPr/>
            </p:nvSpPr>
            <p:spPr>
              <a:xfrm>
                <a:off x="1623727" y="485990"/>
                <a:ext cx="240904" cy="529808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6400" extrusionOk="0">
                    <a:moveTo>
                      <a:pt x="2270" y="175"/>
                    </a:moveTo>
                    <a:lnTo>
                      <a:pt x="2386" y="233"/>
                    </a:lnTo>
                    <a:lnTo>
                      <a:pt x="2502" y="350"/>
                    </a:lnTo>
                    <a:lnTo>
                      <a:pt x="2561" y="466"/>
                    </a:lnTo>
                    <a:lnTo>
                      <a:pt x="2677" y="931"/>
                    </a:lnTo>
                    <a:lnTo>
                      <a:pt x="2735" y="1455"/>
                    </a:lnTo>
                    <a:lnTo>
                      <a:pt x="2677" y="2211"/>
                    </a:lnTo>
                    <a:lnTo>
                      <a:pt x="2561" y="3026"/>
                    </a:lnTo>
                    <a:lnTo>
                      <a:pt x="2328" y="3840"/>
                    </a:lnTo>
                    <a:lnTo>
                      <a:pt x="2037" y="4655"/>
                    </a:lnTo>
                    <a:lnTo>
                      <a:pt x="1688" y="5295"/>
                    </a:lnTo>
                    <a:lnTo>
                      <a:pt x="1339" y="5818"/>
                    </a:lnTo>
                    <a:lnTo>
                      <a:pt x="990" y="6109"/>
                    </a:lnTo>
                    <a:lnTo>
                      <a:pt x="815" y="6167"/>
                    </a:lnTo>
                    <a:lnTo>
                      <a:pt x="699" y="6225"/>
                    </a:lnTo>
                    <a:lnTo>
                      <a:pt x="583" y="6225"/>
                    </a:lnTo>
                    <a:lnTo>
                      <a:pt x="524" y="6167"/>
                    </a:lnTo>
                    <a:lnTo>
                      <a:pt x="408" y="6051"/>
                    </a:lnTo>
                    <a:lnTo>
                      <a:pt x="350" y="5876"/>
                    </a:lnTo>
                    <a:lnTo>
                      <a:pt x="234" y="5469"/>
                    </a:lnTo>
                    <a:lnTo>
                      <a:pt x="175" y="4887"/>
                    </a:lnTo>
                    <a:lnTo>
                      <a:pt x="234" y="4189"/>
                    </a:lnTo>
                    <a:lnTo>
                      <a:pt x="350" y="3375"/>
                    </a:lnTo>
                    <a:lnTo>
                      <a:pt x="583" y="2560"/>
                    </a:lnTo>
                    <a:lnTo>
                      <a:pt x="873" y="1746"/>
                    </a:lnTo>
                    <a:lnTo>
                      <a:pt x="1223" y="1048"/>
                    </a:lnTo>
                    <a:lnTo>
                      <a:pt x="1572" y="524"/>
                    </a:lnTo>
                    <a:lnTo>
                      <a:pt x="1921" y="233"/>
                    </a:lnTo>
                    <a:lnTo>
                      <a:pt x="2037" y="175"/>
                    </a:lnTo>
                    <a:close/>
                    <a:moveTo>
                      <a:pt x="1979" y="1"/>
                    </a:moveTo>
                    <a:lnTo>
                      <a:pt x="1804" y="117"/>
                    </a:lnTo>
                    <a:lnTo>
                      <a:pt x="1630" y="233"/>
                    </a:lnTo>
                    <a:lnTo>
                      <a:pt x="1455" y="466"/>
                    </a:lnTo>
                    <a:lnTo>
                      <a:pt x="1106" y="990"/>
                    </a:lnTo>
                    <a:lnTo>
                      <a:pt x="757" y="1688"/>
                    </a:lnTo>
                    <a:lnTo>
                      <a:pt x="408" y="2502"/>
                    </a:lnTo>
                    <a:lnTo>
                      <a:pt x="175" y="3317"/>
                    </a:lnTo>
                    <a:lnTo>
                      <a:pt x="59" y="4131"/>
                    </a:lnTo>
                    <a:lnTo>
                      <a:pt x="1" y="4887"/>
                    </a:lnTo>
                    <a:lnTo>
                      <a:pt x="59" y="5469"/>
                    </a:lnTo>
                    <a:lnTo>
                      <a:pt x="175" y="5935"/>
                    </a:lnTo>
                    <a:lnTo>
                      <a:pt x="292" y="6167"/>
                    </a:lnTo>
                    <a:lnTo>
                      <a:pt x="408" y="6284"/>
                    </a:lnTo>
                    <a:lnTo>
                      <a:pt x="524" y="6342"/>
                    </a:lnTo>
                    <a:lnTo>
                      <a:pt x="699" y="6400"/>
                    </a:lnTo>
                    <a:lnTo>
                      <a:pt x="873" y="6342"/>
                    </a:lnTo>
                    <a:lnTo>
                      <a:pt x="1048" y="6284"/>
                    </a:lnTo>
                    <a:lnTo>
                      <a:pt x="1281" y="6109"/>
                    </a:lnTo>
                    <a:lnTo>
                      <a:pt x="1455" y="5935"/>
                    </a:lnTo>
                    <a:lnTo>
                      <a:pt x="1804" y="5411"/>
                    </a:lnTo>
                    <a:lnTo>
                      <a:pt x="2153" y="4713"/>
                    </a:lnTo>
                    <a:lnTo>
                      <a:pt x="2502" y="3898"/>
                    </a:lnTo>
                    <a:lnTo>
                      <a:pt x="2677" y="3026"/>
                    </a:lnTo>
                    <a:lnTo>
                      <a:pt x="2851" y="2211"/>
                    </a:lnTo>
                    <a:lnTo>
                      <a:pt x="2910" y="1455"/>
                    </a:lnTo>
                    <a:lnTo>
                      <a:pt x="2851" y="873"/>
                    </a:lnTo>
                    <a:lnTo>
                      <a:pt x="2735" y="408"/>
                    </a:lnTo>
                    <a:lnTo>
                      <a:pt x="2619" y="233"/>
                    </a:lnTo>
                    <a:lnTo>
                      <a:pt x="2502" y="117"/>
                    </a:lnTo>
                    <a:lnTo>
                      <a:pt x="232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10" name="Google Shape;810;p36"/>
              <p:cNvSpPr/>
              <p:nvPr/>
            </p:nvSpPr>
            <p:spPr>
              <a:xfrm>
                <a:off x="1657504" y="485990"/>
                <a:ext cx="173435" cy="529808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6400" extrusionOk="0">
                    <a:moveTo>
                      <a:pt x="1862" y="175"/>
                    </a:moveTo>
                    <a:lnTo>
                      <a:pt x="1862" y="233"/>
                    </a:lnTo>
                    <a:lnTo>
                      <a:pt x="1920" y="350"/>
                    </a:lnTo>
                    <a:lnTo>
                      <a:pt x="1920" y="466"/>
                    </a:lnTo>
                    <a:lnTo>
                      <a:pt x="1804" y="1222"/>
                    </a:lnTo>
                    <a:lnTo>
                      <a:pt x="1629" y="2211"/>
                    </a:lnTo>
                    <a:lnTo>
                      <a:pt x="1396" y="3317"/>
                    </a:lnTo>
                    <a:lnTo>
                      <a:pt x="1047" y="4480"/>
                    </a:lnTo>
                    <a:lnTo>
                      <a:pt x="756" y="5236"/>
                    </a:lnTo>
                    <a:lnTo>
                      <a:pt x="524" y="5760"/>
                    </a:lnTo>
                    <a:lnTo>
                      <a:pt x="291" y="6109"/>
                    </a:lnTo>
                    <a:lnTo>
                      <a:pt x="233" y="6167"/>
                    </a:lnTo>
                    <a:lnTo>
                      <a:pt x="175" y="5993"/>
                    </a:lnTo>
                    <a:lnTo>
                      <a:pt x="175" y="5876"/>
                    </a:lnTo>
                    <a:lnTo>
                      <a:pt x="233" y="5178"/>
                    </a:lnTo>
                    <a:lnTo>
                      <a:pt x="407" y="4189"/>
                    </a:lnTo>
                    <a:lnTo>
                      <a:pt x="698" y="3026"/>
                    </a:lnTo>
                    <a:lnTo>
                      <a:pt x="1047" y="1862"/>
                    </a:lnTo>
                    <a:lnTo>
                      <a:pt x="1338" y="1164"/>
                    </a:lnTo>
                    <a:lnTo>
                      <a:pt x="1571" y="582"/>
                    </a:lnTo>
                    <a:lnTo>
                      <a:pt x="1804" y="233"/>
                    </a:lnTo>
                    <a:lnTo>
                      <a:pt x="1862" y="175"/>
                    </a:lnTo>
                    <a:close/>
                    <a:moveTo>
                      <a:pt x="1862" y="1"/>
                    </a:moveTo>
                    <a:lnTo>
                      <a:pt x="1745" y="59"/>
                    </a:lnTo>
                    <a:lnTo>
                      <a:pt x="1571" y="233"/>
                    </a:lnTo>
                    <a:lnTo>
                      <a:pt x="1280" y="873"/>
                    </a:lnTo>
                    <a:lnTo>
                      <a:pt x="873" y="1862"/>
                    </a:lnTo>
                    <a:lnTo>
                      <a:pt x="524" y="2968"/>
                    </a:lnTo>
                    <a:lnTo>
                      <a:pt x="291" y="4131"/>
                    </a:lnTo>
                    <a:lnTo>
                      <a:pt x="58" y="5120"/>
                    </a:lnTo>
                    <a:lnTo>
                      <a:pt x="0" y="5876"/>
                    </a:lnTo>
                    <a:lnTo>
                      <a:pt x="0" y="5993"/>
                    </a:lnTo>
                    <a:lnTo>
                      <a:pt x="58" y="6225"/>
                    </a:lnTo>
                    <a:lnTo>
                      <a:pt x="116" y="6342"/>
                    </a:lnTo>
                    <a:lnTo>
                      <a:pt x="233" y="6400"/>
                    </a:lnTo>
                    <a:lnTo>
                      <a:pt x="349" y="6342"/>
                    </a:lnTo>
                    <a:lnTo>
                      <a:pt x="524" y="6109"/>
                    </a:lnTo>
                    <a:lnTo>
                      <a:pt x="815" y="5469"/>
                    </a:lnTo>
                    <a:lnTo>
                      <a:pt x="1164" y="4538"/>
                    </a:lnTo>
                    <a:lnTo>
                      <a:pt x="1513" y="3375"/>
                    </a:lnTo>
                    <a:lnTo>
                      <a:pt x="1804" y="2211"/>
                    </a:lnTo>
                    <a:lnTo>
                      <a:pt x="1978" y="1222"/>
                    </a:lnTo>
                    <a:lnTo>
                      <a:pt x="2094" y="466"/>
                    </a:lnTo>
                    <a:lnTo>
                      <a:pt x="2036" y="350"/>
                    </a:lnTo>
                    <a:lnTo>
                      <a:pt x="2036" y="117"/>
                    </a:lnTo>
                    <a:lnTo>
                      <a:pt x="1978" y="59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11" name="Google Shape;811;p36"/>
              <p:cNvSpPr/>
              <p:nvPr/>
            </p:nvSpPr>
            <p:spPr>
              <a:xfrm>
                <a:off x="1956033" y="722000"/>
                <a:ext cx="53065" cy="187916"/>
              </a:xfrm>
              <a:custGeom>
                <a:avLst/>
                <a:gdLst/>
                <a:ahLst/>
                <a:cxnLst/>
                <a:rect l="l" t="t" r="r" b="b"/>
                <a:pathLst>
                  <a:path w="641" h="2270" extrusionOk="0">
                    <a:moveTo>
                      <a:pt x="59" y="2211"/>
                    </a:moveTo>
                    <a:lnTo>
                      <a:pt x="59" y="2211"/>
                    </a:lnTo>
                    <a:lnTo>
                      <a:pt x="1" y="2269"/>
                    </a:lnTo>
                    <a:lnTo>
                      <a:pt x="1" y="2269"/>
                    </a:lnTo>
                    <a:lnTo>
                      <a:pt x="59" y="2211"/>
                    </a:lnTo>
                    <a:lnTo>
                      <a:pt x="59" y="2211"/>
                    </a:lnTo>
                    <a:close/>
                    <a:moveTo>
                      <a:pt x="641" y="0"/>
                    </a:moveTo>
                    <a:lnTo>
                      <a:pt x="641" y="0"/>
                    </a:lnTo>
                    <a:lnTo>
                      <a:pt x="641" y="640"/>
                    </a:lnTo>
                    <a:lnTo>
                      <a:pt x="641" y="640"/>
                    </a:lnTo>
                    <a:lnTo>
                      <a:pt x="641" y="640"/>
                    </a:lnTo>
                    <a:lnTo>
                      <a:pt x="641" y="0"/>
                    </a:lnTo>
                    <a:close/>
                    <a:moveTo>
                      <a:pt x="641" y="0"/>
                    </a:move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close/>
                    <a:moveTo>
                      <a:pt x="641" y="0"/>
                    </a:move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close/>
                    <a:moveTo>
                      <a:pt x="641" y="0"/>
                    </a:move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close/>
                  </a:path>
                </a:pathLst>
              </a:custGeom>
              <a:solidFill>
                <a:srgbClr val="E7CC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12" name="Google Shape;812;p36"/>
              <p:cNvSpPr/>
              <p:nvPr/>
            </p:nvSpPr>
            <p:spPr>
              <a:xfrm>
                <a:off x="1956033" y="904947"/>
                <a:ext cx="4967" cy="4967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fill="none" extrusionOk="0">
                    <a:moveTo>
                      <a:pt x="59" y="1"/>
                    </a:moveTo>
                    <a:lnTo>
                      <a:pt x="59" y="1"/>
                    </a:lnTo>
                    <a:lnTo>
                      <a:pt x="1" y="59"/>
                    </a:lnTo>
                    <a:lnTo>
                      <a:pt x="1" y="59"/>
                    </a:lnTo>
                    <a:lnTo>
                      <a:pt x="59" y="1"/>
                    </a:lnTo>
                    <a:lnTo>
                      <a:pt x="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13" name="Google Shape;813;p36"/>
              <p:cNvSpPr/>
              <p:nvPr/>
            </p:nvSpPr>
            <p:spPr>
              <a:xfrm>
                <a:off x="2009016" y="722000"/>
                <a:ext cx="83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1" h="64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14" name="Google Shape;814;p36"/>
              <p:cNvSpPr/>
              <p:nvPr/>
            </p:nvSpPr>
            <p:spPr>
              <a:xfrm>
                <a:off x="2009016" y="722000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15" name="Google Shape;815;p36"/>
              <p:cNvSpPr/>
              <p:nvPr/>
            </p:nvSpPr>
            <p:spPr>
              <a:xfrm>
                <a:off x="2009016" y="722000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16" name="Google Shape;816;p36"/>
              <p:cNvSpPr/>
              <p:nvPr/>
            </p:nvSpPr>
            <p:spPr>
              <a:xfrm>
                <a:off x="2009016" y="722000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17" name="Google Shape;817;p36"/>
              <p:cNvSpPr/>
              <p:nvPr/>
            </p:nvSpPr>
            <p:spPr>
              <a:xfrm>
                <a:off x="1960917" y="774980"/>
                <a:ext cx="48181" cy="130051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571" extrusionOk="0">
                    <a:moveTo>
                      <a:pt x="0" y="1571"/>
                    </a:moveTo>
                    <a:lnTo>
                      <a:pt x="0" y="1571"/>
                    </a:lnTo>
                    <a:lnTo>
                      <a:pt x="0" y="1571"/>
                    </a:lnTo>
                    <a:lnTo>
                      <a:pt x="0" y="1571"/>
                    </a:lnTo>
                    <a:lnTo>
                      <a:pt x="0" y="1571"/>
                    </a:lnTo>
                    <a:close/>
                    <a:moveTo>
                      <a:pt x="582" y="0"/>
                    </a:moveTo>
                    <a:lnTo>
                      <a:pt x="582" y="0"/>
                    </a:lnTo>
                    <a:lnTo>
                      <a:pt x="582" y="0"/>
                    </a:lnTo>
                    <a:lnTo>
                      <a:pt x="466" y="524"/>
                    </a:lnTo>
                    <a:lnTo>
                      <a:pt x="466" y="524"/>
                    </a:lnTo>
                    <a:lnTo>
                      <a:pt x="349" y="931"/>
                    </a:lnTo>
                    <a:lnTo>
                      <a:pt x="175" y="1280"/>
                    </a:lnTo>
                    <a:lnTo>
                      <a:pt x="175" y="1280"/>
                    </a:lnTo>
                    <a:lnTo>
                      <a:pt x="175" y="1280"/>
                    </a:lnTo>
                    <a:lnTo>
                      <a:pt x="349" y="931"/>
                    </a:lnTo>
                    <a:lnTo>
                      <a:pt x="466" y="524"/>
                    </a:lnTo>
                    <a:lnTo>
                      <a:pt x="466" y="524"/>
                    </a:lnTo>
                    <a:lnTo>
                      <a:pt x="582" y="0"/>
                    </a:lnTo>
                    <a:close/>
                  </a:path>
                </a:pathLst>
              </a:custGeom>
              <a:solidFill>
                <a:srgbClr val="E701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18" name="Google Shape;818;p36"/>
              <p:cNvSpPr/>
              <p:nvPr/>
            </p:nvSpPr>
            <p:spPr>
              <a:xfrm>
                <a:off x="1960917" y="904947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19" name="Google Shape;819;p36"/>
              <p:cNvSpPr/>
              <p:nvPr/>
            </p:nvSpPr>
            <p:spPr>
              <a:xfrm>
                <a:off x="1975322" y="774980"/>
                <a:ext cx="33776" cy="105962"/>
              </a:xfrm>
              <a:custGeom>
                <a:avLst/>
                <a:gdLst/>
                <a:ahLst/>
                <a:cxnLst/>
                <a:rect l="l" t="t" r="r" b="b"/>
                <a:pathLst>
                  <a:path w="408" h="1280" fill="none" extrusionOk="0">
                    <a:moveTo>
                      <a:pt x="408" y="0"/>
                    </a:moveTo>
                    <a:lnTo>
                      <a:pt x="408" y="0"/>
                    </a:lnTo>
                    <a:lnTo>
                      <a:pt x="408" y="0"/>
                    </a:lnTo>
                    <a:lnTo>
                      <a:pt x="292" y="524"/>
                    </a:lnTo>
                    <a:lnTo>
                      <a:pt x="292" y="524"/>
                    </a:lnTo>
                    <a:lnTo>
                      <a:pt x="175" y="931"/>
                    </a:lnTo>
                    <a:lnTo>
                      <a:pt x="1" y="1280"/>
                    </a:lnTo>
                    <a:lnTo>
                      <a:pt x="1" y="1280"/>
                    </a:lnTo>
                    <a:lnTo>
                      <a:pt x="1" y="1280"/>
                    </a:lnTo>
                    <a:lnTo>
                      <a:pt x="175" y="931"/>
                    </a:lnTo>
                    <a:lnTo>
                      <a:pt x="292" y="524"/>
                    </a:lnTo>
                    <a:lnTo>
                      <a:pt x="292" y="524"/>
                    </a:lnTo>
                    <a:lnTo>
                      <a:pt x="40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20" name="Google Shape;820;p36"/>
              <p:cNvSpPr/>
              <p:nvPr/>
            </p:nvSpPr>
            <p:spPr>
              <a:xfrm>
                <a:off x="1960917" y="880858"/>
                <a:ext cx="14487" cy="24172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92" extrusionOk="0">
                    <a:moveTo>
                      <a:pt x="175" y="1"/>
                    </a:moveTo>
                    <a:lnTo>
                      <a:pt x="175" y="1"/>
                    </a:lnTo>
                    <a:lnTo>
                      <a:pt x="175" y="1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rgbClr val="E60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21" name="Google Shape;821;p36"/>
              <p:cNvSpPr/>
              <p:nvPr/>
            </p:nvSpPr>
            <p:spPr>
              <a:xfrm>
                <a:off x="1960917" y="880858"/>
                <a:ext cx="14487" cy="24172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92" fill="none" extrusionOk="0">
                    <a:moveTo>
                      <a:pt x="175" y="1"/>
                    </a:moveTo>
                    <a:lnTo>
                      <a:pt x="175" y="1"/>
                    </a:lnTo>
                    <a:lnTo>
                      <a:pt x="175" y="1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1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22" name="Google Shape;822;p36"/>
              <p:cNvSpPr/>
              <p:nvPr/>
            </p:nvSpPr>
            <p:spPr>
              <a:xfrm>
                <a:off x="1696000" y="582347"/>
                <a:ext cx="313093" cy="428648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5178" extrusionOk="0">
                    <a:moveTo>
                      <a:pt x="1048" y="4538"/>
                    </a:moveTo>
                    <a:lnTo>
                      <a:pt x="699" y="4596"/>
                    </a:lnTo>
                    <a:lnTo>
                      <a:pt x="582" y="4771"/>
                    </a:lnTo>
                    <a:lnTo>
                      <a:pt x="291" y="5003"/>
                    </a:lnTo>
                    <a:lnTo>
                      <a:pt x="582" y="4887"/>
                    </a:lnTo>
                    <a:lnTo>
                      <a:pt x="873" y="4712"/>
                    </a:lnTo>
                    <a:lnTo>
                      <a:pt x="1048" y="4538"/>
                    </a:lnTo>
                    <a:close/>
                    <a:moveTo>
                      <a:pt x="1862" y="4189"/>
                    </a:moveTo>
                    <a:lnTo>
                      <a:pt x="1339" y="4421"/>
                    </a:lnTo>
                    <a:lnTo>
                      <a:pt x="989" y="4829"/>
                    </a:lnTo>
                    <a:lnTo>
                      <a:pt x="757" y="5003"/>
                    </a:lnTo>
                    <a:lnTo>
                      <a:pt x="1048" y="4887"/>
                    </a:lnTo>
                    <a:lnTo>
                      <a:pt x="1339" y="4712"/>
                    </a:lnTo>
                    <a:lnTo>
                      <a:pt x="1629" y="4480"/>
                    </a:lnTo>
                    <a:lnTo>
                      <a:pt x="1862" y="4189"/>
                    </a:lnTo>
                    <a:close/>
                    <a:moveTo>
                      <a:pt x="3258" y="2560"/>
                    </a:moveTo>
                    <a:lnTo>
                      <a:pt x="3084" y="2909"/>
                    </a:lnTo>
                    <a:lnTo>
                      <a:pt x="2851" y="3258"/>
                    </a:lnTo>
                    <a:lnTo>
                      <a:pt x="2618" y="3607"/>
                    </a:lnTo>
                    <a:lnTo>
                      <a:pt x="2328" y="3840"/>
                    </a:lnTo>
                    <a:lnTo>
                      <a:pt x="2037" y="4247"/>
                    </a:lnTo>
                    <a:lnTo>
                      <a:pt x="1804" y="4538"/>
                    </a:lnTo>
                    <a:lnTo>
                      <a:pt x="1455" y="4771"/>
                    </a:lnTo>
                    <a:lnTo>
                      <a:pt x="1164" y="5003"/>
                    </a:lnTo>
                    <a:lnTo>
                      <a:pt x="1571" y="4829"/>
                    </a:lnTo>
                    <a:lnTo>
                      <a:pt x="1978" y="4596"/>
                    </a:lnTo>
                    <a:lnTo>
                      <a:pt x="2328" y="4247"/>
                    </a:lnTo>
                    <a:lnTo>
                      <a:pt x="2677" y="3840"/>
                    </a:lnTo>
                    <a:lnTo>
                      <a:pt x="2851" y="3549"/>
                    </a:lnTo>
                    <a:lnTo>
                      <a:pt x="3026" y="3200"/>
                    </a:lnTo>
                    <a:lnTo>
                      <a:pt x="3142" y="2909"/>
                    </a:lnTo>
                    <a:lnTo>
                      <a:pt x="3258" y="2560"/>
                    </a:lnTo>
                    <a:close/>
                    <a:moveTo>
                      <a:pt x="233" y="4654"/>
                    </a:moveTo>
                    <a:lnTo>
                      <a:pt x="59" y="4945"/>
                    </a:lnTo>
                    <a:lnTo>
                      <a:pt x="0" y="5003"/>
                    </a:lnTo>
                    <a:lnTo>
                      <a:pt x="233" y="4887"/>
                    </a:lnTo>
                    <a:lnTo>
                      <a:pt x="466" y="4654"/>
                    </a:lnTo>
                    <a:close/>
                    <a:moveTo>
                      <a:pt x="757" y="5003"/>
                    </a:moveTo>
                    <a:lnTo>
                      <a:pt x="757" y="5003"/>
                    </a:lnTo>
                    <a:lnTo>
                      <a:pt x="757" y="5003"/>
                    </a:lnTo>
                    <a:close/>
                    <a:moveTo>
                      <a:pt x="3084" y="0"/>
                    </a:moveTo>
                    <a:lnTo>
                      <a:pt x="3317" y="524"/>
                    </a:lnTo>
                    <a:lnTo>
                      <a:pt x="3375" y="1047"/>
                    </a:lnTo>
                    <a:lnTo>
                      <a:pt x="3433" y="1396"/>
                    </a:lnTo>
                    <a:lnTo>
                      <a:pt x="3491" y="1804"/>
                    </a:lnTo>
                    <a:lnTo>
                      <a:pt x="3433" y="2327"/>
                    </a:lnTo>
                    <a:lnTo>
                      <a:pt x="3317" y="2909"/>
                    </a:lnTo>
                    <a:lnTo>
                      <a:pt x="3084" y="3432"/>
                    </a:lnTo>
                    <a:lnTo>
                      <a:pt x="2793" y="3956"/>
                    </a:lnTo>
                    <a:lnTo>
                      <a:pt x="2444" y="4421"/>
                    </a:lnTo>
                    <a:lnTo>
                      <a:pt x="1978" y="4771"/>
                    </a:lnTo>
                    <a:lnTo>
                      <a:pt x="1513" y="5003"/>
                    </a:lnTo>
                    <a:lnTo>
                      <a:pt x="1048" y="5178"/>
                    </a:lnTo>
                    <a:lnTo>
                      <a:pt x="1048" y="5178"/>
                    </a:lnTo>
                    <a:lnTo>
                      <a:pt x="1629" y="5061"/>
                    </a:lnTo>
                    <a:lnTo>
                      <a:pt x="2211" y="4771"/>
                    </a:lnTo>
                    <a:lnTo>
                      <a:pt x="2735" y="4421"/>
                    </a:lnTo>
                    <a:lnTo>
                      <a:pt x="3142" y="3956"/>
                    </a:lnTo>
                    <a:lnTo>
                      <a:pt x="3200" y="3898"/>
                    </a:lnTo>
                    <a:lnTo>
                      <a:pt x="3375" y="3607"/>
                    </a:lnTo>
                    <a:lnTo>
                      <a:pt x="3549" y="3258"/>
                    </a:lnTo>
                    <a:lnTo>
                      <a:pt x="3666" y="2851"/>
                    </a:lnTo>
                    <a:lnTo>
                      <a:pt x="3782" y="2327"/>
                    </a:lnTo>
                    <a:lnTo>
                      <a:pt x="3782" y="1687"/>
                    </a:lnTo>
                    <a:lnTo>
                      <a:pt x="3666" y="1222"/>
                    </a:lnTo>
                    <a:lnTo>
                      <a:pt x="3549" y="815"/>
                    </a:lnTo>
                    <a:lnTo>
                      <a:pt x="3375" y="407"/>
                    </a:lnTo>
                    <a:lnTo>
                      <a:pt x="3084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23" name="Google Shape;823;p36"/>
              <p:cNvSpPr/>
              <p:nvPr/>
            </p:nvSpPr>
            <p:spPr>
              <a:xfrm>
                <a:off x="1696000" y="967613"/>
                <a:ext cx="38578" cy="2897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50" fill="none" extrusionOk="0">
                    <a:moveTo>
                      <a:pt x="466" y="0"/>
                    </a:moveTo>
                    <a:lnTo>
                      <a:pt x="466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59" y="291"/>
                    </a:lnTo>
                    <a:lnTo>
                      <a:pt x="59" y="291"/>
                    </a:lnTo>
                    <a:lnTo>
                      <a:pt x="0" y="349"/>
                    </a:lnTo>
                    <a:lnTo>
                      <a:pt x="0" y="349"/>
                    </a:lnTo>
                    <a:lnTo>
                      <a:pt x="233" y="233"/>
                    </a:lnTo>
                    <a:lnTo>
                      <a:pt x="466" y="0"/>
                    </a:lnTo>
                    <a:lnTo>
                      <a:pt x="466" y="0"/>
                    </a:lnTo>
                    <a:lnTo>
                      <a:pt x="4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24" name="Google Shape;824;p36"/>
              <p:cNvSpPr/>
              <p:nvPr/>
            </p:nvSpPr>
            <p:spPr>
              <a:xfrm>
                <a:off x="1720091" y="957927"/>
                <a:ext cx="62668" cy="386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467" fill="none" extrusionOk="0">
                    <a:moveTo>
                      <a:pt x="757" y="1"/>
                    </a:moveTo>
                    <a:lnTo>
                      <a:pt x="757" y="1"/>
                    </a:lnTo>
                    <a:lnTo>
                      <a:pt x="408" y="59"/>
                    </a:lnTo>
                    <a:lnTo>
                      <a:pt x="408" y="59"/>
                    </a:lnTo>
                    <a:lnTo>
                      <a:pt x="291" y="234"/>
                    </a:lnTo>
                    <a:lnTo>
                      <a:pt x="291" y="234"/>
                    </a:lnTo>
                    <a:lnTo>
                      <a:pt x="0" y="466"/>
                    </a:lnTo>
                    <a:lnTo>
                      <a:pt x="0" y="466"/>
                    </a:lnTo>
                    <a:lnTo>
                      <a:pt x="291" y="350"/>
                    </a:lnTo>
                    <a:lnTo>
                      <a:pt x="582" y="175"/>
                    </a:lnTo>
                    <a:lnTo>
                      <a:pt x="582" y="175"/>
                    </a:lnTo>
                    <a:lnTo>
                      <a:pt x="7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25" name="Google Shape;825;p36"/>
              <p:cNvSpPr/>
              <p:nvPr/>
            </p:nvSpPr>
            <p:spPr>
              <a:xfrm>
                <a:off x="1758587" y="929037"/>
                <a:ext cx="91643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816" fill="none" extrusionOk="0">
                    <a:moveTo>
                      <a:pt x="1106" y="1"/>
                    </a:moveTo>
                    <a:lnTo>
                      <a:pt x="1106" y="1"/>
                    </a:lnTo>
                    <a:lnTo>
                      <a:pt x="583" y="233"/>
                    </a:lnTo>
                    <a:lnTo>
                      <a:pt x="583" y="233"/>
                    </a:lnTo>
                    <a:lnTo>
                      <a:pt x="233" y="641"/>
                    </a:lnTo>
                    <a:lnTo>
                      <a:pt x="233" y="641"/>
                    </a:lnTo>
                    <a:lnTo>
                      <a:pt x="1" y="815"/>
                    </a:lnTo>
                    <a:lnTo>
                      <a:pt x="1" y="815"/>
                    </a:lnTo>
                    <a:lnTo>
                      <a:pt x="292" y="699"/>
                    </a:lnTo>
                    <a:lnTo>
                      <a:pt x="583" y="524"/>
                    </a:lnTo>
                    <a:lnTo>
                      <a:pt x="873" y="292"/>
                    </a:lnTo>
                    <a:lnTo>
                      <a:pt x="110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26" name="Google Shape;826;p36"/>
              <p:cNvSpPr/>
              <p:nvPr/>
            </p:nvSpPr>
            <p:spPr>
              <a:xfrm>
                <a:off x="1792364" y="794185"/>
                <a:ext cx="173435" cy="202403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445" fill="none" extrusionOk="0">
                    <a:moveTo>
                      <a:pt x="2094" y="1"/>
                    </a:moveTo>
                    <a:lnTo>
                      <a:pt x="2094" y="1"/>
                    </a:lnTo>
                    <a:lnTo>
                      <a:pt x="1920" y="350"/>
                    </a:lnTo>
                    <a:lnTo>
                      <a:pt x="1687" y="699"/>
                    </a:lnTo>
                    <a:lnTo>
                      <a:pt x="1454" y="1048"/>
                    </a:lnTo>
                    <a:lnTo>
                      <a:pt x="1164" y="1281"/>
                    </a:lnTo>
                    <a:lnTo>
                      <a:pt x="1164" y="1281"/>
                    </a:lnTo>
                    <a:lnTo>
                      <a:pt x="873" y="1688"/>
                    </a:lnTo>
                    <a:lnTo>
                      <a:pt x="640" y="1979"/>
                    </a:lnTo>
                    <a:lnTo>
                      <a:pt x="291" y="2212"/>
                    </a:lnTo>
                    <a:lnTo>
                      <a:pt x="0" y="2444"/>
                    </a:lnTo>
                    <a:lnTo>
                      <a:pt x="0" y="2444"/>
                    </a:lnTo>
                    <a:lnTo>
                      <a:pt x="407" y="2270"/>
                    </a:lnTo>
                    <a:lnTo>
                      <a:pt x="814" y="2037"/>
                    </a:lnTo>
                    <a:lnTo>
                      <a:pt x="1164" y="1688"/>
                    </a:lnTo>
                    <a:lnTo>
                      <a:pt x="1513" y="1281"/>
                    </a:lnTo>
                    <a:lnTo>
                      <a:pt x="1513" y="1281"/>
                    </a:lnTo>
                    <a:lnTo>
                      <a:pt x="1687" y="990"/>
                    </a:lnTo>
                    <a:lnTo>
                      <a:pt x="1862" y="641"/>
                    </a:lnTo>
                    <a:lnTo>
                      <a:pt x="1978" y="350"/>
                    </a:lnTo>
                    <a:lnTo>
                      <a:pt x="209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27" name="Google Shape;827;p36"/>
              <p:cNvSpPr/>
              <p:nvPr/>
            </p:nvSpPr>
            <p:spPr>
              <a:xfrm>
                <a:off x="1782678" y="582347"/>
                <a:ext cx="226417" cy="428648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5178" fill="none" extrusionOk="0">
                    <a:moveTo>
                      <a:pt x="2037" y="0"/>
                    </a:moveTo>
                    <a:lnTo>
                      <a:pt x="2037" y="0"/>
                    </a:lnTo>
                    <a:lnTo>
                      <a:pt x="2270" y="524"/>
                    </a:lnTo>
                    <a:lnTo>
                      <a:pt x="2328" y="1047"/>
                    </a:lnTo>
                    <a:lnTo>
                      <a:pt x="2328" y="1047"/>
                    </a:lnTo>
                    <a:lnTo>
                      <a:pt x="2386" y="1396"/>
                    </a:lnTo>
                    <a:lnTo>
                      <a:pt x="2444" y="1804"/>
                    </a:lnTo>
                    <a:lnTo>
                      <a:pt x="2444" y="1804"/>
                    </a:lnTo>
                    <a:lnTo>
                      <a:pt x="2386" y="2327"/>
                    </a:lnTo>
                    <a:lnTo>
                      <a:pt x="2270" y="2909"/>
                    </a:lnTo>
                    <a:lnTo>
                      <a:pt x="2037" y="3432"/>
                    </a:lnTo>
                    <a:lnTo>
                      <a:pt x="1746" y="3956"/>
                    </a:lnTo>
                    <a:lnTo>
                      <a:pt x="1746" y="3956"/>
                    </a:lnTo>
                    <a:lnTo>
                      <a:pt x="1397" y="4421"/>
                    </a:lnTo>
                    <a:lnTo>
                      <a:pt x="931" y="4771"/>
                    </a:lnTo>
                    <a:lnTo>
                      <a:pt x="466" y="5003"/>
                    </a:lnTo>
                    <a:lnTo>
                      <a:pt x="1" y="5178"/>
                    </a:lnTo>
                    <a:lnTo>
                      <a:pt x="1" y="5178"/>
                    </a:lnTo>
                    <a:lnTo>
                      <a:pt x="582" y="5061"/>
                    </a:lnTo>
                    <a:lnTo>
                      <a:pt x="1164" y="4771"/>
                    </a:lnTo>
                    <a:lnTo>
                      <a:pt x="1688" y="4421"/>
                    </a:lnTo>
                    <a:lnTo>
                      <a:pt x="2095" y="3956"/>
                    </a:lnTo>
                    <a:lnTo>
                      <a:pt x="2095" y="3956"/>
                    </a:lnTo>
                    <a:lnTo>
                      <a:pt x="2153" y="3898"/>
                    </a:lnTo>
                    <a:lnTo>
                      <a:pt x="2153" y="3898"/>
                    </a:lnTo>
                    <a:lnTo>
                      <a:pt x="2153" y="3898"/>
                    </a:lnTo>
                    <a:lnTo>
                      <a:pt x="2328" y="3607"/>
                    </a:lnTo>
                    <a:lnTo>
                      <a:pt x="2328" y="3607"/>
                    </a:lnTo>
                    <a:lnTo>
                      <a:pt x="2502" y="3258"/>
                    </a:lnTo>
                    <a:lnTo>
                      <a:pt x="2619" y="2851"/>
                    </a:lnTo>
                    <a:lnTo>
                      <a:pt x="2619" y="2851"/>
                    </a:lnTo>
                    <a:lnTo>
                      <a:pt x="2735" y="2327"/>
                    </a:lnTo>
                    <a:lnTo>
                      <a:pt x="2735" y="232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619" y="1222"/>
                    </a:lnTo>
                    <a:lnTo>
                      <a:pt x="2502" y="815"/>
                    </a:lnTo>
                    <a:lnTo>
                      <a:pt x="2328" y="407"/>
                    </a:lnTo>
                    <a:lnTo>
                      <a:pt x="203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28" name="Google Shape;828;p36"/>
              <p:cNvSpPr/>
              <p:nvPr/>
            </p:nvSpPr>
            <p:spPr>
              <a:xfrm>
                <a:off x="1734496" y="669020"/>
                <a:ext cx="250590" cy="346776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4189" extrusionOk="0">
                    <a:moveTo>
                      <a:pt x="2910" y="0"/>
                    </a:moveTo>
                    <a:lnTo>
                      <a:pt x="2968" y="582"/>
                    </a:lnTo>
                    <a:lnTo>
                      <a:pt x="2852" y="1222"/>
                    </a:lnTo>
                    <a:lnTo>
                      <a:pt x="2793" y="1513"/>
                    </a:lnTo>
                    <a:lnTo>
                      <a:pt x="2677" y="1862"/>
                    </a:lnTo>
                    <a:lnTo>
                      <a:pt x="2561" y="2153"/>
                    </a:lnTo>
                    <a:lnTo>
                      <a:pt x="2386" y="2502"/>
                    </a:lnTo>
                    <a:lnTo>
                      <a:pt x="2212" y="2793"/>
                    </a:lnTo>
                    <a:lnTo>
                      <a:pt x="1863" y="3200"/>
                    </a:lnTo>
                    <a:lnTo>
                      <a:pt x="1513" y="3549"/>
                    </a:lnTo>
                    <a:lnTo>
                      <a:pt x="1106" y="3782"/>
                    </a:lnTo>
                    <a:lnTo>
                      <a:pt x="699" y="3956"/>
                    </a:lnTo>
                    <a:lnTo>
                      <a:pt x="350" y="4073"/>
                    </a:lnTo>
                    <a:lnTo>
                      <a:pt x="1" y="4189"/>
                    </a:lnTo>
                    <a:lnTo>
                      <a:pt x="117" y="4189"/>
                    </a:lnTo>
                    <a:lnTo>
                      <a:pt x="583" y="4131"/>
                    </a:lnTo>
                    <a:lnTo>
                      <a:pt x="1048" y="3956"/>
                    </a:lnTo>
                    <a:lnTo>
                      <a:pt x="1513" y="3724"/>
                    </a:lnTo>
                    <a:lnTo>
                      <a:pt x="1979" y="3374"/>
                    </a:lnTo>
                    <a:lnTo>
                      <a:pt x="2328" y="2909"/>
                    </a:lnTo>
                    <a:lnTo>
                      <a:pt x="2619" y="2385"/>
                    </a:lnTo>
                    <a:lnTo>
                      <a:pt x="2852" y="1862"/>
                    </a:lnTo>
                    <a:lnTo>
                      <a:pt x="2968" y="1280"/>
                    </a:lnTo>
                    <a:lnTo>
                      <a:pt x="3026" y="757"/>
                    </a:lnTo>
                    <a:lnTo>
                      <a:pt x="2968" y="349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29" name="Google Shape;829;p36"/>
              <p:cNvSpPr/>
              <p:nvPr/>
            </p:nvSpPr>
            <p:spPr>
              <a:xfrm>
                <a:off x="1715289" y="900146"/>
                <a:ext cx="173435" cy="115647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1397" extrusionOk="0">
                    <a:moveTo>
                      <a:pt x="2095" y="1"/>
                    </a:moveTo>
                    <a:lnTo>
                      <a:pt x="1629" y="350"/>
                    </a:lnTo>
                    <a:lnTo>
                      <a:pt x="1396" y="641"/>
                    </a:lnTo>
                    <a:lnTo>
                      <a:pt x="1106" y="873"/>
                    </a:lnTo>
                    <a:lnTo>
                      <a:pt x="815" y="1048"/>
                    </a:lnTo>
                    <a:lnTo>
                      <a:pt x="524" y="1164"/>
                    </a:lnTo>
                    <a:lnTo>
                      <a:pt x="233" y="1281"/>
                    </a:lnTo>
                    <a:lnTo>
                      <a:pt x="0" y="1397"/>
                    </a:lnTo>
                    <a:lnTo>
                      <a:pt x="233" y="1397"/>
                    </a:lnTo>
                    <a:lnTo>
                      <a:pt x="582" y="1281"/>
                    </a:lnTo>
                    <a:lnTo>
                      <a:pt x="931" y="1164"/>
                    </a:lnTo>
                    <a:lnTo>
                      <a:pt x="1222" y="932"/>
                    </a:lnTo>
                    <a:lnTo>
                      <a:pt x="1571" y="699"/>
                    </a:lnTo>
                    <a:lnTo>
                      <a:pt x="1804" y="408"/>
                    </a:lnTo>
                    <a:lnTo>
                      <a:pt x="2095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30" name="Google Shape;830;p36"/>
              <p:cNvSpPr/>
              <p:nvPr/>
            </p:nvSpPr>
            <p:spPr>
              <a:xfrm>
                <a:off x="1715289" y="900146"/>
                <a:ext cx="173435" cy="115647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1397" fill="none" extrusionOk="0">
                    <a:moveTo>
                      <a:pt x="2095" y="1"/>
                    </a:moveTo>
                    <a:lnTo>
                      <a:pt x="2095" y="1"/>
                    </a:lnTo>
                    <a:lnTo>
                      <a:pt x="1629" y="350"/>
                    </a:lnTo>
                    <a:lnTo>
                      <a:pt x="1629" y="350"/>
                    </a:lnTo>
                    <a:lnTo>
                      <a:pt x="1396" y="641"/>
                    </a:lnTo>
                    <a:lnTo>
                      <a:pt x="1106" y="873"/>
                    </a:lnTo>
                    <a:lnTo>
                      <a:pt x="815" y="1048"/>
                    </a:lnTo>
                    <a:lnTo>
                      <a:pt x="524" y="1164"/>
                    </a:lnTo>
                    <a:lnTo>
                      <a:pt x="524" y="1164"/>
                    </a:lnTo>
                    <a:lnTo>
                      <a:pt x="233" y="1281"/>
                    </a:lnTo>
                    <a:lnTo>
                      <a:pt x="0" y="1397"/>
                    </a:lnTo>
                    <a:lnTo>
                      <a:pt x="0" y="1397"/>
                    </a:lnTo>
                    <a:lnTo>
                      <a:pt x="233" y="1397"/>
                    </a:lnTo>
                    <a:lnTo>
                      <a:pt x="233" y="1397"/>
                    </a:lnTo>
                    <a:lnTo>
                      <a:pt x="582" y="1281"/>
                    </a:lnTo>
                    <a:lnTo>
                      <a:pt x="931" y="1164"/>
                    </a:lnTo>
                    <a:lnTo>
                      <a:pt x="931" y="1164"/>
                    </a:lnTo>
                    <a:lnTo>
                      <a:pt x="1222" y="932"/>
                    </a:lnTo>
                    <a:lnTo>
                      <a:pt x="1571" y="699"/>
                    </a:lnTo>
                    <a:lnTo>
                      <a:pt x="1804" y="408"/>
                    </a:lnTo>
                    <a:lnTo>
                      <a:pt x="2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31" name="Google Shape;831;p36"/>
              <p:cNvSpPr/>
              <p:nvPr/>
            </p:nvSpPr>
            <p:spPr>
              <a:xfrm>
                <a:off x="1696000" y="948325"/>
                <a:ext cx="110849" cy="67468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15" extrusionOk="0">
                    <a:moveTo>
                      <a:pt x="1339" y="0"/>
                    </a:moveTo>
                    <a:lnTo>
                      <a:pt x="1048" y="117"/>
                    </a:lnTo>
                    <a:lnTo>
                      <a:pt x="873" y="291"/>
                    </a:lnTo>
                    <a:lnTo>
                      <a:pt x="582" y="466"/>
                    </a:lnTo>
                    <a:lnTo>
                      <a:pt x="291" y="582"/>
                    </a:lnTo>
                    <a:lnTo>
                      <a:pt x="0" y="757"/>
                    </a:lnTo>
                    <a:lnTo>
                      <a:pt x="233" y="815"/>
                    </a:lnTo>
                    <a:lnTo>
                      <a:pt x="466" y="699"/>
                    </a:lnTo>
                    <a:lnTo>
                      <a:pt x="757" y="582"/>
                    </a:lnTo>
                    <a:lnTo>
                      <a:pt x="989" y="408"/>
                    </a:lnTo>
                    <a:lnTo>
                      <a:pt x="1339" y="0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32" name="Google Shape;832;p36"/>
              <p:cNvSpPr/>
              <p:nvPr/>
            </p:nvSpPr>
            <p:spPr>
              <a:xfrm>
                <a:off x="1696000" y="948325"/>
                <a:ext cx="110849" cy="67468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15" fill="none" extrusionOk="0">
                    <a:moveTo>
                      <a:pt x="1339" y="0"/>
                    </a:moveTo>
                    <a:lnTo>
                      <a:pt x="1339" y="0"/>
                    </a:lnTo>
                    <a:lnTo>
                      <a:pt x="1048" y="117"/>
                    </a:lnTo>
                    <a:lnTo>
                      <a:pt x="1048" y="117"/>
                    </a:lnTo>
                    <a:lnTo>
                      <a:pt x="873" y="291"/>
                    </a:lnTo>
                    <a:lnTo>
                      <a:pt x="873" y="291"/>
                    </a:lnTo>
                    <a:lnTo>
                      <a:pt x="582" y="466"/>
                    </a:lnTo>
                    <a:lnTo>
                      <a:pt x="291" y="582"/>
                    </a:lnTo>
                    <a:lnTo>
                      <a:pt x="291" y="582"/>
                    </a:lnTo>
                    <a:lnTo>
                      <a:pt x="0" y="757"/>
                    </a:lnTo>
                    <a:lnTo>
                      <a:pt x="0" y="757"/>
                    </a:lnTo>
                    <a:lnTo>
                      <a:pt x="233" y="815"/>
                    </a:lnTo>
                    <a:lnTo>
                      <a:pt x="233" y="815"/>
                    </a:lnTo>
                    <a:lnTo>
                      <a:pt x="466" y="699"/>
                    </a:lnTo>
                    <a:lnTo>
                      <a:pt x="757" y="582"/>
                    </a:lnTo>
                    <a:lnTo>
                      <a:pt x="757" y="582"/>
                    </a:lnTo>
                    <a:lnTo>
                      <a:pt x="989" y="408"/>
                    </a:lnTo>
                    <a:lnTo>
                      <a:pt x="989" y="408"/>
                    </a:lnTo>
                    <a:lnTo>
                      <a:pt x="13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33" name="Google Shape;833;p36"/>
              <p:cNvSpPr/>
              <p:nvPr/>
            </p:nvSpPr>
            <p:spPr>
              <a:xfrm>
                <a:off x="1686397" y="962729"/>
                <a:ext cx="67470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815" h="583" extrusionOk="0">
                    <a:moveTo>
                      <a:pt x="815" y="1"/>
                    </a:moveTo>
                    <a:lnTo>
                      <a:pt x="582" y="59"/>
                    </a:lnTo>
                    <a:lnTo>
                      <a:pt x="349" y="292"/>
                    </a:lnTo>
                    <a:lnTo>
                      <a:pt x="116" y="408"/>
                    </a:lnTo>
                    <a:lnTo>
                      <a:pt x="0" y="583"/>
                    </a:lnTo>
                    <a:lnTo>
                      <a:pt x="116" y="583"/>
                    </a:lnTo>
                    <a:lnTo>
                      <a:pt x="407" y="408"/>
                    </a:lnTo>
                    <a:lnTo>
                      <a:pt x="698" y="176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34" name="Google Shape;834;p36"/>
              <p:cNvSpPr/>
              <p:nvPr/>
            </p:nvSpPr>
            <p:spPr>
              <a:xfrm>
                <a:off x="1686397" y="962729"/>
                <a:ext cx="67470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815" h="583" fill="none" extrusionOk="0">
                    <a:moveTo>
                      <a:pt x="815" y="1"/>
                    </a:moveTo>
                    <a:lnTo>
                      <a:pt x="815" y="1"/>
                    </a:lnTo>
                    <a:lnTo>
                      <a:pt x="582" y="59"/>
                    </a:lnTo>
                    <a:lnTo>
                      <a:pt x="582" y="59"/>
                    </a:lnTo>
                    <a:lnTo>
                      <a:pt x="582" y="59"/>
                    </a:lnTo>
                    <a:lnTo>
                      <a:pt x="582" y="59"/>
                    </a:lnTo>
                    <a:lnTo>
                      <a:pt x="349" y="292"/>
                    </a:lnTo>
                    <a:lnTo>
                      <a:pt x="116" y="408"/>
                    </a:lnTo>
                    <a:lnTo>
                      <a:pt x="116" y="408"/>
                    </a:lnTo>
                    <a:lnTo>
                      <a:pt x="0" y="583"/>
                    </a:lnTo>
                    <a:lnTo>
                      <a:pt x="0" y="583"/>
                    </a:lnTo>
                    <a:lnTo>
                      <a:pt x="116" y="583"/>
                    </a:lnTo>
                    <a:lnTo>
                      <a:pt x="116" y="583"/>
                    </a:lnTo>
                    <a:lnTo>
                      <a:pt x="407" y="408"/>
                    </a:lnTo>
                    <a:lnTo>
                      <a:pt x="407" y="408"/>
                    </a:lnTo>
                    <a:lnTo>
                      <a:pt x="698" y="176"/>
                    </a:lnTo>
                    <a:lnTo>
                      <a:pt x="698" y="176"/>
                    </a:lnTo>
                    <a:lnTo>
                      <a:pt x="81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35" name="Google Shape;835;p36"/>
              <p:cNvSpPr/>
              <p:nvPr/>
            </p:nvSpPr>
            <p:spPr>
              <a:xfrm>
                <a:off x="1503356" y="866454"/>
                <a:ext cx="154228" cy="120449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455" extrusionOk="0">
                    <a:moveTo>
                      <a:pt x="757" y="699"/>
                    </a:moveTo>
                    <a:lnTo>
                      <a:pt x="873" y="873"/>
                    </a:lnTo>
                    <a:lnTo>
                      <a:pt x="815" y="699"/>
                    </a:lnTo>
                    <a:close/>
                    <a:moveTo>
                      <a:pt x="1131" y="898"/>
                    </a:moveTo>
                    <a:lnTo>
                      <a:pt x="1280" y="1048"/>
                    </a:lnTo>
                    <a:lnTo>
                      <a:pt x="1164" y="931"/>
                    </a:lnTo>
                    <a:lnTo>
                      <a:pt x="1131" y="898"/>
                    </a:lnTo>
                    <a:close/>
                    <a:moveTo>
                      <a:pt x="0" y="0"/>
                    </a:moveTo>
                    <a:lnTo>
                      <a:pt x="175" y="291"/>
                    </a:lnTo>
                    <a:lnTo>
                      <a:pt x="408" y="582"/>
                    </a:lnTo>
                    <a:lnTo>
                      <a:pt x="640" y="873"/>
                    </a:lnTo>
                    <a:lnTo>
                      <a:pt x="873" y="1106"/>
                    </a:lnTo>
                    <a:lnTo>
                      <a:pt x="582" y="757"/>
                    </a:lnTo>
                    <a:lnTo>
                      <a:pt x="350" y="408"/>
                    </a:lnTo>
                    <a:lnTo>
                      <a:pt x="0" y="0"/>
                    </a:lnTo>
                    <a:close/>
                    <a:moveTo>
                      <a:pt x="1397" y="1048"/>
                    </a:moveTo>
                    <a:lnTo>
                      <a:pt x="1513" y="1222"/>
                    </a:lnTo>
                    <a:lnTo>
                      <a:pt x="1629" y="1280"/>
                    </a:lnTo>
                    <a:lnTo>
                      <a:pt x="1571" y="1048"/>
                    </a:lnTo>
                    <a:close/>
                    <a:moveTo>
                      <a:pt x="1746" y="1106"/>
                    </a:moveTo>
                    <a:lnTo>
                      <a:pt x="1804" y="1280"/>
                    </a:lnTo>
                    <a:lnTo>
                      <a:pt x="1862" y="1455"/>
                    </a:lnTo>
                    <a:lnTo>
                      <a:pt x="1862" y="1397"/>
                    </a:lnTo>
                    <a:lnTo>
                      <a:pt x="1862" y="1280"/>
                    </a:lnTo>
                    <a:lnTo>
                      <a:pt x="1862" y="1164"/>
                    </a:lnTo>
                    <a:lnTo>
                      <a:pt x="1746" y="1106"/>
                    </a:lnTo>
                    <a:close/>
                  </a:path>
                </a:pathLst>
              </a:custGeom>
              <a:solidFill>
                <a:srgbClr val="E701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36" name="Google Shape;836;p36"/>
              <p:cNvSpPr/>
              <p:nvPr/>
            </p:nvSpPr>
            <p:spPr>
              <a:xfrm>
                <a:off x="1647818" y="957927"/>
                <a:ext cx="9769" cy="28974"/>
              </a:xfrm>
              <a:custGeom>
                <a:avLst/>
                <a:gdLst/>
                <a:ahLst/>
                <a:cxnLst/>
                <a:rect l="l" t="t" r="r" b="b"/>
                <a:pathLst>
                  <a:path w="118" h="35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175"/>
                    </a:lnTo>
                    <a:lnTo>
                      <a:pt x="59" y="175"/>
                    </a:lnTo>
                    <a:lnTo>
                      <a:pt x="117" y="350"/>
                    </a:lnTo>
                    <a:lnTo>
                      <a:pt x="117" y="350"/>
                    </a:lnTo>
                    <a:lnTo>
                      <a:pt x="117" y="292"/>
                    </a:lnTo>
                    <a:lnTo>
                      <a:pt x="117" y="292"/>
                    </a:lnTo>
                    <a:lnTo>
                      <a:pt x="117" y="175"/>
                    </a:lnTo>
                    <a:lnTo>
                      <a:pt x="117" y="175"/>
                    </a:lnTo>
                    <a:lnTo>
                      <a:pt x="117" y="59"/>
                    </a:lnTo>
                    <a:lnTo>
                      <a:pt x="117" y="59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37" name="Google Shape;837;p36"/>
              <p:cNvSpPr/>
              <p:nvPr/>
            </p:nvSpPr>
            <p:spPr>
              <a:xfrm>
                <a:off x="1618926" y="953126"/>
                <a:ext cx="19372" cy="19371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7" y="175"/>
                    </a:lnTo>
                    <a:lnTo>
                      <a:pt x="117" y="175"/>
                    </a:lnTo>
                    <a:lnTo>
                      <a:pt x="233" y="233"/>
                    </a:lnTo>
                    <a:lnTo>
                      <a:pt x="233" y="233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38" name="Google Shape;838;p36"/>
              <p:cNvSpPr/>
              <p:nvPr/>
            </p:nvSpPr>
            <p:spPr>
              <a:xfrm>
                <a:off x="1594835" y="938722"/>
                <a:ext cx="14570" cy="14487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5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75" y="175"/>
                    </a:lnTo>
                    <a:lnTo>
                      <a:pt x="175" y="175"/>
                    </a:lnTo>
                    <a:lnTo>
                      <a:pt x="59" y="58"/>
                    </a:lnTo>
                    <a:lnTo>
                      <a:pt x="59" y="5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39" name="Google Shape;839;p36"/>
              <p:cNvSpPr/>
              <p:nvPr/>
            </p:nvSpPr>
            <p:spPr>
              <a:xfrm>
                <a:off x="1565942" y="924235"/>
                <a:ext cx="9769" cy="1457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76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7" y="175"/>
                    </a:lnTo>
                    <a:lnTo>
                      <a:pt x="117" y="175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40" name="Google Shape;840;p36"/>
              <p:cNvSpPr/>
              <p:nvPr/>
            </p:nvSpPr>
            <p:spPr>
              <a:xfrm>
                <a:off x="1503356" y="866454"/>
                <a:ext cx="72354" cy="91557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1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75" y="291"/>
                    </a:lnTo>
                    <a:lnTo>
                      <a:pt x="408" y="582"/>
                    </a:lnTo>
                    <a:lnTo>
                      <a:pt x="640" y="873"/>
                    </a:lnTo>
                    <a:lnTo>
                      <a:pt x="873" y="1106"/>
                    </a:lnTo>
                    <a:lnTo>
                      <a:pt x="873" y="1106"/>
                    </a:lnTo>
                    <a:lnTo>
                      <a:pt x="582" y="757"/>
                    </a:lnTo>
                    <a:lnTo>
                      <a:pt x="350" y="408"/>
                    </a:lnTo>
                    <a:lnTo>
                      <a:pt x="350" y="40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41" name="Google Shape;841;p36"/>
              <p:cNvSpPr/>
              <p:nvPr/>
            </p:nvSpPr>
            <p:spPr>
              <a:xfrm>
                <a:off x="1532248" y="900146"/>
                <a:ext cx="81957" cy="8195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90" extrusionOk="0">
                    <a:moveTo>
                      <a:pt x="1" y="1"/>
                    </a:moveTo>
                    <a:lnTo>
                      <a:pt x="233" y="350"/>
                    </a:lnTo>
                    <a:lnTo>
                      <a:pt x="524" y="699"/>
                    </a:lnTo>
                    <a:lnTo>
                      <a:pt x="989" y="990"/>
                    </a:lnTo>
                    <a:lnTo>
                      <a:pt x="873" y="873"/>
                    </a:lnTo>
                    <a:lnTo>
                      <a:pt x="524" y="466"/>
                    </a:lnTo>
                    <a:lnTo>
                      <a:pt x="408" y="2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42" name="Google Shape;842;p36"/>
              <p:cNvSpPr/>
              <p:nvPr/>
            </p:nvSpPr>
            <p:spPr>
              <a:xfrm>
                <a:off x="1532248" y="900146"/>
                <a:ext cx="81957" cy="8195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9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33" y="350"/>
                    </a:lnTo>
                    <a:lnTo>
                      <a:pt x="524" y="699"/>
                    </a:lnTo>
                    <a:lnTo>
                      <a:pt x="524" y="699"/>
                    </a:lnTo>
                    <a:lnTo>
                      <a:pt x="989" y="990"/>
                    </a:lnTo>
                    <a:lnTo>
                      <a:pt x="989" y="990"/>
                    </a:lnTo>
                    <a:lnTo>
                      <a:pt x="873" y="873"/>
                    </a:lnTo>
                    <a:lnTo>
                      <a:pt x="873" y="873"/>
                    </a:lnTo>
                    <a:lnTo>
                      <a:pt x="524" y="466"/>
                    </a:lnTo>
                    <a:lnTo>
                      <a:pt x="524" y="466"/>
                    </a:lnTo>
                    <a:lnTo>
                      <a:pt x="408" y="292"/>
                    </a:lnTo>
                    <a:lnTo>
                      <a:pt x="408" y="29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1570744" y="924235"/>
                <a:ext cx="62751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758" h="816" extrusionOk="0">
                    <a:moveTo>
                      <a:pt x="1" y="1"/>
                    </a:moveTo>
                    <a:lnTo>
                      <a:pt x="59" y="175"/>
                    </a:lnTo>
                    <a:lnTo>
                      <a:pt x="408" y="582"/>
                    </a:lnTo>
                    <a:lnTo>
                      <a:pt x="524" y="699"/>
                    </a:lnTo>
                    <a:lnTo>
                      <a:pt x="757" y="815"/>
                    </a:lnTo>
                    <a:lnTo>
                      <a:pt x="583" y="641"/>
                    </a:lnTo>
                    <a:lnTo>
                      <a:pt x="466" y="350"/>
                    </a:lnTo>
                    <a:lnTo>
                      <a:pt x="292" y="17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44" name="Google Shape;844;p36"/>
              <p:cNvSpPr/>
              <p:nvPr/>
            </p:nvSpPr>
            <p:spPr>
              <a:xfrm>
                <a:off x="1570744" y="924235"/>
                <a:ext cx="62751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758" h="816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175"/>
                    </a:lnTo>
                    <a:lnTo>
                      <a:pt x="59" y="175"/>
                    </a:lnTo>
                    <a:lnTo>
                      <a:pt x="408" y="582"/>
                    </a:lnTo>
                    <a:lnTo>
                      <a:pt x="408" y="582"/>
                    </a:lnTo>
                    <a:lnTo>
                      <a:pt x="524" y="699"/>
                    </a:lnTo>
                    <a:lnTo>
                      <a:pt x="524" y="699"/>
                    </a:lnTo>
                    <a:lnTo>
                      <a:pt x="757" y="815"/>
                    </a:lnTo>
                    <a:lnTo>
                      <a:pt x="757" y="815"/>
                    </a:lnTo>
                    <a:lnTo>
                      <a:pt x="583" y="641"/>
                    </a:lnTo>
                    <a:lnTo>
                      <a:pt x="583" y="641"/>
                    </a:lnTo>
                    <a:lnTo>
                      <a:pt x="466" y="350"/>
                    </a:lnTo>
                    <a:lnTo>
                      <a:pt x="466" y="350"/>
                    </a:lnTo>
                    <a:lnTo>
                      <a:pt x="292" y="175"/>
                    </a:lnTo>
                    <a:lnTo>
                      <a:pt x="292" y="17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45" name="Google Shape;845;p36"/>
              <p:cNvSpPr/>
              <p:nvPr/>
            </p:nvSpPr>
            <p:spPr>
              <a:xfrm>
                <a:off x="1599637" y="943523"/>
                <a:ext cx="53065" cy="5786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99" extrusionOk="0">
                    <a:moveTo>
                      <a:pt x="1" y="0"/>
                    </a:moveTo>
                    <a:lnTo>
                      <a:pt x="117" y="117"/>
                    </a:lnTo>
                    <a:lnTo>
                      <a:pt x="234" y="408"/>
                    </a:lnTo>
                    <a:lnTo>
                      <a:pt x="408" y="582"/>
                    </a:lnTo>
                    <a:lnTo>
                      <a:pt x="641" y="698"/>
                    </a:lnTo>
                    <a:lnTo>
                      <a:pt x="466" y="408"/>
                    </a:lnTo>
                    <a:lnTo>
                      <a:pt x="466" y="349"/>
                    </a:lnTo>
                    <a:lnTo>
                      <a:pt x="350" y="291"/>
                    </a:lnTo>
                    <a:lnTo>
                      <a:pt x="234" y="1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46" name="Google Shape;846;p36"/>
              <p:cNvSpPr/>
              <p:nvPr/>
            </p:nvSpPr>
            <p:spPr>
              <a:xfrm>
                <a:off x="1599637" y="943523"/>
                <a:ext cx="53065" cy="5786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99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234" y="408"/>
                    </a:lnTo>
                    <a:lnTo>
                      <a:pt x="234" y="408"/>
                    </a:lnTo>
                    <a:lnTo>
                      <a:pt x="408" y="582"/>
                    </a:lnTo>
                    <a:lnTo>
                      <a:pt x="408" y="582"/>
                    </a:lnTo>
                    <a:lnTo>
                      <a:pt x="641" y="698"/>
                    </a:lnTo>
                    <a:lnTo>
                      <a:pt x="641" y="698"/>
                    </a:lnTo>
                    <a:lnTo>
                      <a:pt x="466" y="408"/>
                    </a:lnTo>
                    <a:lnTo>
                      <a:pt x="466" y="408"/>
                    </a:lnTo>
                    <a:lnTo>
                      <a:pt x="466" y="349"/>
                    </a:lnTo>
                    <a:lnTo>
                      <a:pt x="466" y="349"/>
                    </a:lnTo>
                    <a:lnTo>
                      <a:pt x="350" y="291"/>
                    </a:lnTo>
                    <a:lnTo>
                      <a:pt x="350" y="291"/>
                    </a:lnTo>
                    <a:lnTo>
                      <a:pt x="234" y="117"/>
                    </a:lnTo>
                    <a:lnTo>
                      <a:pt x="234" y="11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47" name="Google Shape;847;p36"/>
              <p:cNvSpPr/>
              <p:nvPr/>
            </p:nvSpPr>
            <p:spPr>
              <a:xfrm>
                <a:off x="1633414" y="953126"/>
                <a:ext cx="28975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83" extrusionOk="0">
                    <a:moveTo>
                      <a:pt x="0" y="1"/>
                    </a:moveTo>
                    <a:lnTo>
                      <a:pt x="58" y="233"/>
                    </a:lnTo>
                    <a:lnTo>
                      <a:pt x="58" y="292"/>
                    </a:lnTo>
                    <a:lnTo>
                      <a:pt x="233" y="582"/>
                    </a:lnTo>
                    <a:lnTo>
                      <a:pt x="349" y="582"/>
                    </a:lnTo>
                    <a:lnTo>
                      <a:pt x="291" y="408"/>
                    </a:lnTo>
                    <a:lnTo>
                      <a:pt x="233" y="233"/>
                    </a:lnTo>
                    <a:lnTo>
                      <a:pt x="175" y="5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48" name="Google Shape;848;p36"/>
              <p:cNvSpPr/>
              <p:nvPr/>
            </p:nvSpPr>
            <p:spPr>
              <a:xfrm>
                <a:off x="1633414" y="953126"/>
                <a:ext cx="28975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8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58" y="233"/>
                    </a:lnTo>
                    <a:lnTo>
                      <a:pt x="58" y="233"/>
                    </a:lnTo>
                    <a:lnTo>
                      <a:pt x="58" y="292"/>
                    </a:lnTo>
                    <a:lnTo>
                      <a:pt x="58" y="292"/>
                    </a:lnTo>
                    <a:lnTo>
                      <a:pt x="233" y="582"/>
                    </a:lnTo>
                    <a:lnTo>
                      <a:pt x="233" y="582"/>
                    </a:lnTo>
                    <a:lnTo>
                      <a:pt x="349" y="582"/>
                    </a:lnTo>
                    <a:lnTo>
                      <a:pt x="349" y="582"/>
                    </a:lnTo>
                    <a:lnTo>
                      <a:pt x="291" y="408"/>
                    </a:lnTo>
                    <a:lnTo>
                      <a:pt x="291" y="408"/>
                    </a:lnTo>
                    <a:lnTo>
                      <a:pt x="233" y="233"/>
                    </a:lnTo>
                    <a:lnTo>
                      <a:pt x="233" y="233"/>
                    </a:lnTo>
                    <a:lnTo>
                      <a:pt x="175" y="59"/>
                    </a:lnTo>
                    <a:lnTo>
                      <a:pt x="175" y="5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49" name="Google Shape;849;p36"/>
              <p:cNvSpPr/>
              <p:nvPr/>
            </p:nvSpPr>
            <p:spPr>
              <a:xfrm>
                <a:off x="1671909" y="962729"/>
                <a:ext cx="24173" cy="33858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09" extrusionOk="0">
                    <a:moveTo>
                      <a:pt x="1" y="1"/>
                    </a:moveTo>
                    <a:lnTo>
                      <a:pt x="1" y="117"/>
                    </a:lnTo>
                    <a:lnTo>
                      <a:pt x="1" y="234"/>
                    </a:lnTo>
                    <a:lnTo>
                      <a:pt x="59" y="408"/>
                    </a:lnTo>
                    <a:lnTo>
                      <a:pt x="117" y="350"/>
                    </a:lnTo>
                    <a:lnTo>
                      <a:pt x="291" y="5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01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1671909" y="962729"/>
                <a:ext cx="24173" cy="38659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6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17"/>
                    </a:lnTo>
                    <a:lnTo>
                      <a:pt x="1" y="117"/>
                    </a:lnTo>
                    <a:lnTo>
                      <a:pt x="1" y="234"/>
                    </a:lnTo>
                    <a:lnTo>
                      <a:pt x="1" y="234"/>
                    </a:lnTo>
                    <a:lnTo>
                      <a:pt x="59" y="408"/>
                    </a:lnTo>
                    <a:lnTo>
                      <a:pt x="59" y="408"/>
                    </a:lnTo>
                    <a:lnTo>
                      <a:pt x="59" y="466"/>
                    </a:lnTo>
                    <a:lnTo>
                      <a:pt x="59" y="408"/>
                    </a:lnTo>
                    <a:lnTo>
                      <a:pt x="59" y="408"/>
                    </a:lnTo>
                    <a:lnTo>
                      <a:pt x="117" y="350"/>
                    </a:lnTo>
                    <a:lnTo>
                      <a:pt x="117" y="350"/>
                    </a:lnTo>
                    <a:lnTo>
                      <a:pt x="291" y="59"/>
                    </a:lnTo>
                    <a:lnTo>
                      <a:pt x="291" y="59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1657504" y="962729"/>
                <a:ext cx="57867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583" extrusionOk="0">
                    <a:moveTo>
                      <a:pt x="0" y="1"/>
                    </a:moveTo>
                    <a:lnTo>
                      <a:pt x="0" y="117"/>
                    </a:lnTo>
                    <a:lnTo>
                      <a:pt x="0" y="234"/>
                    </a:lnTo>
                    <a:lnTo>
                      <a:pt x="0" y="292"/>
                    </a:lnTo>
                    <a:lnTo>
                      <a:pt x="58" y="466"/>
                    </a:lnTo>
                    <a:lnTo>
                      <a:pt x="233" y="525"/>
                    </a:lnTo>
                    <a:lnTo>
                      <a:pt x="349" y="583"/>
                    </a:lnTo>
                    <a:lnTo>
                      <a:pt x="465" y="408"/>
                    </a:lnTo>
                    <a:lnTo>
                      <a:pt x="524" y="350"/>
                    </a:lnTo>
                    <a:lnTo>
                      <a:pt x="698" y="59"/>
                    </a:lnTo>
                    <a:lnTo>
                      <a:pt x="465" y="59"/>
                    </a:lnTo>
                    <a:lnTo>
                      <a:pt x="291" y="350"/>
                    </a:lnTo>
                    <a:lnTo>
                      <a:pt x="233" y="408"/>
                    </a:lnTo>
                    <a:lnTo>
                      <a:pt x="175" y="234"/>
                    </a:lnTo>
                    <a:lnTo>
                      <a:pt x="175" y="117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52" name="Google Shape;852;p36"/>
              <p:cNvSpPr/>
              <p:nvPr/>
            </p:nvSpPr>
            <p:spPr>
              <a:xfrm>
                <a:off x="1657504" y="962729"/>
                <a:ext cx="57867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58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234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58" y="466"/>
                    </a:lnTo>
                    <a:lnTo>
                      <a:pt x="58" y="466"/>
                    </a:lnTo>
                    <a:lnTo>
                      <a:pt x="233" y="525"/>
                    </a:lnTo>
                    <a:lnTo>
                      <a:pt x="233" y="525"/>
                    </a:lnTo>
                    <a:lnTo>
                      <a:pt x="349" y="583"/>
                    </a:lnTo>
                    <a:lnTo>
                      <a:pt x="349" y="583"/>
                    </a:lnTo>
                    <a:lnTo>
                      <a:pt x="465" y="408"/>
                    </a:lnTo>
                    <a:lnTo>
                      <a:pt x="465" y="408"/>
                    </a:lnTo>
                    <a:lnTo>
                      <a:pt x="524" y="350"/>
                    </a:lnTo>
                    <a:lnTo>
                      <a:pt x="524" y="350"/>
                    </a:lnTo>
                    <a:lnTo>
                      <a:pt x="698" y="59"/>
                    </a:lnTo>
                    <a:lnTo>
                      <a:pt x="698" y="59"/>
                    </a:lnTo>
                    <a:lnTo>
                      <a:pt x="465" y="59"/>
                    </a:lnTo>
                    <a:lnTo>
                      <a:pt x="465" y="59"/>
                    </a:lnTo>
                    <a:lnTo>
                      <a:pt x="291" y="350"/>
                    </a:lnTo>
                    <a:lnTo>
                      <a:pt x="291" y="350"/>
                    </a:lnTo>
                    <a:lnTo>
                      <a:pt x="233" y="408"/>
                    </a:lnTo>
                    <a:lnTo>
                      <a:pt x="233" y="466"/>
                    </a:lnTo>
                    <a:lnTo>
                      <a:pt x="233" y="466"/>
                    </a:lnTo>
                    <a:lnTo>
                      <a:pt x="233" y="408"/>
                    </a:lnTo>
                    <a:lnTo>
                      <a:pt x="233" y="408"/>
                    </a:lnTo>
                    <a:lnTo>
                      <a:pt x="175" y="234"/>
                    </a:lnTo>
                    <a:lnTo>
                      <a:pt x="175" y="234"/>
                    </a:lnTo>
                    <a:lnTo>
                      <a:pt x="175" y="117"/>
                    </a:lnTo>
                    <a:lnTo>
                      <a:pt x="175" y="117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53" name="Google Shape;853;p36"/>
              <p:cNvSpPr/>
              <p:nvPr/>
            </p:nvSpPr>
            <p:spPr>
              <a:xfrm>
                <a:off x="1537050" y="972414"/>
                <a:ext cx="260193" cy="101243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1223" extrusionOk="0">
                    <a:moveTo>
                      <a:pt x="2677" y="524"/>
                    </a:moveTo>
                    <a:lnTo>
                      <a:pt x="757" y="0"/>
                    </a:lnTo>
                    <a:lnTo>
                      <a:pt x="757" y="0"/>
                    </a:lnTo>
                    <a:lnTo>
                      <a:pt x="582" y="0"/>
                    </a:lnTo>
                    <a:lnTo>
                      <a:pt x="408" y="0"/>
                    </a:lnTo>
                    <a:lnTo>
                      <a:pt x="117" y="175"/>
                    </a:lnTo>
                    <a:lnTo>
                      <a:pt x="59" y="233"/>
                    </a:lnTo>
                    <a:lnTo>
                      <a:pt x="1" y="349"/>
                    </a:lnTo>
                    <a:lnTo>
                      <a:pt x="1" y="408"/>
                    </a:lnTo>
                    <a:lnTo>
                      <a:pt x="117" y="466"/>
                    </a:lnTo>
                    <a:lnTo>
                      <a:pt x="3026" y="1222"/>
                    </a:lnTo>
                    <a:lnTo>
                      <a:pt x="3026" y="1222"/>
                    </a:lnTo>
                    <a:lnTo>
                      <a:pt x="3142" y="1222"/>
                    </a:lnTo>
                    <a:lnTo>
                      <a:pt x="3142" y="1164"/>
                    </a:lnTo>
                    <a:lnTo>
                      <a:pt x="3142" y="1047"/>
                    </a:lnTo>
                    <a:lnTo>
                      <a:pt x="3142" y="931"/>
                    </a:lnTo>
                    <a:lnTo>
                      <a:pt x="2909" y="698"/>
                    </a:lnTo>
                    <a:lnTo>
                      <a:pt x="2793" y="582"/>
                    </a:lnTo>
                    <a:lnTo>
                      <a:pt x="2677" y="524"/>
                    </a:lnTo>
                    <a:lnTo>
                      <a:pt x="2677" y="5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54" name="Google Shape;854;p36"/>
              <p:cNvSpPr/>
              <p:nvPr/>
            </p:nvSpPr>
            <p:spPr>
              <a:xfrm>
                <a:off x="1768273" y="418605"/>
                <a:ext cx="115651" cy="86756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048" extrusionOk="0">
                    <a:moveTo>
                      <a:pt x="1280" y="291"/>
                    </a:moveTo>
                    <a:lnTo>
                      <a:pt x="291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16" y="0"/>
                    </a:lnTo>
                    <a:lnTo>
                      <a:pt x="58" y="116"/>
                    </a:lnTo>
                    <a:lnTo>
                      <a:pt x="0" y="233"/>
                    </a:lnTo>
                    <a:lnTo>
                      <a:pt x="0" y="407"/>
                    </a:lnTo>
                    <a:lnTo>
                      <a:pt x="0" y="582"/>
                    </a:lnTo>
                    <a:lnTo>
                      <a:pt x="58" y="698"/>
                    </a:lnTo>
                    <a:lnTo>
                      <a:pt x="175" y="815"/>
                    </a:lnTo>
                    <a:lnTo>
                      <a:pt x="349" y="931"/>
                    </a:lnTo>
                    <a:lnTo>
                      <a:pt x="349" y="931"/>
                    </a:lnTo>
                    <a:lnTo>
                      <a:pt x="698" y="989"/>
                    </a:lnTo>
                    <a:lnTo>
                      <a:pt x="698" y="989"/>
                    </a:lnTo>
                    <a:lnTo>
                      <a:pt x="873" y="1047"/>
                    </a:lnTo>
                    <a:lnTo>
                      <a:pt x="1047" y="989"/>
                    </a:lnTo>
                    <a:lnTo>
                      <a:pt x="1164" y="873"/>
                    </a:lnTo>
                    <a:lnTo>
                      <a:pt x="1280" y="698"/>
                    </a:lnTo>
                    <a:lnTo>
                      <a:pt x="1396" y="582"/>
                    </a:lnTo>
                    <a:lnTo>
                      <a:pt x="1396" y="465"/>
                    </a:lnTo>
                    <a:lnTo>
                      <a:pt x="1396" y="349"/>
                    </a:lnTo>
                    <a:lnTo>
                      <a:pt x="1280" y="291"/>
                    </a:lnTo>
                    <a:lnTo>
                      <a:pt x="1280" y="29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55" name="Google Shape;855;p36"/>
              <p:cNvSpPr/>
              <p:nvPr/>
            </p:nvSpPr>
            <p:spPr>
              <a:xfrm>
                <a:off x="1734496" y="524483"/>
                <a:ext cx="24173" cy="2905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351" fill="none" extrusionOk="0">
                    <a:moveTo>
                      <a:pt x="292" y="1"/>
                    </a:moveTo>
                    <a:lnTo>
                      <a:pt x="292" y="1"/>
                    </a:lnTo>
                    <a:lnTo>
                      <a:pt x="234" y="59"/>
                    </a:lnTo>
                    <a:lnTo>
                      <a:pt x="234" y="59"/>
                    </a:lnTo>
                    <a:lnTo>
                      <a:pt x="1" y="350"/>
                    </a:lnTo>
                    <a:lnTo>
                      <a:pt x="1" y="350"/>
                    </a:lnTo>
                    <a:lnTo>
                      <a:pt x="234" y="175"/>
                    </a:lnTo>
                    <a:lnTo>
                      <a:pt x="29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56" name="Google Shape;856;p36"/>
              <p:cNvSpPr/>
              <p:nvPr/>
            </p:nvSpPr>
            <p:spPr>
              <a:xfrm>
                <a:off x="1773075" y="452298"/>
                <a:ext cx="110849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641" extrusionOk="0">
                    <a:moveTo>
                      <a:pt x="0" y="233"/>
                    </a:moveTo>
                    <a:lnTo>
                      <a:pt x="0" y="233"/>
                    </a:lnTo>
                    <a:lnTo>
                      <a:pt x="117" y="408"/>
                    </a:lnTo>
                    <a:lnTo>
                      <a:pt x="291" y="524"/>
                    </a:lnTo>
                    <a:lnTo>
                      <a:pt x="640" y="582"/>
                    </a:lnTo>
                    <a:lnTo>
                      <a:pt x="640" y="582"/>
                    </a:lnTo>
                    <a:lnTo>
                      <a:pt x="815" y="640"/>
                    </a:lnTo>
                    <a:lnTo>
                      <a:pt x="931" y="582"/>
                    </a:lnTo>
                    <a:lnTo>
                      <a:pt x="1164" y="408"/>
                    </a:lnTo>
                    <a:lnTo>
                      <a:pt x="1280" y="233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222" y="175"/>
                    </a:lnTo>
                    <a:lnTo>
                      <a:pt x="1047" y="291"/>
                    </a:lnTo>
                    <a:lnTo>
                      <a:pt x="873" y="349"/>
                    </a:lnTo>
                    <a:lnTo>
                      <a:pt x="698" y="408"/>
                    </a:lnTo>
                    <a:lnTo>
                      <a:pt x="466" y="408"/>
                    </a:lnTo>
                    <a:lnTo>
                      <a:pt x="291" y="408"/>
                    </a:lnTo>
                    <a:lnTo>
                      <a:pt x="117" y="349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57" name="Google Shape;857;p36"/>
              <p:cNvSpPr/>
              <p:nvPr/>
            </p:nvSpPr>
            <p:spPr>
              <a:xfrm>
                <a:off x="2018702" y="616039"/>
                <a:ext cx="173435" cy="173429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095" extrusionOk="0">
                    <a:moveTo>
                      <a:pt x="1978" y="0"/>
                    </a:moveTo>
                    <a:lnTo>
                      <a:pt x="1978" y="0"/>
                    </a:lnTo>
                    <a:lnTo>
                      <a:pt x="2036" y="0"/>
                    </a:lnTo>
                    <a:lnTo>
                      <a:pt x="2095" y="0"/>
                    </a:lnTo>
                    <a:lnTo>
                      <a:pt x="2036" y="58"/>
                    </a:lnTo>
                    <a:lnTo>
                      <a:pt x="1978" y="117"/>
                    </a:lnTo>
                    <a:lnTo>
                      <a:pt x="1978" y="117"/>
                    </a:lnTo>
                    <a:lnTo>
                      <a:pt x="1746" y="175"/>
                    </a:lnTo>
                    <a:lnTo>
                      <a:pt x="1513" y="408"/>
                    </a:lnTo>
                    <a:lnTo>
                      <a:pt x="1280" y="640"/>
                    </a:lnTo>
                    <a:lnTo>
                      <a:pt x="1106" y="989"/>
                    </a:lnTo>
                    <a:lnTo>
                      <a:pt x="640" y="1629"/>
                    </a:lnTo>
                    <a:lnTo>
                      <a:pt x="407" y="1920"/>
                    </a:lnTo>
                    <a:lnTo>
                      <a:pt x="117" y="2095"/>
                    </a:lnTo>
                    <a:lnTo>
                      <a:pt x="117" y="2095"/>
                    </a:lnTo>
                    <a:lnTo>
                      <a:pt x="0" y="2095"/>
                    </a:lnTo>
                    <a:lnTo>
                      <a:pt x="0" y="2036"/>
                    </a:lnTo>
                    <a:lnTo>
                      <a:pt x="0" y="1978"/>
                    </a:lnTo>
                    <a:lnTo>
                      <a:pt x="58" y="1920"/>
                    </a:lnTo>
                    <a:lnTo>
                      <a:pt x="58" y="1920"/>
                    </a:lnTo>
                    <a:lnTo>
                      <a:pt x="291" y="1746"/>
                    </a:lnTo>
                    <a:lnTo>
                      <a:pt x="524" y="1513"/>
                    </a:lnTo>
                    <a:lnTo>
                      <a:pt x="931" y="873"/>
                    </a:lnTo>
                    <a:lnTo>
                      <a:pt x="1164" y="582"/>
                    </a:lnTo>
                    <a:lnTo>
                      <a:pt x="1396" y="291"/>
                    </a:lnTo>
                    <a:lnTo>
                      <a:pt x="1687" y="117"/>
                    </a:lnTo>
                    <a:lnTo>
                      <a:pt x="1978" y="0"/>
                    </a:lnTo>
                    <a:lnTo>
                      <a:pt x="1978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58" name="Google Shape;858;p36"/>
              <p:cNvSpPr/>
              <p:nvPr/>
            </p:nvSpPr>
            <p:spPr>
              <a:xfrm>
                <a:off x="1416678" y="495592"/>
                <a:ext cx="86759" cy="144621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747" extrusionOk="0">
                    <a:moveTo>
                      <a:pt x="931" y="1"/>
                    </a:moveTo>
                    <a:lnTo>
                      <a:pt x="931" y="1"/>
                    </a:lnTo>
                    <a:lnTo>
                      <a:pt x="1047" y="1"/>
                    </a:lnTo>
                    <a:lnTo>
                      <a:pt x="1047" y="59"/>
                    </a:lnTo>
                    <a:lnTo>
                      <a:pt x="1047" y="59"/>
                    </a:lnTo>
                    <a:lnTo>
                      <a:pt x="989" y="59"/>
                    </a:lnTo>
                    <a:lnTo>
                      <a:pt x="989" y="59"/>
                    </a:lnTo>
                    <a:lnTo>
                      <a:pt x="757" y="175"/>
                    </a:lnTo>
                    <a:lnTo>
                      <a:pt x="524" y="350"/>
                    </a:lnTo>
                    <a:lnTo>
                      <a:pt x="408" y="524"/>
                    </a:lnTo>
                    <a:lnTo>
                      <a:pt x="291" y="699"/>
                    </a:lnTo>
                    <a:lnTo>
                      <a:pt x="233" y="874"/>
                    </a:lnTo>
                    <a:lnTo>
                      <a:pt x="175" y="1106"/>
                    </a:lnTo>
                    <a:lnTo>
                      <a:pt x="175" y="1630"/>
                    </a:lnTo>
                    <a:lnTo>
                      <a:pt x="175" y="1630"/>
                    </a:lnTo>
                    <a:lnTo>
                      <a:pt x="175" y="1746"/>
                    </a:lnTo>
                    <a:lnTo>
                      <a:pt x="117" y="1746"/>
                    </a:lnTo>
                    <a:lnTo>
                      <a:pt x="117" y="1746"/>
                    </a:lnTo>
                    <a:lnTo>
                      <a:pt x="58" y="1630"/>
                    </a:lnTo>
                    <a:lnTo>
                      <a:pt x="58" y="1630"/>
                    </a:lnTo>
                    <a:lnTo>
                      <a:pt x="0" y="1397"/>
                    </a:lnTo>
                    <a:lnTo>
                      <a:pt x="0" y="1164"/>
                    </a:lnTo>
                    <a:lnTo>
                      <a:pt x="58" y="874"/>
                    </a:lnTo>
                    <a:lnTo>
                      <a:pt x="117" y="641"/>
                    </a:lnTo>
                    <a:lnTo>
                      <a:pt x="233" y="466"/>
                    </a:lnTo>
                    <a:lnTo>
                      <a:pt x="408" y="234"/>
                    </a:lnTo>
                    <a:lnTo>
                      <a:pt x="640" y="117"/>
                    </a:lnTo>
                    <a:lnTo>
                      <a:pt x="931" y="1"/>
                    </a:lnTo>
                    <a:lnTo>
                      <a:pt x="931" y="1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59" name="Google Shape;859;p36"/>
              <p:cNvSpPr/>
              <p:nvPr/>
            </p:nvSpPr>
            <p:spPr>
              <a:xfrm>
                <a:off x="1440769" y="741205"/>
                <a:ext cx="9686" cy="1937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34" extrusionOk="0">
                    <a:moveTo>
                      <a:pt x="58" y="1"/>
                    </a:moveTo>
                    <a:lnTo>
                      <a:pt x="58" y="1"/>
                    </a:lnTo>
                    <a:lnTo>
                      <a:pt x="117" y="59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234"/>
                    </a:lnTo>
                    <a:lnTo>
                      <a:pt x="58" y="234"/>
                    </a:lnTo>
                    <a:lnTo>
                      <a:pt x="58" y="234"/>
                    </a:lnTo>
                    <a:lnTo>
                      <a:pt x="0" y="175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58" y="59"/>
                    </a:lnTo>
                    <a:lnTo>
                      <a:pt x="58" y="1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60" name="Google Shape;860;p36"/>
              <p:cNvSpPr/>
              <p:nvPr/>
            </p:nvSpPr>
            <p:spPr>
              <a:xfrm>
                <a:off x="1773075" y="423407"/>
                <a:ext cx="24173" cy="19288"/>
              </a:xfrm>
              <a:custGeom>
                <a:avLst/>
                <a:gdLst/>
                <a:ahLst/>
                <a:cxnLst/>
                <a:rect l="l" t="t" r="r" b="b"/>
                <a:pathLst>
                  <a:path w="292" h="233" extrusionOk="0">
                    <a:moveTo>
                      <a:pt x="291" y="175"/>
                    </a:moveTo>
                    <a:lnTo>
                      <a:pt x="291" y="175"/>
                    </a:lnTo>
                    <a:lnTo>
                      <a:pt x="175" y="233"/>
                    </a:lnTo>
                    <a:lnTo>
                      <a:pt x="58" y="233"/>
                    </a:lnTo>
                    <a:lnTo>
                      <a:pt x="58" y="233"/>
                    </a:lnTo>
                    <a:lnTo>
                      <a:pt x="0" y="175"/>
                    </a:lnTo>
                    <a:lnTo>
                      <a:pt x="0" y="117"/>
                    </a:lnTo>
                    <a:lnTo>
                      <a:pt x="58" y="58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75" y="0"/>
                    </a:lnTo>
                    <a:lnTo>
                      <a:pt x="291" y="58"/>
                    </a:lnTo>
                    <a:lnTo>
                      <a:pt x="291" y="117"/>
                    </a:lnTo>
                    <a:lnTo>
                      <a:pt x="291" y="175"/>
                    </a:lnTo>
                    <a:lnTo>
                      <a:pt x="291" y="175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61" name="Google Shape;861;p36"/>
              <p:cNvSpPr/>
              <p:nvPr/>
            </p:nvSpPr>
            <p:spPr>
              <a:xfrm>
                <a:off x="1537050" y="1001305"/>
                <a:ext cx="260193" cy="72352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87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59"/>
                    </a:lnTo>
                    <a:lnTo>
                      <a:pt x="117" y="117"/>
                    </a:lnTo>
                    <a:lnTo>
                      <a:pt x="3026" y="873"/>
                    </a:lnTo>
                    <a:lnTo>
                      <a:pt x="3026" y="873"/>
                    </a:lnTo>
                    <a:lnTo>
                      <a:pt x="3142" y="873"/>
                    </a:lnTo>
                    <a:lnTo>
                      <a:pt x="3142" y="757"/>
                    </a:lnTo>
                    <a:lnTo>
                      <a:pt x="3142" y="582"/>
                    </a:lnTo>
                    <a:lnTo>
                      <a:pt x="3026" y="408"/>
                    </a:lnTo>
                    <a:lnTo>
                      <a:pt x="3026" y="408"/>
                    </a:lnTo>
                    <a:lnTo>
                      <a:pt x="2735" y="466"/>
                    </a:lnTo>
                    <a:lnTo>
                      <a:pt x="2386" y="466"/>
                    </a:lnTo>
                    <a:lnTo>
                      <a:pt x="1630" y="349"/>
                    </a:lnTo>
                    <a:lnTo>
                      <a:pt x="757" y="17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62" name="Google Shape;862;p36"/>
              <p:cNvSpPr/>
              <p:nvPr/>
            </p:nvSpPr>
            <p:spPr>
              <a:xfrm>
                <a:off x="1570744" y="972414"/>
                <a:ext cx="28975" cy="19371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34" extrusionOk="0">
                    <a:moveTo>
                      <a:pt x="292" y="175"/>
                    </a:moveTo>
                    <a:lnTo>
                      <a:pt x="292" y="175"/>
                    </a:lnTo>
                    <a:lnTo>
                      <a:pt x="175" y="233"/>
                    </a:lnTo>
                    <a:lnTo>
                      <a:pt x="59" y="175"/>
                    </a:lnTo>
                    <a:lnTo>
                      <a:pt x="59" y="175"/>
                    </a:lnTo>
                    <a:lnTo>
                      <a:pt x="1" y="175"/>
                    </a:lnTo>
                    <a:lnTo>
                      <a:pt x="1" y="117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292" y="59"/>
                    </a:lnTo>
                    <a:lnTo>
                      <a:pt x="350" y="117"/>
                    </a:lnTo>
                    <a:lnTo>
                      <a:pt x="292" y="175"/>
                    </a:lnTo>
                    <a:lnTo>
                      <a:pt x="292" y="175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</p:grpSp>
      </p:grpSp>
      <p:grpSp>
        <p:nvGrpSpPr>
          <p:cNvPr id="863" name="Google Shape;863;p36"/>
          <p:cNvGrpSpPr/>
          <p:nvPr/>
        </p:nvGrpSpPr>
        <p:grpSpPr>
          <a:xfrm rot="-600180">
            <a:off x="8604700" y="3841002"/>
            <a:ext cx="505598" cy="432284"/>
            <a:chOff x="2981313" y="5119202"/>
            <a:chExt cx="505597" cy="432283"/>
          </a:xfrm>
        </p:grpSpPr>
        <p:sp>
          <p:nvSpPr>
            <p:cNvPr id="864" name="Google Shape;864;p36"/>
            <p:cNvSpPr/>
            <p:nvPr/>
          </p:nvSpPr>
          <p:spPr>
            <a:xfrm>
              <a:off x="2981313" y="5119202"/>
              <a:ext cx="505506" cy="432249"/>
            </a:xfrm>
            <a:custGeom>
              <a:avLst/>
              <a:gdLst/>
              <a:ahLst/>
              <a:cxnLst/>
              <a:rect l="l" t="t" r="r" b="b"/>
              <a:pathLst>
                <a:path w="8029" h="6866" extrusionOk="0">
                  <a:moveTo>
                    <a:pt x="8028" y="4189"/>
                  </a:moveTo>
                  <a:lnTo>
                    <a:pt x="6225" y="1"/>
                  </a:lnTo>
                  <a:lnTo>
                    <a:pt x="0" y="2677"/>
                  </a:lnTo>
                  <a:lnTo>
                    <a:pt x="0" y="2677"/>
                  </a:lnTo>
                  <a:lnTo>
                    <a:pt x="0" y="2677"/>
                  </a:lnTo>
                  <a:lnTo>
                    <a:pt x="58" y="2677"/>
                  </a:lnTo>
                  <a:lnTo>
                    <a:pt x="1862" y="6865"/>
                  </a:lnTo>
                  <a:lnTo>
                    <a:pt x="8028" y="4189"/>
                  </a:lnTo>
                  <a:lnTo>
                    <a:pt x="8028" y="4189"/>
                  </a:lnTo>
                  <a:lnTo>
                    <a:pt x="8028" y="4189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grpSp>
          <p:nvGrpSpPr>
            <p:cNvPr id="865" name="Google Shape;865;p36"/>
            <p:cNvGrpSpPr/>
            <p:nvPr/>
          </p:nvGrpSpPr>
          <p:grpSpPr>
            <a:xfrm>
              <a:off x="2981404" y="5119236"/>
              <a:ext cx="505506" cy="432249"/>
              <a:chOff x="3133700" y="5249463"/>
              <a:chExt cx="200725" cy="171650"/>
            </a:xfrm>
          </p:grpSpPr>
          <p:sp>
            <p:nvSpPr>
              <p:cNvPr id="866" name="Google Shape;866;p36"/>
              <p:cNvSpPr/>
              <p:nvPr/>
            </p:nvSpPr>
            <p:spPr>
              <a:xfrm>
                <a:off x="3133700" y="5249463"/>
                <a:ext cx="200725" cy="171650"/>
              </a:xfrm>
              <a:custGeom>
                <a:avLst/>
                <a:gdLst/>
                <a:ahLst/>
                <a:cxnLst/>
                <a:rect l="l" t="t" r="r" b="b"/>
                <a:pathLst>
                  <a:path w="8029" h="6866" extrusionOk="0">
                    <a:moveTo>
                      <a:pt x="0" y="2677"/>
                    </a:moveTo>
                    <a:lnTo>
                      <a:pt x="6225" y="1"/>
                    </a:lnTo>
                    <a:lnTo>
                      <a:pt x="8028" y="4189"/>
                    </a:lnTo>
                    <a:lnTo>
                      <a:pt x="1862" y="6865"/>
                    </a:lnTo>
                    <a:lnTo>
                      <a:pt x="0" y="267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67" name="Google Shape;867;p36"/>
              <p:cNvSpPr/>
              <p:nvPr/>
            </p:nvSpPr>
            <p:spPr>
              <a:xfrm>
                <a:off x="3177325" y="5309088"/>
                <a:ext cx="1556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364" extrusionOk="0">
                    <a:moveTo>
                      <a:pt x="6225" y="1688"/>
                    </a:moveTo>
                    <a:lnTo>
                      <a:pt x="6225" y="1688"/>
                    </a:lnTo>
                    <a:lnTo>
                      <a:pt x="6109" y="1572"/>
                    </a:lnTo>
                    <a:lnTo>
                      <a:pt x="5993" y="1455"/>
                    </a:lnTo>
                    <a:lnTo>
                      <a:pt x="2211" y="59"/>
                    </a:lnTo>
                    <a:lnTo>
                      <a:pt x="2211" y="59"/>
                    </a:lnTo>
                    <a:lnTo>
                      <a:pt x="2037" y="1"/>
                    </a:lnTo>
                    <a:lnTo>
                      <a:pt x="1862" y="59"/>
                    </a:lnTo>
                    <a:lnTo>
                      <a:pt x="1688" y="175"/>
                    </a:lnTo>
                    <a:lnTo>
                      <a:pt x="1571" y="292"/>
                    </a:lnTo>
                    <a:lnTo>
                      <a:pt x="59" y="4015"/>
                    </a:lnTo>
                    <a:lnTo>
                      <a:pt x="59" y="4015"/>
                    </a:lnTo>
                    <a:lnTo>
                      <a:pt x="1" y="4189"/>
                    </a:lnTo>
                    <a:lnTo>
                      <a:pt x="59" y="4364"/>
                    </a:lnTo>
                    <a:lnTo>
                      <a:pt x="59" y="4364"/>
                    </a:lnTo>
                    <a:lnTo>
                      <a:pt x="6225" y="1688"/>
                    </a:lnTo>
                    <a:lnTo>
                      <a:pt x="6225" y="168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68" name="Google Shape;868;p36"/>
              <p:cNvSpPr/>
              <p:nvPr/>
            </p:nvSpPr>
            <p:spPr>
              <a:xfrm>
                <a:off x="3178775" y="5312013"/>
                <a:ext cx="1556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364" extrusionOk="0">
                    <a:moveTo>
                      <a:pt x="6225" y="1687"/>
                    </a:moveTo>
                    <a:lnTo>
                      <a:pt x="6225" y="1687"/>
                    </a:lnTo>
                    <a:lnTo>
                      <a:pt x="6109" y="1513"/>
                    </a:lnTo>
                    <a:lnTo>
                      <a:pt x="5935" y="1455"/>
                    </a:lnTo>
                    <a:lnTo>
                      <a:pt x="2211" y="0"/>
                    </a:lnTo>
                    <a:lnTo>
                      <a:pt x="2211" y="0"/>
                    </a:lnTo>
                    <a:lnTo>
                      <a:pt x="1979" y="0"/>
                    </a:lnTo>
                    <a:lnTo>
                      <a:pt x="1804" y="0"/>
                    </a:lnTo>
                    <a:lnTo>
                      <a:pt x="1688" y="117"/>
                    </a:lnTo>
                    <a:lnTo>
                      <a:pt x="1571" y="291"/>
                    </a:lnTo>
                    <a:lnTo>
                      <a:pt x="59" y="4014"/>
                    </a:lnTo>
                    <a:lnTo>
                      <a:pt x="59" y="4014"/>
                    </a:lnTo>
                    <a:lnTo>
                      <a:pt x="1" y="4189"/>
                    </a:lnTo>
                    <a:lnTo>
                      <a:pt x="59" y="4363"/>
                    </a:lnTo>
                    <a:lnTo>
                      <a:pt x="59" y="4363"/>
                    </a:lnTo>
                    <a:lnTo>
                      <a:pt x="6225" y="1687"/>
                    </a:lnTo>
                    <a:lnTo>
                      <a:pt x="6225" y="168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69" name="Google Shape;869;p36"/>
              <p:cNvSpPr/>
              <p:nvPr/>
            </p:nvSpPr>
            <p:spPr>
              <a:xfrm>
                <a:off x="3133700" y="5249463"/>
                <a:ext cx="155650" cy="11492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597" extrusionOk="0">
                    <a:moveTo>
                      <a:pt x="6225" y="1"/>
                    </a:moveTo>
                    <a:lnTo>
                      <a:pt x="6225" y="1"/>
                    </a:lnTo>
                    <a:lnTo>
                      <a:pt x="6225" y="175"/>
                    </a:lnTo>
                    <a:lnTo>
                      <a:pt x="6225" y="350"/>
                    </a:lnTo>
                    <a:lnTo>
                      <a:pt x="4771" y="4306"/>
                    </a:lnTo>
                    <a:lnTo>
                      <a:pt x="4771" y="4306"/>
                    </a:lnTo>
                    <a:lnTo>
                      <a:pt x="4654" y="4480"/>
                    </a:lnTo>
                    <a:lnTo>
                      <a:pt x="4538" y="4596"/>
                    </a:lnTo>
                    <a:lnTo>
                      <a:pt x="4363" y="4596"/>
                    </a:lnTo>
                    <a:lnTo>
                      <a:pt x="4131" y="4596"/>
                    </a:lnTo>
                    <a:lnTo>
                      <a:pt x="291" y="2968"/>
                    </a:lnTo>
                    <a:lnTo>
                      <a:pt x="291" y="2968"/>
                    </a:lnTo>
                    <a:lnTo>
                      <a:pt x="117" y="2851"/>
                    </a:lnTo>
                    <a:lnTo>
                      <a:pt x="58" y="2677"/>
                    </a:lnTo>
                    <a:lnTo>
                      <a:pt x="0" y="2677"/>
                    </a:lnTo>
                    <a:lnTo>
                      <a:pt x="6225" y="1"/>
                    </a:lnTo>
                    <a:lnTo>
                      <a:pt x="62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70" name="Google Shape;870;p36"/>
              <p:cNvSpPr/>
              <p:nvPr/>
            </p:nvSpPr>
            <p:spPr>
              <a:xfrm>
                <a:off x="3133700" y="5249463"/>
                <a:ext cx="1556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364" extrusionOk="0">
                    <a:moveTo>
                      <a:pt x="6225" y="1"/>
                    </a:moveTo>
                    <a:lnTo>
                      <a:pt x="6225" y="1"/>
                    </a:lnTo>
                    <a:lnTo>
                      <a:pt x="6225" y="175"/>
                    </a:lnTo>
                    <a:lnTo>
                      <a:pt x="6225" y="350"/>
                    </a:lnTo>
                    <a:lnTo>
                      <a:pt x="4654" y="4073"/>
                    </a:lnTo>
                    <a:lnTo>
                      <a:pt x="4654" y="4073"/>
                    </a:lnTo>
                    <a:lnTo>
                      <a:pt x="4538" y="4247"/>
                    </a:lnTo>
                    <a:lnTo>
                      <a:pt x="4422" y="4306"/>
                    </a:lnTo>
                    <a:lnTo>
                      <a:pt x="4247" y="4364"/>
                    </a:lnTo>
                    <a:lnTo>
                      <a:pt x="4073" y="4364"/>
                    </a:lnTo>
                    <a:lnTo>
                      <a:pt x="291" y="2909"/>
                    </a:lnTo>
                    <a:lnTo>
                      <a:pt x="291" y="2909"/>
                    </a:lnTo>
                    <a:lnTo>
                      <a:pt x="117" y="2793"/>
                    </a:lnTo>
                    <a:lnTo>
                      <a:pt x="0" y="2677"/>
                    </a:lnTo>
                    <a:lnTo>
                      <a:pt x="0" y="2677"/>
                    </a:lnTo>
                    <a:lnTo>
                      <a:pt x="6225" y="1"/>
                    </a:lnTo>
                    <a:lnTo>
                      <a:pt x="6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71" name="Google Shape;871;p36"/>
              <p:cNvSpPr/>
              <p:nvPr/>
            </p:nvSpPr>
            <p:spPr>
              <a:xfrm>
                <a:off x="3178775" y="5312013"/>
                <a:ext cx="1556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364" fill="none" extrusionOk="0">
                    <a:moveTo>
                      <a:pt x="6225" y="1687"/>
                    </a:moveTo>
                    <a:lnTo>
                      <a:pt x="6225" y="1687"/>
                    </a:lnTo>
                    <a:lnTo>
                      <a:pt x="6109" y="1513"/>
                    </a:lnTo>
                    <a:lnTo>
                      <a:pt x="5935" y="1455"/>
                    </a:lnTo>
                    <a:lnTo>
                      <a:pt x="2211" y="0"/>
                    </a:lnTo>
                    <a:lnTo>
                      <a:pt x="2211" y="0"/>
                    </a:lnTo>
                    <a:lnTo>
                      <a:pt x="1979" y="0"/>
                    </a:lnTo>
                    <a:lnTo>
                      <a:pt x="1804" y="0"/>
                    </a:lnTo>
                    <a:lnTo>
                      <a:pt x="1688" y="117"/>
                    </a:lnTo>
                    <a:lnTo>
                      <a:pt x="1571" y="291"/>
                    </a:lnTo>
                    <a:lnTo>
                      <a:pt x="59" y="4014"/>
                    </a:lnTo>
                    <a:lnTo>
                      <a:pt x="59" y="4014"/>
                    </a:lnTo>
                    <a:lnTo>
                      <a:pt x="1" y="4189"/>
                    </a:lnTo>
                    <a:lnTo>
                      <a:pt x="59" y="4363"/>
                    </a:lnTo>
                    <a:lnTo>
                      <a:pt x="59" y="4363"/>
                    </a:lnTo>
                    <a:lnTo>
                      <a:pt x="6225" y="1687"/>
                    </a:lnTo>
                    <a:lnTo>
                      <a:pt x="6225" y="168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72" name="Google Shape;872;p36"/>
              <p:cNvSpPr/>
              <p:nvPr/>
            </p:nvSpPr>
            <p:spPr>
              <a:xfrm>
                <a:off x="3133700" y="5249463"/>
                <a:ext cx="155650" cy="11492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597" fill="none" extrusionOk="0">
                    <a:moveTo>
                      <a:pt x="6225" y="1"/>
                    </a:moveTo>
                    <a:lnTo>
                      <a:pt x="6225" y="1"/>
                    </a:lnTo>
                    <a:lnTo>
                      <a:pt x="6225" y="175"/>
                    </a:lnTo>
                    <a:lnTo>
                      <a:pt x="6225" y="350"/>
                    </a:lnTo>
                    <a:lnTo>
                      <a:pt x="4771" y="4306"/>
                    </a:lnTo>
                    <a:lnTo>
                      <a:pt x="4771" y="4306"/>
                    </a:lnTo>
                    <a:lnTo>
                      <a:pt x="4654" y="4480"/>
                    </a:lnTo>
                    <a:lnTo>
                      <a:pt x="4538" y="4596"/>
                    </a:lnTo>
                    <a:lnTo>
                      <a:pt x="4363" y="4596"/>
                    </a:lnTo>
                    <a:lnTo>
                      <a:pt x="4131" y="4596"/>
                    </a:lnTo>
                    <a:lnTo>
                      <a:pt x="291" y="2968"/>
                    </a:lnTo>
                    <a:lnTo>
                      <a:pt x="291" y="2968"/>
                    </a:lnTo>
                    <a:lnTo>
                      <a:pt x="117" y="2851"/>
                    </a:lnTo>
                    <a:lnTo>
                      <a:pt x="58" y="2677"/>
                    </a:lnTo>
                    <a:lnTo>
                      <a:pt x="0" y="2677"/>
                    </a:lnTo>
                    <a:lnTo>
                      <a:pt x="6225" y="1"/>
                    </a:lnTo>
                    <a:lnTo>
                      <a:pt x="622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73" name="Google Shape;873;p36"/>
              <p:cNvSpPr/>
              <p:nvPr/>
            </p:nvSpPr>
            <p:spPr>
              <a:xfrm>
                <a:off x="3133700" y="5249463"/>
                <a:ext cx="1556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364" fill="none" extrusionOk="0">
                    <a:moveTo>
                      <a:pt x="6225" y="1"/>
                    </a:moveTo>
                    <a:lnTo>
                      <a:pt x="6225" y="1"/>
                    </a:lnTo>
                    <a:lnTo>
                      <a:pt x="6225" y="175"/>
                    </a:lnTo>
                    <a:lnTo>
                      <a:pt x="6225" y="350"/>
                    </a:lnTo>
                    <a:lnTo>
                      <a:pt x="4654" y="4073"/>
                    </a:lnTo>
                    <a:lnTo>
                      <a:pt x="4654" y="4073"/>
                    </a:lnTo>
                    <a:lnTo>
                      <a:pt x="4538" y="4247"/>
                    </a:lnTo>
                    <a:lnTo>
                      <a:pt x="4422" y="4306"/>
                    </a:lnTo>
                    <a:lnTo>
                      <a:pt x="4247" y="4364"/>
                    </a:lnTo>
                    <a:lnTo>
                      <a:pt x="4073" y="4364"/>
                    </a:lnTo>
                    <a:lnTo>
                      <a:pt x="291" y="2909"/>
                    </a:lnTo>
                    <a:lnTo>
                      <a:pt x="291" y="2909"/>
                    </a:lnTo>
                    <a:lnTo>
                      <a:pt x="117" y="2793"/>
                    </a:lnTo>
                    <a:lnTo>
                      <a:pt x="0" y="2677"/>
                    </a:lnTo>
                    <a:lnTo>
                      <a:pt x="0" y="2677"/>
                    </a:lnTo>
                    <a:lnTo>
                      <a:pt x="6225" y="1"/>
                    </a:lnTo>
                    <a:lnTo>
                      <a:pt x="622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74" name="Google Shape;874;p36"/>
              <p:cNvSpPr/>
              <p:nvPr/>
            </p:nvSpPr>
            <p:spPr>
              <a:xfrm>
                <a:off x="3232600" y="5345463"/>
                <a:ext cx="276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48" extrusionOk="0">
                    <a:moveTo>
                      <a:pt x="349" y="58"/>
                    </a:moveTo>
                    <a:lnTo>
                      <a:pt x="349" y="58"/>
                    </a:lnTo>
                    <a:lnTo>
                      <a:pt x="524" y="0"/>
                    </a:lnTo>
                    <a:lnTo>
                      <a:pt x="756" y="58"/>
                    </a:lnTo>
                    <a:lnTo>
                      <a:pt x="931" y="175"/>
                    </a:lnTo>
                    <a:lnTo>
                      <a:pt x="1047" y="349"/>
                    </a:lnTo>
                    <a:lnTo>
                      <a:pt x="1047" y="349"/>
                    </a:lnTo>
                    <a:lnTo>
                      <a:pt x="1106" y="524"/>
                    </a:lnTo>
                    <a:lnTo>
                      <a:pt x="1047" y="698"/>
                    </a:lnTo>
                    <a:lnTo>
                      <a:pt x="931" y="873"/>
                    </a:lnTo>
                    <a:lnTo>
                      <a:pt x="756" y="989"/>
                    </a:lnTo>
                    <a:lnTo>
                      <a:pt x="756" y="989"/>
                    </a:lnTo>
                    <a:lnTo>
                      <a:pt x="582" y="1047"/>
                    </a:lnTo>
                    <a:lnTo>
                      <a:pt x="349" y="1047"/>
                    </a:lnTo>
                    <a:lnTo>
                      <a:pt x="175" y="931"/>
                    </a:lnTo>
                    <a:lnTo>
                      <a:pt x="58" y="756"/>
                    </a:lnTo>
                    <a:lnTo>
                      <a:pt x="58" y="756"/>
                    </a:lnTo>
                    <a:lnTo>
                      <a:pt x="0" y="524"/>
                    </a:lnTo>
                    <a:lnTo>
                      <a:pt x="58" y="349"/>
                    </a:lnTo>
                    <a:lnTo>
                      <a:pt x="175" y="175"/>
                    </a:lnTo>
                    <a:lnTo>
                      <a:pt x="349" y="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75" name="Google Shape;875;p36"/>
              <p:cNvSpPr/>
              <p:nvPr/>
            </p:nvSpPr>
            <p:spPr>
              <a:xfrm>
                <a:off x="3232600" y="5345463"/>
                <a:ext cx="276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48" fill="none" extrusionOk="0">
                    <a:moveTo>
                      <a:pt x="349" y="58"/>
                    </a:moveTo>
                    <a:lnTo>
                      <a:pt x="349" y="58"/>
                    </a:lnTo>
                    <a:lnTo>
                      <a:pt x="524" y="0"/>
                    </a:lnTo>
                    <a:lnTo>
                      <a:pt x="756" y="58"/>
                    </a:lnTo>
                    <a:lnTo>
                      <a:pt x="931" y="175"/>
                    </a:lnTo>
                    <a:lnTo>
                      <a:pt x="1047" y="349"/>
                    </a:lnTo>
                    <a:lnTo>
                      <a:pt x="1047" y="349"/>
                    </a:lnTo>
                    <a:lnTo>
                      <a:pt x="1106" y="524"/>
                    </a:lnTo>
                    <a:lnTo>
                      <a:pt x="1047" y="698"/>
                    </a:lnTo>
                    <a:lnTo>
                      <a:pt x="931" y="873"/>
                    </a:lnTo>
                    <a:lnTo>
                      <a:pt x="756" y="989"/>
                    </a:lnTo>
                    <a:lnTo>
                      <a:pt x="756" y="989"/>
                    </a:lnTo>
                    <a:lnTo>
                      <a:pt x="582" y="1047"/>
                    </a:lnTo>
                    <a:lnTo>
                      <a:pt x="349" y="1047"/>
                    </a:lnTo>
                    <a:lnTo>
                      <a:pt x="175" y="931"/>
                    </a:lnTo>
                    <a:lnTo>
                      <a:pt x="58" y="756"/>
                    </a:lnTo>
                    <a:lnTo>
                      <a:pt x="58" y="756"/>
                    </a:lnTo>
                    <a:lnTo>
                      <a:pt x="0" y="524"/>
                    </a:lnTo>
                    <a:lnTo>
                      <a:pt x="58" y="349"/>
                    </a:lnTo>
                    <a:lnTo>
                      <a:pt x="175" y="175"/>
                    </a:lnTo>
                    <a:lnTo>
                      <a:pt x="349" y="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  <p:sp>
            <p:nvSpPr>
              <p:cNvPr id="876" name="Google Shape;876;p36"/>
              <p:cNvSpPr/>
              <p:nvPr/>
            </p:nvSpPr>
            <p:spPr>
              <a:xfrm>
                <a:off x="3237688" y="5350283"/>
                <a:ext cx="17475" cy="16558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48" extrusionOk="0">
                    <a:moveTo>
                      <a:pt x="349" y="58"/>
                    </a:moveTo>
                    <a:lnTo>
                      <a:pt x="349" y="58"/>
                    </a:lnTo>
                    <a:lnTo>
                      <a:pt x="524" y="0"/>
                    </a:lnTo>
                    <a:lnTo>
                      <a:pt x="756" y="58"/>
                    </a:lnTo>
                    <a:lnTo>
                      <a:pt x="931" y="175"/>
                    </a:lnTo>
                    <a:lnTo>
                      <a:pt x="1047" y="349"/>
                    </a:lnTo>
                    <a:lnTo>
                      <a:pt x="1047" y="349"/>
                    </a:lnTo>
                    <a:lnTo>
                      <a:pt x="1106" y="524"/>
                    </a:lnTo>
                    <a:lnTo>
                      <a:pt x="1047" y="698"/>
                    </a:lnTo>
                    <a:lnTo>
                      <a:pt x="931" y="873"/>
                    </a:lnTo>
                    <a:lnTo>
                      <a:pt x="756" y="989"/>
                    </a:lnTo>
                    <a:lnTo>
                      <a:pt x="756" y="989"/>
                    </a:lnTo>
                    <a:lnTo>
                      <a:pt x="582" y="1047"/>
                    </a:lnTo>
                    <a:lnTo>
                      <a:pt x="349" y="1047"/>
                    </a:lnTo>
                    <a:lnTo>
                      <a:pt x="175" y="931"/>
                    </a:lnTo>
                    <a:lnTo>
                      <a:pt x="58" y="756"/>
                    </a:lnTo>
                    <a:lnTo>
                      <a:pt x="58" y="756"/>
                    </a:lnTo>
                    <a:lnTo>
                      <a:pt x="0" y="524"/>
                    </a:lnTo>
                    <a:lnTo>
                      <a:pt x="58" y="349"/>
                    </a:lnTo>
                    <a:lnTo>
                      <a:pt x="175" y="175"/>
                    </a:lnTo>
                    <a:lnTo>
                      <a:pt x="349" y="5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3"/>
                  </a:solidFill>
                </a:endParaRPr>
              </a:p>
            </p:txBody>
          </p:sp>
        </p:grpSp>
      </p:grpSp>
      <p:pic>
        <p:nvPicPr>
          <p:cNvPr id="2" name="countdown 2 minutes.mp4">
            <a:hlinkClick r:id="" action="ppaction://media"/>
            <a:extLst>
              <a:ext uri="{FF2B5EF4-FFF2-40B4-BE49-F238E27FC236}">
                <a16:creationId xmlns:a16="http://schemas.microsoft.com/office/drawing/2014/main" id="{9028903B-BAE7-AC5F-1ABA-4D17B1369F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6419" y="53071"/>
            <a:ext cx="1578429" cy="88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78" grpId="0" animBg="1"/>
      <p:bldP spid="779" grpId="0"/>
      <p:bldP spid="780" grpId="0"/>
      <p:bldP spid="781" grpId="0" animBg="1"/>
      <p:bldP spid="782" grpId="0" animBg="1"/>
      <p:bldP spid="786" grpId="0" animBg="1"/>
      <p:bldP spid="787" grpId="0" animBg="1"/>
      <p:bldP spid="788" grpId="0" animBg="1"/>
      <p:bldP spid="7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38"/>
          <p:cNvSpPr txBox="1">
            <a:spLocks noGrp="1"/>
          </p:cNvSpPr>
          <p:nvPr>
            <p:ph type="title"/>
          </p:nvPr>
        </p:nvSpPr>
        <p:spPr>
          <a:xfrm>
            <a:off x="1241725" y="1691688"/>
            <a:ext cx="6446400" cy="15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I</a:t>
            </a:r>
            <a:r>
              <a:rPr lang="en" sz="3200" dirty="0" err="1"/>
              <a:t>nteresting</a:t>
            </a:r>
            <a:r>
              <a:rPr lang="en" sz="3200" dirty="0"/>
              <a:t> facts about English-speaking countries</a:t>
            </a:r>
            <a:endParaRPr sz="3200" dirty="0"/>
          </a:p>
        </p:txBody>
      </p:sp>
      <p:sp>
        <p:nvSpPr>
          <p:cNvPr id="969" name="Google Shape;969;p38"/>
          <p:cNvSpPr txBox="1">
            <a:spLocks noGrp="1"/>
          </p:cNvSpPr>
          <p:nvPr>
            <p:ph type="title" idx="2"/>
          </p:nvPr>
        </p:nvSpPr>
        <p:spPr>
          <a:xfrm>
            <a:off x="3846325" y="969188"/>
            <a:ext cx="1237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70" name="Google Shape;970;p38"/>
          <p:cNvSpPr txBox="1">
            <a:spLocks noGrp="1"/>
          </p:cNvSpPr>
          <p:nvPr>
            <p:ph type="subTitle" idx="1"/>
          </p:nvPr>
        </p:nvSpPr>
        <p:spPr>
          <a:xfrm>
            <a:off x="2217957" y="3049420"/>
            <a:ext cx="4653900" cy="648982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</a:rPr>
              <a:t>Do you know any facts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</a:rPr>
              <a:t>about </a:t>
            </a:r>
            <a:r>
              <a:rPr lang="en" sz="1600" b="1" dirty="0">
                <a:solidFill>
                  <a:schemeClr val="accent3"/>
                </a:solidFill>
              </a:rPr>
              <a:t>English-speaking countries?</a:t>
            </a:r>
            <a:endParaRPr b="1" dirty="0">
              <a:solidFill>
                <a:schemeClr val="accent3"/>
              </a:solidFill>
            </a:endParaRPr>
          </a:p>
        </p:txBody>
      </p:sp>
      <p:pic>
        <p:nvPicPr>
          <p:cNvPr id="971" name="Google Shape;971;p38"/>
          <p:cNvPicPr preferRelativeResize="0"/>
          <p:nvPr/>
        </p:nvPicPr>
        <p:blipFill rotWithShape="1">
          <a:blip r:embed="rId3">
            <a:alphaModFix/>
          </a:blip>
          <a:srcRect l="16752" r="16745"/>
          <a:stretch/>
        </p:blipFill>
        <p:spPr>
          <a:xfrm rot="-1374833">
            <a:off x="1278013" y="1757411"/>
            <a:ext cx="467706" cy="467706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pic>
        <p:nvPicPr>
          <p:cNvPr id="972" name="Google Shape;972;p38"/>
          <p:cNvPicPr preferRelativeResize="0"/>
          <p:nvPr/>
        </p:nvPicPr>
        <p:blipFill rotWithShape="1">
          <a:blip r:embed="rId3">
            <a:alphaModFix/>
          </a:blip>
          <a:srcRect l="16752" r="16745"/>
          <a:stretch/>
        </p:blipFill>
        <p:spPr>
          <a:xfrm rot="907958">
            <a:off x="7114495" y="1748481"/>
            <a:ext cx="467719" cy="467719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grpSp>
        <p:nvGrpSpPr>
          <p:cNvPr id="973" name="Google Shape;973;p38"/>
          <p:cNvGrpSpPr/>
          <p:nvPr/>
        </p:nvGrpSpPr>
        <p:grpSpPr>
          <a:xfrm rot="-520524">
            <a:off x="736989" y="2726070"/>
            <a:ext cx="898247" cy="2232976"/>
            <a:chOff x="1030219" y="3959326"/>
            <a:chExt cx="613070" cy="1524046"/>
          </a:xfrm>
        </p:grpSpPr>
        <p:sp>
          <p:nvSpPr>
            <p:cNvPr id="974" name="Google Shape;974;p38"/>
            <p:cNvSpPr/>
            <p:nvPr/>
          </p:nvSpPr>
          <p:spPr>
            <a:xfrm>
              <a:off x="1030400" y="3959326"/>
              <a:ext cx="612889" cy="1524046"/>
            </a:xfrm>
            <a:custGeom>
              <a:avLst/>
              <a:gdLst/>
              <a:ahLst/>
              <a:cxnLst/>
              <a:rect l="l" t="t" r="r" b="b"/>
              <a:pathLst>
                <a:path w="8844" h="21992" extrusionOk="0">
                  <a:moveTo>
                    <a:pt x="8669" y="21468"/>
                  </a:moveTo>
                  <a:lnTo>
                    <a:pt x="8203" y="21468"/>
                  </a:lnTo>
                  <a:lnTo>
                    <a:pt x="6982" y="17861"/>
                  </a:lnTo>
                  <a:lnTo>
                    <a:pt x="6982" y="17861"/>
                  </a:lnTo>
                  <a:lnTo>
                    <a:pt x="7098" y="17744"/>
                  </a:lnTo>
                  <a:lnTo>
                    <a:pt x="7214" y="17628"/>
                  </a:lnTo>
                  <a:lnTo>
                    <a:pt x="7273" y="17453"/>
                  </a:lnTo>
                  <a:lnTo>
                    <a:pt x="7273" y="17279"/>
                  </a:lnTo>
                  <a:lnTo>
                    <a:pt x="7273" y="17279"/>
                  </a:lnTo>
                  <a:lnTo>
                    <a:pt x="7273" y="17046"/>
                  </a:lnTo>
                  <a:lnTo>
                    <a:pt x="7156" y="16872"/>
                  </a:lnTo>
                  <a:lnTo>
                    <a:pt x="7040" y="16755"/>
                  </a:lnTo>
                  <a:lnTo>
                    <a:pt x="6923" y="16639"/>
                  </a:lnTo>
                  <a:lnTo>
                    <a:pt x="6923" y="15883"/>
                  </a:lnTo>
                  <a:lnTo>
                    <a:pt x="6458" y="15883"/>
                  </a:lnTo>
                  <a:lnTo>
                    <a:pt x="6458" y="15883"/>
                  </a:lnTo>
                  <a:lnTo>
                    <a:pt x="6167" y="14545"/>
                  </a:lnTo>
                  <a:lnTo>
                    <a:pt x="5993" y="13788"/>
                  </a:lnTo>
                  <a:lnTo>
                    <a:pt x="5934" y="13032"/>
                  </a:lnTo>
                  <a:lnTo>
                    <a:pt x="5934" y="13032"/>
                  </a:lnTo>
                  <a:lnTo>
                    <a:pt x="6051" y="12974"/>
                  </a:lnTo>
                  <a:lnTo>
                    <a:pt x="6167" y="12916"/>
                  </a:lnTo>
                  <a:lnTo>
                    <a:pt x="6225" y="12799"/>
                  </a:lnTo>
                  <a:lnTo>
                    <a:pt x="6284" y="12625"/>
                  </a:lnTo>
                  <a:lnTo>
                    <a:pt x="6284" y="12625"/>
                  </a:lnTo>
                  <a:lnTo>
                    <a:pt x="6225" y="12508"/>
                  </a:lnTo>
                  <a:lnTo>
                    <a:pt x="6167" y="12392"/>
                  </a:lnTo>
                  <a:lnTo>
                    <a:pt x="6167" y="12392"/>
                  </a:lnTo>
                  <a:lnTo>
                    <a:pt x="6284" y="12334"/>
                  </a:lnTo>
                  <a:lnTo>
                    <a:pt x="6342" y="12159"/>
                  </a:lnTo>
                  <a:lnTo>
                    <a:pt x="6342" y="12159"/>
                  </a:lnTo>
                  <a:lnTo>
                    <a:pt x="6284" y="12043"/>
                  </a:lnTo>
                  <a:lnTo>
                    <a:pt x="6109" y="11985"/>
                  </a:lnTo>
                  <a:lnTo>
                    <a:pt x="5702" y="11985"/>
                  </a:lnTo>
                  <a:lnTo>
                    <a:pt x="5702" y="11985"/>
                  </a:lnTo>
                  <a:lnTo>
                    <a:pt x="5644" y="11461"/>
                  </a:lnTo>
                  <a:lnTo>
                    <a:pt x="5469" y="10240"/>
                  </a:lnTo>
                  <a:lnTo>
                    <a:pt x="5469" y="10240"/>
                  </a:lnTo>
                  <a:lnTo>
                    <a:pt x="5295" y="8552"/>
                  </a:lnTo>
                  <a:lnTo>
                    <a:pt x="5120" y="6749"/>
                  </a:lnTo>
                  <a:lnTo>
                    <a:pt x="4946" y="3491"/>
                  </a:lnTo>
                  <a:lnTo>
                    <a:pt x="4946" y="3491"/>
                  </a:lnTo>
                  <a:lnTo>
                    <a:pt x="5062" y="3375"/>
                  </a:lnTo>
                  <a:lnTo>
                    <a:pt x="5178" y="3258"/>
                  </a:lnTo>
                  <a:lnTo>
                    <a:pt x="5236" y="3142"/>
                  </a:lnTo>
                  <a:lnTo>
                    <a:pt x="5236" y="2968"/>
                  </a:lnTo>
                  <a:lnTo>
                    <a:pt x="5236" y="2968"/>
                  </a:lnTo>
                  <a:lnTo>
                    <a:pt x="5178" y="2677"/>
                  </a:lnTo>
                  <a:lnTo>
                    <a:pt x="5062" y="2502"/>
                  </a:lnTo>
                  <a:lnTo>
                    <a:pt x="5236" y="2502"/>
                  </a:lnTo>
                  <a:lnTo>
                    <a:pt x="5236" y="2502"/>
                  </a:lnTo>
                  <a:lnTo>
                    <a:pt x="5295" y="2444"/>
                  </a:lnTo>
                  <a:lnTo>
                    <a:pt x="5353" y="2328"/>
                  </a:lnTo>
                  <a:lnTo>
                    <a:pt x="5353" y="2328"/>
                  </a:lnTo>
                  <a:lnTo>
                    <a:pt x="5295" y="2211"/>
                  </a:lnTo>
                  <a:lnTo>
                    <a:pt x="5236" y="2153"/>
                  </a:lnTo>
                  <a:lnTo>
                    <a:pt x="5120" y="2153"/>
                  </a:lnTo>
                  <a:lnTo>
                    <a:pt x="5120" y="2153"/>
                  </a:lnTo>
                  <a:lnTo>
                    <a:pt x="5062" y="1862"/>
                  </a:lnTo>
                  <a:lnTo>
                    <a:pt x="4946" y="1630"/>
                  </a:lnTo>
                  <a:lnTo>
                    <a:pt x="4713" y="1455"/>
                  </a:lnTo>
                  <a:lnTo>
                    <a:pt x="4422" y="1397"/>
                  </a:lnTo>
                  <a:lnTo>
                    <a:pt x="4422" y="1397"/>
                  </a:lnTo>
                  <a:lnTo>
                    <a:pt x="4422" y="59"/>
                  </a:lnTo>
                  <a:lnTo>
                    <a:pt x="4422" y="59"/>
                  </a:lnTo>
                  <a:lnTo>
                    <a:pt x="4422" y="1"/>
                  </a:lnTo>
                  <a:lnTo>
                    <a:pt x="4364" y="1"/>
                  </a:lnTo>
                  <a:lnTo>
                    <a:pt x="4364" y="1"/>
                  </a:lnTo>
                  <a:lnTo>
                    <a:pt x="4306" y="1"/>
                  </a:lnTo>
                  <a:lnTo>
                    <a:pt x="4306" y="59"/>
                  </a:lnTo>
                  <a:lnTo>
                    <a:pt x="4306" y="1397"/>
                  </a:lnTo>
                  <a:lnTo>
                    <a:pt x="4306" y="1397"/>
                  </a:lnTo>
                  <a:lnTo>
                    <a:pt x="4306" y="1397"/>
                  </a:lnTo>
                  <a:lnTo>
                    <a:pt x="4015" y="1455"/>
                  </a:lnTo>
                  <a:lnTo>
                    <a:pt x="3840" y="1630"/>
                  </a:lnTo>
                  <a:lnTo>
                    <a:pt x="3666" y="1862"/>
                  </a:lnTo>
                  <a:lnTo>
                    <a:pt x="3607" y="2153"/>
                  </a:lnTo>
                  <a:lnTo>
                    <a:pt x="3549" y="2153"/>
                  </a:lnTo>
                  <a:lnTo>
                    <a:pt x="3549" y="2153"/>
                  </a:lnTo>
                  <a:lnTo>
                    <a:pt x="3433" y="2211"/>
                  </a:lnTo>
                  <a:lnTo>
                    <a:pt x="3375" y="2328"/>
                  </a:lnTo>
                  <a:lnTo>
                    <a:pt x="3375" y="2328"/>
                  </a:lnTo>
                  <a:lnTo>
                    <a:pt x="3433" y="2444"/>
                  </a:lnTo>
                  <a:lnTo>
                    <a:pt x="3549" y="2502"/>
                  </a:lnTo>
                  <a:lnTo>
                    <a:pt x="3724" y="2502"/>
                  </a:lnTo>
                  <a:lnTo>
                    <a:pt x="3724" y="2502"/>
                  </a:lnTo>
                  <a:lnTo>
                    <a:pt x="3607" y="2677"/>
                  </a:lnTo>
                  <a:lnTo>
                    <a:pt x="3549" y="2968"/>
                  </a:lnTo>
                  <a:lnTo>
                    <a:pt x="3549" y="2968"/>
                  </a:lnTo>
                  <a:lnTo>
                    <a:pt x="3549" y="3142"/>
                  </a:lnTo>
                  <a:lnTo>
                    <a:pt x="3607" y="3258"/>
                  </a:lnTo>
                  <a:lnTo>
                    <a:pt x="3666" y="3375"/>
                  </a:lnTo>
                  <a:lnTo>
                    <a:pt x="3782" y="3491"/>
                  </a:lnTo>
                  <a:lnTo>
                    <a:pt x="3782" y="3491"/>
                  </a:lnTo>
                  <a:lnTo>
                    <a:pt x="3607" y="6749"/>
                  </a:lnTo>
                  <a:lnTo>
                    <a:pt x="3491" y="8552"/>
                  </a:lnTo>
                  <a:lnTo>
                    <a:pt x="3317" y="10240"/>
                  </a:lnTo>
                  <a:lnTo>
                    <a:pt x="3317" y="10240"/>
                  </a:lnTo>
                  <a:lnTo>
                    <a:pt x="3142" y="11461"/>
                  </a:lnTo>
                  <a:lnTo>
                    <a:pt x="3026" y="11985"/>
                  </a:lnTo>
                  <a:lnTo>
                    <a:pt x="2618" y="11985"/>
                  </a:lnTo>
                  <a:lnTo>
                    <a:pt x="2618" y="11985"/>
                  </a:lnTo>
                  <a:lnTo>
                    <a:pt x="2502" y="12043"/>
                  </a:lnTo>
                  <a:lnTo>
                    <a:pt x="2444" y="12159"/>
                  </a:lnTo>
                  <a:lnTo>
                    <a:pt x="2444" y="12159"/>
                  </a:lnTo>
                  <a:lnTo>
                    <a:pt x="2502" y="12334"/>
                  </a:lnTo>
                  <a:lnTo>
                    <a:pt x="2618" y="12392"/>
                  </a:lnTo>
                  <a:lnTo>
                    <a:pt x="2618" y="12392"/>
                  </a:lnTo>
                  <a:lnTo>
                    <a:pt x="2560" y="12508"/>
                  </a:lnTo>
                  <a:lnTo>
                    <a:pt x="2502" y="12625"/>
                  </a:lnTo>
                  <a:lnTo>
                    <a:pt x="2502" y="12625"/>
                  </a:lnTo>
                  <a:lnTo>
                    <a:pt x="2560" y="12799"/>
                  </a:lnTo>
                  <a:lnTo>
                    <a:pt x="2618" y="12916"/>
                  </a:lnTo>
                  <a:lnTo>
                    <a:pt x="2735" y="12974"/>
                  </a:lnTo>
                  <a:lnTo>
                    <a:pt x="2851" y="13032"/>
                  </a:lnTo>
                  <a:lnTo>
                    <a:pt x="2851" y="13032"/>
                  </a:lnTo>
                  <a:lnTo>
                    <a:pt x="2735" y="13788"/>
                  </a:lnTo>
                  <a:lnTo>
                    <a:pt x="2618" y="14545"/>
                  </a:lnTo>
                  <a:lnTo>
                    <a:pt x="2328" y="15883"/>
                  </a:lnTo>
                  <a:lnTo>
                    <a:pt x="1920" y="15883"/>
                  </a:lnTo>
                  <a:lnTo>
                    <a:pt x="1920" y="16639"/>
                  </a:lnTo>
                  <a:lnTo>
                    <a:pt x="1920" y="16639"/>
                  </a:lnTo>
                  <a:lnTo>
                    <a:pt x="1746" y="16697"/>
                  </a:lnTo>
                  <a:lnTo>
                    <a:pt x="1629" y="16872"/>
                  </a:lnTo>
                  <a:lnTo>
                    <a:pt x="1513" y="17046"/>
                  </a:lnTo>
                  <a:lnTo>
                    <a:pt x="1455" y="17279"/>
                  </a:lnTo>
                  <a:lnTo>
                    <a:pt x="1455" y="17279"/>
                  </a:lnTo>
                  <a:lnTo>
                    <a:pt x="1513" y="17453"/>
                  </a:lnTo>
                  <a:lnTo>
                    <a:pt x="1571" y="17628"/>
                  </a:lnTo>
                  <a:lnTo>
                    <a:pt x="1688" y="17744"/>
                  </a:lnTo>
                  <a:lnTo>
                    <a:pt x="1804" y="17861"/>
                  </a:lnTo>
                  <a:lnTo>
                    <a:pt x="582" y="21468"/>
                  </a:lnTo>
                  <a:lnTo>
                    <a:pt x="175" y="21468"/>
                  </a:lnTo>
                  <a:lnTo>
                    <a:pt x="175" y="21468"/>
                  </a:lnTo>
                  <a:lnTo>
                    <a:pt x="59" y="21468"/>
                  </a:lnTo>
                  <a:lnTo>
                    <a:pt x="1" y="21526"/>
                  </a:lnTo>
                  <a:lnTo>
                    <a:pt x="1" y="21875"/>
                  </a:lnTo>
                  <a:lnTo>
                    <a:pt x="1" y="21875"/>
                  </a:lnTo>
                  <a:lnTo>
                    <a:pt x="59" y="21933"/>
                  </a:lnTo>
                  <a:lnTo>
                    <a:pt x="175" y="21991"/>
                  </a:lnTo>
                  <a:lnTo>
                    <a:pt x="2444" y="21991"/>
                  </a:lnTo>
                  <a:lnTo>
                    <a:pt x="2444" y="21991"/>
                  </a:lnTo>
                  <a:lnTo>
                    <a:pt x="2560" y="21933"/>
                  </a:lnTo>
                  <a:lnTo>
                    <a:pt x="2618" y="21875"/>
                  </a:lnTo>
                  <a:lnTo>
                    <a:pt x="2618" y="21526"/>
                  </a:lnTo>
                  <a:lnTo>
                    <a:pt x="2618" y="21526"/>
                  </a:lnTo>
                  <a:lnTo>
                    <a:pt x="2560" y="21468"/>
                  </a:lnTo>
                  <a:lnTo>
                    <a:pt x="2444" y="21468"/>
                  </a:lnTo>
                  <a:lnTo>
                    <a:pt x="2095" y="21468"/>
                  </a:lnTo>
                  <a:lnTo>
                    <a:pt x="2444" y="20537"/>
                  </a:lnTo>
                  <a:lnTo>
                    <a:pt x="2444" y="20537"/>
                  </a:lnTo>
                  <a:lnTo>
                    <a:pt x="2444" y="20537"/>
                  </a:lnTo>
                  <a:lnTo>
                    <a:pt x="2793" y="19490"/>
                  </a:lnTo>
                  <a:lnTo>
                    <a:pt x="2793" y="19490"/>
                  </a:lnTo>
                  <a:lnTo>
                    <a:pt x="3026" y="19257"/>
                  </a:lnTo>
                  <a:lnTo>
                    <a:pt x="3375" y="18966"/>
                  </a:lnTo>
                  <a:lnTo>
                    <a:pt x="3549" y="18850"/>
                  </a:lnTo>
                  <a:lnTo>
                    <a:pt x="3840" y="18791"/>
                  </a:lnTo>
                  <a:lnTo>
                    <a:pt x="4073" y="18733"/>
                  </a:lnTo>
                  <a:lnTo>
                    <a:pt x="4422" y="18733"/>
                  </a:lnTo>
                  <a:lnTo>
                    <a:pt x="4422" y="18733"/>
                  </a:lnTo>
                  <a:lnTo>
                    <a:pt x="4713" y="18733"/>
                  </a:lnTo>
                  <a:lnTo>
                    <a:pt x="5004" y="18791"/>
                  </a:lnTo>
                  <a:lnTo>
                    <a:pt x="5295" y="18908"/>
                  </a:lnTo>
                  <a:lnTo>
                    <a:pt x="5527" y="19024"/>
                  </a:lnTo>
                  <a:lnTo>
                    <a:pt x="5527" y="19024"/>
                  </a:lnTo>
                  <a:lnTo>
                    <a:pt x="5818" y="19199"/>
                  </a:lnTo>
                  <a:lnTo>
                    <a:pt x="5993" y="19490"/>
                  </a:lnTo>
                  <a:lnTo>
                    <a:pt x="6400" y="20537"/>
                  </a:lnTo>
                  <a:lnTo>
                    <a:pt x="6400" y="20537"/>
                  </a:lnTo>
                  <a:lnTo>
                    <a:pt x="6400" y="20537"/>
                  </a:lnTo>
                  <a:lnTo>
                    <a:pt x="6691" y="21468"/>
                  </a:lnTo>
                  <a:lnTo>
                    <a:pt x="6400" y="21468"/>
                  </a:lnTo>
                  <a:lnTo>
                    <a:pt x="6400" y="21468"/>
                  </a:lnTo>
                  <a:lnTo>
                    <a:pt x="6284" y="21468"/>
                  </a:lnTo>
                  <a:lnTo>
                    <a:pt x="6225" y="21526"/>
                  </a:lnTo>
                  <a:lnTo>
                    <a:pt x="6225" y="21875"/>
                  </a:lnTo>
                  <a:lnTo>
                    <a:pt x="6225" y="21875"/>
                  </a:lnTo>
                  <a:lnTo>
                    <a:pt x="6284" y="21933"/>
                  </a:lnTo>
                  <a:lnTo>
                    <a:pt x="6400" y="21991"/>
                  </a:lnTo>
                  <a:lnTo>
                    <a:pt x="8669" y="21991"/>
                  </a:lnTo>
                  <a:lnTo>
                    <a:pt x="8669" y="21991"/>
                  </a:lnTo>
                  <a:lnTo>
                    <a:pt x="8785" y="21933"/>
                  </a:lnTo>
                  <a:lnTo>
                    <a:pt x="8843" y="21875"/>
                  </a:lnTo>
                  <a:lnTo>
                    <a:pt x="8843" y="21526"/>
                  </a:lnTo>
                  <a:lnTo>
                    <a:pt x="8843" y="21526"/>
                  </a:lnTo>
                  <a:lnTo>
                    <a:pt x="8785" y="21468"/>
                  </a:lnTo>
                  <a:lnTo>
                    <a:pt x="8669" y="21468"/>
                  </a:lnTo>
                  <a:lnTo>
                    <a:pt x="8669" y="21468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5" name="Google Shape;975;p38"/>
            <p:cNvGrpSpPr/>
            <p:nvPr/>
          </p:nvGrpSpPr>
          <p:grpSpPr>
            <a:xfrm>
              <a:off x="1030219" y="3961272"/>
              <a:ext cx="612889" cy="1519957"/>
              <a:chOff x="3698725" y="2019750"/>
              <a:chExt cx="221100" cy="548325"/>
            </a:xfrm>
          </p:grpSpPr>
          <p:sp>
            <p:nvSpPr>
              <p:cNvPr id="976" name="Google Shape;976;p38"/>
              <p:cNvSpPr/>
              <p:nvPr/>
            </p:nvSpPr>
            <p:spPr>
              <a:xfrm>
                <a:off x="3713275" y="2464800"/>
                <a:ext cx="206550" cy="103275"/>
              </a:xfrm>
              <a:custGeom>
                <a:avLst/>
                <a:gdLst/>
                <a:ahLst/>
                <a:cxnLst/>
                <a:rect l="l" t="t" r="r" b="b"/>
                <a:pathLst>
                  <a:path w="8262" h="4131" extrusionOk="0">
                    <a:moveTo>
                      <a:pt x="1280" y="291"/>
                    </a:moveTo>
                    <a:lnTo>
                      <a:pt x="1455" y="524"/>
                    </a:lnTo>
                    <a:lnTo>
                      <a:pt x="1222" y="524"/>
                    </a:lnTo>
                    <a:lnTo>
                      <a:pt x="1280" y="291"/>
                    </a:lnTo>
                    <a:close/>
                    <a:moveTo>
                      <a:pt x="1338" y="117"/>
                    </a:moveTo>
                    <a:lnTo>
                      <a:pt x="1687" y="524"/>
                    </a:lnTo>
                    <a:lnTo>
                      <a:pt x="1571" y="524"/>
                    </a:lnTo>
                    <a:lnTo>
                      <a:pt x="1338" y="175"/>
                    </a:lnTo>
                    <a:lnTo>
                      <a:pt x="1338" y="117"/>
                    </a:lnTo>
                    <a:close/>
                    <a:moveTo>
                      <a:pt x="6341" y="175"/>
                    </a:moveTo>
                    <a:lnTo>
                      <a:pt x="6341" y="233"/>
                    </a:lnTo>
                    <a:lnTo>
                      <a:pt x="6109" y="524"/>
                    </a:lnTo>
                    <a:lnTo>
                      <a:pt x="6051" y="524"/>
                    </a:lnTo>
                    <a:lnTo>
                      <a:pt x="6341" y="175"/>
                    </a:lnTo>
                    <a:close/>
                    <a:moveTo>
                      <a:pt x="6400" y="350"/>
                    </a:moveTo>
                    <a:lnTo>
                      <a:pt x="6458" y="524"/>
                    </a:lnTo>
                    <a:lnTo>
                      <a:pt x="6283" y="524"/>
                    </a:lnTo>
                    <a:lnTo>
                      <a:pt x="6400" y="350"/>
                    </a:lnTo>
                    <a:close/>
                    <a:moveTo>
                      <a:pt x="3782" y="640"/>
                    </a:moveTo>
                    <a:lnTo>
                      <a:pt x="3782" y="757"/>
                    </a:lnTo>
                    <a:lnTo>
                      <a:pt x="3433" y="815"/>
                    </a:lnTo>
                    <a:lnTo>
                      <a:pt x="3375" y="640"/>
                    </a:lnTo>
                    <a:close/>
                    <a:moveTo>
                      <a:pt x="4247" y="640"/>
                    </a:moveTo>
                    <a:lnTo>
                      <a:pt x="4247" y="815"/>
                    </a:lnTo>
                    <a:lnTo>
                      <a:pt x="3898" y="757"/>
                    </a:lnTo>
                    <a:lnTo>
                      <a:pt x="3898" y="640"/>
                    </a:lnTo>
                    <a:close/>
                    <a:moveTo>
                      <a:pt x="3258" y="640"/>
                    </a:moveTo>
                    <a:lnTo>
                      <a:pt x="3316" y="815"/>
                    </a:lnTo>
                    <a:lnTo>
                      <a:pt x="3025" y="873"/>
                    </a:lnTo>
                    <a:lnTo>
                      <a:pt x="2909" y="640"/>
                    </a:lnTo>
                    <a:close/>
                    <a:moveTo>
                      <a:pt x="4713" y="640"/>
                    </a:moveTo>
                    <a:lnTo>
                      <a:pt x="4596" y="873"/>
                    </a:lnTo>
                    <a:lnTo>
                      <a:pt x="4364" y="815"/>
                    </a:lnTo>
                    <a:lnTo>
                      <a:pt x="4422" y="640"/>
                    </a:lnTo>
                    <a:close/>
                    <a:moveTo>
                      <a:pt x="2793" y="640"/>
                    </a:moveTo>
                    <a:lnTo>
                      <a:pt x="2909" y="931"/>
                    </a:lnTo>
                    <a:lnTo>
                      <a:pt x="2735" y="1048"/>
                    </a:lnTo>
                    <a:lnTo>
                      <a:pt x="2560" y="815"/>
                    </a:lnTo>
                    <a:lnTo>
                      <a:pt x="2618" y="640"/>
                    </a:lnTo>
                    <a:close/>
                    <a:moveTo>
                      <a:pt x="5062" y="640"/>
                    </a:moveTo>
                    <a:lnTo>
                      <a:pt x="5120" y="815"/>
                    </a:lnTo>
                    <a:lnTo>
                      <a:pt x="4945" y="1048"/>
                    </a:lnTo>
                    <a:lnTo>
                      <a:pt x="4713" y="931"/>
                    </a:lnTo>
                    <a:lnTo>
                      <a:pt x="4887" y="640"/>
                    </a:lnTo>
                    <a:close/>
                    <a:moveTo>
                      <a:pt x="2502" y="931"/>
                    </a:moveTo>
                    <a:lnTo>
                      <a:pt x="2618" y="1106"/>
                    </a:lnTo>
                    <a:lnTo>
                      <a:pt x="2327" y="1339"/>
                    </a:lnTo>
                    <a:lnTo>
                      <a:pt x="2502" y="931"/>
                    </a:lnTo>
                    <a:close/>
                    <a:moveTo>
                      <a:pt x="5178" y="931"/>
                    </a:moveTo>
                    <a:lnTo>
                      <a:pt x="5294" y="1339"/>
                    </a:lnTo>
                    <a:lnTo>
                      <a:pt x="5003" y="1106"/>
                    </a:lnTo>
                    <a:lnTo>
                      <a:pt x="5178" y="931"/>
                    </a:lnTo>
                    <a:close/>
                    <a:moveTo>
                      <a:pt x="1746" y="640"/>
                    </a:moveTo>
                    <a:lnTo>
                      <a:pt x="1629" y="989"/>
                    </a:lnTo>
                    <a:lnTo>
                      <a:pt x="1571" y="1280"/>
                    </a:lnTo>
                    <a:lnTo>
                      <a:pt x="1455" y="1571"/>
                    </a:lnTo>
                    <a:lnTo>
                      <a:pt x="873" y="1571"/>
                    </a:lnTo>
                    <a:lnTo>
                      <a:pt x="873" y="1513"/>
                    </a:lnTo>
                    <a:lnTo>
                      <a:pt x="1164" y="699"/>
                    </a:lnTo>
                    <a:lnTo>
                      <a:pt x="1164" y="640"/>
                    </a:lnTo>
                    <a:close/>
                    <a:moveTo>
                      <a:pt x="2444" y="640"/>
                    </a:moveTo>
                    <a:lnTo>
                      <a:pt x="2444" y="699"/>
                    </a:lnTo>
                    <a:lnTo>
                      <a:pt x="2153" y="1513"/>
                    </a:lnTo>
                    <a:lnTo>
                      <a:pt x="2153" y="1571"/>
                    </a:lnTo>
                    <a:lnTo>
                      <a:pt x="1571" y="1571"/>
                    </a:lnTo>
                    <a:lnTo>
                      <a:pt x="1687" y="1222"/>
                    </a:lnTo>
                    <a:lnTo>
                      <a:pt x="1804" y="989"/>
                    </a:lnTo>
                    <a:lnTo>
                      <a:pt x="1920" y="640"/>
                    </a:lnTo>
                    <a:close/>
                    <a:moveTo>
                      <a:pt x="5818" y="640"/>
                    </a:moveTo>
                    <a:lnTo>
                      <a:pt x="5934" y="931"/>
                    </a:lnTo>
                    <a:lnTo>
                      <a:pt x="5992" y="1280"/>
                    </a:lnTo>
                    <a:lnTo>
                      <a:pt x="6109" y="1571"/>
                    </a:lnTo>
                    <a:lnTo>
                      <a:pt x="5527" y="1571"/>
                    </a:lnTo>
                    <a:lnTo>
                      <a:pt x="5236" y="699"/>
                    </a:lnTo>
                    <a:lnTo>
                      <a:pt x="5236" y="640"/>
                    </a:lnTo>
                    <a:close/>
                    <a:moveTo>
                      <a:pt x="6458" y="640"/>
                    </a:moveTo>
                    <a:lnTo>
                      <a:pt x="6516" y="757"/>
                    </a:lnTo>
                    <a:lnTo>
                      <a:pt x="6749" y="1513"/>
                    </a:lnTo>
                    <a:lnTo>
                      <a:pt x="6807" y="1571"/>
                    </a:lnTo>
                    <a:lnTo>
                      <a:pt x="6283" y="1571"/>
                    </a:lnTo>
                    <a:lnTo>
                      <a:pt x="6167" y="1222"/>
                    </a:lnTo>
                    <a:lnTo>
                      <a:pt x="6051" y="1048"/>
                    </a:lnTo>
                    <a:lnTo>
                      <a:pt x="5934" y="640"/>
                    </a:lnTo>
                    <a:close/>
                    <a:moveTo>
                      <a:pt x="6167" y="1746"/>
                    </a:moveTo>
                    <a:lnTo>
                      <a:pt x="6400" y="2386"/>
                    </a:lnTo>
                    <a:lnTo>
                      <a:pt x="6458" y="2618"/>
                    </a:lnTo>
                    <a:lnTo>
                      <a:pt x="5876" y="2618"/>
                    </a:lnTo>
                    <a:lnTo>
                      <a:pt x="5643" y="1804"/>
                    </a:lnTo>
                    <a:lnTo>
                      <a:pt x="5585" y="1746"/>
                    </a:lnTo>
                    <a:close/>
                    <a:moveTo>
                      <a:pt x="6865" y="1746"/>
                    </a:moveTo>
                    <a:lnTo>
                      <a:pt x="6923" y="1862"/>
                    </a:lnTo>
                    <a:lnTo>
                      <a:pt x="7156" y="2618"/>
                    </a:lnTo>
                    <a:lnTo>
                      <a:pt x="6574" y="2618"/>
                    </a:lnTo>
                    <a:lnTo>
                      <a:pt x="6574" y="2502"/>
                    </a:lnTo>
                    <a:lnTo>
                      <a:pt x="6283" y="1746"/>
                    </a:lnTo>
                    <a:close/>
                    <a:moveTo>
                      <a:pt x="1397" y="1688"/>
                    </a:moveTo>
                    <a:lnTo>
                      <a:pt x="1164" y="2444"/>
                    </a:lnTo>
                    <a:lnTo>
                      <a:pt x="1047" y="2851"/>
                    </a:lnTo>
                    <a:lnTo>
                      <a:pt x="757" y="3549"/>
                    </a:lnTo>
                    <a:lnTo>
                      <a:pt x="175" y="3549"/>
                    </a:lnTo>
                    <a:lnTo>
                      <a:pt x="233" y="3375"/>
                    </a:lnTo>
                    <a:lnTo>
                      <a:pt x="466" y="2735"/>
                    </a:lnTo>
                    <a:lnTo>
                      <a:pt x="524" y="2618"/>
                    </a:lnTo>
                    <a:lnTo>
                      <a:pt x="815" y="1746"/>
                    </a:lnTo>
                    <a:lnTo>
                      <a:pt x="815" y="1688"/>
                    </a:lnTo>
                    <a:close/>
                    <a:moveTo>
                      <a:pt x="2095" y="1688"/>
                    </a:moveTo>
                    <a:lnTo>
                      <a:pt x="1978" y="1920"/>
                    </a:lnTo>
                    <a:lnTo>
                      <a:pt x="1746" y="2618"/>
                    </a:lnTo>
                    <a:lnTo>
                      <a:pt x="1746" y="2735"/>
                    </a:lnTo>
                    <a:lnTo>
                      <a:pt x="1455" y="3433"/>
                    </a:lnTo>
                    <a:lnTo>
                      <a:pt x="1397" y="3549"/>
                    </a:lnTo>
                    <a:lnTo>
                      <a:pt x="931" y="3549"/>
                    </a:lnTo>
                    <a:lnTo>
                      <a:pt x="1164" y="2851"/>
                    </a:lnTo>
                    <a:lnTo>
                      <a:pt x="1280" y="2386"/>
                    </a:lnTo>
                    <a:lnTo>
                      <a:pt x="1513" y="1688"/>
                    </a:lnTo>
                    <a:close/>
                    <a:moveTo>
                      <a:pt x="6516" y="2735"/>
                    </a:moveTo>
                    <a:lnTo>
                      <a:pt x="6574" y="2909"/>
                    </a:lnTo>
                    <a:lnTo>
                      <a:pt x="6807" y="3549"/>
                    </a:lnTo>
                    <a:lnTo>
                      <a:pt x="6225" y="3549"/>
                    </a:lnTo>
                    <a:lnTo>
                      <a:pt x="6225" y="3491"/>
                    </a:lnTo>
                    <a:lnTo>
                      <a:pt x="5934" y="2735"/>
                    </a:lnTo>
                    <a:close/>
                    <a:moveTo>
                      <a:pt x="7214" y="2735"/>
                    </a:moveTo>
                    <a:lnTo>
                      <a:pt x="7447" y="3375"/>
                    </a:lnTo>
                    <a:lnTo>
                      <a:pt x="7505" y="3549"/>
                    </a:lnTo>
                    <a:lnTo>
                      <a:pt x="6923" y="3549"/>
                    </a:lnTo>
                    <a:lnTo>
                      <a:pt x="6691" y="2851"/>
                    </a:lnTo>
                    <a:lnTo>
                      <a:pt x="6632" y="2735"/>
                    </a:lnTo>
                    <a:close/>
                    <a:moveTo>
                      <a:pt x="6400" y="0"/>
                    </a:moveTo>
                    <a:lnTo>
                      <a:pt x="6283" y="59"/>
                    </a:lnTo>
                    <a:lnTo>
                      <a:pt x="5934" y="524"/>
                    </a:lnTo>
                    <a:lnTo>
                      <a:pt x="5818" y="524"/>
                    </a:lnTo>
                    <a:lnTo>
                      <a:pt x="6225" y="117"/>
                    </a:lnTo>
                    <a:lnTo>
                      <a:pt x="6051" y="117"/>
                    </a:lnTo>
                    <a:lnTo>
                      <a:pt x="5702" y="524"/>
                    </a:lnTo>
                    <a:lnTo>
                      <a:pt x="5643" y="524"/>
                    </a:lnTo>
                    <a:lnTo>
                      <a:pt x="5992" y="117"/>
                    </a:lnTo>
                    <a:lnTo>
                      <a:pt x="5876" y="117"/>
                    </a:lnTo>
                    <a:lnTo>
                      <a:pt x="5527" y="524"/>
                    </a:lnTo>
                    <a:lnTo>
                      <a:pt x="5411" y="524"/>
                    </a:lnTo>
                    <a:lnTo>
                      <a:pt x="5760" y="117"/>
                    </a:lnTo>
                    <a:lnTo>
                      <a:pt x="5643" y="117"/>
                    </a:lnTo>
                    <a:lnTo>
                      <a:pt x="5294" y="524"/>
                    </a:lnTo>
                    <a:lnTo>
                      <a:pt x="5236" y="524"/>
                    </a:lnTo>
                    <a:lnTo>
                      <a:pt x="5585" y="117"/>
                    </a:lnTo>
                    <a:lnTo>
                      <a:pt x="5469" y="117"/>
                    </a:lnTo>
                    <a:lnTo>
                      <a:pt x="5120" y="466"/>
                    </a:lnTo>
                    <a:lnTo>
                      <a:pt x="5120" y="350"/>
                    </a:lnTo>
                    <a:lnTo>
                      <a:pt x="5352" y="117"/>
                    </a:lnTo>
                    <a:lnTo>
                      <a:pt x="5236" y="117"/>
                    </a:lnTo>
                    <a:lnTo>
                      <a:pt x="5062" y="291"/>
                    </a:lnTo>
                    <a:lnTo>
                      <a:pt x="5003" y="117"/>
                    </a:lnTo>
                    <a:lnTo>
                      <a:pt x="4887" y="117"/>
                    </a:lnTo>
                    <a:lnTo>
                      <a:pt x="5003" y="524"/>
                    </a:lnTo>
                    <a:lnTo>
                      <a:pt x="2618" y="524"/>
                    </a:lnTo>
                    <a:lnTo>
                      <a:pt x="2793" y="117"/>
                    </a:lnTo>
                    <a:lnTo>
                      <a:pt x="2618" y="117"/>
                    </a:lnTo>
                    <a:lnTo>
                      <a:pt x="2618" y="233"/>
                    </a:lnTo>
                    <a:lnTo>
                      <a:pt x="2502" y="117"/>
                    </a:lnTo>
                    <a:lnTo>
                      <a:pt x="2327" y="117"/>
                    </a:lnTo>
                    <a:lnTo>
                      <a:pt x="2560" y="350"/>
                    </a:lnTo>
                    <a:lnTo>
                      <a:pt x="2560" y="408"/>
                    </a:lnTo>
                    <a:lnTo>
                      <a:pt x="2269" y="117"/>
                    </a:lnTo>
                    <a:lnTo>
                      <a:pt x="2153" y="117"/>
                    </a:lnTo>
                    <a:lnTo>
                      <a:pt x="2502" y="524"/>
                    </a:lnTo>
                    <a:lnTo>
                      <a:pt x="2444" y="524"/>
                    </a:lnTo>
                    <a:lnTo>
                      <a:pt x="2095" y="117"/>
                    </a:lnTo>
                    <a:lnTo>
                      <a:pt x="1920" y="117"/>
                    </a:lnTo>
                    <a:lnTo>
                      <a:pt x="2269" y="524"/>
                    </a:lnTo>
                    <a:lnTo>
                      <a:pt x="2211" y="524"/>
                    </a:lnTo>
                    <a:lnTo>
                      <a:pt x="2211" y="466"/>
                    </a:lnTo>
                    <a:lnTo>
                      <a:pt x="1862" y="117"/>
                    </a:lnTo>
                    <a:lnTo>
                      <a:pt x="1746" y="117"/>
                    </a:lnTo>
                    <a:lnTo>
                      <a:pt x="2095" y="524"/>
                    </a:lnTo>
                    <a:lnTo>
                      <a:pt x="1978" y="524"/>
                    </a:lnTo>
                    <a:lnTo>
                      <a:pt x="1978" y="466"/>
                    </a:lnTo>
                    <a:lnTo>
                      <a:pt x="1629" y="117"/>
                    </a:lnTo>
                    <a:lnTo>
                      <a:pt x="1513" y="117"/>
                    </a:lnTo>
                    <a:lnTo>
                      <a:pt x="1862" y="524"/>
                    </a:lnTo>
                    <a:lnTo>
                      <a:pt x="1804" y="524"/>
                    </a:lnTo>
                    <a:lnTo>
                      <a:pt x="1455" y="117"/>
                    </a:lnTo>
                    <a:lnTo>
                      <a:pt x="1222" y="59"/>
                    </a:lnTo>
                    <a:lnTo>
                      <a:pt x="0" y="3607"/>
                    </a:lnTo>
                    <a:lnTo>
                      <a:pt x="1513" y="3607"/>
                    </a:lnTo>
                    <a:lnTo>
                      <a:pt x="1862" y="2735"/>
                    </a:lnTo>
                    <a:lnTo>
                      <a:pt x="2211" y="1688"/>
                    </a:lnTo>
                    <a:lnTo>
                      <a:pt x="2444" y="1397"/>
                    </a:lnTo>
                    <a:lnTo>
                      <a:pt x="2793" y="1164"/>
                    </a:lnTo>
                    <a:lnTo>
                      <a:pt x="2967" y="1048"/>
                    </a:lnTo>
                    <a:lnTo>
                      <a:pt x="3258" y="989"/>
                    </a:lnTo>
                    <a:lnTo>
                      <a:pt x="3491" y="931"/>
                    </a:lnTo>
                    <a:lnTo>
                      <a:pt x="3840" y="873"/>
                    </a:lnTo>
                    <a:lnTo>
                      <a:pt x="4131" y="931"/>
                    </a:lnTo>
                    <a:lnTo>
                      <a:pt x="4422" y="989"/>
                    </a:lnTo>
                    <a:lnTo>
                      <a:pt x="4713" y="1048"/>
                    </a:lnTo>
                    <a:lnTo>
                      <a:pt x="4945" y="1164"/>
                    </a:lnTo>
                    <a:lnTo>
                      <a:pt x="5236" y="1397"/>
                    </a:lnTo>
                    <a:lnTo>
                      <a:pt x="5411" y="1688"/>
                    </a:lnTo>
                    <a:lnTo>
                      <a:pt x="5818" y="2735"/>
                    </a:lnTo>
                    <a:lnTo>
                      <a:pt x="6109" y="3607"/>
                    </a:lnTo>
                    <a:lnTo>
                      <a:pt x="5818" y="3607"/>
                    </a:lnTo>
                    <a:lnTo>
                      <a:pt x="5702" y="3666"/>
                    </a:lnTo>
                    <a:lnTo>
                      <a:pt x="5643" y="3724"/>
                    </a:lnTo>
                    <a:lnTo>
                      <a:pt x="5643" y="4073"/>
                    </a:lnTo>
                    <a:lnTo>
                      <a:pt x="5702" y="4131"/>
                    </a:lnTo>
                    <a:lnTo>
                      <a:pt x="8203" y="4131"/>
                    </a:lnTo>
                    <a:lnTo>
                      <a:pt x="8261" y="4073"/>
                    </a:lnTo>
                    <a:lnTo>
                      <a:pt x="8261" y="3724"/>
                    </a:lnTo>
                    <a:lnTo>
                      <a:pt x="8203" y="3666"/>
                    </a:lnTo>
                    <a:lnTo>
                      <a:pt x="8087" y="3607"/>
                    </a:lnTo>
                    <a:lnTo>
                      <a:pt x="7621" y="3607"/>
                    </a:lnTo>
                    <a:lnTo>
                      <a:pt x="64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8"/>
              <p:cNvSpPr/>
              <p:nvPr/>
            </p:nvSpPr>
            <p:spPr>
              <a:xfrm>
                <a:off x="3698725" y="2554975"/>
                <a:ext cx="65475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524" extrusionOk="0">
                    <a:moveTo>
                      <a:pt x="175" y="0"/>
                    </a:moveTo>
                    <a:lnTo>
                      <a:pt x="59" y="59"/>
                    </a:lnTo>
                    <a:lnTo>
                      <a:pt x="1" y="117"/>
                    </a:lnTo>
                    <a:lnTo>
                      <a:pt x="1" y="466"/>
                    </a:lnTo>
                    <a:lnTo>
                      <a:pt x="59" y="524"/>
                    </a:lnTo>
                    <a:lnTo>
                      <a:pt x="2560" y="524"/>
                    </a:lnTo>
                    <a:lnTo>
                      <a:pt x="2618" y="466"/>
                    </a:lnTo>
                    <a:lnTo>
                      <a:pt x="2618" y="117"/>
                    </a:lnTo>
                    <a:lnTo>
                      <a:pt x="2560" y="59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8"/>
              <p:cNvSpPr/>
              <p:nvPr/>
            </p:nvSpPr>
            <p:spPr>
              <a:xfrm>
                <a:off x="3746725" y="2328075"/>
                <a:ext cx="12510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306" extrusionOk="0">
                    <a:moveTo>
                      <a:pt x="1455" y="699"/>
                    </a:moveTo>
                    <a:lnTo>
                      <a:pt x="1397" y="1397"/>
                    </a:lnTo>
                    <a:lnTo>
                      <a:pt x="989" y="1397"/>
                    </a:lnTo>
                    <a:lnTo>
                      <a:pt x="1048" y="699"/>
                    </a:lnTo>
                    <a:close/>
                    <a:moveTo>
                      <a:pt x="2037" y="699"/>
                    </a:moveTo>
                    <a:lnTo>
                      <a:pt x="1978" y="1397"/>
                    </a:lnTo>
                    <a:lnTo>
                      <a:pt x="1513" y="1397"/>
                    </a:lnTo>
                    <a:lnTo>
                      <a:pt x="1571" y="699"/>
                    </a:lnTo>
                    <a:close/>
                    <a:moveTo>
                      <a:pt x="2793" y="699"/>
                    </a:moveTo>
                    <a:lnTo>
                      <a:pt x="2851" y="1397"/>
                    </a:lnTo>
                    <a:lnTo>
                      <a:pt x="2153" y="1397"/>
                    </a:lnTo>
                    <a:lnTo>
                      <a:pt x="2153" y="699"/>
                    </a:lnTo>
                    <a:close/>
                    <a:moveTo>
                      <a:pt x="3375" y="699"/>
                    </a:moveTo>
                    <a:lnTo>
                      <a:pt x="3433" y="1397"/>
                    </a:lnTo>
                    <a:lnTo>
                      <a:pt x="2967" y="1397"/>
                    </a:lnTo>
                    <a:lnTo>
                      <a:pt x="2909" y="699"/>
                    </a:lnTo>
                    <a:close/>
                    <a:moveTo>
                      <a:pt x="3898" y="699"/>
                    </a:moveTo>
                    <a:lnTo>
                      <a:pt x="3956" y="1397"/>
                    </a:lnTo>
                    <a:lnTo>
                      <a:pt x="3549" y="1397"/>
                    </a:lnTo>
                    <a:lnTo>
                      <a:pt x="3491" y="699"/>
                    </a:lnTo>
                    <a:close/>
                    <a:moveTo>
                      <a:pt x="1397" y="1514"/>
                    </a:moveTo>
                    <a:lnTo>
                      <a:pt x="1338" y="2153"/>
                    </a:lnTo>
                    <a:lnTo>
                      <a:pt x="1280" y="2328"/>
                    </a:lnTo>
                    <a:lnTo>
                      <a:pt x="815" y="2328"/>
                    </a:lnTo>
                    <a:lnTo>
                      <a:pt x="931" y="1572"/>
                    </a:lnTo>
                    <a:lnTo>
                      <a:pt x="931" y="1514"/>
                    </a:lnTo>
                    <a:close/>
                    <a:moveTo>
                      <a:pt x="1978" y="1514"/>
                    </a:moveTo>
                    <a:lnTo>
                      <a:pt x="1978" y="1688"/>
                    </a:lnTo>
                    <a:lnTo>
                      <a:pt x="1920" y="2328"/>
                    </a:lnTo>
                    <a:lnTo>
                      <a:pt x="1455" y="2328"/>
                    </a:lnTo>
                    <a:lnTo>
                      <a:pt x="1455" y="2153"/>
                    </a:lnTo>
                    <a:lnTo>
                      <a:pt x="1513" y="1514"/>
                    </a:lnTo>
                    <a:close/>
                    <a:moveTo>
                      <a:pt x="3433" y="1514"/>
                    </a:moveTo>
                    <a:lnTo>
                      <a:pt x="3491" y="2212"/>
                    </a:lnTo>
                    <a:lnTo>
                      <a:pt x="3491" y="2328"/>
                    </a:lnTo>
                    <a:lnTo>
                      <a:pt x="3026" y="2328"/>
                    </a:lnTo>
                    <a:lnTo>
                      <a:pt x="2967" y="1746"/>
                    </a:lnTo>
                    <a:lnTo>
                      <a:pt x="2967" y="1514"/>
                    </a:lnTo>
                    <a:close/>
                    <a:moveTo>
                      <a:pt x="3956" y="1514"/>
                    </a:moveTo>
                    <a:lnTo>
                      <a:pt x="4014" y="1630"/>
                    </a:lnTo>
                    <a:lnTo>
                      <a:pt x="4131" y="2328"/>
                    </a:lnTo>
                    <a:lnTo>
                      <a:pt x="3665" y="2328"/>
                    </a:lnTo>
                    <a:lnTo>
                      <a:pt x="3607" y="2153"/>
                    </a:lnTo>
                    <a:lnTo>
                      <a:pt x="3549" y="1514"/>
                    </a:lnTo>
                    <a:close/>
                    <a:moveTo>
                      <a:pt x="1280" y="2444"/>
                    </a:moveTo>
                    <a:lnTo>
                      <a:pt x="1280" y="2619"/>
                    </a:lnTo>
                    <a:lnTo>
                      <a:pt x="1164" y="3317"/>
                    </a:lnTo>
                    <a:lnTo>
                      <a:pt x="582" y="3317"/>
                    </a:lnTo>
                    <a:lnTo>
                      <a:pt x="582" y="3259"/>
                    </a:lnTo>
                    <a:lnTo>
                      <a:pt x="815" y="2444"/>
                    </a:lnTo>
                    <a:close/>
                    <a:moveTo>
                      <a:pt x="1920" y="2444"/>
                    </a:moveTo>
                    <a:lnTo>
                      <a:pt x="1804" y="3259"/>
                    </a:lnTo>
                    <a:lnTo>
                      <a:pt x="1804" y="3317"/>
                    </a:lnTo>
                    <a:lnTo>
                      <a:pt x="1338" y="3317"/>
                    </a:lnTo>
                    <a:lnTo>
                      <a:pt x="1397" y="2677"/>
                    </a:lnTo>
                    <a:lnTo>
                      <a:pt x="1397" y="2444"/>
                    </a:lnTo>
                    <a:close/>
                    <a:moveTo>
                      <a:pt x="3549" y="2444"/>
                    </a:moveTo>
                    <a:lnTo>
                      <a:pt x="3549" y="2677"/>
                    </a:lnTo>
                    <a:lnTo>
                      <a:pt x="3665" y="3317"/>
                    </a:lnTo>
                    <a:lnTo>
                      <a:pt x="3142" y="3317"/>
                    </a:lnTo>
                    <a:lnTo>
                      <a:pt x="3142" y="3259"/>
                    </a:lnTo>
                    <a:lnTo>
                      <a:pt x="3084" y="2444"/>
                    </a:lnTo>
                    <a:close/>
                    <a:moveTo>
                      <a:pt x="4131" y="2444"/>
                    </a:moveTo>
                    <a:lnTo>
                      <a:pt x="4305" y="3317"/>
                    </a:lnTo>
                    <a:lnTo>
                      <a:pt x="3782" y="3317"/>
                    </a:lnTo>
                    <a:lnTo>
                      <a:pt x="3665" y="2677"/>
                    </a:lnTo>
                    <a:lnTo>
                      <a:pt x="3665" y="2444"/>
                    </a:lnTo>
                    <a:close/>
                    <a:moveTo>
                      <a:pt x="1164" y="3491"/>
                    </a:moveTo>
                    <a:lnTo>
                      <a:pt x="1164" y="3550"/>
                    </a:lnTo>
                    <a:lnTo>
                      <a:pt x="524" y="3550"/>
                    </a:lnTo>
                    <a:lnTo>
                      <a:pt x="582" y="3491"/>
                    </a:lnTo>
                    <a:close/>
                    <a:moveTo>
                      <a:pt x="1804" y="3491"/>
                    </a:moveTo>
                    <a:lnTo>
                      <a:pt x="1746" y="3550"/>
                    </a:lnTo>
                    <a:lnTo>
                      <a:pt x="1280" y="3550"/>
                    </a:lnTo>
                    <a:lnTo>
                      <a:pt x="1280" y="3491"/>
                    </a:lnTo>
                    <a:close/>
                    <a:moveTo>
                      <a:pt x="2851" y="1514"/>
                    </a:moveTo>
                    <a:lnTo>
                      <a:pt x="2851" y="1572"/>
                    </a:lnTo>
                    <a:lnTo>
                      <a:pt x="2967" y="2619"/>
                    </a:lnTo>
                    <a:lnTo>
                      <a:pt x="3026" y="3433"/>
                    </a:lnTo>
                    <a:lnTo>
                      <a:pt x="3084" y="3550"/>
                    </a:lnTo>
                    <a:lnTo>
                      <a:pt x="1920" y="3550"/>
                    </a:lnTo>
                    <a:lnTo>
                      <a:pt x="1920" y="3433"/>
                    </a:lnTo>
                    <a:lnTo>
                      <a:pt x="2037" y="2619"/>
                    </a:lnTo>
                    <a:lnTo>
                      <a:pt x="2095" y="1514"/>
                    </a:lnTo>
                    <a:close/>
                    <a:moveTo>
                      <a:pt x="3665" y="3491"/>
                    </a:moveTo>
                    <a:lnTo>
                      <a:pt x="3665" y="3550"/>
                    </a:lnTo>
                    <a:lnTo>
                      <a:pt x="3200" y="3550"/>
                    </a:lnTo>
                    <a:lnTo>
                      <a:pt x="3200" y="3491"/>
                    </a:lnTo>
                    <a:close/>
                    <a:moveTo>
                      <a:pt x="4364" y="3491"/>
                    </a:moveTo>
                    <a:lnTo>
                      <a:pt x="4364" y="3550"/>
                    </a:lnTo>
                    <a:lnTo>
                      <a:pt x="3782" y="3550"/>
                    </a:lnTo>
                    <a:lnTo>
                      <a:pt x="3782" y="3491"/>
                    </a:lnTo>
                    <a:close/>
                    <a:moveTo>
                      <a:pt x="698" y="1"/>
                    </a:moveTo>
                    <a:lnTo>
                      <a:pt x="640" y="175"/>
                    </a:lnTo>
                    <a:lnTo>
                      <a:pt x="582" y="292"/>
                    </a:lnTo>
                    <a:lnTo>
                      <a:pt x="640" y="408"/>
                    </a:lnTo>
                    <a:lnTo>
                      <a:pt x="698" y="583"/>
                    </a:lnTo>
                    <a:lnTo>
                      <a:pt x="815" y="641"/>
                    </a:lnTo>
                    <a:lnTo>
                      <a:pt x="931" y="699"/>
                    </a:lnTo>
                    <a:lnTo>
                      <a:pt x="815" y="1455"/>
                    </a:lnTo>
                    <a:lnTo>
                      <a:pt x="698" y="2212"/>
                    </a:lnTo>
                    <a:lnTo>
                      <a:pt x="408" y="3550"/>
                    </a:lnTo>
                    <a:lnTo>
                      <a:pt x="0" y="3550"/>
                    </a:lnTo>
                    <a:lnTo>
                      <a:pt x="0" y="4248"/>
                    </a:lnTo>
                    <a:lnTo>
                      <a:pt x="117" y="4248"/>
                    </a:lnTo>
                    <a:lnTo>
                      <a:pt x="117" y="3666"/>
                    </a:lnTo>
                    <a:lnTo>
                      <a:pt x="349" y="3666"/>
                    </a:lnTo>
                    <a:lnTo>
                      <a:pt x="233" y="4248"/>
                    </a:lnTo>
                    <a:lnTo>
                      <a:pt x="349" y="4248"/>
                    </a:lnTo>
                    <a:lnTo>
                      <a:pt x="524" y="3666"/>
                    </a:lnTo>
                    <a:lnTo>
                      <a:pt x="582" y="3666"/>
                    </a:lnTo>
                    <a:lnTo>
                      <a:pt x="582" y="4248"/>
                    </a:lnTo>
                    <a:lnTo>
                      <a:pt x="698" y="4248"/>
                    </a:lnTo>
                    <a:lnTo>
                      <a:pt x="698" y="3666"/>
                    </a:lnTo>
                    <a:lnTo>
                      <a:pt x="1106" y="3666"/>
                    </a:lnTo>
                    <a:lnTo>
                      <a:pt x="1106" y="3957"/>
                    </a:lnTo>
                    <a:lnTo>
                      <a:pt x="1048" y="4248"/>
                    </a:lnTo>
                    <a:lnTo>
                      <a:pt x="1222" y="4248"/>
                    </a:lnTo>
                    <a:lnTo>
                      <a:pt x="1222" y="3957"/>
                    </a:lnTo>
                    <a:lnTo>
                      <a:pt x="1280" y="3666"/>
                    </a:lnTo>
                    <a:lnTo>
                      <a:pt x="1629" y="3666"/>
                    </a:lnTo>
                    <a:lnTo>
                      <a:pt x="1629" y="4248"/>
                    </a:lnTo>
                    <a:lnTo>
                      <a:pt x="1804" y="4248"/>
                    </a:lnTo>
                    <a:lnTo>
                      <a:pt x="1862" y="3666"/>
                    </a:lnTo>
                    <a:lnTo>
                      <a:pt x="2153" y="3666"/>
                    </a:lnTo>
                    <a:lnTo>
                      <a:pt x="2153" y="4248"/>
                    </a:lnTo>
                    <a:lnTo>
                      <a:pt x="2269" y="4248"/>
                    </a:lnTo>
                    <a:lnTo>
                      <a:pt x="2269" y="3666"/>
                    </a:lnTo>
                    <a:lnTo>
                      <a:pt x="2676" y="3666"/>
                    </a:lnTo>
                    <a:lnTo>
                      <a:pt x="2676" y="4248"/>
                    </a:lnTo>
                    <a:lnTo>
                      <a:pt x="2793" y="4248"/>
                    </a:lnTo>
                    <a:lnTo>
                      <a:pt x="2793" y="3666"/>
                    </a:lnTo>
                    <a:lnTo>
                      <a:pt x="3084" y="3666"/>
                    </a:lnTo>
                    <a:lnTo>
                      <a:pt x="3200" y="4248"/>
                    </a:lnTo>
                    <a:lnTo>
                      <a:pt x="3316" y="4248"/>
                    </a:lnTo>
                    <a:lnTo>
                      <a:pt x="3316" y="3666"/>
                    </a:lnTo>
                    <a:lnTo>
                      <a:pt x="3665" y="3666"/>
                    </a:lnTo>
                    <a:lnTo>
                      <a:pt x="3724" y="3782"/>
                    </a:lnTo>
                    <a:lnTo>
                      <a:pt x="3724" y="4248"/>
                    </a:lnTo>
                    <a:lnTo>
                      <a:pt x="3898" y="4248"/>
                    </a:lnTo>
                    <a:lnTo>
                      <a:pt x="3840" y="3782"/>
                    </a:lnTo>
                    <a:lnTo>
                      <a:pt x="3840" y="3666"/>
                    </a:lnTo>
                    <a:lnTo>
                      <a:pt x="4247" y="3666"/>
                    </a:lnTo>
                    <a:lnTo>
                      <a:pt x="4247" y="4248"/>
                    </a:lnTo>
                    <a:lnTo>
                      <a:pt x="4364" y="4248"/>
                    </a:lnTo>
                    <a:lnTo>
                      <a:pt x="4364" y="3666"/>
                    </a:lnTo>
                    <a:lnTo>
                      <a:pt x="4422" y="3666"/>
                    </a:lnTo>
                    <a:lnTo>
                      <a:pt x="4596" y="4248"/>
                    </a:lnTo>
                    <a:lnTo>
                      <a:pt x="4713" y="4248"/>
                    </a:lnTo>
                    <a:lnTo>
                      <a:pt x="4538" y="3666"/>
                    </a:lnTo>
                    <a:lnTo>
                      <a:pt x="4829" y="3666"/>
                    </a:lnTo>
                    <a:lnTo>
                      <a:pt x="4829" y="4248"/>
                    </a:lnTo>
                    <a:lnTo>
                      <a:pt x="5003" y="4306"/>
                    </a:lnTo>
                    <a:lnTo>
                      <a:pt x="5003" y="3550"/>
                    </a:lnTo>
                    <a:lnTo>
                      <a:pt x="4538" y="3550"/>
                    </a:lnTo>
                    <a:lnTo>
                      <a:pt x="4247" y="2212"/>
                    </a:lnTo>
                    <a:lnTo>
                      <a:pt x="4073" y="1455"/>
                    </a:lnTo>
                    <a:lnTo>
                      <a:pt x="4014" y="699"/>
                    </a:lnTo>
                    <a:lnTo>
                      <a:pt x="4131" y="641"/>
                    </a:lnTo>
                    <a:lnTo>
                      <a:pt x="4247" y="583"/>
                    </a:lnTo>
                    <a:lnTo>
                      <a:pt x="4305" y="408"/>
                    </a:lnTo>
                    <a:lnTo>
                      <a:pt x="4364" y="292"/>
                    </a:lnTo>
                    <a:lnTo>
                      <a:pt x="4305" y="175"/>
                    </a:lnTo>
                    <a:lnTo>
                      <a:pt x="42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8"/>
              <p:cNvSpPr/>
              <p:nvPr/>
            </p:nvSpPr>
            <p:spPr>
              <a:xfrm>
                <a:off x="3787450" y="2168100"/>
                <a:ext cx="102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317" extrusionOk="0">
                    <a:moveTo>
                      <a:pt x="291" y="1"/>
                    </a:moveTo>
                    <a:lnTo>
                      <a:pt x="233" y="59"/>
                    </a:lnTo>
                    <a:lnTo>
                      <a:pt x="233" y="117"/>
                    </a:lnTo>
                    <a:lnTo>
                      <a:pt x="408" y="350"/>
                    </a:lnTo>
                    <a:lnTo>
                      <a:pt x="408" y="117"/>
                    </a:lnTo>
                    <a:lnTo>
                      <a:pt x="349" y="1"/>
                    </a:lnTo>
                    <a:close/>
                    <a:moveTo>
                      <a:pt x="408" y="350"/>
                    </a:moveTo>
                    <a:lnTo>
                      <a:pt x="233" y="582"/>
                    </a:lnTo>
                    <a:lnTo>
                      <a:pt x="175" y="990"/>
                    </a:lnTo>
                    <a:lnTo>
                      <a:pt x="349" y="1222"/>
                    </a:lnTo>
                    <a:lnTo>
                      <a:pt x="175" y="1513"/>
                    </a:lnTo>
                    <a:lnTo>
                      <a:pt x="117" y="1804"/>
                    </a:lnTo>
                    <a:lnTo>
                      <a:pt x="328" y="2015"/>
                    </a:lnTo>
                    <a:lnTo>
                      <a:pt x="328" y="2015"/>
                    </a:lnTo>
                    <a:lnTo>
                      <a:pt x="349" y="1862"/>
                    </a:lnTo>
                    <a:lnTo>
                      <a:pt x="233" y="1746"/>
                    </a:lnTo>
                    <a:lnTo>
                      <a:pt x="349" y="1746"/>
                    </a:lnTo>
                    <a:lnTo>
                      <a:pt x="349" y="1571"/>
                    </a:lnTo>
                    <a:lnTo>
                      <a:pt x="233" y="1571"/>
                    </a:lnTo>
                    <a:lnTo>
                      <a:pt x="349" y="1455"/>
                    </a:lnTo>
                    <a:lnTo>
                      <a:pt x="408" y="1048"/>
                    </a:lnTo>
                    <a:lnTo>
                      <a:pt x="291" y="873"/>
                    </a:lnTo>
                    <a:lnTo>
                      <a:pt x="408" y="873"/>
                    </a:lnTo>
                    <a:lnTo>
                      <a:pt x="408" y="757"/>
                    </a:lnTo>
                    <a:lnTo>
                      <a:pt x="291" y="757"/>
                    </a:lnTo>
                    <a:lnTo>
                      <a:pt x="408" y="582"/>
                    </a:lnTo>
                    <a:lnTo>
                      <a:pt x="408" y="350"/>
                    </a:lnTo>
                    <a:close/>
                    <a:moveTo>
                      <a:pt x="328" y="2015"/>
                    </a:moveTo>
                    <a:lnTo>
                      <a:pt x="319" y="2075"/>
                    </a:lnTo>
                    <a:lnTo>
                      <a:pt x="349" y="2037"/>
                    </a:lnTo>
                    <a:lnTo>
                      <a:pt x="328" y="2015"/>
                    </a:lnTo>
                    <a:close/>
                    <a:moveTo>
                      <a:pt x="319" y="2075"/>
                    </a:moveTo>
                    <a:lnTo>
                      <a:pt x="117" y="2328"/>
                    </a:lnTo>
                    <a:lnTo>
                      <a:pt x="58" y="2677"/>
                    </a:lnTo>
                    <a:lnTo>
                      <a:pt x="291" y="2909"/>
                    </a:lnTo>
                    <a:lnTo>
                      <a:pt x="291" y="2735"/>
                    </a:lnTo>
                    <a:lnTo>
                      <a:pt x="175" y="2560"/>
                    </a:lnTo>
                    <a:lnTo>
                      <a:pt x="291" y="2560"/>
                    </a:lnTo>
                    <a:lnTo>
                      <a:pt x="291" y="2444"/>
                    </a:lnTo>
                    <a:lnTo>
                      <a:pt x="175" y="2444"/>
                    </a:lnTo>
                    <a:lnTo>
                      <a:pt x="291" y="2269"/>
                    </a:lnTo>
                    <a:lnTo>
                      <a:pt x="319" y="2075"/>
                    </a:lnTo>
                    <a:close/>
                    <a:moveTo>
                      <a:pt x="291" y="2909"/>
                    </a:moveTo>
                    <a:lnTo>
                      <a:pt x="0" y="3200"/>
                    </a:lnTo>
                    <a:lnTo>
                      <a:pt x="0" y="3317"/>
                    </a:lnTo>
                    <a:lnTo>
                      <a:pt x="117" y="3317"/>
                    </a:lnTo>
                    <a:lnTo>
                      <a:pt x="291" y="3142"/>
                    </a:lnTo>
                    <a:lnTo>
                      <a:pt x="291" y="290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8"/>
              <p:cNvSpPr/>
              <p:nvPr/>
            </p:nvSpPr>
            <p:spPr>
              <a:xfrm>
                <a:off x="3797625" y="2168100"/>
                <a:ext cx="73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3317" extrusionOk="0">
                    <a:moveTo>
                      <a:pt x="233" y="1"/>
                    </a:moveTo>
                    <a:lnTo>
                      <a:pt x="175" y="175"/>
                    </a:lnTo>
                    <a:lnTo>
                      <a:pt x="117" y="524"/>
                    </a:lnTo>
                    <a:lnTo>
                      <a:pt x="233" y="757"/>
                    </a:lnTo>
                    <a:lnTo>
                      <a:pt x="117" y="757"/>
                    </a:lnTo>
                    <a:lnTo>
                      <a:pt x="117" y="873"/>
                    </a:lnTo>
                    <a:lnTo>
                      <a:pt x="233" y="873"/>
                    </a:lnTo>
                    <a:lnTo>
                      <a:pt x="117" y="1048"/>
                    </a:lnTo>
                    <a:lnTo>
                      <a:pt x="59" y="1455"/>
                    </a:lnTo>
                    <a:lnTo>
                      <a:pt x="175" y="1571"/>
                    </a:lnTo>
                    <a:lnTo>
                      <a:pt x="59" y="1571"/>
                    </a:lnTo>
                    <a:lnTo>
                      <a:pt x="59" y="1746"/>
                    </a:lnTo>
                    <a:lnTo>
                      <a:pt x="175" y="1746"/>
                    </a:lnTo>
                    <a:lnTo>
                      <a:pt x="59" y="1862"/>
                    </a:lnTo>
                    <a:lnTo>
                      <a:pt x="59" y="2037"/>
                    </a:lnTo>
                    <a:lnTo>
                      <a:pt x="291" y="1804"/>
                    </a:lnTo>
                    <a:lnTo>
                      <a:pt x="291" y="1513"/>
                    </a:lnTo>
                    <a:lnTo>
                      <a:pt x="117" y="1222"/>
                    </a:lnTo>
                    <a:lnTo>
                      <a:pt x="291" y="1048"/>
                    </a:lnTo>
                    <a:lnTo>
                      <a:pt x="291" y="582"/>
                    </a:lnTo>
                    <a:lnTo>
                      <a:pt x="175" y="350"/>
                    </a:lnTo>
                    <a:lnTo>
                      <a:pt x="291" y="175"/>
                    </a:lnTo>
                    <a:lnTo>
                      <a:pt x="291" y="1"/>
                    </a:lnTo>
                    <a:close/>
                    <a:moveTo>
                      <a:pt x="59" y="2037"/>
                    </a:moveTo>
                    <a:lnTo>
                      <a:pt x="59" y="2211"/>
                    </a:lnTo>
                    <a:lnTo>
                      <a:pt x="233" y="2444"/>
                    </a:lnTo>
                    <a:lnTo>
                      <a:pt x="233" y="2328"/>
                    </a:lnTo>
                    <a:lnTo>
                      <a:pt x="59" y="2037"/>
                    </a:lnTo>
                    <a:close/>
                    <a:moveTo>
                      <a:pt x="59" y="2444"/>
                    </a:moveTo>
                    <a:lnTo>
                      <a:pt x="1" y="2560"/>
                    </a:lnTo>
                    <a:lnTo>
                      <a:pt x="175" y="2560"/>
                    </a:lnTo>
                    <a:lnTo>
                      <a:pt x="1" y="2793"/>
                    </a:lnTo>
                    <a:lnTo>
                      <a:pt x="1" y="3084"/>
                    </a:lnTo>
                    <a:lnTo>
                      <a:pt x="175" y="3317"/>
                    </a:lnTo>
                    <a:lnTo>
                      <a:pt x="233" y="3317"/>
                    </a:lnTo>
                    <a:lnTo>
                      <a:pt x="233" y="3200"/>
                    </a:lnTo>
                    <a:lnTo>
                      <a:pt x="59" y="2968"/>
                    </a:lnTo>
                    <a:lnTo>
                      <a:pt x="233" y="2677"/>
                    </a:lnTo>
                    <a:lnTo>
                      <a:pt x="233" y="24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8"/>
              <p:cNvSpPr/>
              <p:nvPr/>
            </p:nvSpPr>
            <p:spPr>
              <a:xfrm>
                <a:off x="3817975" y="2168100"/>
                <a:ext cx="58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223" extrusionOk="0">
                    <a:moveTo>
                      <a:pt x="59" y="1"/>
                    </a:moveTo>
                    <a:lnTo>
                      <a:pt x="1" y="175"/>
                    </a:lnTo>
                    <a:lnTo>
                      <a:pt x="1" y="350"/>
                    </a:lnTo>
                    <a:lnTo>
                      <a:pt x="176" y="59"/>
                    </a:lnTo>
                    <a:lnTo>
                      <a:pt x="176" y="1"/>
                    </a:lnTo>
                    <a:close/>
                    <a:moveTo>
                      <a:pt x="1" y="350"/>
                    </a:moveTo>
                    <a:lnTo>
                      <a:pt x="1" y="582"/>
                    </a:lnTo>
                    <a:lnTo>
                      <a:pt x="176" y="757"/>
                    </a:lnTo>
                    <a:lnTo>
                      <a:pt x="59" y="757"/>
                    </a:lnTo>
                    <a:lnTo>
                      <a:pt x="59" y="873"/>
                    </a:lnTo>
                    <a:lnTo>
                      <a:pt x="176" y="873"/>
                    </a:lnTo>
                    <a:lnTo>
                      <a:pt x="59" y="1048"/>
                    </a:lnTo>
                    <a:lnTo>
                      <a:pt x="59" y="1222"/>
                    </a:lnTo>
                    <a:lnTo>
                      <a:pt x="234" y="990"/>
                    </a:lnTo>
                    <a:lnTo>
                      <a:pt x="234" y="641"/>
                    </a:lnTo>
                    <a:lnTo>
                      <a:pt x="1" y="3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8"/>
              <p:cNvSpPr/>
              <p:nvPr/>
            </p:nvSpPr>
            <p:spPr>
              <a:xfrm>
                <a:off x="3819450" y="2200100"/>
                <a:ext cx="10200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408" h="2037" extrusionOk="0">
                    <a:moveTo>
                      <a:pt x="0" y="0"/>
                    </a:moveTo>
                    <a:lnTo>
                      <a:pt x="0" y="233"/>
                    </a:lnTo>
                    <a:lnTo>
                      <a:pt x="117" y="291"/>
                    </a:lnTo>
                    <a:lnTo>
                      <a:pt x="0" y="291"/>
                    </a:lnTo>
                    <a:lnTo>
                      <a:pt x="58" y="466"/>
                    </a:lnTo>
                    <a:lnTo>
                      <a:pt x="117" y="466"/>
                    </a:lnTo>
                    <a:lnTo>
                      <a:pt x="58" y="582"/>
                    </a:lnTo>
                    <a:lnTo>
                      <a:pt x="58" y="757"/>
                    </a:lnTo>
                    <a:lnTo>
                      <a:pt x="233" y="524"/>
                    </a:lnTo>
                    <a:lnTo>
                      <a:pt x="233" y="291"/>
                    </a:lnTo>
                    <a:lnTo>
                      <a:pt x="0" y="0"/>
                    </a:lnTo>
                    <a:close/>
                    <a:moveTo>
                      <a:pt x="58" y="757"/>
                    </a:moveTo>
                    <a:lnTo>
                      <a:pt x="58" y="989"/>
                    </a:lnTo>
                    <a:lnTo>
                      <a:pt x="233" y="1164"/>
                    </a:lnTo>
                    <a:lnTo>
                      <a:pt x="58" y="1164"/>
                    </a:lnTo>
                    <a:lnTo>
                      <a:pt x="58" y="1280"/>
                    </a:lnTo>
                    <a:lnTo>
                      <a:pt x="233" y="1280"/>
                    </a:lnTo>
                    <a:lnTo>
                      <a:pt x="58" y="1455"/>
                    </a:lnTo>
                    <a:lnTo>
                      <a:pt x="117" y="1862"/>
                    </a:lnTo>
                    <a:lnTo>
                      <a:pt x="291" y="2037"/>
                    </a:lnTo>
                    <a:lnTo>
                      <a:pt x="407" y="2037"/>
                    </a:lnTo>
                    <a:lnTo>
                      <a:pt x="349" y="1920"/>
                    </a:lnTo>
                    <a:lnTo>
                      <a:pt x="117" y="1629"/>
                    </a:lnTo>
                    <a:lnTo>
                      <a:pt x="291" y="1397"/>
                    </a:lnTo>
                    <a:lnTo>
                      <a:pt x="291" y="1048"/>
                    </a:lnTo>
                    <a:lnTo>
                      <a:pt x="58" y="7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8"/>
              <p:cNvSpPr/>
              <p:nvPr/>
            </p:nvSpPr>
            <p:spPr>
              <a:xfrm>
                <a:off x="3810725" y="2168100"/>
                <a:ext cx="875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317" extrusionOk="0">
                    <a:moveTo>
                      <a:pt x="0" y="1"/>
                    </a:moveTo>
                    <a:lnTo>
                      <a:pt x="0" y="175"/>
                    </a:lnTo>
                    <a:lnTo>
                      <a:pt x="175" y="350"/>
                    </a:lnTo>
                    <a:lnTo>
                      <a:pt x="175" y="175"/>
                    </a:lnTo>
                    <a:lnTo>
                      <a:pt x="58" y="1"/>
                    </a:lnTo>
                    <a:close/>
                    <a:moveTo>
                      <a:pt x="175" y="350"/>
                    </a:moveTo>
                    <a:lnTo>
                      <a:pt x="0" y="641"/>
                    </a:lnTo>
                    <a:lnTo>
                      <a:pt x="0" y="1048"/>
                    </a:lnTo>
                    <a:lnTo>
                      <a:pt x="175" y="1280"/>
                    </a:lnTo>
                    <a:lnTo>
                      <a:pt x="58" y="1455"/>
                    </a:lnTo>
                    <a:lnTo>
                      <a:pt x="58" y="1804"/>
                    </a:lnTo>
                    <a:lnTo>
                      <a:pt x="233" y="2037"/>
                    </a:lnTo>
                    <a:lnTo>
                      <a:pt x="58" y="2269"/>
                    </a:lnTo>
                    <a:lnTo>
                      <a:pt x="58" y="2735"/>
                    </a:lnTo>
                    <a:lnTo>
                      <a:pt x="291" y="2909"/>
                    </a:lnTo>
                    <a:lnTo>
                      <a:pt x="58" y="3200"/>
                    </a:lnTo>
                    <a:lnTo>
                      <a:pt x="116" y="3317"/>
                    </a:lnTo>
                    <a:lnTo>
                      <a:pt x="175" y="3317"/>
                    </a:lnTo>
                    <a:lnTo>
                      <a:pt x="349" y="3084"/>
                    </a:lnTo>
                    <a:lnTo>
                      <a:pt x="291" y="2793"/>
                    </a:lnTo>
                    <a:lnTo>
                      <a:pt x="116" y="2560"/>
                    </a:lnTo>
                    <a:lnTo>
                      <a:pt x="291" y="2560"/>
                    </a:lnTo>
                    <a:lnTo>
                      <a:pt x="291" y="2444"/>
                    </a:lnTo>
                    <a:lnTo>
                      <a:pt x="116" y="2444"/>
                    </a:lnTo>
                    <a:lnTo>
                      <a:pt x="291" y="2211"/>
                    </a:lnTo>
                    <a:lnTo>
                      <a:pt x="233" y="1862"/>
                    </a:lnTo>
                    <a:lnTo>
                      <a:pt x="116" y="1746"/>
                    </a:lnTo>
                    <a:lnTo>
                      <a:pt x="233" y="1746"/>
                    </a:lnTo>
                    <a:lnTo>
                      <a:pt x="233" y="1571"/>
                    </a:lnTo>
                    <a:lnTo>
                      <a:pt x="116" y="1571"/>
                    </a:lnTo>
                    <a:lnTo>
                      <a:pt x="233" y="1397"/>
                    </a:lnTo>
                    <a:lnTo>
                      <a:pt x="233" y="1048"/>
                    </a:lnTo>
                    <a:lnTo>
                      <a:pt x="58" y="873"/>
                    </a:lnTo>
                    <a:lnTo>
                      <a:pt x="233" y="873"/>
                    </a:lnTo>
                    <a:lnTo>
                      <a:pt x="175" y="757"/>
                    </a:lnTo>
                    <a:lnTo>
                      <a:pt x="116" y="757"/>
                    </a:lnTo>
                    <a:lnTo>
                      <a:pt x="175" y="582"/>
                    </a:lnTo>
                    <a:lnTo>
                      <a:pt x="175" y="3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8"/>
              <p:cNvSpPr/>
              <p:nvPr/>
            </p:nvSpPr>
            <p:spPr>
              <a:xfrm>
                <a:off x="3774350" y="2080850"/>
                <a:ext cx="66925" cy="237075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9483" extrusionOk="0">
                    <a:moveTo>
                      <a:pt x="1513" y="1047"/>
                    </a:moveTo>
                    <a:lnTo>
                      <a:pt x="1513" y="1105"/>
                    </a:lnTo>
                    <a:lnTo>
                      <a:pt x="1455" y="1047"/>
                    </a:lnTo>
                    <a:close/>
                    <a:moveTo>
                      <a:pt x="1106" y="1047"/>
                    </a:moveTo>
                    <a:lnTo>
                      <a:pt x="1106" y="1164"/>
                    </a:lnTo>
                    <a:lnTo>
                      <a:pt x="990" y="1047"/>
                    </a:lnTo>
                    <a:close/>
                    <a:moveTo>
                      <a:pt x="1746" y="1047"/>
                    </a:moveTo>
                    <a:lnTo>
                      <a:pt x="1630" y="1222"/>
                    </a:lnTo>
                    <a:lnTo>
                      <a:pt x="1630" y="1047"/>
                    </a:lnTo>
                    <a:close/>
                    <a:moveTo>
                      <a:pt x="873" y="1164"/>
                    </a:moveTo>
                    <a:lnTo>
                      <a:pt x="990" y="1338"/>
                    </a:lnTo>
                    <a:lnTo>
                      <a:pt x="873" y="1513"/>
                    </a:lnTo>
                    <a:lnTo>
                      <a:pt x="873" y="1164"/>
                    </a:lnTo>
                    <a:close/>
                    <a:moveTo>
                      <a:pt x="1397" y="1222"/>
                    </a:moveTo>
                    <a:lnTo>
                      <a:pt x="1513" y="1338"/>
                    </a:lnTo>
                    <a:lnTo>
                      <a:pt x="1513" y="1396"/>
                    </a:lnTo>
                    <a:lnTo>
                      <a:pt x="1397" y="1513"/>
                    </a:lnTo>
                    <a:lnTo>
                      <a:pt x="1397" y="1280"/>
                    </a:lnTo>
                    <a:lnTo>
                      <a:pt x="1397" y="1222"/>
                    </a:lnTo>
                    <a:close/>
                    <a:moveTo>
                      <a:pt x="1804" y="1164"/>
                    </a:moveTo>
                    <a:lnTo>
                      <a:pt x="1862" y="1571"/>
                    </a:lnTo>
                    <a:lnTo>
                      <a:pt x="1688" y="1338"/>
                    </a:lnTo>
                    <a:lnTo>
                      <a:pt x="1804" y="1164"/>
                    </a:lnTo>
                    <a:close/>
                    <a:moveTo>
                      <a:pt x="1281" y="1164"/>
                    </a:moveTo>
                    <a:lnTo>
                      <a:pt x="1281" y="1280"/>
                    </a:lnTo>
                    <a:lnTo>
                      <a:pt x="1281" y="1571"/>
                    </a:lnTo>
                    <a:lnTo>
                      <a:pt x="1222" y="1396"/>
                    </a:lnTo>
                    <a:lnTo>
                      <a:pt x="1222" y="1280"/>
                    </a:lnTo>
                    <a:lnTo>
                      <a:pt x="1281" y="1164"/>
                    </a:lnTo>
                    <a:close/>
                    <a:moveTo>
                      <a:pt x="1048" y="1513"/>
                    </a:moveTo>
                    <a:lnTo>
                      <a:pt x="1048" y="1687"/>
                    </a:lnTo>
                    <a:lnTo>
                      <a:pt x="932" y="1687"/>
                    </a:lnTo>
                    <a:lnTo>
                      <a:pt x="1048" y="1513"/>
                    </a:lnTo>
                    <a:close/>
                    <a:moveTo>
                      <a:pt x="1164" y="1629"/>
                    </a:moveTo>
                    <a:lnTo>
                      <a:pt x="1222" y="1687"/>
                    </a:lnTo>
                    <a:lnTo>
                      <a:pt x="1164" y="1687"/>
                    </a:lnTo>
                    <a:lnTo>
                      <a:pt x="1164" y="1629"/>
                    </a:lnTo>
                    <a:close/>
                    <a:moveTo>
                      <a:pt x="1513" y="1629"/>
                    </a:moveTo>
                    <a:lnTo>
                      <a:pt x="1513" y="1687"/>
                    </a:lnTo>
                    <a:lnTo>
                      <a:pt x="1455" y="1687"/>
                    </a:lnTo>
                    <a:lnTo>
                      <a:pt x="1513" y="1629"/>
                    </a:lnTo>
                    <a:close/>
                    <a:moveTo>
                      <a:pt x="1630" y="1513"/>
                    </a:moveTo>
                    <a:lnTo>
                      <a:pt x="1746" y="1687"/>
                    </a:lnTo>
                    <a:lnTo>
                      <a:pt x="1630" y="1687"/>
                    </a:lnTo>
                    <a:lnTo>
                      <a:pt x="1630" y="1513"/>
                    </a:lnTo>
                    <a:close/>
                    <a:moveTo>
                      <a:pt x="1222" y="1803"/>
                    </a:moveTo>
                    <a:lnTo>
                      <a:pt x="1164" y="1920"/>
                    </a:lnTo>
                    <a:lnTo>
                      <a:pt x="1164" y="1803"/>
                    </a:lnTo>
                    <a:close/>
                    <a:moveTo>
                      <a:pt x="1513" y="1803"/>
                    </a:moveTo>
                    <a:lnTo>
                      <a:pt x="1513" y="1920"/>
                    </a:lnTo>
                    <a:lnTo>
                      <a:pt x="1455" y="1803"/>
                    </a:lnTo>
                    <a:close/>
                    <a:moveTo>
                      <a:pt x="1804" y="1803"/>
                    </a:moveTo>
                    <a:lnTo>
                      <a:pt x="1688" y="1978"/>
                    </a:lnTo>
                    <a:lnTo>
                      <a:pt x="1688" y="1803"/>
                    </a:lnTo>
                    <a:close/>
                    <a:moveTo>
                      <a:pt x="1048" y="1803"/>
                    </a:moveTo>
                    <a:lnTo>
                      <a:pt x="1048" y="2036"/>
                    </a:lnTo>
                    <a:lnTo>
                      <a:pt x="932" y="1803"/>
                    </a:lnTo>
                    <a:close/>
                    <a:moveTo>
                      <a:pt x="1455" y="1978"/>
                    </a:moveTo>
                    <a:lnTo>
                      <a:pt x="1571" y="2153"/>
                    </a:lnTo>
                    <a:lnTo>
                      <a:pt x="1455" y="2327"/>
                    </a:lnTo>
                    <a:lnTo>
                      <a:pt x="1455" y="1978"/>
                    </a:lnTo>
                    <a:close/>
                    <a:moveTo>
                      <a:pt x="873" y="1978"/>
                    </a:moveTo>
                    <a:lnTo>
                      <a:pt x="990" y="2211"/>
                    </a:lnTo>
                    <a:lnTo>
                      <a:pt x="873" y="2385"/>
                    </a:lnTo>
                    <a:lnTo>
                      <a:pt x="873" y="1978"/>
                    </a:lnTo>
                    <a:close/>
                    <a:moveTo>
                      <a:pt x="1281" y="1978"/>
                    </a:moveTo>
                    <a:lnTo>
                      <a:pt x="1281" y="2385"/>
                    </a:lnTo>
                    <a:lnTo>
                      <a:pt x="1164" y="2211"/>
                    </a:lnTo>
                    <a:lnTo>
                      <a:pt x="1164" y="2153"/>
                    </a:lnTo>
                    <a:lnTo>
                      <a:pt x="1281" y="1978"/>
                    </a:lnTo>
                    <a:close/>
                    <a:moveTo>
                      <a:pt x="1862" y="1920"/>
                    </a:moveTo>
                    <a:lnTo>
                      <a:pt x="1862" y="2443"/>
                    </a:lnTo>
                    <a:lnTo>
                      <a:pt x="1688" y="2153"/>
                    </a:lnTo>
                    <a:lnTo>
                      <a:pt x="1862" y="1920"/>
                    </a:lnTo>
                    <a:close/>
                    <a:moveTo>
                      <a:pt x="990" y="2385"/>
                    </a:moveTo>
                    <a:lnTo>
                      <a:pt x="990" y="2560"/>
                    </a:lnTo>
                    <a:lnTo>
                      <a:pt x="932" y="2560"/>
                    </a:lnTo>
                    <a:lnTo>
                      <a:pt x="990" y="2385"/>
                    </a:lnTo>
                    <a:close/>
                    <a:moveTo>
                      <a:pt x="1164" y="2385"/>
                    </a:moveTo>
                    <a:lnTo>
                      <a:pt x="1222" y="2560"/>
                    </a:lnTo>
                    <a:lnTo>
                      <a:pt x="1164" y="2560"/>
                    </a:lnTo>
                    <a:lnTo>
                      <a:pt x="1164" y="2385"/>
                    </a:lnTo>
                    <a:close/>
                    <a:moveTo>
                      <a:pt x="1571" y="2385"/>
                    </a:moveTo>
                    <a:lnTo>
                      <a:pt x="1571" y="2560"/>
                    </a:lnTo>
                    <a:lnTo>
                      <a:pt x="1455" y="2560"/>
                    </a:lnTo>
                    <a:lnTo>
                      <a:pt x="1571" y="2385"/>
                    </a:lnTo>
                    <a:close/>
                    <a:moveTo>
                      <a:pt x="1688" y="2385"/>
                    </a:moveTo>
                    <a:lnTo>
                      <a:pt x="1804" y="2560"/>
                    </a:lnTo>
                    <a:lnTo>
                      <a:pt x="1688" y="2560"/>
                    </a:lnTo>
                    <a:lnTo>
                      <a:pt x="1688" y="2385"/>
                    </a:lnTo>
                    <a:close/>
                    <a:moveTo>
                      <a:pt x="990" y="2676"/>
                    </a:moveTo>
                    <a:lnTo>
                      <a:pt x="990" y="2792"/>
                    </a:lnTo>
                    <a:lnTo>
                      <a:pt x="932" y="2676"/>
                    </a:lnTo>
                    <a:close/>
                    <a:moveTo>
                      <a:pt x="1222" y="2676"/>
                    </a:moveTo>
                    <a:lnTo>
                      <a:pt x="1106" y="2792"/>
                    </a:lnTo>
                    <a:lnTo>
                      <a:pt x="1106" y="2676"/>
                    </a:lnTo>
                    <a:close/>
                    <a:moveTo>
                      <a:pt x="1571" y="2676"/>
                    </a:moveTo>
                    <a:lnTo>
                      <a:pt x="1571" y="2792"/>
                    </a:lnTo>
                    <a:lnTo>
                      <a:pt x="1455" y="2676"/>
                    </a:lnTo>
                    <a:close/>
                    <a:moveTo>
                      <a:pt x="1804" y="2676"/>
                    </a:moveTo>
                    <a:lnTo>
                      <a:pt x="1688" y="2792"/>
                    </a:lnTo>
                    <a:lnTo>
                      <a:pt x="1688" y="2676"/>
                    </a:lnTo>
                    <a:close/>
                    <a:moveTo>
                      <a:pt x="1281" y="2851"/>
                    </a:moveTo>
                    <a:lnTo>
                      <a:pt x="1281" y="3200"/>
                    </a:lnTo>
                    <a:lnTo>
                      <a:pt x="1164" y="3025"/>
                    </a:lnTo>
                    <a:lnTo>
                      <a:pt x="1281" y="2851"/>
                    </a:lnTo>
                    <a:close/>
                    <a:moveTo>
                      <a:pt x="1455" y="2851"/>
                    </a:moveTo>
                    <a:lnTo>
                      <a:pt x="1571" y="3025"/>
                    </a:lnTo>
                    <a:lnTo>
                      <a:pt x="1455" y="3200"/>
                    </a:lnTo>
                    <a:lnTo>
                      <a:pt x="1455" y="2851"/>
                    </a:lnTo>
                    <a:close/>
                    <a:moveTo>
                      <a:pt x="815" y="2792"/>
                    </a:moveTo>
                    <a:lnTo>
                      <a:pt x="990" y="3025"/>
                    </a:lnTo>
                    <a:lnTo>
                      <a:pt x="815" y="3258"/>
                    </a:lnTo>
                    <a:lnTo>
                      <a:pt x="815" y="2792"/>
                    </a:lnTo>
                    <a:close/>
                    <a:moveTo>
                      <a:pt x="1862" y="2734"/>
                    </a:moveTo>
                    <a:lnTo>
                      <a:pt x="1921" y="3258"/>
                    </a:lnTo>
                    <a:lnTo>
                      <a:pt x="1746" y="3025"/>
                    </a:lnTo>
                    <a:lnTo>
                      <a:pt x="1862" y="2734"/>
                    </a:lnTo>
                    <a:close/>
                    <a:moveTo>
                      <a:pt x="990" y="3258"/>
                    </a:moveTo>
                    <a:lnTo>
                      <a:pt x="990" y="3374"/>
                    </a:lnTo>
                    <a:lnTo>
                      <a:pt x="873" y="3374"/>
                    </a:lnTo>
                    <a:lnTo>
                      <a:pt x="990" y="3258"/>
                    </a:lnTo>
                    <a:close/>
                    <a:moveTo>
                      <a:pt x="1106" y="3200"/>
                    </a:moveTo>
                    <a:lnTo>
                      <a:pt x="1222" y="3374"/>
                    </a:lnTo>
                    <a:lnTo>
                      <a:pt x="1106" y="3374"/>
                    </a:lnTo>
                    <a:lnTo>
                      <a:pt x="1106" y="3200"/>
                    </a:lnTo>
                    <a:close/>
                    <a:moveTo>
                      <a:pt x="1630" y="3200"/>
                    </a:moveTo>
                    <a:lnTo>
                      <a:pt x="1630" y="3374"/>
                    </a:lnTo>
                    <a:lnTo>
                      <a:pt x="1513" y="3374"/>
                    </a:lnTo>
                    <a:lnTo>
                      <a:pt x="1630" y="3200"/>
                    </a:lnTo>
                    <a:close/>
                    <a:moveTo>
                      <a:pt x="1746" y="3200"/>
                    </a:moveTo>
                    <a:lnTo>
                      <a:pt x="1862" y="3374"/>
                    </a:lnTo>
                    <a:lnTo>
                      <a:pt x="1746" y="3374"/>
                    </a:lnTo>
                    <a:lnTo>
                      <a:pt x="1746" y="3200"/>
                    </a:lnTo>
                    <a:close/>
                    <a:moveTo>
                      <a:pt x="699" y="0"/>
                    </a:moveTo>
                    <a:lnTo>
                      <a:pt x="582" y="175"/>
                    </a:lnTo>
                    <a:lnTo>
                      <a:pt x="524" y="465"/>
                    </a:lnTo>
                    <a:lnTo>
                      <a:pt x="524" y="640"/>
                    </a:lnTo>
                    <a:lnTo>
                      <a:pt x="582" y="814"/>
                    </a:lnTo>
                    <a:lnTo>
                      <a:pt x="641" y="931"/>
                    </a:lnTo>
                    <a:lnTo>
                      <a:pt x="757" y="989"/>
                    </a:lnTo>
                    <a:lnTo>
                      <a:pt x="582" y="4305"/>
                    </a:lnTo>
                    <a:lnTo>
                      <a:pt x="466" y="6050"/>
                    </a:lnTo>
                    <a:lnTo>
                      <a:pt x="292" y="7796"/>
                    </a:lnTo>
                    <a:lnTo>
                      <a:pt x="117" y="8959"/>
                    </a:lnTo>
                    <a:lnTo>
                      <a:pt x="1" y="9483"/>
                    </a:lnTo>
                    <a:lnTo>
                      <a:pt x="175" y="9483"/>
                    </a:lnTo>
                    <a:lnTo>
                      <a:pt x="175" y="9425"/>
                    </a:lnTo>
                    <a:lnTo>
                      <a:pt x="292" y="8610"/>
                    </a:lnTo>
                    <a:lnTo>
                      <a:pt x="350" y="8436"/>
                    </a:lnTo>
                    <a:lnTo>
                      <a:pt x="408" y="7854"/>
                    </a:lnTo>
                    <a:lnTo>
                      <a:pt x="408" y="7796"/>
                    </a:lnTo>
                    <a:lnTo>
                      <a:pt x="466" y="7505"/>
                    </a:lnTo>
                    <a:lnTo>
                      <a:pt x="524" y="6981"/>
                    </a:lnTo>
                    <a:lnTo>
                      <a:pt x="524" y="6807"/>
                    </a:lnTo>
                    <a:lnTo>
                      <a:pt x="524" y="6690"/>
                    </a:lnTo>
                    <a:lnTo>
                      <a:pt x="582" y="6167"/>
                    </a:lnTo>
                    <a:lnTo>
                      <a:pt x="641" y="5818"/>
                    </a:lnTo>
                    <a:lnTo>
                      <a:pt x="641" y="5294"/>
                    </a:lnTo>
                    <a:lnTo>
                      <a:pt x="699" y="5003"/>
                    </a:lnTo>
                    <a:lnTo>
                      <a:pt x="699" y="4480"/>
                    </a:lnTo>
                    <a:lnTo>
                      <a:pt x="757" y="4072"/>
                    </a:lnTo>
                    <a:lnTo>
                      <a:pt x="757" y="3607"/>
                    </a:lnTo>
                    <a:lnTo>
                      <a:pt x="757" y="3549"/>
                    </a:lnTo>
                    <a:lnTo>
                      <a:pt x="815" y="3491"/>
                    </a:lnTo>
                    <a:lnTo>
                      <a:pt x="990" y="3491"/>
                    </a:lnTo>
                    <a:lnTo>
                      <a:pt x="932" y="3607"/>
                    </a:lnTo>
                    <a:lnTo>
                      <a:pt x="932" y="4072"/>
                    </a:lnTo>
                    <a:lnTo>
                      <a:pt x="932" y="4247"/>
                    </a:lnTo>
                    <a:lnTo>
                      <a:pt x="932" y="4363"/>
                    </a:lnTo>
                    <a:lnTo>
                      <a:pt x="932" y="4538"/>
                    </a:lnTo>
                    <a:lnTo>
                      <a:pt x="873" y="4945"/>
                    </a:lnTo>
                    <a:lnTo>
                      <a:pt x="873" y="5061"/>
                    </a:lnTo>
                    <a:lnTo>
                      <a:pt x="873" y="5236"/>
                    </a:lnTo>
                    <a:lnTo>
                      <a:pt x="873" y="5352"/>
                    </a:lnTo>
                    <a:lnTo>
                      <a:pt x="815" y="5759"/>
                    </a:lnTo>
                    <a:lnTo>
                      <a:pt x="815" y="5934"/>
                    </a:lnTo>
                    <a:lnTo>
                      <a:pt x="815" y="6050"/>
                    </a:lnTo>
                    <a:lnTo>
                      <a:pt x="815" y="6225"/>
                    </a:lnTo>
                    <a:lnTo>
                      <a:pt x="815" y="6632"/>
                    </a:lnTo>
                    <a:lnTo>
                      <a:pt x="757" y="6807"/>
                    </a:lnTo>
                    <a:lnTo>
                      <a:pt x="757" y="6923"/>
                    </a:lnTo>
                    <a:lnTo>
                      <a:pt x="757" y="7097"/>
                    </a:lnTo>
                    <a:lnTo>
                      <a:pt x="757" y="7388"/>
                    </a:lnTo>
                    <a:lnTo>
                      <a:pt x="757" y="7621"/>
                    </a:lnTo>
                    <a:lnTo>
                      <a:pt x="699" y="7796"/>
                    </a:lnTo>
                    <a:lnTo>
                      <a:pt x="699" y="7970"/>
                    </a:lnTo>
                    <a:lnTo>
                      <a:pt x="699" y="8261"/>
                    </a:lnTo>
                    <a:lnTo>
                      <a:pt x="699" y="8494"/>
                    </a:lnTo>
                    <a:lnTo>
                      <a:pt x="699" y="8610"/>
                    </a:lnTo>
                    <a:lnTo>
                      <a:pt x="641" y="8901"/>
                    </a:lnTo>
                    <a:lnTo>
                      <a:pt x="641" y="9134"/>
                    </a:lnTo>
                    <a:lnTo>
                      <a:pt x="641" y="9483"/>
                    </a:lnTo>
                    <a:lnTo>
                      <a:pt x="757" y="9483"/>
                    </a:lnTo>
                    <a:lnTo>
                      <a:pt x="757" y="9250"/>
                    </a:lnTo>
                    <a:lnTo>
                      <a:pt x="757" y="9017"/>
                    </a:lnTo>
                    <a:lnTo>
                      <a:pt x="815" y="8843"/>
                    </a:lnTo>
                    <a:lnTo>
                      <a:pt x="815" y="8610"/>
                    </a:lnTo>
                    <a:lnTo>
                      <a:pt x="815" y="8494"/>
                    </a:lnTo>
                    <a:lnTo>
                      <a:pt x="815" y="8319"/>
                    </a:lnTo>
                    <a:lnTo>
                      <a:pt x="873" y="7970"/>
                    </a:lnTo>
                    <a:lnTo>
                      <a:pt x="873" y="7796"/>
                    </a:lnTo>
                    <a:lnTo>
                      <a:pt x="873" y="7621"/>
                    </a:lnTo>
                    <a:lnTo>
                      <a:pt x="873" y="7388"/>
                    </a:lnTo>
                    <a:lnTo>
                      <a:pt x="873" y="7097"/>
                    </a:lnTo>
                    <a:lnTo>
                      <a:pt x="932" y="6923"/>
                    </a:lnTo>
                    <a:lnTo>
                      <a:pt x="932" y="6807"/>
                    </a:lnTo>
                    <a:lnTo>
                      <a:pt x="932" y="6574"/>
                    </a:lnTo>
                    <a:lnTo>
                      <a:pt x="932" y="6283"/>
                    </a:lnTo>
                    <a:lnTo>
                      <a:pt x="932" y="6050"/>
                    </a:lnTo>
                    <a:lnTo>
                      <a:pt x="990" y="5934"/>
                    </a:lnTo>
                    <a:lnTo>
                      <a:pt x="990" y="5701"/>
                    </a:lnTo>
                    <a:lnTo>
                      <a:pt x="990" y="5352"/>
                    </a:lnTo>
                    <a:lnTo>
                      <a:pt x="990" y="5236"/>
                    </a:lnTo>
                    <a:lnTo>
                      <a:pt x="990" y="5061"/>
                    </a:lnTo>
                    <a:lnTo>
                      <a:pt x="990" y="4945"/>
                    </a:lnTo>
                    <a:lnTo>
                      <a:pt x="1048" y="4538"/>
                    </a:lnTo>
                    <a:lnTo>
                      <a:pt x="1048" y="4363"/>
                    </a:lnTo>
                    <a:lnTo>
                      <a:pt x="1048" y="4247"/>
                    </a:lnTo>
                    <a:lnTo>
                      <a:pt x="1048" y="4014"/>
                    </a:lnTo>
                    <a:lnTo>
                      <a:pt x="1106" y="3665"/>
                    </a:lnTo>
                    <a:lnTo>
                      <a:pt x="1106" y="3491"/>
                    </a:lnTo>
                    <a:lnTo>
                      <a:pt x="1222" y="3491"/>
                    </a:lnTo>
                    <a:lnTo>
                      <a:pt x="1222" y="3665"/>
                    </a:lnTo>
                    <a:lnTo>
                      <a:pt x="1222" y="4072"/>
                    </a:lnTo>
                    <a:lnTo>
                      <a:pt x="1222" y="4538"/>
                    </a:lnTo>
                    <a:lnTo>
                      <a:pt x="1222" y="5003"/>
                    </a:lnTo>
                    <a:lnTo>
                      <a:pt x="1222" y="5294"/>
                    </a:lnTo>
                    <a:lnTo>
                      <a:pt x="1164" y="5818"/>
                    </a:lnTo>
                    <a:lnTo>
                      <a:pt x="1164" y="6167"/>
                    </a:lnTo>
                    <a:lnTo>
                      <a:pt x="1164" y="6690"/>
                    </a:lnTo>
                    <a:lnTo>
                      <a:pt x="1164" y="6807"/>
                    </a:lnTo>
                    <a:lnTo>
                      <a:pt x="1164" y="7039"/>
                    </a:lnTo>
                    <a:lnTo>
                      <a:pt x="1164" y="7505"/>
                    </a:lnTo>
                    <a:lnTo>
                      <a:pt x="1106" y="7854"/>
                    </a:lnTo>
                    <a:lnTo>
                      <a:pt x="1106" y="8377"/>
                    </a:lnTo>
                    <a:lnTo>
                      <a:pt x="1106" y="8785"/>
                    </a:lnTo>
                    <a:lnTo>
                      <a:pt x="1048" y="9425"/>
                    </a:lnTo>
                    <a:lnTo>
                      <a:pt x="1048" y="9483"/>
                    </a:lnTo>
                    <a:lnTo>
                      <a:pt x="1164" y="9483"/>
                    </a:lnTo>
                    <a:lnTo>
                      <a:pt x="1222" y="8610"/>
                    </a:lnTo>
                    <a:lnTo>
                      <a:pt x="1222" y="8494"/>
                    </a:lnTo>
                    <a:lnTo>
                      <a:pt x="1339" y="4480"/>
                    </a:lnTo>
                    <a:lnTo>
                      <a:pt x="1455" y="8494"/>
                    </a:lnTo>
                    <a:lnTo>
                      <a:pt x="1513" y="8610"/>
                    </a:lnTo>
                    <a:lnTo>
                      <a:pt x="1571" y="9483"/>
                    </a:lnTo>
                    <a:lnTo>
                      <a:pt x="1688" y="9483"/>
                    </a:lnTo>
                    <a:lnTo>
                      <a:pt x="1688" y="9366"/>
                    </a:lnTo>
                    <a:lnTo>
                      <a:pt x="1630" y="8785"/>
                    </a:lnTo>
                    <a:lnTo>
                      <a:pt x="1630" y="8610"/>
                    </a:lnTo>
                    <a:lnTo>
                      <a:pt x="1630" y="8377"/>
                    </a:lnTo>
                    <a:lnTo>
                      <a:pt x="1571" y="7854"/>
                    </a:lnTo>
                    <a:lnTo>
                      <a:pt x="1571" y="7563"/>
                    </a:lnTo>
                    <a:lnTo>
                      <a:pt x="1571" y="7039"/>
                    </a:lnTo>
                    <a:lnTo>
                      <a:pt x="1571" y="6807"/>
                    </a:lnTo>
                    <a:lnTo>
                      <a:pt x="1513" y="6690"/>
                    </a:lnTo>
                    <a:lnTo>
                      <a:pt x="1513" y="6225"/>
                    </a:lnTo>
                    <a:lnTo>
                      <a:pt x="1513" y="5759"/>
                    </a:lnTo>
                    <a:lnTo>
                      <a:pt x="1513" y="5294"/>
                    </a:lnTo>
                    <a:lnTo>
                      <a:pt x="1513" y="4945"/>
                    </a:lnTo>
                    <a:lnTo>
                      <a:pt x="1455" y="4538"/>
                    </a:lnTo>
                    <a:lnTo>
                      <a:pt x="1455" y="4131"/>
                    </a:lnTo>
                    <a:lnTo>
                      <a:pt x="1455" y="3665"/>
                    </a:lnTo>
                    <a:lnTo>
                      <a:pt x="1455" y="3491"/>
                    </a:lnTo>
                    <a:lnTo>
                      <a:pt x="1630" y="3491"/>
                    </a:lnTo>
                    <a:lnTo>
                      <a:pt x="1630" y="3665"/>
                    </a:lnTo>
                    <a:lnTo>
                      <a:pt x="1630" y="4072"/>
                    </a:lnTo>
                    <a:lnTo>
                      <a:pt x="1630" y="4247"/>
                    </a:lnTo>
                    <a:lnTo>
                      <a:pt x="1688" y="4363"/>
                    </a:lnTo>
                    <a:lnTo>
                      <a:pt x="1688" y="4538"/>
                    </a:lnTo>
                    <a:lnTo>
                      <a:pt x="1688" y="4887"/>
                    </a:lnTo>
                    <a:lnTo>
                      <a:pt x="1688" y="5061"/>
                    </a:lnTo>
                    <a:lnTo>
                      <a:pt x="1688" y="5236"/>
                    </a:lnTo>
                    <a:lnTo>
                      <a:pt x="1688" y="5352"/>
                    </a:lnTo>
                    <a:lnTo>
                      <a:pt x="1746" y="5701"/>
                    </a:lnTo>
                    <a:lnTo>
                      <a:pt x="1746" y="5934"/>
                    </a:lnTo>
                    <a:lnTo>
                      <a:pt x="1746" y="6050"/>
                    </a:lnTo>
                    <a:lnTo>
                      <a:pt x="1746" y="6283"/>
                    </a:lnTo>
                    <a:lnTo>
                      <a:pt x="1804" y="6574"/>
                    </a:lnTo>
                    <a:lnTo>
                      <a:pt x="1804" y="6807"/>
                    </a:lnTo>
                    <a:lnTo>
                      <a:pt x="1804" y="6923"/>
                    </a:lnTo>
                    <a:lnTo>
                      <a:pt x="1804" y="7097"/>
                    </a:lnTo>
                    <a:lnTo>
                      <a:pt x="1804" y="7447"/>
                    </a:lnTo>
                    <a:lnTo>
                      <a:pt x="1862" y="7621"/>
                    </a:lnTo>
                    <a:lnTo>
                      <a:pt x="1862" y="7796"/>
                    </a:lnTo>
                    <a:lnTo>
                      <a:pt x="1862" y="7912"/>
                    </a:lnTo>
                    <a:lnTo>
                      <a:pt x="1862" y="8261"/>
                    </a:lnTo>
                    <a:lnTo>
                      <a:pt x="1921" y="8494"/>
                    </a:lnTo>
                    <a:lnTo>
                      <a:pt x="1921" y="8610"/>
                    </a:lnTo>
                    <a:lnTo>
                      <a:pt x="1921" y="8843"/>
                    </a:lnTo>
                    <a:lnTo>
                      <a:pt x="1921" y="9017"/>
                    </a:lnTo>
                    <a:lnTo>
                      <a:pt x="1921" y="9075"/>
                    </a:lnTo>
                    <a:lnTo>
                      <a:pt x="1921" y="9250"/>
                    </a:lnTo>
                    <a:lnTo>
                      <a:pt x="1979" y="9483"/>
                    </a:lnTo>
                    <a:lnTo>
                      <a:pt x="2095" y="9483"/>
                    </a:lnTo>
                    <a:lnTo>
                      <a:pt x="2095" y="9134"/>
                    </a:lnTo>
                    <a:lnTo>
                      <a:pt x="2037" y="8901"/>
                    </a:lnTo>
                    <a:lnTo>
                      <a:pt x="2037" y="8610"/>
                    </a:lnTo>
                    <a:lnTo>
                      <a:pt x="2037" y="8494"/>
                    </a:lnTo>
                    <a:lnTo>
                      <a:pt x="2037" y="8261"/>
                    </a:lnTo>
                    <a:lnTo>
                      <a:pt x="1979" y="7970"/>
                    </a:lnTo>
                    <a:lnTo>
                      <a:pt x="1979" y="7796"/>
                    </a:lnTo>
                    <a:lnTo>
                      <a:pt x="1979" y="7621"/>
                    </a:lnTo>
                    <a:lnTo>
                      <a:pt x="1979" y="7447"/>
                    </a:lnTo>
                    <a:lnTo>
                      <a:pt x="1921" y="7097"/>
                    </a:lnTo>
                    <a:lnTo>
                      <a:pt x="1921" y="6923"/>
                    </a:lnTo>
                    <a:lnTo>
                      <a:pt x="1921" y="6807"/>
                    </a:lnTo>
                    <a:lnTo>
                      <a:pt x="1921" y="6632"/>
                    </a:lnTo>
                    <a:lnTo>
                      <a:pt x="1862" y="6225"/>
                    </a:lnTo>
                    <a:lnTo>
                      <a:pt x="1862" y="6050"/>
                    </a:lnTo>
                    <a:lnTo>
                      <a:pt x="1862" y="5934"/>
                    </a:lnTo>
                    <a:lnTo>
                      <a:pt x="1862" y="5759"/>
                    </a:lnTo>
                    <a:lnTo>
                      <a:pt x="1862" y="5352"/>
                    </a:lnTo>
                    <a:lnTo>
                      <a:pt x="1862" y="5236"/>
                    </a:lnTo>
                    <a:lnTo>
                      <a:pt x="1804" y="5061"/>
                    </a:lnTo>
                    <a:lnTo>
                      <a:pt x="1804" y="5003"/>
                    </a:lnTo>
                    <a:lnTo>
                      <a:pt x="1804" y="4770"/>
                    </a:lnTo>
                    <a:lnTo>
                      <a:pt x="1804" y="4712"/>
                    </a:lnTo>
                    <a:lnTo>
                      <a:pt x="1804" y="4538"/>
                    </a:lnTo>
                    <a:lnTo>
                      <a:pt x="1804" y="4363"/>
                    </a:lnTo>
                    <a:lnTo>
                      <a:pt x="1804" y="4247"/>
                    </a:lnTo>
                    <a:lnTo>
                      <a:pt x="1746" y="4072"/>
                    </a:lnTo>
                    <a:lnTo>
                      <a:pt x="1746" y="3665"/>
                    </a:lnTo>
                    <a:lnTo>
                      <a:pt x="1746" y="3491"/>
                    </a:lnTo>
                    <a:lnTo>
                      <a:pt x="1921" y="3491"/>
                    </a:lnTo>
                    <a:lnTo>
                      <a:pt x="1921" y="3549"/>
                    </a:lnTo>
                    <a:lnTo>
                      <a:pt x="1979" y="4131"/>
                    </a:lnTo>
                    <a:lnTo>
                      <a:pt x="1979" y="4480"/>
                    </a:lnTo>
                    <a:lnTo>
                      <a:pt x="2037" y="5061"/>
                    </a:lnTo>
                    <a:lnTo>
                      <a:pt x="2037" y="5294"/>
                    </a:lnTo>
                    <a:lnTo>
                      <a:pt x="2095" y="5818"/>
                    </a:lnTo>
                    <a:lnTo>
                      <a:pt x="2095" y="6167"/>
                    </a:lnTo>
                    <a:lnTo>
                      <a:pt x="2153" y="6690"/>
                    </a:lnTo>
                    <a:lnTo>
                      <a:pt x="2211" y="6807"/>
                    </a:lnTo>
                    <a:lnTo>
                      <a:pt x="2211" y="6981"/>
                    </a:lnTo>
                    <a:lnTo>
                      <a:pt x="2270" y="7563"/>
                    </a:lnTo>
                    <a:lnTo>
                      <a:pt x="2270" y="7796"/>
                    </a:lnTo>
                    <a:lnTo>
                      <a:pt x="2328" y="7854"/>
                    </a:lnTo>
                    <a:lnTo>
                      <a:pt x="2386" y="8494"/>
                    </a:lnTo>
                    <a:lnTo>
                      <a:pt x="2444" y="8726"/>
                    </a:lnTo>
                    <a:lnTo>
                      <a:pt x="2560" y="9366"/>
                    </a:lnTo>
                    <a:lnTo>
                      <a:pt x="2560" y="9483"/>
                    </a:lnTo>
                    <a:lnTo>
                      <a:pt x="2677" y="9483"/>
                    </a:lnTo>
                    <a:lnTo>
                      <a:pt x="2619" y="9017"/>
                    </a:lnTo>
                    <a:lnTo>
                      <a:pt x="2444" y="7796"/>
                    </a:lnTo>
                    <a:lnTo>
                      <a:pt x="2270" y="6050"/>
                    </a:lnTo>
                    <a:lnTo>
                      <a:pt x="2095" y="4305"/>
                    </a:lnTo>
                    <a:lnTo>
                      <a:pt x="1921" y="989"/>
                    </a:lnTo>
                    <a:lnTo>
                      <a:pt x="2037" y="931"/>
                    </a:lnTo>
                    <a:lnTo>
                      <a:pt x="2153" y="814"/>
                    </a:lnTo>
                    <a:lnTo>
                      <a:pt x="2211" y="640"/>
                    </a:lnTo>
                    <a:lnTo>
                      <a:pt x="2211" y="465"/>
                    </a:lnTo>
                    <a:lnTo>
                      <a:pt x="2153" y="175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8"/>
              <p:cNvSpPr/>
              <p:nvPr/>
            </p:nvSpPr>
            <p:spPr>
              <a:xfrm>
                <a:off x="3759800" y="2317900"/>
                <a:ext cx="974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3899" h="408" extrusionOk="0">
                    <a:moveTo>
                      <a:pt x="175" y="1"/>
                    </a:moveTo>
                    <a:lnTo>
                      <a:pt x="59" y="117"/>
                    </a:lnTo>
                    <a:lnTo>
                      <a:pt x="1" y="233"/>
                    </a:lnTo>
                    <a:lnTo>
                      <a:pt x="59" y="350"/>
                    </a:lnTo>
                    <a:lnTo>
                      <a:pt x="175" y="408"/>
                    </a:lnTo>
                    <a:lnTo>
                      <a:pt x="3724" y="408"/>
                    </a:lnTo>
                    <a:lnTo>
                      <a:pt x="3841" y="350"/>
                    </a:lnTo>
                    <a:lnTo>
                      <a:pt x="3899" y="233"/>
                    </a:lnTo>
                    <a:lnTo>
                      <a:pt x="3841" y="117"/>
                    </a:lnTo>
                    <a:lnTo>
                      <a:pt x="36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8"/>
              <p:cNvSpPr/>
              <p:nvPr/>
            </p:nvSpPr>
            <p:spPr>
              <a:xfrm>
                <a:off x="3783075" y="2073575"/>
                <a:ext cx="4947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292" extrusionOk="0">
                    <a:moveTo>
                      <a:pt x="175" y="0"/>
                    </a:moveTo>
                    <a:lnTo>
                      <a:pt x="59" y="58"/>
                    </a:lnTo>
                    <a:lnTo>
                      <a:pt x="1" y="175"/>
                    </a:lnTo>
                    <a:lnTo>
                      <a:pt x="59" y="233"/>
                    </a:lnTo>
                    <a:lnTo>
                      <a:pt x="175" y="291"/>
                    </a:lnTo>
                    <a:lnTo>
                      <a:pt x="1862" y="291"/>
                    </a:lnTo>
                    <a:lnTo>
                      <a:pt x="1921" y="233"/>
                    </a:lnTo>
                    <a:lnTo>
                      <a:pt x="1979" y="175"/>
                    </a:lnTo>
                    <a:lnTo>
                      <a:pt x="1921" y="58"/>
                    </a:lnTo>
                    <a:lnTo>
                      <a:pt x="18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8"/>
              <p:cNvSpPr/>
              <p:nvPr/>
            </p:nvSpPr>
            <p:spPr>
              <a:xfrm>
                <a:off x="3735075" y="2434250"/>
                <a:ext cx="145475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1747" extrusionOk="0">
                    <a:moveTo>
                      <a:pt x="466" y="1"/>
                    </a:moveTo>
                    <a:lnTo>
                      <a:pt x="292" y="117"/>
                    </a:lnTo>
                    <a:lnTo>
                      <a:pt x="175" y="233"/>
                    </a:lnTo>
                    <a:lnTo>
                      <a:pt x="59" y="408"/>
                    </a:lnTo>
                    <a:lnTo>
                      <a:pt x="1" y="641"/>
                    </a:lnTo>
                    <a:lnTo>
                      <a:pt x="59" y="873"/>
                    </a:lnTo>
                    <a:lnTo>
                      <a:pt x="117" y="1048"/>
                    </a:lnTo>
                    <a:lnTo>
                      <a:pt x="234" y="1164"/>
                    </a:lnTo>
                    <a:lnTo>
                      <a:pt x="350" y="1281"/>
                    </a:lnTo>
                    <a:lnTo>
                      <a:pt x="583" y="1339"/>
                    </a:lnTo>
                    <a:lnTo>
                      <a:pt x="1979" y="1339"/>
                    </a:lnTo>
                    <a:lnTo>
                      <a:pt x="1979" y="1746"/>
                    </a:lnTo>
                    <a:lnTo>
                      <a:pt x="2037" y="1746"/>
                    </a:lnTo>
                    <a:lnTo>
                      <a:pt x="2037" y="1339"/>
                    </a:lnTo>
                    <a:lnTo>
                      <a:pt x="2153" y="1339"/>
                    </a:lnTo>
                    <a:lnTo>
                      <a:pt x="2153" y="1746"/>
                    </a:lnTo>
                    <a:lnTo>
                      <a:pt x="2212" y="1746"/>
                    </a:lnTo>
                    <a:lnTo>
                      <a:pt x="2212" y="1339"/>
                    </a:lnTo>
                    <a:lnTo>
                      <a:pt x="2386" y="1339"/>
                    </a:lnTo>
                    <a:lnTo>
                      <a:pt x="2386" y="1746"/>
                    </a:lnTo>
                    <a:lnTo>
                      <a:pt x="2444" y="1746"/>
                    </a:lnTo>
                    <a:lnTo>
                      <a:pt x="2444" y="1339"/>
                    </a:lnTo>
                    <a:lnTo>
                      <a:pt x="2561" y="1339"/>
                    </a:lnTo>
                    <a:lnTo>
                      <a:pt x="2561" y="1746"/>
                    </a:lnTo>
                    <a:lnTo>
                      <a:pt x="2619" y="1746"/>
                    </a:lnTo>
                    <a:lnTo>
                      <a:pt x="2619" y="1339"/>
                    </a:lnTo>
                    <a:lnTo>
                      <a:pt x="2735" y="1339"/>
                    </a:lnTo>
                    <a:lnTo>
                      <a:pt x="2735" y="1746"/>
                    </a:lnTo>
                    <a:lnTo>
                      <a:pt x="2793" y="1746"/>
                    </a:lnTo>
                    <a:lnTo>
                      <a:pt x="2793" y="1339"/>
                    </a:lnTo>
                    <a:lnTo>
                      <a:pt x="2910" y="1339"/>
                    </a:lnTo>
                    <a:lnTo>
                      <a:pt x="2910" y="1746"/>
                    </a:lnTo>
                    <a:lnTo>
                      <a:pt x="2968" y="1746"/>
                    </a:lnTo>
                    <a:lnTo>
                      <a:pt x="2968" y="1339"/>
                    </a:lnTo>
                    <a:lnTo>
                      <a:pt x="3142" y="1339"/>
                    </a:lnTo>
                    <a:lnTo>
                      <a:pt x="3142" y="1746"/>
                    </a:lnTo>
                    <a:lnTo>
                      <a:pt x="3201" y="1746"/>
                    </a:lnTo>
                    <a:lnTo>
                      <a:pt x="3201" y="1339"/>
                    </a:lnTo>
                    <a:lnTo>
                      <a:pt x="3317" y="1339"/>
                    </a:lnTo>
                    <a:lnTo>
                      <a:pt x="3317" y="1746"/>
                    </a:lnTo>
                    <a:lnTo>
                      <a:pt x="3375" y="1746"/>
                    </a:lnTo>
                    <a:lnTo>
                      <a:pt x="3375" y="1339"/>
                    </a:lnTo>
                    <a:lnTo>
                      <a:pt x="3492" y="1339"/>
                    </a:lnTo>
                    <a:lnTo>
                      <a:pt x="3492" y="1746"/>
                    </a:lnTo>
                    <a:lnTo>
                      <a:pt x="3550" y="1746"/>
                    </a:lnTo>
                    <a:lnTo>
                      <a:pt x="3550" y="1339"/>
                    </a:lnTo>
                    <a:lnTo>
                      <a:pt x="3666" y="1339"/>
                    </a:lnTo>
                    <a:lnTo>
                      <a:pt x="3666" y="1746"/>
                    </a:lnTo>
                    <a:lnTo>
                      <a:pt x="3724" y="1746"/>
                    </a:lnTo>
                    <a:lnTo>
                      <a:pt x="3724" y="1339"/>
                    </a:lnTo>
                    <a:lnTo>
                      <a:pt x="3899" y="1339"/>
                    </a:lnTo>
                    <a:lnTo>
                      <a:pt x="3899" y="1746"/>
                    </a:lnTo>
                    <a:lnTo>
                      <a:pt x="3957" y="1746"/>
                    </a:lnTo>
                    <a:lnTo>
                      <a:pt x="3957" y="1339"/>
                    </a:lnTo>
                    <a:lnTo>
                      <a:pt x="5353" y="1339"/>
                    </a:lnTo>
                    <a:lnTo>
                      <a:pt x="5411" y="1281"/>
                    </a:lnTo>
                    <a:lnTo>
                      <a:pt x="5528" y="1222"/>
                    </a:lnTo>
                    <a:lnTo>
                      <a:pt x="5644" y="1164"/>
                    </a:lnTo>
                    <a:lnTo>
                      <a:pt x="5760" y="990"/>
                    </a:lnTo>
                    <a:lnTo>
                      <a:pt x="5819" y="815"/>
                    </a:lnTo>
                    <a:lnTo>
                      <a:pt x="5819" y="641"/>
                    </a:lnTo>
                    <a:lnTo>
                      <a:pt x="5819" y="466"/>
                    </a:lnTo>
                    <a:lnTo>
                      <a:pt x="5702" y="292"/>
                    </a:lnTo>
                    <a:lnTo>
                      <a:pt x="5586" y="117"/>
                    </a:lnTo>
                    <a:lnTo>
                      <a:pt x="5469" y="59"/>
                    </a:lnTo>
                    <a:lnTo>
                      <a:pt x="52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8"/>
              <p:cNvSpPr/>
              <p:nvPr/>
            </p:nvSpPr>
            <p:spPr>
              <a:xfrm>
                <a:off x="3717625" y="2506975"/>
                <a:ext cx="24750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863" extrusionOk="0">
                    <a:moveTo>
                      <a:pt x="641" y="1"/>
                    </a:moveTo>
                    <a:lnTo>
                      <a:pt x="641" y="59"/>
                    </a:lnTo>
                    <a:lnTo>
                      <a:pt x="873" y="931"/>
                    </a:lnTo>
                    <a:lnTo>
                      <a:pt x="350" y="931"/>
                    </a:lnTo>
                    <a:lnTo>
                      <a:pt x="292" y="1048"/>
                    </a:lnTo>
                    <a:lnTo>
                      <a:pt x="815" y="1048"/>
                    </a:lnTo>
                    <a:lnTo>
                      <a:pt x="59" y="1688"/>
                    </a:lnTo>
                    <a:lnTo>
                      <a:pt x="1" y="1862"/>
                    </a:lnTo>
                    <a:lnTo>
                      <a:pt x="59" y="1862"/>
                    </a:lnTo>
                    <a:lnTo>
                      <a:pt x="873" y="1164"/>
                    </a:lnTo>
                    <a:lnTo>
                      <a:pt x="990" y="757"/>
                    </a:lnTo>
                    <a:lnTo>
                      <a:pt x="7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8"/>
              <p:cNvSpPr/>
              <p:nvPr/>
            </p:nvSpPr>
            <p:spPr>
              <a:xfrm>
                <a:off x="3755450" y="2480800"/>
                <a:ext cx="1892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932" extrusionOk="0">
                    <a:moveTo>
                      <a:pt x="640" y="0"/>
                    </a:moveTo>
                    <a:lnTo>
                      <a:pt x="117" y="349"/>
                    </a:lnTo>
                    <a:lnTo>
                      <a:pt x="59" y="466"/>
                    </a:lnTo>
                    <a:lnTo>
                      <a:pt x="757" y="59"/>
                    </a:lnTo>
                    <a:lnTo>
                      <a:pt x="757" y="0"/>
                    </a:lnTo>
                    <a:close/>
                    <a:moveTo>
                      <a:pt x="59" y="466"/>
                    </a:moveTo>
                    <a:lnTo>
                      <a:pt x="0" y="582"/>
                    </a:lnTo>
                    <a:lnTo>
                      <a:pt x="349" y="931"/>
                    </a:lnTo>
                    <a:lnTo>
                      <a:pt x="466" y="931"/>
                    </a:lnTo>
                    <a:lnTo>
                      <a:pt x="466" y="873"/>
                    </a:lnTo>
                    <a:lnTo>
                      <a:pt x="59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8"/>
              <p:cNvSpPr/>
              <p:nvPr/>
            </p:nvSpPr>
            <p:spPr>
              <a:xfrm>
                <a:off x="3735075" y="2480800"/>
                <a:ext cx="1895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932" extrusionOk="0">
                    <a:moveTo>
                      <a:pt x="292" y="0"/>
                    </a:moveTo>
                    <a:lnTo>
                      <a:pt x="292" y="59"/>
                    </a:lnTo>
                    <a:lnTo>
                      <a:pt x="699" y="466"/>
                    </a:lnTo>
                    <a:lnTo>
                      <a:pt x="1" y="873"/>
                    </a:lnTo>
                    <a:lnTo>
                      <a:pt x="1" y="931"/>
                    </a:lnTo>
                    <a:lnTo>
                      <a:pt x="175" y="931"/>
                    </a:lnTo>
                    <a:lnTo>
                      <a:pt x="699" y="640"/>
                    </a:lnTo>
                    <a:lnTo>
                      <a:pt x="757" y="349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8"/>
              <p:cNvSpPr/>
              <p:nvPr/>
            </p:nvSpPr>
            <p:spPr>
              <a:xfrm>
                <a:off x="3868900" y="2533150"/>
                <a:ext cx="87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816" extrusionOk="0">
                    <a:moveTo>
                      <a:pt x="233" y="1"/>
                    </a:moveTo>
                    <a:lnTo>
                      <a:pt x="0" y="757"/>
                    </a:lnTo>
                    <a:lnTo>
                      <a:pt x="0" y="815"/>
                    </a:lnTo>
                    <a:lnTo>
                      <a:pt x="116" y="815"/>
                    </a:lnTo>
                    <a:lnTo>
                      <a:pt x="349" y="175"/>
                    </a:ln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8"/>
              <p:cNvSpPr/>
              <p:nvPr/>
            </p:nvSpPr>
            <p:spPr>
              <a:xfrm>
                <a:off x="3877625" y="2508425"/>
                <a:ext cx="87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874" extrusionOk="0">
                    <a:moveTo>
                      <a:pt x="233" y="1"/>
                    </a:moveTo>
                    <a:lnTo>
                      <a:pt x="0" y="757"/>
                    </a:lnTo>
                    <a:lnTo>
                      <a:pt x="0" y="873"/>
                    </a:lnTo>
                    <a:lnTo>
                      <a:pt x="117" y="873"/>
                    </a:lnTo>
                    <a:lnTo>
                      <a:pt x="349" y="117"/>
                    </a:ln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8"/>
              <p:cNvSpPr/>
              <p:nvPr/>
            </p:nvSpPr>
            <p:spPr>
              <a:xfrm>
                <a:off x="3852900" y="2508425"/>
                <a:ext cx="2182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74" extrusionOk="0">
                    <a:moveTo>
                      <a:pt x="0" y="1"/>
                    </a:moveTo>
                    <a:lnTo>
                      <a:pt x="58" y="59"/>
                    </a:lnTo>
                    <a:lnTo>
                      <a:pt x="873" y="873"/>
                    </a:lnTo>
                    <a:lnTo>
                      <a:pt x="815" y="641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8"/>
              <p:cNvSpPr/>
              <p:nvPr/>
            </p:nvSpPr>
            <p:spPr>
              <a:xfrm>
                <a:off x="3879075" y="2533150"/>
                <a:ext cx="218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16" extrusionOk="0">
                    <a:moveTo>
                      <a:pt x="0" y="1"/>
                    </a:moveTo>
                    <a:lnTo>
                      <a:pt x="59" y="117"/>
                    </a:lnTo>
                    <a:lnTo>
                      <a:pt x="757" y="815"/>
                    </a:lnTo>
                    <a:lnTo>
                      <a:pt x="873" y="815"/>
                    </a:lnTo>
                    <a:lnTo>
                      <a:pt x="815" y="641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8"/>
              <p:cNvSpPr/>
              <p:nvPr/>
            </p:nvSpPr>
            <p:spPr>
              <a:xfrm>
                <a:off x="3864525" y="2480800"/>
                <a:ext cx="1892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932" extrusionOk="0">
                    <a:moveTo>
                      <a:pt x="408" y="0"/>
                    </a:moveTo>
                    <a:lnTo>
                      <a:pt x="1" y="408"/>
                    </a:lnTo>
                    <a:lnTo>
                      <a:pt x="117" y="582"/>
                    </a:lnTo>
                    <a:lnTo>
                      <a:pt x="641" y="931"/>
                    </a:lnTo>
                    <a:lnTo>
                      <a:pt x="757" y="931"/>
                    </a:lnTo>
                    <a:lnTo>
                      <a:pt x="699" y="873"/>
                    </a:lnTo>
                    <a:lnTo>
                      <a:pt x="117" y="466"/>
                    </a:lnTo>
                    <a:lnTo>
                      <a:pt x="466" y="117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8"/>
              <p:cNvSpPr/>
              <p:nvPr/>
            </p:nvSpPr>
            <p:spPr>
              <a:xfrm>
                <a:off x="3844175" y="2480800"/>
                <a:ext cx="1892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932" extrusionOk="0">
                    <a:moveTo>
                      <a:pt x="0" y="0"/>
                    </a:moveTo>
                    <a:lnTo>
                      <a:pt x="0" y="59"/>
                    </a:lnTo>
                    <a:lnTo>
                      <a:pt x="724" y="449"/>
                    </a:lnTo>
                    <a:lnTo>
                      <a:pt x="698" y="291"/>
                    </a:lnTo>
                    <a:lnTo>
                      <a:pt x="175" y="0"/>
                    </a:lnTo>
                    <a:close/>
                    <a:moveTo>
                      <a:pt x="724" y="449"/>
                    </a:moveTo>
                    <a:lnTo>
                      <a:pt x="731" y="491"/>
                    </a:lnTo>
                    <a:lnTo>
                      <a:pt x="756" y="466"/>
                    </a:lnTo>
                    <a:lnTo>
                      <a:pt x="724" y="449"/>
                    </a:lnTo>
                    <a:close/>
                    <a:moveTo>
                      <a:pt x="731" y="491"/>
                    </a:moveTo>
                    <a:lnTo>
                      <a:pt x="291" y="931"/>
                    </a:lnTo>
                    <a:lnTo>
                      <a:pt x="466" y="931"/>
                    </a:lnTo>
                    <a:lnTo>
                      <a:pt x="756" y="640"/>
                    </a:lnTo>
                    <a:lnTo>
                      <a:pt x="731" y="49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8"/>
              <p:cNvSpPr/>
              <p:nvPr/>
            </p:nvSpPr>
            <p:spPr>
              <a:xfrm>
                <a:off x="3759800" y="253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8"/>
              <p:cNvSpPr/>
              <p:nvPr/>
            </p:nvSpPr>
            <p:spPr>
              <a:xfrm>
                <a:off x="3742350" y="2506975"/>
                <a:ext cx="23300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863" extrusionOk="0">
                    <a:moveTo>
                      <a:pt x="932" y="1"/>
                    </a:moveTo>
                    <a:lnTo>
                      <a:pt x="117" y="699"/>
                    </a:lnTo>
                    <a:lnTo>
                      <a:pt x="1" y="1164"/>
                    </a:lnTo>
                    <a:lnTo>
                      <a:pt x="234" y="1862"/>
                    </a:lnTo>
                    <a:lnTo>
                      <a:pt x="292" y="1746"/>
                    </a:lnTo>
                    <a:lnTo>
                      <a:pt x="59" y="1048"/>
                    </a:lnTo>
                    <a:lnTo>
                      <a:pt x="583" y="1048"/>
                    </a:lnTo>
                    <a:lnTo>
                      <a:pt x="583" y="931"/>
                    </a:lnTo>
                    <a:lnTo>
                      <a:pt x="117" y="931"/>
                    </a:lnTo>
                    <a:lnTo>
                      <a:pt x="815" y="233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8"/>
              <p:cNvSpPr/>
              <p:nvPr/>
            </p:nvSpPr>
            <p:spPr>
              <a:xfrm>
                <a:off x="3770000" y="2365900"/>
                <a:ext cx="1020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15" extrusionOk="0">
                    <a:moveTo>
                      <a:pt x="0" y="1"/>
                    </a:moveTo>
                    <a:lnTo>
                      <a:pt x="0" y="59"/>
                    </a:lnTo>
                    <a:lnTo>
                      <a:pt x="349" y="815"/>
                    </a:lnTo>
                    <a:lnTo>
                      <a:pt x="407" y="640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8"/>
              <p:cNvSpPr/>
              <p:nvPr/>
            </p:nvSpPr>
            <p:spPr>
              <a:xfrm>
                <a:off x="3781625" y="2389175"/>
                <a:ext cx="10200" cy="21825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73" extrusionOk="0">
                    <a:moveTo>
                      <a:pt x="1" y="0"/>
                    </a:moveTo>
                    <a:lnTo>
                      <a:pt x="1" y="233"/>
                    </a:lnTo>
                    <a:lnTo>
                      <a:pt x="291" y="873"/>
                    </a:lnTo>
                    <a:lnTo>
                      <a:pt x="408" y="873"/>
                    </a:lnTo>
                    <a:lnTo>
                      <a:pt x="408" y="815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8"/>
              <p:cNvSpPr/>
              <p:nvPr/>
            </p:nvSpPr>
            <p:spPr>
              <a:xfrm>
                <a:off x="3761275" y="2389175"/>
                <a:ext cx="17475" cy="218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873" extrusionOk="0">
                    <a:moveTo>
                      <a:pt x="640" y="0"/>
                    </a:moveTo>
                    <a:lnTo>
                      <a:pt x="0" y="815"/>
                    </a:lnTo>
                    <a:lnTo>
                      <a:pt x="0" y="873"/>
                    </a:lnTo>
                    <a:lnTo>
                      <a:pt x="116" y="873"/>
                    </a:lnTo>
                    <a:lnTo>
                      <a:pt x="698" y="175"/>
                    </a:lnTo>
                    <a:lnTo>
                      <a:pt x="6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8"/>
              <p:cNvSpPr/>
              <p:nvPr/>
            </p:nvSpPr>
            <p:spPr>
              <a:xfrm>
                <a:off x="3783075" y="2365900"/>
                <a:ext cx="1312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815" extrusionOk="0">
                    <a:moveTo>
                      <a:pt x="466" y="1"/>
                    </a:moveTo>
                    <a:lnTo>
                      <a:pt x="1" y="640"/>
                    </a:lnTo>
                    <a:lnTo>
                      <a:pt x="1" y="815"/>
                    </a:lnTo>
                    <a:lnTo>
                      <a:pt x="524" y="175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8"/>
              <p:cNvSpPr/>
              <p:nvPr/>
            </p:nvSpPr>
            <p:spPr>
              <a:xfrm>
                <a:off x="3825250" y="2389175"/>
                <a:ext cx="10225" cy="21825"/>
              </a:xfrm>
              <a:custGeom>
                <a:avLst/>
                <a:gdLst/>
                <a:ahLst/>
                <a:cxnLst/>
                <a:rect l="l" t="t" r="r" b="b"/>
                <a:pathLst>
                  <a:path w="409" h="873" extrusionOk="0">
                    <a:moveTo>
                      <a:pt x="350" y="0"/>
                    </a:moveTo>
                    <a:lnTo>
                      <a:pt x="1" y="815"/>
                    </a:lnTo>
                    <a:lnTo>
                      <a:pt x="1" y="873"/>
                    </a:lnTo>
                    <a:lnTo>
                      <a:pt x="117" y="873"/>
                    </a:lnTo>
                    <a:lnTo>
                      <a:pt x="408" y="23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8"/>
              <p:cNvSpPr/>
              <p:nvPr/>
            </p:nvSpPr>
            <p:spPr>
              <a:xfrm>
                <a:off x="3836900" y="2365900"/>
                <a:ext cx="1020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15" extrusionOk="0">
                    <a:moveTo>
                      <a:pt x="291" y="1"/>
                    </a:moveTo>
                    <a:lnTo>
                      <a:pt x="0" y="640"/>
                    </a:lnTo>
                    <a:lnTo>
                      <a:pt x="58" y="815"/>
                    </a:lnTo>
                    <a:lnTo>
                      <a:pt x="117" y="815"/>
                    </a:lnTo>
                    <a:lnTo>
                      <a:pt x="407" y="117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8"/>
              <p:cNvSpPr/>
              <p:nvPr/>
            </p:nvSpPr>
            <p:spPr>
              <a:xfrm>
                <a:off x="3817975" y="2365900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8"/>
              <p:cNvSpPr/>
              <p:nvPr/>
            </p:nvSpPr>
            <p:spPr>
              <a:xfrm>
                <a:off x="3838350" y="2389175"/>
                <a:ext cx="16025" cy="2182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873" extrusionOk="0">
                    <a:moveTo>
                      <a:pt x="0" y="0"/>
                    </a:moveTo>
                    <a:lnTo>
                      <a:pt x="0" y="233"/>
                    </a:lnTo>
                    <a:lnTo>
                      <a:pt x="524" y="873"/>
                    </a:lnTo>
                    <a:lnTo>
                      <a:pt x="640" y="8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8"/>
              <p:cNvSpPr/>
              <p:nvPr/>
            </p:nvSpPr>
            <p:spPr>
              <a:xfrm>
                <a:off x="3820900" y="2365900"/>
                <a:ext cx="1310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15" extrusionOk="0">
                    <a:moveTo>
                      <a:pt x="0" y="1"/>
                    </a:moveTo>
                    <a:lnTo>
                      <a:pt x="0" y="233"/>
                    </a:lnTo>
                    <a:lnTo>
                      <a:pt x="466" y="815"/>
                    </a:lnTo>
                    <a:lnTo>
                      <a:pt x="524" y="815"/>
                    </a:lnTo>
                    <a:lnTo>
                      <a:pt x="524" y="6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8"/>
              <p:cNvSpPr/>
              <p:nvPr/>
            </p:nvSpPr>
            <p:spPr>
              <a:xfrm>
                <a:off x="3793250" y="2306275"/>
                <a:ext cx="730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66" extrusionOk="0">
                    <a:moveTo>
                      <a:pt x="1" y="0"/>
                    </a:moveTo>
                    <a:lnTo>
                      <a:pt x="1" y="233"/>
                    </a:lnTo>
                    <a:lnTo>
                      <a:pt x="234" y="466"/>
                    </a:lnTo>
                    <a:lnTo>
                      <a:pt x="292" y="466"/>
                    </a:lnTo>
                    <a:lnTo>
                      <a:pt x="292" y="4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8"/>
              <p:cNvSpPr/>
              <p:nvPr/>
            </p:nvSpPr>
            <p:spPr>
              <a:xfrm>
                <a:off x="3778725" y="2251000"/>
                <a:ext cx="14550" cy="6692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2677" extrusionOk="0">
                    <a:moveTo>
                      <a:pt x="349" y="1"/>
                    </a:moveTo>
                    <a:lnTo>
                      <a:pt x="349" y="175"/>
                    </a:lnTo>
                    <a:lnTo>
                      <a:pt x="582" y="466"/>
                    </a:lnTo>
                    <a:lnTo>
                      <a:pt x="582" y="291"/>
                    </a:lnTo>
                    <a:lnTo>
                      <a:pt x="466" y="117"/>
                    </a:lnTo>
                    <a:lnTo>
                      <a:pt x="582" y="117"/>
                    </a:lnTo>
                    <a:lnTo>
                      <a:pt x="582" y="1"/>
                    </a:lnTo>
                    <a:close/>
                    <a:moveTo>
                      <a:pt x="582" y="466"/>
                    </a:moveTo>
                    <a:lnTo>
                      <a:pt x="291" y="699"/>
                    </a:lnTo>
                    <a:lnTo>
                      <a:pt x="233" y="990"/>
                    </a:lnTo>
                    <a:lnTo>
                      <a:pt x="233" y="1048"/>
                    </a:lnTo>
                    <a:lnTo>
                      <a:pt x="466" y="1339"/>
                    </a:lnTo>
                    <a:lnTo>
                      <a:pt x="175" y="1630"/>
                    </a:lnTo>
                    <a:lnTo>
                      <a:pt x="117" y="1804"/>
                    </a:lnTo>
                    <a:lnTo>
                      <a:pt x="407" y="2211"/>
                    </a:lnTo>
                    <a:lnTo>
                      <a:pt x="0" y="2619"/>
                    </a:lnTo>
                    <a:lnTo>
                      <a:pt x="0" y="2677"/>
                    </a:lnTo>
                    <a:lnTo>
                      <a:pt x="58" y="2677"/>
                    </a:lnTo>
                    <a:lnTo>
                      <a:pt x="466" y="2328"/>
                    </a:lnTo>
                    <a:lnTo>
                      <a:pt x="466" y="2095"/>
                    </a:lnTo>
                    <a:lnTo>
                      <a:pt x="291" y="1804"/>
                    </a:lnTo>
                    <a:lnTo>
                      <a:pt x="524" y="1804"/>
                    </a:lnTo>
                    <a:lnTo>
                      <a:pt x="524" y="1688"/>
                    </a:lnTo>
                    <a:lnTo>
                      <a:pt x="291" y="1688"/>
                    </a:lnTo>
                    <a:lnTo>
                      <a:pt x="524" y="1455"/>
                    </a:lnTo>
                    <a:lnTo>
                      <a:pt x="524" y="1164"/>
                    </a:lnTo>
                    <a:lnTo>
                      <a:pt x="349" y="990"/>
                    </a:lnTo>
                    <a:lnTo>
                      <a:pt x="524" y="990"/>
                    </a:lnTo>
                    <a:lnTo>
                      <a:pt x="582" y="815"/>
                    </a:lnTo>
                    <a:lnTo>
                      <a:pt x="349" y="815"/>
                    </a:lnTo>
                    <a:lnTo>
                      <a:pt x="582" y="582"/>
                    </a:lnTo>
                    <a:lnTo>
                      <a:pt x="582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8"/>
              <p:cNvSpPr/>
              <p:nvPr/>
            </p:nvSpPr>
            <p:spPr>
              <a:xfrm>
                <a:off x="3793250" y="2251000"/>
                <a:ext cx="10225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212" extrusionOk="0">
                    <a:moveTo>
                      <a:pt x="176" y="1"/>
                    </a:moveTo>
                    <a:lnTo>
                      <a:pt x="176" y="117"/>
                    </a:lnTo>
                    <a:lnTo>
                      <a:pt x="292" y="117"/>
                    </a:lnTo>
                    <a:lnTo>
                      <a:pt x="117" y="291"/>
                    </a:lnTo>
                    <a:lnTo>
                      <a:pt x="117" y="582"/>
                    </a:lnTo>
                    <a:lnTo>
                      <a:pt x="292" y="815"/>
                    </a:lnTo>
                    <a:lnTo>
                      <a:pt x="117" y="815"/>
                    </a:lnTo>
                    <a:lnTo>
                      <a:pt x="117" y="990"/>
                    </a:lnTo>
                    <a:lnTo>
                      <a:pt x="292" y="990"/>
                    </a:lnTo>
                    <a:lnTo>
                      <a:pt x="117" y="1164"/>
                    </a:lnTo>
                    <a:lnTo>
                      <a:pt x="94" y="1304"/>
                    </a:lnTo>
                    <a:lnTo>
                      <a:pt x="94" y="1304"/>
                    </a:lnTo>
                    <a:lnTo>
                      <a:pt x="350" y="1048"/>
                    </a:lnTo>
                    <a:lnTo>
                      <a:pt x="408" y="699"/>
                    </a:lnTo>
                    <a:lnTo>
                      <a:pt x="176" y="466"/>
                    </a:lnTo>
                    <a:lnTo>
                      <a:pt x="408" y="233"/>
                    </a:lnTo>
                    <a:lnTo>
                      <a:pt x="408" y="1"/>
                    </a:lnTo>
                    <a:close/>
                    <a:moveTo>
                      <a:pt x="94" y="1304"/>
                    </a:moveTo>
                    <a:lnTo>
                      <a:pt x="59" y="1339"/>
                    </a:lnTo>
                    <a:lnTo>
                      <a:pt x="85" y="1359"/>
                    </a:lnTo>
                    <a:lnTo>
                      <a:pt x="94" y="1304"/>
                    </a:lnTo>
                    <a:close/>
                    <a:moveTo>
                      <a:pt x="85" y="1359"/>
                    </a:moveTo>
                    <a:lnTo>
                      <a:pt x="59" y="1513"/>
                    </a:lnTo>
                    <a:lnTo>
                      <a:pt x="234" y="1688"/>
                    </a:lnTo>
                    <a:lnTo>
                      <a:pt x="59" y="1688"/>
                    </a:lnTo>
                    <a:lnTo>
                      <a:pt x="59" y="1804"/>
                    </a:lnTo>
                    <a:lnTo>
                      <a:pt x="292" y="1804"/>
                    </a:lnTo>
                    <a:lnTo>
                      <a:pt x="59" y="2037"/>
                    </a:lnTo>
                    <a:lnTo>
                      <a:pt x="1" y="2211"/>
                    </a:lnTo>
                    <a:lnTo>
                      <a:pt x="350" y="1979"/>
                    </a:lnTo>
                    <a:lnTo>
                      <a:pt x="350" y="1571"/>
                    </a:lnTo>
                    <a:lnTo>
                      <a:pt x="85" y="13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8"/>
              <p:cNvSpPr/>
              <p:nvPr/>
            </p:nvSpPr>
            <p:spPr>
              <a:xfrm>
                <a:off x="3816525" y="2307725"/>
                <a:ext cx="5850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408" extrusionOk="0">
                    <a:moveTo>
                      <a:pt x="234" y="0"/>
                    </a:moveTo>
                    <a:lnTo>
                      <a:pt x="1" y="291"/>
                    </a:lnTo>
                    <a:lnTo>
                      <a:pt x="1" y="408"/>
                    </a:lnTo>
                    <a:lnTo>
                      <a:pt x="234" y="175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8"/>
              <p:cNvSpPr/>
              <p:nvPr/>
            </p:nvSpPr>
            <p:spPr>
              <a:xfrm>
                <a:off x="3815075" y="2296100"/>
                <a:ext cx="7300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08" extrusionOk="0">
                    <a:moveTo>
                      <a:pt x="1" y="0"/>
                    </a:moveTo>
                    <a:lnTo>
                      <a:pt x="1" y="175"/>
                    </a:lnTo>
                    <a:lnTo>
                      <a:pt x="292" y="407"/>
                    </a:lnTo>
                    <a:lnTo>
                      <a:pt x="292" y="2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38"/>
              <p:cNvSpPr/>
              <p:nvPr/>
            </p:nvSpPr>
            <p:spPr>
              <a:xfrm>
                <a:off x="3822350" y="2251000"/>
                <a:ext cx="16025" cy="6692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2677" extrusionOk="0">
                    <a:moveTo>
                      <a:pt x="1" y="1"/>
                    </a:moveTo>
                    <a:lnTo>
                      <a:pt x="1" y="117"/>
                    </a:lnTo>
                    <a:lnTo>
                      <a:pt x="175" y="117"/>
                    </a:lnTo>
                    <a:lnTo>
                      <a:pt x="1" y="291"/>
                    </a:lnTo>
                    <a:lnTo>
                      <a:pt x="59" y="641"/>
                    </a:lnTo>
                    <a:lnTo>
                      <a:pt x="233" y="815"/>
                    </a:lnTo>
                    <a:lnTo>
                      <a:pt x="59" y="815"/>
                    </a:lnTo>
                    <a:lnTo>
                      <a:pt x="59" y="990"/>
                    </a:lnTo>
                    <a:lnTo>
                      <a:pt x="233" y="990"/>
                    </a:lnTo>
                    <a:lnTo>
                      <a:pt x="59" y="1164"/>
                    </a:lnTo>
                    <a:lnTo>
                      <a:pt x="117" y="1455"/>
                    </a:lnTo>
                    <a:lnTo>
                      <a:pt x="291" y="1688"/>
                    </a:lnTo>
                    <a:lnTo>
                      <a:pt x="117" y="1688"/>
                    </a:lnTo>
                    <a:lnTo>
                      <a:pt x="117" y="1804"/>
                    </a:lnTo>
                    <a:lnTo>
                      <a:pt x="408" y="1804"/>
                    </a:lnTo>
                    <a:lnTo>
                      <a:pt x="117" y="2095"/>
                    </a:lnTo>
                    <a:lnTo>
                      <a:pt x="175" y="2328"/>
                    </a:lnTo>
                    <a:lnTo>
                      <a:pt x="582" y="2677"/>
                    </a:lnTo>
                    <a:lnTo>
                      <a:pt x="640" y="2677"/>
                    </a:lnTo>
                    <a:lnTo>
                      <a:pt x="640" y="2560"/>
                    </a:lnTo>
                    <a:lnTo>
                      <a:pt x="175" y="2211"/>
                    </a:lnTo>
                    <a:lnTo>
                      <a:pt x="524" y="1920"/>
                    </a:lnTo>
                    <a:lnTo>
                      <a:pt x="466" y="1688"/>
                    </a:lnTo>
                    <a:lnTo>
                      <a:pt x="117" y="1280"/>
                    </a:lnTo>
                    <a:lnTo>
                      <a:pt x="408" y="1048"/>
                    </a:lnTo>
                    <a:lnTo>
                      <a:pt x="350" y="990"/>
                    </a:lnTo>
                    <a:lnTo>
                      <a:pt x="350" y="757"/>
                    </a:lnTo>
                    <a:lnTo>
                      <a:pt x="59" y="466"/>
                    </a:lnTo>
                    <a:lnTo>
                      <a:pt x="291" y="175"/>
                    </a:ln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8"/>
              <p:cNvSpPr/>
              <p:nvPr/>
            </p:nvSpPr>
            <p:spPr>
              <a:xfrm>
                <a:off x="3804900" y="2293175"/>
                <a:ext cx="730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18" extrusionOk="0">
                    <a:moveTo>
                      <a:pt x="0" y="1"/>
                    </a:moveTo>
                    <a:lnTo>
                      <a:pt x="0" y="117"/>
                    </a:lnTo>
                    <a:lnTo>
                      <a:pt x="291" y="117"/>
                    </a:lnTo>
                    <a:lnTo>
                      <a:pt x="2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8"/>
              <p:cNvSpPr/>
              <p:nvPr/>
            </p:nvSpPr>
            <p:spPr>
              <a:xfrm>
                <a:off x="3813625" y="2251000"/>
                <a:ext cx="87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805" extrusionOk="0">
                    <a:moveTo>
                      <a:pt x="0" y="1"/>
                    </a:moveTo>
                    <a:lnTo>
                      <a:pt x="0" y="233"/>
                    </a:lnTo>
                    <a:lnTo>
                      <a:pt x="233" y="466"/>
                    </a:lnTo>
                    <a:lnTo>
                      <a:pt x="233" y="291"/>
                    </a:lnTo>
                    <a:lnTo>
                      <a:pt x="59" y="117"/>
                    </a:lnTo>
                    <a:lnTo>
                      <a:pt x="233" y="117"/>
                    </a:lnTo>
                    <a:lnTo>
                      <a:pt x="233" y="1"/>
                    </a:lnTo>
                    <a:close/>
                    <a:moveTo>
                      <a:pt x="233" y="466"/>
                    </a:moveTo>
                    <a:lnTo>
                      <a:pt x="0" y="757"/>
                    </a:lnTo>
                    <a:lnTo>
                      <a:pt x="0" y="1048"/>
                    </a:lnTo>
                    <a:lnTo>
                      <a:pt x="291" y="1339"/>
                    </a:lnTo>
                    <a:lnTo>
                      <a:pt x="291" y="1106"/>
                    </a:lnTo>
                    <a:lnTo>
                      <a:pt x="117" y="990"/>
                    </a:lnTo>
                    <a:lnTo>
                      <a:pt x="291" y="990"/>
                    </a:lnTo>
                    <a:lnTo>
                      <a:pt x="291" y="815"/>
                    </a:lnTo>
                    <a:lnTo>
                      <a:pt x="117" y="815"/>
                    </a:lnTo>
                    <a:lnTo>
                      <a:pt x="233" y="641"/>
                    </a:lnTo>
                    <a:lnTo>
                      <a:pt x="233" y="466"/>
                    </a:lnTo>
                    <a:close/>
                    <a:moveTo>
                      <a:pt x="291" y="1339"/>
                    </a:moveTo>
                    <a:lnTo>
                      <a:pt x="59" y="1571"/>
                    </a:lnTo>
                    <a:lnTo>
                      <a:pt x="59" y="1804"/>
                    </a:lnTo>
                    <a:lnTo>
                      <a:pt x="350" y="1804"/>
                    </a:lnTo>
                    <a:lnTo>
                      <a:pt x="350" y="1688"/>
                    </a:lnTo>
                    <a:lnTo>
                      <a:pt x="117" y="1688"/>
                    </a:lnTo>
                    <a:lnTo>
                      <a:pt x="291" y="1455"/>
                    </a:lnTo>
                    <a:lnTo>
                      <a:pt x="291" y="13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8"/>
              <p:cNvSpPr/>
              <p:nvPr/>
            </p:nvSpPr>
            <p:spPr>
              <a:xfrm>
                <a:off x="3788900" y="2019750"/>
                <a:ext cx="3785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2154" extrusionOk="0">
                    <a:moveTo>
                      <a:pt x="699" y="1"/>
                    </a:moveTo>
                    <a:lnTo>
                      <a:pt x="699" y="59"/>
                    </a:lnTo>
                    <a:lnTo>
                      <a:pt x="699" y="1397"/>
                    </a:lnTo>
                    <a:lnTo>
                      <a:pt x="408" y="1455"/>
                    </a:lnTo>
                    <a:lnTo>
                      <a:pt x="233" y="1630"/>
                    </a:lnTo>
                    <a:lnTo>
                      <a:pt x="59" y="1862"/>
                    </a:lnTo>
                    <a:lnTo>
                      <a:pt x="0" y="2153"/>
                    </a:lnTo>
                    <a:lnTo>
                      <a:pt x="1513" y="2153"/>
                    </a:lnTo>
                    <a:lnTo>
                      <a:pt x="1455" y="1862"/>
                    </a:lnTo>
                    <a:lnTo>
                      <a:pt x="1339" y="1630"/>
                    </a:lnTo>
                    <a:lnTo>
                      <a:pt x="1106" y="1455"/>
                    </a:lnTo>
                    <a:lnTo>
                      <a:pt x="815" y="1397"/>
                    </a:lnTo>
                    <a:lnTo>
                      <a:pt x="815" y="59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17" name="Google Shape;1017;p38"/>
          <p:cNvGrpSpPr/>
          <p:nvPr/>
        </p:nvGrpSpPr>
        <p:grpSpPr>
          <a:xfrm rot="5176130">
            <a:off x="1338197" y="462072"/>
            <a:ext cx="573595" cy="642276"/>
            <a:chOff x="2364837" y="4391164"/>
            <a:chExt cx="361693" cy="405000"/>
          </a:xfrm>
        </p:grpSpPr>
        <p:sp>
          <p:nvSpPr>
            <p:cNvPr id="1018" name="Google Shape;1018;p38"/>
            <p:cNvSpPr/>
            <p:nvPr/>
          </p:nvSpPr>
          <p:spPr>
            <a:xfrm>
              <a:off x="2364841" y="4393299"/>
              <a:ext cx="361689" cy="401013"/>
            </a:xfrm>
            <a:custGeom>
              <a:avLst/>
              <a:gdLst/>
              <a:ahLst/>
              <a:cxnLst/>
              <a:rect l="l" t="t" r="r" b="b"/>
              <a:pathLst>
                <a:path w="5353" h="5935" extrusionOk="0">
                  <a:moveTo>
                    <a:pt x="524" y="3956"/>
                  </a:moveTo>
                  <a:lnTo>
                    <a:pt x="524" y="3956"/>
                  </a:lnTo>
                  <a:lnTo>
                    <a:pt x="757" y="3956"/>
                  </a:lnTo>
                  <a:lnTo>
                    <a:pt x="815" y="4014"/>
                  </a:lnTo>
                  <a:lnTo>
                    <a:pt x="815" y="4014"/>
                  </a:lnTo>
                  <a:lnTo>
                    <a:pt x="873" y="4072"/>
                  </a:lnTo>
                  <a:lnTo>
                    <a:pt x="990" y="4072"/>
                  </a:lnTo>
                  <a:lnTo>
                    <a:pt x="1048" y="4072"/>
                  </a:lnTo>
                  <a:lnTo>
                    <a:pt x="1048" y="4072"/>
                  </a:lnTo>
                  <a:lnTo>
                    <a:pt x="873" y="4189"/>
                  </a:lnTo>
                  <a:lnTo>
                    <a:pt x="757" y="4363"/>
                  </a:lnTo>
                  <a:lnTo>
                    <a:pt x="757" y="4363"/>
                  </a:lnTo>
                  <a:lnTo>
                    <a:pt x="699" y="4538"/>
                  </a:lnTo>
                  <a:lnTo>
                    <a:pt x="641" y="4712"/>
                  </a:lnTo>
                  <a:lnTo>
                    <a:pt x="699" y="4887"/>
                  </a:lnTo>
                  <a:lnTo>
                    <a:pt x="815" y="5061"/>
                  </a:lnTo>
                  <a:lnTo>
                    <a:pt x="815" y="5061"/>
                  </a:lnTo>
                  <a:lnTo>
                    <a:pt x="932" y="5120"/>
                  </a:lnTo>
                  <a:lnTo>
                    <a:pt x="1106" y="5120"/>
                  </a:lnTo>
                  <a:lnTo>
                    <a:pt x="1106" y="5120"/>
                  </a:lnTo>
                  <a:lnTo>
                    <a:pt x="1281" y="5120"/>
                  </a:lnTo>
                  <a:lnTo>
                    <a:pt x="1513" y="5061"/>
                  </a:lnTo>
                  <a:lnTo>
                    <a:pt x="1746" y="5003"/>
                  </a:lnTo>
                  <a:lnTo>
                    <a:pt x="1921" y="4887"/>
                  </a:lnTo>
                  <a:lnTo>
                    <a:pt x="1921" y="4887"/>
                  </a:lnTo>
                  <a:lnTo>
                    <a:pt x="1979" y="5003"/>
                  </a:lnTo>
                  <a:lnTo>
                    <a:pt x="2037" y="5061"/>
                  </a:lnTo>
                  <a:lnTo>
                    <a:pt x="2037" y="5061"/>
                  </a:lnTo>
                  <a:lnTo>
                    <a:pt x="2095" y="5061"/>
                  </a:lnTo>
                  <a:lnTo>
                    <a:pt x="2211" y="5061"/>
                  </a:lnTo>
                  <a:lnTo>
                    <a:pt x="2211" y="5061"/>
                  </a:lnTo>
                  <a:lnTo>
                    <a:pt x="2270" y="5352"/>
                  </a:lnTo>
                  <a:lnTo>
                    <a:pt x="2270" y="5352"/>
                  </a:lnTo>
                  <a:lnTo>
                    <a:pt x="2328" y="5585"/>
                  </a:lnTo>
                  <a:lnTo>
                    <a:pt x="2444" y="5760"/>
                  </a:lnTo>
                  <a:lnTo>
                    <a:pt x="2561" y="5876"/>
                  </a:lnTo>
                  <a:lnTo>
                    <a:pt x="2793" y="5934"/>
                  </a:lnTo>
                  <a:lnTo>
                    <a:pt x="2793" y="5934"/>
                  </a:lnTo>
                  <a:lnTo>
                    <a:pt x="3026" y="5876"/>
                  </a:lnTo>
                  <a:lnTo>
                    <a:pt x="3200" y="5760"/>
                  </a:lnTo>
                  <a:lnTo>
                    <a:pt x="3375" y="5527"/>
                  </a:lnTo>
                  <a:lnTo>
                    <a:pt x="3433" y="5236"/>
                  </a:lnTo>
                  <a:lnTo>
                    <a:pt x="3433" y="5236"/>
                  </a:lnTo>
                  <a:lnTo>
                    <a:pt x="3491" y="4771"/>
                  </a:lnTo>
                  <a:lnTo>
                    <a:pt x="3550" y="4771"/>
                  </a:lnTo>
                  <a:lnTo>
                    <a:pt x="3550" y="4771"/>
                  </a:lnTo>
                  <a:lnTo>
                    <a:pt x="3666" y="4712"/>
                  </a:lnTo>
                  <a:lnTo>
                    <a:pt x="3666" y="4712"/>
                  </a:lnTo>
                  <a:lnTo>
                    <a:pt x="3782" y="4480"/>
                  </a:lnTo>
                  <a:lnTo>
                    <a:pt x="3782" y="4247"/>
                  </a:lnTo>
                  <a:lnTo>
                    <a:pt x="3782" y="4014"/>
                  </a:lnTo>
                  <a:lnTo>
                    <a:pt x="3666" y="3723"/>
                  </a:lnTo>
                  <a:lnTo>
                    <a:pt x="3666" y="3723"/>
                  </a:lnTo>
                  <a:lnTo>
                    <a:pt x="3433" y="3025"/>
                  </a:lnTo>
                  <a:lnTo>
                    <a:pt x="3433" y="3025"/>
                  </a:lnTo>
                  <a:lnTo>
                    <a:pt x="3433" y="2793"/>
                  </a:lnTo>
                  <a:lnTo>
                    <a:pt x="3433" y="2618"/>
                  </a:lnTo>
                  <a:lnTo>
                    <a:pt x="3317" y="2153"/>
                  </a:lnTo>
                  <a:lnTo>
                    <a:pt x="3317" y="2153"/>
                  </a:lnTo>
                  <a:lnTo>
                    <a:pt x="3666" y="1513"/>
                  </a:lnTo>
                  <a:lnTo>
                    <a:pt x="3666" y="1513"/>
                  </a:lnTo>
                  <a:lnTo>
                    <a:pt x="3724" y="1745"/>
                  </a:lnTo>
                  <a:lnTo>
                    <a:pt x="3782" y="1978"/>
                  </a:lnTo>
                  <a:lnTo>
                    <a:pt x="3782" y="1978"/>
                  </a:lnTo>
                  <a:lnTo>
                    <a:pt x="3957" y="2269"/>
                  </a:lnTo>
                  <a:lnTo>
                    <a:pt x="4189" y="2560"/>
                  </a:lnTo>
                  <a:lnTo>
                    <a:pt x="4364" y="2618"/>
                  </a:lnTo>
                  <a:lnTo>
                    <a:pt x="4539" y="2676"/>
                  </a:lnTo>
                  <a:lnTo>
                    <a:pt x="4713" y="2618"/>
                  </a:lnTo>
                  <a:lnTo>
                    <a:pt x="4888" y="2618"/>
                  </a:lnTo>
                  <a:lnTo>
                    <a:pt x="4888" y="2618"/>
                  </a:lnTo>
                  <a:lnTo>
                    <a:pt x="5004" y="2502"/>
                  </a:lnTo>
                  <a:lnTo>
                    <a:pt x="5120" y="2385"/>
                  </a:lnTo>
                  <a:lnTo>
                    <a:pt x="5295" y="2153"/>
                  </a:lnTo>
                  <a:lnTo>
                    <a:pt x="5353" y="1978"/>
                  </a:lnTo>
                  <a:lnTo>
                    <a:pt x="5295" y="1862"/>
                  </a:lnTo>
                  <a:lnTo>
                    <a:pt x="5237" y="1687"/>
                  </a:lnTo>
                  <a:lnTo>
                    <a:pt x="5120" y="1571"/>
                  </a:lnTo>
                  <a:lnTo>
                    <a:pt x="5120" y="1571"/>
                  </a:lnTo>
                  <a:lnTo>
                    <a:pt x="5004" y="1571"/>
                  </a:lnTo>
                  <a:lnTo>
                    <a:pt x="4888" y="1513"/>
                  </a:lnTo>
                  <a:lnTo>
                    <a:pt x="4655" y="1629"/>
                  </a:lnTo>
                  <a:lnTo>
                    <a:pt x="4597" y="1687"/>
                  </a:lnTo>
                  <a:lnTo>
                    <a:pt x="4539" y="1745"/>
                  </a:lnTo>
                  <a:lnTo>
                    <a:pt x="4539" y="1862"/>
                  </a:lnTo>
                  <a:lnTo>
                    <a:pt x="4597" y="1978"/>
                  </a:lnTo>
                  <a:lnTo>
                    <a:pt x="4597" y="1978"/>
                  </a:lnTo>
                  <a:lnTo>
                    <a:pt x="4597" y="1978"/>
                  </a:lnTo>
                  <a:lnTo>
                    <a:pt x="4655" y="1978"/>
                  </a:lnTo>
                  <a:lnTo>
                    <a:pt x="4655" y="1978"/>
                  </a:lnTo>
                  <a:lnTo>
                    <a:pt x="4829" y="1920"/>
                  </a:lnTo>
                  <a:lnTo>
                    <a:pt x="4946" y="1978"/>
                  </a:lnTo>
                  <a:lnTo>
                    <a:pt x="5004" y="1978"/>
                  </a:lnTo>
                  <a:lnTo>
                    <a:pt x="5004" y="1978"/>
                  </a:lnTo>
                  <a:lnTo>
                    <a:pt x="5004" y="2094"/>
                  </a:lnTo>
                  <a:lnTo>
                    <a:pt x="4888" y="2211"/>
                  </a:lnTo>
                  <a:lnTo>
                    <a:pt x="4713" y="2269"/>
                  </a:lnTo>
                  <a:lnTo>
                    <a:pt x="4713" y="2269"/>
                  </a:lnTo>
                  <a:lnTo>
                    <a:pt x="4539" y="2327"/>
                  </a:lnTo>
                  <a:lnTo>
                    <a:pt x="4364" y="2211"/>
                  </a:lnTo>
                  <a:lnTo>
                    <a:pt x="4248" y="2094"/>
                  </a:lnTo>
                  <a:lnTo>
                    <a:pt x="4131" y="1978"/>
                  </a:lnTo>
                  <a:lnTo>
                    <a:pt x="4131" y="1978"/>
                  </a:lnTo>
                  <a:lnTo>
                    <a:pt x="4015" y="1687"/>
                  </a:lnTo>
                  <a:lnTo>
                    <a:pt x="3957" y="1338"/>
                  </a:lnTo>
                  <a:lnTo>
                    <a:pt x="3957" y="1338"/>
                  </a:lnTo>
                  <a:lnTo>
                    <a:pt x="4015" y="1164"/>
                  </a:lnTo>
                  <a:lnTo>
                    <a:pt x="4073" y="989"/>
                  </a:lnTo>
                  <a:lnTo>
                    <a:pt x="4073" y="989"/>
                  </a:lnTo>
                  <a:lnTo>
                    <a:pt x="4597" y="524"/>
                  </a:lnTo>
                  <a:lnTo>
                    <a:pt x="5178" y="58"/>
                  </a:lnTo>
                  <a:lnTo>
                    <a:pt x="5178" y="58"/>
                  </a:lnTo>
                  <a:lnTo>
                    <a:pt x="5178" y="0"/>
                  </a:lnTo>
                  <a:lnTo>
                    <a:pt x="5120" y="0"/>
                  </a:lnTo>
                  <a:lnTo>
                    <a:pt x="5120" y="0"/>
                  </a:lnTo>
                  <a:lnTo>
                    <a:pt x="4771" y="116"/>
                  </a:lnTo>
                  <a:lnTo>
                    <a:pt x="4480" y="291"/>
                  </a:lnTo>
                  <a:lnTo>
                    <a:pt x="4189" y="524"/>
                  </a:lnTo>
                  <a:lnTo>
                    <a:pt x="3899" y="815"/>
                  </a:lnTo>
                  <a:lnTo>
                    <a:pt x="3666" y="1105"/>
                  </a:lnTo>
                  <a:lnTo>
                    <a:pt x="3433" y="1396"/>
                  </a:lnTo>
                  <a:lnTo>
                    <a:pt x="3259" y="1745"/>
                  </a:lnTo>
                  <a:lnTo>
                    <a:pt x="3142" y="2094"/>
                  </a:lnTo>
                  <a:lnTo>
                    <a:pt x="3142" y="2094"/>
                  </a:lnTo>
                  <a:lnTo>
                    <a:pt x="2328" y="2094"/>
                  </a:lnTo>
                  <a:lnTo>
                    <a:pt x="2328" y="2094"/>
                  </a:lnTo>
                  <a:lnTo>
                    <a:pt x="2270" y="2153"/>
                  </a:lnTo>
                  <a:lnTo>
                    <a:pt x="2270" y="2153"/>
                  </a:lnTo>
                  <a:lnTo>
                    <a:pt x="2270" y="2153"/>
                  </a:lnTo>
                  <a:lnTo>
                    <a:pt x="2095" y="2153"/>
                  </a:lnTo>
                  <a:lnTo>
                    <a:pt x="2095" y="2153"/>
                  </a:lnTo>
                  <a:lnTo>
                    <a:pt x="1746" y="2094"/>
                  </a:lnTo>
                  <a:lnTo>
                    <a:pt x="1339" y="2094"/>
                  </a:lnTo>
                  <a:lnTo>
                    <a:pt x="1339" y="2094"/>
                  </a:lnTo>
                  <a:lnTo>
                    <a:pt x="1164" y="2153"/>
                  </a:lnTo>
                  <a:lnTo>
                    <a:pt x="990" y="2211"/>
                  </a:lnTo>
                  <a:lnTo>
                    <a:pt x="815" y="2327"/>
                  </a:lnTo>
                  <a:lnTo>
                    <a:pt x="699" y="2444"/>
                  </a:lnTo>
                  <a:lnTo>
                    <a:pt x="699" y="2444"/>
                  </a:lnTo>
                  <a:lnTo>
                    <a:pt x="583" y="2676"/>
                  </a:lnTo>
                  <a:lnTo>
                    <a:pt x="583" y="2676"/>
                  </a:lnTo>
                  <a:lnTo>
                    <a:pt x="234" y="2909"/>
                  </a:lnTo>
                  <a:lnTo>
                    <a:pt x="117" y="3025"/>
                  </a:lnTo>
                  <a:lnTo>
                    <a:pt x="59" y="3200"/>
                  </a:lnTo>
                  <a:lnTo>
                    <a:pt x="59" y="3200"/>
                  </a:lnTo>
                  <a:lnTo>
                    <a:pt x="1" y="3374"/>
                  </a:lnTo>
                  <a:lnTo>
                    <a:pt x="1" y="3607"/>
                  </a:lnTo>
                  <a:lnTo>
                    <a:pt x="1" y="3607"/>
                  </a:lnTo>
                  <a:lnTo>
                    <a:pt x="59" y="3723"/>
                  </a:lnTo>
                  <a:lnTo>
                    <a:pt x="234" y="3840"/>
                  </a:lnTo>
                  <a:lnTo>
                    <a:pt x="524" y="3956"/>
                  </a:lnTo>
                  <a:lnTo>
                    <a:pt x="524" y="3956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9" name="Google Shape;1019;p38"/>
            <p:cNvGrpSpPr/>
            <p:nvPr/>
          </p:nvGrpSpPr>
          <p:grpSpPr>
            <a:xfrm>
              <a:off x="2364837" y="4391164"/>
              <a:ext cx="361689" cy="405000"/>
              <a:chOff x="2364825" y="4646425"/>
              <a:chExt cx="133825" cy="149850"/>
            </a:xfrm>
          </p:grpSpPr>
          <p:sp>
            <p:nvSpPr>
              <p:cNvPr id="1020" name="Google Shape;1020;p38"/>
              <p:cNvSpPr/>
              <p:nvPr/>
            </p:nvSpPr>
            <p:spPr>
              <a:xfrm>
                <a:off x="2364825" y="4704625"/>
                <a:ext cx="8875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3666" extrusionOk="0">
                    <a:moveTo>
                      <a:pt x="3142" y="0"/>
                    </a:moveTo>
                    <a:lnTo>
                      <a:pt x="1630" y="116"/>
                    </a:lnTo>
                    <a:lnTo>
                      <a:pt x="1164" y="175"/>
                    </a:lnTo>
                    <a:lnTo>
                      <a:pt x="699" y="291"/>
                    </a:lnTo>
                    <a:lnTo>
                      <a:pt x="524" y="407"/>
                    </a:lnTo>
                    <a:lnTo>
                      <a:pt x="292" y="582"/>
                    </a:lnTo>
                    <a:lnTo>
                      <a:pt x="175" y="698"/>
                    </a:lnTo>
                    <a:lnTo>
                      <a:pt x="59" y="931"/>
                    </a:lnTo>
                    <a:lnTo>
                      <a:pt x="1" y="1105"/>
                    </a:lnTo>
                    <a:lnTo>
                      <a:pt x="1" y="1280"/>
                    </a:lnTo>
                    <a:lnTo>
                      <a:pt x="59" y="1454"/>
                    </a:lnTo>
                    <a:lnTo>
                      <a:pt x="234" y="1513"/>
                    </a:lnTo>
                    <a:lnTo>
                      <a:pt x="524" y="1629"/>
                    </a:lnTo>
                    <a:lnTo>
                      <a:pt x="932" y="1687"/>
                    </a:lnTo>
                    <a:lnTo>
                      <a:pt x="1339" y="1629"/>
                    </a:lnTo>
                    <a:lnTo>
                      <a:pt x="1339" y="1629"/>
                    </a:lnTo>
                    <a:lnTo>
                      <a:pt x="990" y="1803"/>
                    </a:lnTo>
                    <a:lnTo>
                      <a:pt x="873" y="1920"/>
                    </a:lnTo>
                    <a:lnTo>
                      <a:pt x="757" y="2094"/>
                    </a:lnTo>
                    <a:lnTo>
                      <a:pt x="699" y="2269"/>
                    </a:lnTo>
                    <a:lnTo>
                      <a:pt x="641" y="2443"/>
                    </a:lnTo>
                    <a:lnTo>
                      <a:pt x="699" y="2618"/>
                    </a:lnTo>
                    <a:lnTo>
                      <a:pt x="815" y="2734"/>
                    </a:lnTo>
                    <a:lnTo>
                      <a:pt x="932" y="2792"/>
                    </a:lnTo>
                    <a:lnTo>
                      <a:pt x="1106" y="2851"/>
                    </a:lnTo>
                    <a:lnTo>
                      <a:pt x="1397" y="2851"/>
                    </a:lnTo>
                    <a:lnTo>
                      <a:pt x="1746" y="2734"/>
                    </a:lnTo>
                    <a:lnTo>
                      <a:pt x="1979" y="2502"/>
                    </a:lnTo>
                    <a:lnTo>
                      <a:pt x="2211" y="2269"/>
                    </a:lnTo>
                    <a:lnTo>
                      <a:pt x="2211" y="2676"/>
                    </a:lnTo>
                    <a:lnTo>
                      <a:pt x="2270" y="3083"/>
                    </a:lnTo>
                    <a:lnTo>
                      <a:pt x="2328" y="3316"/>
                    </a:lnTo>
                    <a:lnTo>
                      <a:pt x="2444" y="3491"/>
                    </a:lnTo>
                    <a:lnTo>
                      <a:pt x="2561" y="3607"/>
                    </a:lnTo>
                    <a:lnTo>
                      <a:pt x="2793" y="3665"/>
                    </a:lnTo>
                    <a:lnTo>
                      <a:pt x="3026" y="3607"/>
                    </a:lnTo>
                    <a:lnTo>
                      <a:pt x="3200" y="3432"/>
                    </a:lnTo>
                    <a:lnTo>
                      <a:pt x="3375" y="3200"/>
                    </a:lnTo>
                    <a:lnTo>
                      <a:pt x="3433" y="2967"/>
                    </a:lnTo>
                    <a:lnTo>
                      <a:pt x="3491" y="2618"/>
                    </a:lnTo>
                    <a:lnTo>
                      <a:pt x="3550" y="2269"/>
                    </a:lnTo>
                    <a:lnTo>
                      <a:pt x="3433" y="1513"/>
                    </a:lnTo>
                    <a:lnTo>
                      <a:pt x="3317" y="69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8"/>
              <p:cNvSpPr/>
              <p:nvPr/>
            </p:nvSpPr>
            <p:spPr>
              <a:xfrm>
                <a:off x="2379375" y="4698800"/>
                <a:ext cx="80025" cy="75650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026" extrusionOk="0">
                    <a:moveTo>
                      <a:pt x="1164" y="0"/>
                    </a:moveTo>
                    <a:lnTo>
                      <a:pt x="757" y="58"/>
                    </a:lnTo>
                    <a:lnTo>
                      <a:pt x="582" y="58"/>
                    </a:lnTo>
                    <a:lnTo>
                      <a:pt x="408" y="175"/>
                    </a:lnTo>
                    <a:lnTo>
                      <a:pt x="233" y="233"/>
                    </a:lnTo>
                    <a:lnTo>
                      <a:pt x="117" y="408"/>
                    </a:lnTo>
                    <a:lnTo>
                      <a:pt x="1" y="582"/>
                    </a:lnTo>
                    <a:lnTo>
                      <a:pt x="1" y="698"/>
                    </a:lnTo>
                    <a:lnTo>
                      <a:pt x="59" y="815"/>
                    </a:lnTo>
                    <a:lnTo>
                      <a:pt x="117" y="931"/>
                    </a:lnTo>
                    <a:lnTo>
                      <a:pt x="291" y="1047"/>
                    </a:lnTo>
                    <a:lnTo>
                      <a:pt x="640" y="1164"/>
                    </a:lnTo>
                    <a:lnTo>
                      <a:pt x="931" y="1164"/>
                    </a:lnTo>
                    <a:lnTo>
                      <a:pt x="466" y="1455"/>
                    </a:lnTo>
                    <a:lnTo>
                      <a:pt x="291" y="1571"/>
                    </a:lnTo>
                    <a:lnTo>
                      <a:pt x="233" y="1687"/>
                    </a:lnTo>
                    <a:lnTo>
                      <a:pt x="175" y="1804"/>
                    </a:lnTo>
                    <a:lnTo>
                      <a:pt x="233" y="1978"/>
                    </a:lnTo>
                    <a:lnTo>
                      <a:pt x="291" y="1978"/>
                    </a:lnTo>
                    <a:lnTo>
                      <a:pt x="408" y="2036"/>
                    </a:lnTo>
                    <a:lnTo>
                      <a:pt x="699" y="1978"/>
                    </a:lnTo>
                    <a:lnTo>
                      <a:pt x="1048" y="1920"/>
                    </a:lnTo>
                    <a:lnTo>
                      <a:pt x="1280" y="1746"/>
                    </a:lnTo>
                    <a:lnTo>
                      <a:pt x="1513" y="1513"/>
                    </a:lnTo>
                    <a:lnTo>
                      <a:pt x="1397" y="1804"/>
                    </a:lnTo>
                    <a:lnTo>
                      <a:pt x="1339" y="2153"/>
                    </a:lnTo>
                    <a:lnTo>
                      <a:pt x="1339" y="2444"/>
                    </a:lnTo>
                    <a:lnTo>
                      <a:pt x="1339" y="2793"/>
                    </a:lnTo>
                    <a:lnTo>
                      <a:pt x="1339" y="2909"/>
                    </a:lnTo>
                    <a:lnTo>
                      <a:pt x="1455" y="3025"/>
                    </a:lnTo>
                    <a:lnTo>
                      <a:pt x="1571" y="3025"/>
                    </a:lnTo>
                    <a:lnTo>
                      <a:pt x="1629" y="2967"/>
                    </a:lnTo>
                    <a:lnTo>
                      <a:pt x="1804" y="2851"/>
                    </a:lnTo>
                    <a:lnTo>
                      <a:pt x="1979" y="2735"/>
                    </a:lnTo>
                    <a:lnTo>
                      <a:pt x="2153" y="2386"/>
                    </a:lnTo>
                    <a:lnTo>
                      <a:pt x="2269" y="2036"/>
                    </a:lnTo>
                    <a:lnTo>
                      <a:pt x="2386" y="1629"/>
                    </a:lnTo>
                    <a:lnTo>
                      <a:pt x="2386" y="1920"/>
                    </a:lnTo>
                    <a:lnTo>
                      <a:pt x="2502" y="2153"/>
                    </a:lnTo>
                    <a:lnTo>
                      <a:pt x="2618" y="2444"/>
                    </a:lnTo>
                    <a:lnTo>
                      <a:pt x="2851" y="2676"/>
                    </a:lnTo>
                    <a:lnTo>
                      <a:pt x="2909" y="2735"/>
                    </a:lnTo>
                    <a:lnTo>
                      <a:pt x="2968" y="2735"/>
                    </a:lnTo>
                    <a:lnTo>
                      <a:pt x="3084" y="2676"/>
                    </a:lnTo>
                    <a:lnTo>
                      <a:pt x="3200" y="2444"/>
                    </a:lnTo>
                    <a:lnTo>
                      <a:pt x="3200" y="2211"/>
                    </a:lnTo>
                    <a:lnTo>
                      <a:pt x="3200" y="1920"/>
                    </a:lnTo>
                    <a:lnTo>
                      <a:pt x="3084" y="1687"/>
                    </a:lnTo>
                    <a:lnTo>
                      <a:pt x="2618" y="175"/>
                    </a:lnTo>
                    <a:lnTo>
                      <a:pt x="2095" y="117"/>
                    </a:lnTo>
                    <a:lnTo>
                      <a:pt x="1513" y="58"/>
                    </a:lnTo>
                    <a:lnTo>
                      <a:pt x="11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38"/>
              <p:cNvSpPr/>
              <p:nvPr/>
            </p:nvSpPr>
            <p:spPr>
              <a:xfrm>
                <a:off x="2421550" y="4700250"/>
                <a:ext cx="2912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48" extrusionOk="0">
                    <a:moveTo>
                      <a:pt x="59" y="0"/>
                    </a:moveTo>
                    <a:lnTo>
                      <a:pt x="1" y="59"/>
                    </a:lnTo>
                    <a:lnTo>
                      <a:pt x="117" y="233"/>
                    </a:lnTo>
                    <a:lnTo>
                      <a:pt x="292" y="350"/>
                    </a:lnTo>
                    <a:lnTo>
                      <a:pt x="757" y="350"/>
                    </a:lnTo>
                    <a:lnTo>
                      <a:pt x="641" y="408"/>
                    </a:lnTo>
                    <a:lnTo>
                      <a:pt x="524" y="582"/>
                    </a:lnTo>
                    <a:lnTo>
                      <a:pt x="466" y="699"/>
                    </a:lnTo>
                    <a:lnTo>
                      <a:pt x="466" y="873"/>
                    </a:lnTo>
                    <a:lnTo>
                      <a:pt x="466" y="931"/>
                    </a:lnTo>
                    <a:lnTo>
                      <a:pt x="524" y="989"/>
                    </a:lnTo>
                    <a:lnTo>
                      <a:pt x="582" y="989"/>
                    </a:lnTo>
                    <a:lnTo>
                      <a:pt x="641" y="931"/>
                    </a:lnTo>
                    <a:lnTo>
                      <a:pt x="931" y="466"/>
                    </a:lnTo>
                    <a:lnTo>
                      <a:pt x="931" y="757"/>
                    </a:lnTo>
                    <a:lnTo>
                      <a:pt x="931" y="873"/>
                    </a:lnTo>
                    <a:lnTo>
                      <a:pt x="990" y="989"/>
                    </a:lnTo>
                    <a:lnTo>
                      <a:pt x="1048" y="1048"/>
                    </a:lnTo>
                    <a:lnTo>
                      <a:pt x="1106" y="1048"/>
                    </a:lnTo>
                    <a:lnTo>
                      <a:pt x="1164" y="989"/>
                    </a:lnTo>
                    <a:lnTo>
                      <a:pt x="1164" y="757"/>
                    </a:lnTo>
                    <a:lnTo>
                      <a:pt x="1164" y="466"/>
                    </a:lnTo>
                    <a:lnTo>
                      <a:pt x="99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38"/>
              <p:cNvSpPr/>
              <p:nvPr/>
            </p:nvSpPr>
            <p:spPr>
              <a:xfrm>
                <a:off x="2440450" y="4646425"/>
                <a:ext cx="53850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2503" extrusionOk="0">
                    <a:moveTo>
                      <a:pt x="2095" y="1"/>
                    </a:moveTo>
                    <a:lnTo>
                      <a:pt x="1746" y="176"/>
                    </a:lnTo>
                    <a:lnTo>
                      <a:pt x="1397" y="408"/>
                    </a:lnTo>
                    <a:lnTo>
                      <a:pt x="1048" y="641"/>
                    </a:lnTo>
                    <a:lnTo>
                      <a:pt x="757" y="990"/>
                    </a:lnTo>
                    <a:lnTo>
                      <a:pt x="466" y="1339"/>
                    </a:lnTo>
                    <a:lnTo>
                      <a:pt x="292" y="1688"/>
                    </a:lnTo>
                    <a:lnTo>
                      <a:pt x="117" y="2095"/>
                    </a:lnTo>
                    <a:lnTo>
                      <a:pt x="1" y="2444"/>
                    </a:lnTo>
                    <a:lnTo>
                      <a:pt x="59" y="2503"/>
                    </a:lnTo>
                    <a:lnTo>
                      <a:pt x="117" y="2503"/>
                    </a:lnTo>
                    <a:lnTo>
                      <a:pt x="466" y="1863"/>
                    </a:lnTo>
                    <a:lnTo>
                      <a:pt x="699" y="1514"/>
                    </a:lnTo>
                    <a:lnTo>
                      <a:pt x="932" y="1223"/>
                    </a:lnTo>
                    <a:lnTo>
                      <a:pt x="1164" y="932"/>
                    </a:lnTo>
                    <a:lnTo>
                      <a:pt x="1514" y="641"/>
                    </a:lnTo>
                    <a:lnTo>
                      <a:pt x="2153" y="117"/>
                    </a:lnTo>
                    <a:lnTo>
                      <a:pt x="2153" y="59"/>
                    </a:lnTo>
                    <a:lnTo>
                      <a:pt x="20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38"/>
              <p:cNvSpPr/>
              <p:nvPr/>
            </p:nvSpPr>
            <p:spPr>
              <a:xfrm>
                <a:off x="2456450" y="4660975"/>
                <a:ext cx="42200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2096" extrusionOk="0">
                    <a:moveTo>
                      <a:pt x="583" y="1"/>
                    </a:moveTo>
                    <a:lnTo>
                      <a:pt x="524" y="59"/>
                    </a:lnTo>
                    <a:lnTo>
                      <a:pt x="234" y="350"/>
                    </a:lnTo>
                    <a:lnTo>
                      <a:pt x="59" y="641"/>
                    </a:lnTo>
                    <a:lnTo>
                      <a:pt x="1" y="815"/>
                    </a:lnTo>
                    <a:lnTo>
                      <a:pt x="1" y="1048"/>
                    </a:lnTo>
                    <a:lnTo>
                      <a:pt x="117" y="1397"/>
                    </a:lnTo>
                    <a:lnTo>
                      <a:pt x="292" y="1746"/>
                    </a:lnTo>
                    <a:lnTo>
                      <a:pt x="524" y="1979"/>
                    </a:lnTo>
                    <a:lnTo>
                      <a:pt x="699" y="2095"/>
                    </a:lnTo>
                    <a:lnTo>
                      <a:pt x="1048" y="2095"/>
                    </a:lnTo>
                    <a:lnTo>
                      <a:pt x="1223" y="2037"/>
                    </a:lnTo>
                    <a:lnTo>
                      <a:pt x="1339" y="1979"/>
                    </a:lnTo>
                    <a:lnTo>
                      <a:pt x="1455" y="1862"/>
                    </a:lnTo>
                    <a:lnTo>
                      <a:pt x="1630" y="1571"/>
                    </a:lnTo>
                    <a:lnTo>
                      <a:pt x="1688" y="1455"/>
                    </a:lnTo>
                    <a:lnTo>
                      <a:pt x="1630" y="1281"/>
                    </a:lnTo>
                    <a:lnTo>
                      <a:pt x="1572" y="1164"/>
                    </a:lnTo>
                    <a:lnTo>
                      <a:pt x="1455" y="1048"/>
                    </a:lnTo>
                    <a:lnTo>
                      <a:pt x="1339" y="990"/>
                    </a:lnTo>
                    <a:lnTo>
                      <a:pt x="1223" y="990"/>
                    </a:lnTo>
                    <a:lnTo>
                      <a:pt x="990" y="1048"/>
                    </a:lnTo>
                    <a:lnTo>
                      <a:pt x="932" y="1106"/>
                    </a:lnTo>
                    <a:lnTo>
                      <a:pt x="874" y="1222"/>
                    </a:lnTo>
                    <a:lnTo>
                      <a:pt x="874" y="1339"/>
                    </a:lnTo>
                    <a:lnTo>
                      <a:pt x="932" y="1455"/>
                    </a:lnTo>
                    <a:lnTo>
                      <a:pt x="990" y="1455"/>
                    </a:lnTo>
                    <a:lnTo>
                      <a:pt x="1164" y="1397"/>
                    </a:lnTo>
                    <a:lnTo>
                      <a:pt x="1281" y="1397"/>
                    </a:lnTo>
                    <a:lnTo>
                      <a:pt x="1339" y="1455"/>
                    </a:lnTo>
                    <a:lnTo>
                      <a:pt x="1339" y="1571"/>
                    </a:lnTo>
                    <a:lnTo>
                      <a:pt x="1223" y="1630"/>
                    </a:lnTo>
                    <a:lnTo>
                      <a:pt x="1048" y="1746"/>
                    </a:lnTo>
                    <a:lnTo>
                      <a:pt x="874" y="1746"/>
                    </a:lnTo>
                    <a:lnTo>
                      <a:pt x="699" y="1688"/>
                    </a:lnTo>
                    <a:lnTo>
                      <a:pt x="583" y="1571"/>
                    </a:lnTo>
                    <a:lnTo>
                      <a:pt x="466" y="1397"/>
                    </a:lnTo>
                    <a:lnTo>
                      <a:pt x="350" y="1106"/>
                    </a:lnTo>
                    <a:lnTo>
                      <a:pt x="292" y="815"/>
                    </a:lnTo>
                    <a:lnTo>
                      <a:pt x="350" y="641"/>
                    </a:lnTo>
                    <a:lnTo>
                      <a:pt x="408" y="466"/>
                    </a:lnTo>
                    <a:lnTo>
                      <a:pt x="641" y="175"/>
                    </a:lnTo>
                    <a:lnTo>
                      <a:pt x="699" y="117"/>
                    </a:lnTo>
                    <a:lnTo>
                      <a:pt x="641" y="59"/>
                    </a:lnTo>
                    <a:lnTo>
                      <a:pt x="58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25" name="Google Shape;1025;p38"/>
          <p:cNvGrpSpPr/>
          <p:nvPr/>
        </p:nvGrpSpPr>
        <p:grpSpPr>
          <a:xfrm rot="530196">
            <a:off x="7147599" y="279852"/>
            <a:ext cx="955225" cy="1194065"/>
            <a:chOff x="2916050" y="4923488"/>
            <a:chExt cx="267625" cy="334550"/>
          </a:xfrm>
        </p:grpSpPr>
        <p:sp>
          <p:nvSpPr>
            <p:cNvPr id="1026" name="Google Shape;1026;p38"/>
            <p:cNvSpPr/>
            <p:nvPr/>
          </p:nvSpPr>
          <p:spPr>
            <a:xfrm>
              <a:off x="2916050" y="4923488"/>
              <a:ext cx="267625" cy="334550"/>
            </a:xfrm>
            <a:custGeom>
              <a:avLst/>
              <a:gdLst/>
              <a:ahLst/>
              <a:cxnLst/>
              <a:rect l="l" t="t" r="r" b="b"/>
              <a:pathLst>
                <a:path w="10705" h="13382" extrusionOk="0">
                  <a:moveTo>
                    <a:pt x="5934" y="13381"/>
                  </a:moveTo>
                  <a:lnTo>
                    <a:pt x="6051" y="12683"/>
                  </a:lnTo>
                  <a:lnTo>
                    <a:pt x="6109" y="12450"/>
                  </a:lnTo>
                  <a:lnTo>
                    <a:pt x="6109" y="12450"/>
                  </a:lnTo>
                  <a:lnTo>
                    <a:pt x="6109" y="12450"/>
                  </a:lnTo>
                  <a:lnTo>
                    <a:pt x="6167" y="12450"/>
                  </a:lnTo>
                  <a:lnTo>
                    <a:pt x="6167" y="12392"/>
                  </a:lnTo>
                  <a:lnTo>
                    <a:pt x="6167" y="12392"/>
                  </a:lnTo>
                  <a:lnTo>
                    <a:pt x="6167" y="12334"/>
                  </a:lnTo>
                  <a:lnTo>
                    <a:pt x="6109" y="12334"/>
                  </a:lnTo>
                  <a:lnTo>
                    <a:pt x="5934" y="12334"/>
                  </a:lnTo>
                  <a:lnTo>
                    <a:pt x="6283" y="11054"/>
                  </a:lnTo>
                  <a:lnTo>
                    <a:pt x="6342" y="11054"/>
                  </a:lnTo>
                  <a:lnTo>
                    <a:pt x="6342" y="11054"/>
                  </a:lnTo>
                  <a:lnTo>
                    <a:pt x="6400" y="10938"/>
                  </a:lnTo>
                  <a:lnTo>
                    <a:pt x="6458" y="10880"/>
                  </a:lnTo>
                  <a:lnTo>
                    <a:pt x="6458" y="10880"/>
                  </a:lnTo>
                  <a:lnTo>
                    <a:pt x="6516" y="10763"/>
                  </a:lnTo>
                  <a:lnTo>
                    <a:pt x="6574" y="10763"/>
                  </a:lnTo>
                  <a:lnTo>
                    <a:pt x="6574" y="10763"/>
                  </a:lnTo>
                  <a:lnTo>
                    <a:pt x="6632" y="10647"/>
                  </a:lnTo>
                  <a:lnTo>
                    <a:pt x="6691" y="10589"/>
                  </a:lnTo>
                  <a:lnTo>
                    <a:pt x="6691" y="10589"/>
                  </a:lnTo>
                  <a:lnTo>
                    <a:pt x="6749" y="10530"/>
                  </a:lnTo>
                  <a:lnTo>
                    <a:pt x="6807" y="10472"/>
                  </a:lnTo>
                  <a:lnTo>
                    <a:pt x="6807" y="10472"/>
                  </a:lnTo>
                  <a:lnTo>
                    <a:pt x="6865" y="10356"/>
                  </a:lnTo>
                  <a:lnTo>
                    <a:pt x="6865" y="10356"/>
                  </a:lnTo>
                  <a:lnTo>
                    <a:pt x="6923" y="10298"/>
                  </a:lnTo>
                  <a:lnTo>
                    <a:pt x="6923" y="10298"/>
                  </a:lnTo>
                  <a:lnTo>
                    <a:pt x="7040" y="10240"/>
                  </a:lnTo>
                  <a:lnTo>
                    <a:pt x="7040" y="10240"/>
                  </a:lnTo>
                  <a:lnTo>
                    <a:pt x="7098" y="10181"/>
                  </a:lnTo>
                  <a:lnTo>
                    <a:pt x="7098" y="10181"/>
                  </a:lnTo>
                  <a:lnTo>
                    <a:pt x="7214" y="10065"/>
                  </a:lnTo>
                  <a:lnTo>
                    <a:pt x="7214" y="10065"/>
                  </a:lnTo>
                  <a:lnTo>
                    <a:pt x="7272" y="10007"/>
                  </a:lnTo>
                  <a:lnTo>
                    <a:pt x="7272" y="10007"/>
                  </a:lnTo>
                  <a:lnTo>
                    <a:pt x="7389" y="9891"/>
                  </a:lnTo>
                  <a:lnTo>
                    <a:pt x="7389" y="9891"/>
                  </a:lnTo>
                  <a:lnTo>
                    <a:pt x="8436" y="8843"/>
                  </a:lnTo>
                  <a:lnTo>
                    <a:pt x="9018" y="8262"/>
                  </a:lnTo>
                  <a:lnTo>
                    <a:pt x="9541" y="7563"/>
                  </a:lnTo>
                  <a:lnTo>
                    <a:pt x="10007" y="6807"/>
                  </a:lnTo>
                  <a:lnTo>
                    <a:pt x="10239" y="6400"/>
                  </a:lnTo>
                  <a:lnTo>
                    <a:pt x="10414" y="5993"/>
                  </a:lnTo>
                  <a:lnTo>
                    <a:pt x="10530" y="5585"/>
                  </a:lnTo>
                  <a:lnTo>
                    <a:pt x="10647" y="5120"/>
                  </a:lnTo>
                  <a:lnTo>
                    <a:pt x="10705" y="4596"/>
                  </a:lnTo>
                  <a:lnTo>
                    <a:pt x="10705" y="4073"/>
                  </a:lnTo>
                  <a:lnTo>
                    <a:pt x="10705" y="4073"/>
                  </a:lnTo>
                  <a:lnTo>
                    <a:pt x="10705" y="3666"/>
                  </a:lnTo>
                  <a:lnTo>
                    <a:pt x="10647" y="3200"/>
                  </a:lnTo>
                  <a:lnTo>
                    <a:pt x="10530" y="2851"/>
                  </a:lnTo>
                  <a:lnTo>
                    <a:pt x="10414" y="2502"/>
                  </a:lnTo>
                  <a:lnTo>
                    <a:pt x="10298" y="2153"/>
                  </a:lnTo>
                  <a:lnTo>
                    <a:pt x="10123" y="1862"/>
                  </a:lnTo>
                  <a:lnTo>
                    <a:pt x="9658" y="1397"/>
                  </a:lnTo>
                  <a:lnTo>
                    <a:pt x="9192" y="990"/>
                  </a:lnTo>
                  <a:lnTo>
                    <a:pt x="8610" y="641"/>
                  </a:lnTo>
                  <a:lnTo>
                    <a:pt x="8087" y="408"/>
                  </a:lnTo>
                  <a:lnTo>
                    <a:pt x="7447" y="233"/>
                  </a:lnTo>
                  <a:lnTo>
                    <a:pt x="7447" y="233"/>
                  </a:lnTo>
                  <a:lnTo>
                    <a:pt x="7447" y="233"/>
                  </a:lnTo>
                  <a:lnTo>
                    <a:pt x="7447" y="233"/>
                  </a:lnTo>
                  <a:lnTo>
                    <a:pt x="7214" y="175"/>
                  </a:lnTo>
                  <a:lnTo>
                    <a:pt x="7214" y="175"/>
                  </a:lnTo>
                  <a:lnTo>
                    <a:pt x="7156" y="175"/>
                  </a:lnTo>
                  <a:lnTo>
                    <a:pt x="7156" y="175"/>
                  </a:lnTo>
                  <a:lnTo>
                    <a:pt x="7040" y="117"/>
                  </a:lnTo>
                  <a:lnTo>
                    <a:pt x="7040" y="117"/>
                  </a:lnTo>
                  <a:lnTo>
                    <a:pt x="6923" y="117"/>
                  </a:lnTo>
                  <a:lnTo>
                    <a:pt x="6923" y="117"/>
                  </a:lnTo>
                  <a:lnTo>
                    <a:pt x="6807" y="117"/>
                  </a:lnTo>
                  <a:lnTo>
                    <a:pt x="6807" y="117"/>
                  </a:lnTo>
                  <a:lnTo>
                    <a:pt x="6691" y="117"/>
                  </a:lnTo>
                  <a:lnTo>
                    <a:pt x="6691" y="117"/>
                  </a:lnTo>
                  <a:lnTo>
                    <a:pt x="6574" y="59"/>
                  </a:lnTo>
                  <a:lnTo>
                    <a:pt x="6574" y="59"/>
                  </a:lnTo>
                  <a:lnTo>
                    <a:pt x="6516" y="59"/>
                  </a:lnTo>
                  <a:lnTo>
                    <a:pt x="6516" y="59"/>
                  </a:lnTo>
                  <a:lnTo>
                    <a:pt x="6342" y="59"/>
                  </a:lnTo>
                  <a:lnTo>
                    <a:pt x="6342" y="59"/>
                  </a:lnTo>
                  <a:lnTo>
                    <a:pt x="6283" y="59"/>
                  </a:lnTo>
                  <a:lnTo>
                    <a:pt x="6283" y="59"/>
                  </a:lnTo>
                  <a:lnTo>
                    <a:pt x="6167" y="59"/>
                  </a:lnTo>
                  <a:lnTo>
                    <a:pt x="6167" y="59"/>
                  </a:lnTo>
                  <a:lnTo>
                    <a:pt x="6167" y="59"/>
                  </a:lnTo>
                  <a:lnTo>
                    <a:pt x="6109" y="59"/>
                  </a:lnTo>
                  <a:lnTo>
                    <a:pt x="6167" y="59"/>
                  </a:lnTo>
                  <a:lnTo>
                    <a:pt x="6109" y="59"/>
                  </a:lnTo>
                  <a:lnTo>
                    <a:pt x="6109" y="59"/>
                  </a:lnTo>
                  <a:lnTo>
                    <a:pt x="5934" y="1"/>
                  </a:lnTo>
                  <a:lnTo>
                    <a:pt x="5934" y="1"/>
                  </a:lnTo>
                  <a:lnTo>
                    <a:pt x="5934" y="1"/>
                  </a:lnTo>
                  <a:lnTo>
                    <a:pt x="5934" y="1"/>
                  </a:lnTo>
                  <a:lnTo>
                    <a:pt x="5934" y="1"/>
                  </a:lnTo>
                  <a:lnTo>
                    <a:pt x="5934" y="1"/>
                  </a:lnTo>
                  <a:lnTo>
                    <a:pt x="5934" y="1"/>
                  </a:lnTo>
                  <a:lnTo>
                    <a:pt x="5760" y="1"/>
                  </a:lnTo>
                  <a:lnTo>
                    <a:pt x="5760" y="1"/>
                  </a:lnTo>
                  <a:lnTo>
                    <a:pt x="5760" y="1"/>
                  </a:lnTo>
                  <a:lnTo>
                    <a:pt x="5760" y="1"/>
                  </a:lnTo>
                  <a:lnTo>
                    <a:pt x="5411" y="1"/>
                  </a:lnTo>
                  <a:lnTo>
                    <a:pt x="5411" y="1"/>
                  </a:lnTo>
                  <a:lnTo>
                    <a:pt x="5120" y="1"/>
                  </a:lnTo>
                  <a:lnTo>
                    <a:pt x="5178" y="1"/>
                  </a:lnTo>
                  <a:lnTo>
                    <a:pt x="5120" y="1"/>
                  </a:lnTo>
                  <a:lnTo>
                    <a:pt x="5120" y="1"/>
                  </a:lnTo>
                  <a:lnTo>
                    <a:pt x="4480" y="59"/>
                  </a:lnTo>
                  <a:lnTo>
                    <a:pt x="4422" y="59"/>
                  </a:lnTo>
                  <a:lnTo>
                    <a:pt x="4422" y="59"/>
                  </a:lnTo>
                  <a:lnTo>
                    <a:pt x="4131" y="59"/>
                  </a:lnTo>
                  <a:lnTo>
                    <a:pt x="4131" y="117"/>
                  </a:lnTo>
                  <a:lnTo>
                    <a:pt x="4131" y="117"/>
                  </a:lnTo>
                  <a:lnTo>
                    <a:pt x="3840" y="117"/>
                  </a:lnTo>
                  <a:lnTo>
                    <a:pt x="3782" y="117"/>
                  </a:lnTo>
                  <a:lnTo>
                    <a:pt x="3782" y="117"/>
                  </a:lnTo>
                  <a:lnTo>
                    <a:pt x="3491" y="175"/>
                  </a:lnTo>
                  <a:lnTo>
                    <a:pt x="3491" y="175"/>
                  </a:lnTo>
                  <a:lnTo>
                    <a:pt x="3491" y="175"/>
                  </a:lnTo>
                  <a:lnTo>
                    <a:pt x="3491" y="175"/>
                  </a:lnTo>
                  <a:lnTo>
                    <a:pt x="2851" y="350"/>
                  </a:lnTo>
                  <a:lnTo>
                    <a:pt x="2269" y="582"/>
                  </a:lnTo>
                  <a:lnTo>
                    <a:pt x="1688" y="931"/>
                  </a:lnTo>
                  <a:lnTo>
                    <a:pt x="1164" y="1339"/>
                  </a:lnTo>
                  <a:lnTo>
                    <a:pt x="873" y="1571"/>
                  </a:lnTo>
                  <a:lnTo>
                    <a:pt x="699" y="1804"/>
                  </a:lnTo>
                  <a:lnTo>
                    <a:pt x="524" y="2095"/>
                  </a:lnTo>
                  <a:lnTo>
                    <a:pt x="349" y="2444"/>
                  </a:lnTo>
                  <a:lnTo>
                    <a:pt x="175" y="2793"/>
                  </a:lnTo>
                  <a:lnTo>
                    <a:pt x="117" y="3200"/>
                  </a:lnTo>
                  <a:lnTo>
                    <a:pt x="59" y="3608"/>
                  </a:lnTo>
                  <a:lnTo>
                    <a:pt x="0" y="4073"/>
                  </a:lnTo>
                  <a:lnTo>
                    <a:pt x="0" y="4073"/>
                  </a:lnTo>
                  <a:lnTo>
                    <a:pt x="59" y="4596"/>
                  </a:lnTo>
                  <a:lnTo>
                    <a:pt x="117" y="5062"/>
                  </a:lnTo>
                  <a:lnTo>
                    <a:pt x="175" y="5469"/>
                  </a:lnTo>
                  <a:lnTo>
                    <a:pt x="349" y="5876"/>
                  </a:lnTo>
                  <a:lnTo>
                    <a:pt x="640" y="6691"/>
                  </a:lnTo>
                  <a:lnTo>
                    <a:pt x="1106" y="7389"/>
                  </a:lnTo>
                  <a:lnTo>
                    <a:pt x="1571" y="8029"/>
                  </a:lnTo>
                  <a:lnTo>
                    <a:pt x="2095" y="8669"/>
                  </a:lnTo>
                  <a:lnTo>
                    <a:pt x="3200" y="9658"/>
                  </a:lnTo>
                  <a:lnTo>
                    <a:pt x="3200" y="9658"/>
                  </a:lnTo>
                  <a:lnTo>
                    <a:pt x="3200" y="9658"/>
                  </a:lnTo>
                  <a:lnTo>
                    <a:pt x="3258" y="9716"/>
                  </a:lnTo>
                  <a:lnTo>
                    <a:pt x="3316" y="9774"/>
                  </a:lnTo>
                  <a:lnTo>
                    <a:pt x="3316" y="9774"/>
                  </a:lnTo>
                  <a:lnTo>
                    <a:pt x="3316" y="9774"/>
                  </a:lnTo>
                  <a:lnTo>
                    <a:pt x="3433" y="9949"/>
                  </a:lnTo>
                  <a:lnTo>
                    <a:pt x="3491" y="9949"/>
                  </a:lnTo>
                  <a:lnTo>
                    <a:pt x="3491" y="9949"/>
                  </a:lnTo>
                  <a:lnTo>
                    <a:pt x="3607" y="10065"/>
                  </a:lnTo>
                  <a:lnTo>
                    <a:pt x="3665" y="10123"/>
                  </a:lnTo>
                  <a:lnTo>
                    <a:pt x="3665" y="10123"/>
                  </a:lnTo>
                  <a:lnTo>
                    <a:pt x="3782" y="10240"/>
                  </a:lnTo>
                  <a:lnTo>
                    <a:pt x="3782" y="10240"/>
                  </a:lnTo>
                  <a:lnTo>
                    <a:pt x="3782" y="10240"/>
                  </a:lnTo>
                  <a:lnTo>
                    <a:pt x="3898" y="10356"/>
                  </a:lnTo>
                  <a:lnTo>
                    <a:pt x="3956" y="10414"/>
                  </a:lnTo>
                  <a:lnTo>
                    <a:pt x="3956" y="10414"/>
                  </a:lnTo>
                  <a:lnTo>
                    <a:pt x="4073" y="10530"/>
                  </a:lnTo>
                  <a:lnTo>
                    <a:pt x="4073" y="10530"/>
                  </a:lnTo>
                  <a:lnTo>
                    <a:pt x="4073" y="10530"/>
                  </a:lnTo>
                  <a:lnTo>
                    <a:pt x="4189" y="10647"/>
                  </a:lnTo>
                  <a:lnTo>
                    <a:pt x="4189" y="10647"/>
                  </a:lnTo>
                  <a:lnTo>
                    <a:pt x="4189" y="10647"/>
                  </a:lnTo>
                  <a:lnTo>
                    <a:pt x="4305" y="10763"/>
                  </a:lnTo>
                  <a:lnTo>
                    <a:pt x="4305" y="10821"/>
                  </a:lnTo>
                  <a:lnTo>
                    <a:pt x="4305" y="10821"/>
                  </a:lnTo>
                  <a:lnTo>
                    <a:pt x="4364" y="10938"/>
                  </a:lnTo>
                  <a:lnTo>
                    <a:pt x="4364" y="10938"/>
                  </a:lnTo>
                  <a:lnTo>
                    <a:pt x="4364" y="10938"/>
                  </a:lnTo>
                  <a:lnTo>
                    <a:pt x="4480" y="11054"/>
                  </a:lnTo>
                  <a:lnTo>
                    <a:pt x="4480" y="11054"/>
                  </a:lnTo>
                  <a:lnTo>
                    <a:pt x="4480" y="11054"/>
                  </a:lnTo>
                  <a:lnTo>
                    <a:pt x="4829" y="12334"/>
                  </a:lnTo>
                  <a:lnTo>
                    <a:pt x="4654" y="12334"/>
                  </a:lnTo>
                  <a:lnTo>
                    <a:pt x="4654" y="12334"/>
                  </a:lnTo>
                  <a:lnTo>
                    <a:pt x="4596" y="12334"/>
                  </a:lnTo>
                  <a:lnTo>
                    <a:pt x="4538" y="12392"/>
                  </a:lnTo>
                  <a:lnTo>
                    <a:pt x="4538" y="12392"/>
                  </a:lnTo>
                  <a:lnTo>
                    <a:pt x="4596" y="12450"/>
                  </a:lnTo>
                  <a:lnTo>
                    <a:pt x="4654" y="12450"/>
                  </a:lnTo>
                  <a:lnTo>
                    <a:pt x="4654" y="12450"/>
                  </a:lnTo>
                  <a:lnTo>
                    <a:pt x="4713" y="12683"/>
                  </a:lnTo>
                  <a:lnTo>
                    <a:pt x="4713" y="12683"/>
                  </a:lnTo>
                  <a:lnTo>
                    <a:pt x="4829" y="13381"/>
                  </a:lnTo>
                  <a:lnTo>
                    <a:pt x="5934" y="13381"/>
                  </a:lnTo>
                  <a:close/>
                  <a:moveTo>
                    <a:pt x="5469" y="11229"/>
                  </a:moveTo>
                  <a:lnTo>
                    <a:pt x="5469" y="11229"/>
                  </a:lnTo>
                  <a:lnTo>
                    <a:pt x="5411" y="11229"/>
                  </a:lnTo>
                  <a:lnTo>
                    <a:pt x="5469" y="11229"/>
                  </a:lnTo>
                  <a:close/>
                  <a:moveTo>
                    <a:pt x="5702" y="11229"/>
                  </a:moveTo>
                  <a:lnTo>
                    <a:pt x="5702" y="11229"/>
                  </a:lnTo>
                  <a:lnTo>
                    <a:pt x="5643" y="11229"/>
                  </a:lnTo>
                  <a:lnTo>
                    <a:pt x="5702" y="11229"/>
                  </a:lnTo>
                  <a:close/>
                  <a:moveTo>
                    <a:pt x="5236" y="11229"/>
                  </a:moveTo>
                  <a:lnTo>
                    <a:pt x="5178" y="11229"/>
                  </a:lnTo>
                  <a:lnTo>
                    <a:pt x="5236" y="11229"/>
                  </a:lnTo>
                  <a:close/>
                  <a:moveTo>
                    <a:pt x="5178" y="11229"/>
                  </a:moveTo>
                  <a:lnTo>
                    <a:pt x="5236" y="11229"/>
                  </a:lnTo>
                  <a:lnTo>
                    <a:pt x="5236" y="11229"/>
                  </a:lnTo>
                  <a:lnTo>
                    <a:pt x="5294" y="11229"/>
                  </a:lnTo>
                  <a:lnTo>
                    <a:pt x="5294" y="11229"/>
                  </a:lnTo>
                  <a:lnTo>
                    <a:pt x="5353" y="11229"/>
                  </a:lnTo>
                  <a:lnTo>
                    <a:pt x="5353" y="11229"/>
                  </a:lnTo>
                  <a:lnTo>
                    <a:pt x="5411" y="11229"/>
                  </a:lnTo>
                  <a:lnTo>
                    <a:pt x="5469" y="11229"/>
                  </a:lnTo>
                  <a:lnTo>
                    <a:pt x="5469" y="11229"/>
                  </a:lnTo>
                  <a:lnTo>
                    <a:pt x="5585" y="11229"/>
                  </a:lnTo>
                  <a:lnTo>
                    <a:pt x="5585" y="11229"/>
                  </a:lnTo>
                  <a:lnTo>
                    <a:pt x="5643" y="11229"/>
                  </a:lnTo>
                  <a:lnTo>
                    <a:pt x="5702" y="11229"/>
                  </a:lnTo>
                  <a:lnTo>
                    <a:pt x="5527" y="12334"/>
                  </a:lnTo>
                  <a:lnTo>
                    <a:pt x="5178" y="12334"/>
                  </a:lnTo>
                  <a:lnTo>
                    <a:pt x="5062" y="11170"/>
                  </a:lnTo>
                  <a:lnTo>
                    <a:pt x="5062" y="11170"/>
                  </a:lnTo>
                  <a:lnTo>
                    <a:pt x="5178" y="11229"/>
                  </a:lnTo>
                  <a:lnTo>
                    <a:pt x="5178" y="11229"/>
                  </a:lnTo>
                  <a:close/>
                  <a:moveTo>
                    <a:pt x="5818" y="12334"/>
                  </a:moveTo>
                  <a:lnTo>
                    <a:pt x="5643" y="12334"/>
                  </a:lnTo>
                  <a:lnTo>
                    <a:pt x="5760" y="11170"/>
                  </a:lnTo>
                  <a:lnTo>
                    <a:pt x="5760" y="11170"/>
                  </a:lnTo>
                  <a:lnTo>
                    <a:pt x="5760" y="11170"/>
                  </a:lnTo>
                  <a:lnTo>
                    <a:pt x="5760" y="11170"/>
                  </a:lnTo>
                  <a:lnTo>
                    <a:pt x="5876" y="11170"/>
                  </a:lnTo>
                  <a:lnTo>
                    <a:pt x="5934" y="11170"/>
                  </a:lnTo>
                  <a:lnTo>
                    <a:pt x="5876" y="11170"/>
                  </a:lnTo>
                  <a:lnTo>
                    <a:pt x="5934" y="11170"/>
                  </a:lnTo>
                  <a:lnTo>
                    <a:pt x="5934" y="11170"/>
                  </a:lnTo>
                  <a:lnTo>
                    <a:pt x="5934" y="11170"/>
                  </a:lnTo>
                  <a:lnTo>
                    <a:pt x="5993" y="11170"/>
                  </a:lnTo>
                  <a:lnTo>
                    <a:pt x="5993" y="11170"/>
                  </a:lnTo>
                  <a:lnTo>
                    <a:pt x="6109" y="11112"/>
                  </a:lnTo>
                  <a:lnTo>
                    <a:pt x="6109" y="11112"/>
                  </a:lnTo>
                  <a:lnTo>
                    <a:pt x="6167" y="11112"/>
                  </a:lnTo>
                  <a:lnTo>
                    <a:pt x="5818" y="12334"/>
                  </a:lnTo>
                  <a:close/>
                  <a:moveTo>
                    <a:pt x="4538" y="11054"/>
                  </a:moveTo>
                  <a:lnTo>
                    <a:pt x="4596" y="11112"/>
                  </a:lnTo>
                  <a:lnTo>
                    <a:pt x="4596" y="11112"/>
                  </a:lnTo>
                  <a:lnTo>
                    <a:pt x="4713" y="11112"/>
                  </a:lnTo>
                  <a:lnTo>
                    <a:pt x="4713" y="11112"/>
                  </a:lnTo>
                  <a:lnTo>
                    <a:pt x="4829" y="11170"/>
                  </a:lnTo>
                  <a:lnTo>
                    <a:pt x="4829" y="11170"/>
                  </a:lnTo>
                  <a:lnTo>
                    <a:pt x="4945" y="11170"/>
                  </a:lnTo>
                  <a:lnTo>
                    <a:pt x="4945" y="11170"/>
                  </a:lnTo>
                  <a:lnTo>
                    <a:pt x="4945" y="11170"/>
                  </a:lnTo>
                  <a:lnTo>
                    <a:pt x="4945" y="11170"/>
                  </a:lnTo>
                  <a:lnTo>
                    <a:pt x="4945" y="11170"/>
                  </a:lnTo>
                  <a:lnTo>
                    <a:pt x="4945" y="11170"/>
                  </a:lnTo>
                  <a:lnTo>
                    <a:pt x="4945" y="11170"/>
                  </a:lnTo>
                  <a:lnTo>
                    <a:pt x="5120" y="12334"/>
                  </a:lnTo>
                  <a:lnTo>
                    <a:pt x="4945" y="12334"/>
                  </a:lnTo>
                  <a:lnTo>
                    <a:pt x="4538" y="11054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7" name="Google Shape;1027;p38"/>
            <p:cNvGrpSpPr/>
            <p:nvPr/>
          </p:nvGrpSpPr>
          <p:grpSpPr>
            <a:xfrm>
              <a:off x="2916050" y="4924225"/>
              <a:ext cx="267625" cy="333075"/>
              <a:chOff x="3863075" y="1523800"/>
              <a:chExt cx="267625" cy="333075"/>
            </a:xfrm>
          </p:grpSpPr>
          <p:sp>
            <p:nvSpPr>
              <p:cNvPr id="1028" name="Google Shape;1028;p38"/>
              <p:cNvSpPr/>
              <p:nvPr/>
            </p:nvSpPr>
            <p:spPr>
              <a:xfrm>
                <a:off x="3863075" y="1523800"/>
                <a:ext cx="267625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11229" extrusionOk="0">
                    <a:moveTo>
                      <a:pt x="4771" y="1"/>
                    </a:moveTo>
                    <a:lnTo>
                      <a:pt x="3956" y="117"/>
                    </a:lnTo>
                    <a:lnTo>
                      <a:pt x="3084" y="291"/>
                    </a:lnTo>
                    <a:lnTo>
                      <a:pt x="2618" y="408"/>
                    </a:lnTo>
                    <a:lnTo>
                      <a:pt x="2153" y="582"/>
                    </a:lnTo>
                    <a:lnTo>
                      <a:pt x="1746" y="815"/>
                    </a:lnTo>
                    <a:lnTo>
                      <a:pt x="1338" y="1106"/>
                    </a:lnTo>
                    <a:lnTo>
                      <a:pt x="989" y="1455"/>
                    </a:lnTo>
                    <a:lnTo>
                      <a:pt x="640" y="1862"/>
                    </a:lnTo>
                    <a:lnTo>
                      <a:pt x="408" y="2269"/>
                    </a:lnTo>
                    <a:lnTo>
                      <a:pt x="175" y="2793"/>
                    </a:lnTo>
                    <a:lnTo>
                      <a:pt x="59" y="3375"/>
                    </a:lnTo>
                    <a:lnTo>
                      <a:pt x="0" y="4073"/>
                    </a:lnTo>
                    <a:lnTo>
                      <a:pt x="59" y="4771"/>
                    </a:lnTo>
                    <a:lnTo>
                      <a:pt x="175" y="5411"/>
                    </a:lnTo>
                    <a:lnTo>
                      <a:pt x="349" y="5993"/>
                    </a:lnTo>
                    <a:lnTo>
                      <a:pt x="640" y="6574"/>
                    </a:lnTo>
                    <a:lnTo>
                      <a:pt x="931" y="7098"/>
                    </a:lnTo>
                    <a:lnTo>
                      <a:pt x="1222" y="7563"/>
                    </a:lnTo>
                    <a:lnTo>
                      <a:pt x="1571" y="8029"/>
                    </a:lnTo>
                    <a:lnTo>
                      <a:pt x="1978" y="8494"/>
                    </a:lnTo>
                    <a:lnTo>
                      <a:pt x="2735" y="9251"/>
                    </a:lnTo>
                    <a:lnTo>
                      <a:pt x="3491" y="9949"/>
                    </a:lnTo>
                    <a:lnTo>
                      <a:pt x="4073" y="10530"/>
                    </a:lnTo>
                    <a:lnTo>
                      <a:pt x="4305" y="10763"/>
                    </a:lnTo>
                    <a:lnTo>
                      <a:pt x="4480" y="11054"/>
                    </a:lnTo>
                    <a:lnTo>
                      <a:pt x="4945" y="11170"/>
                    </a:lnTo>
                    <a:lnTo>
                      <a:pt x="5411" y="11229"/>
                    </a:lnTo>
                    <a:lnTo>
                      <a:pt x="5876" y="11170"/>
                    </a:lnTo>
                    <a:lnTo>
                      <a:pt x="6342" y="11054"/>
                    </a:lnTo>
                    <a:lnTo>
                      <a:pt x="6516" y="10763"/>
                    </a:lnTo>
                    <a:lnTo>
                      <a:pt x="6749" y="10530"/>
                    </a:lnTo>
                    <a:lnTo>
                      <a:pt x="7331" y="9949"/>
                    </a:lnTo>
                    <a:lnTo>
                      <a:pt x="8029" y="9251"/>
                    </a:lnTo>
                    <a:lnTo>
                      <a:pt x="8785" y="8494"/>
                    </a:lnTo>
                    <a:lnTo>
                      <a:pt x="9192" y="8029"/>
                    </a:lnTo>
                    <a:lnTo>
                      <a:pt x="9541" y="7563"/>
                    </a:lnTo>
                    <a:lnTo>
                      <a:pt x="9832" y="7098"/>
                    </a:lnTo>
                    <a:lnTo>
                      <a:pt x="10123" y="6574"/>
                    </a:lnTo>
                    <a:lnTo>
                      <a:pt x="10356" y="5993"/>
                    </a:lnTo>
                    <a:lnTo>
                      <a:pt x="10588" y="5411"/>
                    </a:lnTo>
                    <a:lnTo>
                      <a:pt x="10705" y="4771"/>
                    </a:lnTo>
                    <a:lnTo>
                      <a:pt x="10705" y="4073"/>
                    </a:lnTo>
                    <a:lnTo>
                      <a:pt x="10705" y="3375"/>
                    </a:lnTo>
                    <a:lnTo>
                      <a:pt x="10530" y="2793"/>
                    </a:lnTo>
                    <a:lnTo>
                      <a:pt x="10356" y="2269"/>
                    </a:lnTo>
                    <a:lnTo>
                      <a:pt x="10065" y="1862"/>
                    </a:lnTo>
                    <a:lnTo>
                      <a:pt x="9774" y="1455"/>
                    </a:lnTo>
                    <a:lnTo>
                      <a:pt x="9425" y="1106"/>
                    </a:lnTo>
                    <a:lnTo>
                      <a:pt x="9018" y="815"/>
                    </a:lnTo>
                    <a:lnTo>
                      <a:pt x="8610" y="582"/>
                    </a:lnTo>
                    <a:lnTo>
                      <a:pt x="8145" y="408"/>
                    </a:lnTo>
                    <a:lnTo>
                      <a:pt x="7680" y="291"/>
                    </a:lnTo>
                    <a:lnTo>
                      <a:pt x="6807" y="117"/>
                    </a:lnTo>
                    <a:lnTo>
                      <a:pt x="6051" y="1"/>
                    </a:lnTo>
                    <a:close/>
                  </a:path>
                </a:pathLst>
              </a:custGeom>
              <a:solidFill>
                <a:srgbClr val="A1E5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8"/>
              <p:cNvSpPr/>
              <p:nvPr/>
            </p:nvSpPr>
            <p:spPr>
              <a:xfrm>
                <a:off x="3863075" y="1523800"/>
                <a:ext cx="267625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11229" fill="none" extrusionOk="0">
                    <a:moveTo>
                      <a:pt x="5411" y="1"/>
                    </a:moveTo>
                    <a:lnTo>
                      <a:pt x="5411" y="1"/>
                    </a:lnTo>
                    <a:lnTo>
                      <a:pt x="4771" y="1"/>
                    </a:lnTo>
                    <a:lnTo>
                      <a:pt x="3956" y="117"/>
                    </a:lnTo>
                    <a:lnTo>
                      <a:pt x="3084" y="291"/>
                    </a:lnTo>
                    <a:lnTo>
                      <a:pt x="2618" y="408"/>
                    </a:lnTo>
                    <a:lnTo>
                      <a:pt x="2153" y="582"/>
                    </a:lnTo>
                    <a:lnTo>
                      <a:pt x="1746" y="815"/>
                    </a:lnTo>
                    <a:lnTo>
                      <a:pt x="1338" y="1106"/>
                    </a:lnTo>
                    <a:lnTo>
                      <a:pt x="989" y="1455"/>
                    </a:lnTo>
                    <a:lnTo>
                      <a:pt x="640" y="1862"/>
                    </a:lnTo>
                    <a:lnTo>
                      <a:pt x="408" y="2269"/>
                    </a:lnTo>
                    <a:lnTo>
                      <a:pt x="175" y="2793"/>
                    </a:lnTo>
                    <a:lnTo>
                      <a:pt x="59" y="3375"/>
                    </a:lnTo>
                    <a:lnTo>
                      <a:pt x="0" y="4073"/>
                    </a:lnTo>
                    <a:lnTo>
                      <a:pt x="0" y="4073"/>
                    </a:lnTo>
                    <a:lnTo>
                      <a:pt x="59" y="4771"/>
                    </a:lnTo>
                    <a:lnTo>
                      <a:pt x="175" y="5411"/>
                    </a:lnTo>
                    <a:lnTo>
                      <a:pt x="349" y="5993"/>
                    </a:lnTo>
                    <a:lnTo>
                      <a:pt x="640" y="6574"/>
                    </a:lnTo>
                    <a:lnTo>
                      <a:pt x="931" y="7098"/>
                    </a:lnTo>
                    <a:lnTo>
                      <a:pt x="1222" y="7563"/>
                    </a:lnTo>
                    <a:lnTo>
                      <a:pt x="1571" y="8029"/>
                    </a:lnTo>
                    <a:lnTo>
                      <a:pt x="1978" y="8494"/>
                    </a:lnTo>
                    <a:lnTo>
                      <a:pt x="2735" y="9251"/>
                    </a:lnTo>
                    <a:lnTo>
                      <a:pt x="3491" y="9949"/>
                    </a:lnTo>
                    <a:lnTo>
                      <a:pt x="4073" y="10530"/>
                    </a:lnTo>
                    <a:lnTo>
                      <a:pt x="4305" y="10763"/>
                    </a:lnTo>
                    <a:lnTo>
                      <a:pt x="4480" y="11054"/>
                    </a:lnTo>
                    <a:lnTo>
                      <a:pt x="4480" y="11054"/>
                    </a:lnTo>
                    <a:lnTo>
                      <a:pt x="4945" y="11170"/>
                    </a:lnTo>
                    <a:lnTo>
                      <a:pt x="5411" y="11229"/>
                    </a:lnTo>
                    <a:lnTo>
                      <a:pt x="5876" y="11170"/>
                    </a:lnTo>
                    <a:lnTo>
                      <a:pt x="6342" y="11054"/>
                    </a:lnTo>
                    <a:lnTo>
                      <a:pt x="6342" y="11054"/>
                    </a:lnTo>
                    <a:lnTo>
                      <a:pt x="6516" y="10763"/>
                    </a:lnTo>
                    <a:lnTo>
                      <a:pt x="6749" y="10530"/>
                    </a:lnTo>
                    <a:lnTo>
                      <a:pt x="7331" y="9949"/>
                    </a:lnTo>
                    <a:lnTo>
                      <a:pt x="8029" y="9251"/>
                    </a:lnTo>
                    <a:lnTo>
                      <a:pt x="8785" y="8494"/>
                    </a:lnTo>
                    <a:lnTo>
                      <a:pt x="9192" y="8029"/>
                    </a:lnTo>
                    <a:lnTo>
                      <a:pt x="9541" y="7563"/>
                    </a:lnTo>
                    <a:lnTo>
                      <a:pt x="9832" y="7098"/>
                    </a:lnTo>
                    <a:lnTo>
                      <a:pt x="10123" y="6574"/>
                    </a:lnTo>
                    <a:lnTo>
                      <a:pt x="10356" y="5993"/>
                    </a:lnTo>
                    <a:lnTo>
                      <a:pt x="10588" y="5411"/>
                    </a:lnTo>
                    <a:lnTo>
                      <a:pt x="10705" y="4771"/>
                    </a:lnTo>
                    <a:lnTo>
                      <a:pt x="10705" y="4073"/>
                    </a:lnTo>
                    <a:lnTo>
                      <a:pt x="10705" y="4073"/>
                    </a:lnTo>
                    <a:lnTo>
                      <a:pt x="10705" y="3375"/>
                    </a:lnTo>
                    <a:lnTo>
                      <a:pt x="10530" y="2793"/>
                    </a:lnTo>
                    <a:lnTo>
                      <a:pt x="10356" y="2269"/>
                    </a:lnTo>
                    <a:lnTo>
                      <a:pt x="10065" y="1862"/>
                    </a:lnTo>
                    <a:lnTo>
                      <a:pt x="9774" y="1455"/>
                    </a:lnTo>
                    <a:lnTo>
                      <a:pt x="9425" y="1106"/>
                    </a:lnTo>
                    <a:lnTo>
                      <a:pt x="9018" y="815"/>
                    </a:lnTo>
                    <a:lnTo>
                      <a:pt x="8610" y="582"/>
                    </a:lnTo>
                    <a:lnTo>
                      <a:pt x="8145" y="408"/>
                    </a:lnTo>
                    <a:lnTo>
                      <a:pt x="7680" y="291"/>
                    </a:lnTo>
                    <a:lnTo>
                      <a:pt x="6807" y="117"/>
                    </a:lnTo>
                    <a:lnTo>
                      <a:pt x="6051" y="1"/>
                    </a:lnTo>
                    <a:lnTo>
                      <a:pt x="54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8"/>
              <p:cNvSpPr/>
              <p:nvPr/>
            </p:nvSpPr>
            <p:spPr>
              <a:xfrm>
                <a:off x="3863075" y="1523800"/>
                <a:ext cx="267625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11229" extrusionOk="0">
                    <a:moveTo>
                      <a:pt x="4771" y="1"/>
                    </a:moveTo>
                    <a:lnTo>
                      <a:pt x="3956" y="117"/>
                    </a:lnTo>
                    <a:lnTo>
                      <a:pt x="3084" y="291"/>
                    </a:lnTo>
                    <a:lnTo>
                      <a:pt x="2618" y="408"/>
                    </a:lnTo>
                    <a:lnTo>
                      <a:pt x="2153" y="582"/>
                    </a:lnTo>
                    <a:lnTo>
                      <a:pt x="1746" y="815"/>
                    </a:lnTo>
                    <a:lnTo>
                      <a:pt x="1338" y="1106"/>
                    </a:lnTo>
                    <a:lnTo>
                      <a:pt x="989" y="1455"/>
                    </a:lnTo>
                    <a:lnTo>
                      <a:pt x="640" y="1862"/>
                    </a:lnTo>
                    <a:lnTo>
                      <a:pt x="408" y="2269"/>
                    </a:lnTo>
                    <a:lnTo>
                      <a:pt x="175" y="2793"/>
                    </a:lnTo>
                    <a:lnTo>
                      <a:pt x="59" y="3375"/>
                    </a:lnTo>
                    <a:lnTo>
                      <a:pt x="0" y="4073"/>
                    </a:lnTo>
                    <a:lnTo>
                      <a:pt x="59" y="4771"/>
                    </a:lnTo>
                    <a:lnTo>
                      <a:pt x="175" y="5411"/>
                    </a:lnTo>
                    <a:lnTo>
                      <a:pt x="349" y="5993"/>
                    </a:lnTo>
                    <a:lnTo>
                      <a:pt x="640" y="6574"/>
                    </a:lnTo>
                    <a:lnTo>
                      <a:pt x="931" y="7098"/>
                    </a:lnTo>
                    <a:lnTo>
                      <a:pt x="1222" y="7563"/>
                    </a:lnTo>
                    <a:lnTo>
                      <a:pt x="1571" y="8029"/>
                    </a:lnTo>
                    <a:lnTo>
                      <a:pt x="1978" y="8494"/>
                    </a:lnTo>
                    <a:lnTo>
                      <a:pt x="2735" y="9251"/>
                    </a:lnTo>
                    <a:lnTo>
                      <a:pt x="3491" y="9949"/>
                    </a:lnTo>
                    <a:lnTo>
                      <a:pt x="4073" y="10530"/>
                    </a:lnTo>
                    <a:lnTo>
                      <a:pt x="4305" y="10763"/>
                    </a:lnTo>
                    <a:lnTo>
                      <a:pt x="4480" y="11054"/>
                    </a:lnTo>
                    <a:lnTo>
                      <a:pt x="4945" y="11170"/>
                    </a:lnTo>
                    <a:lnTo>
                      <a:pt x="5411" y="11229"/>
                    </a:lnTo>
                    <a:lnTo>
                      <a:pt x="5876" y="11170"/>
                    </a:lnTo>
                    <a:lnTo>
                      <a:pt x="6342" y="11054"/>
                    </a:lnTo>
                    <a:lnTo>
                      <a:pt x="6516" y="10763"/>
                    </a:lnTo>
                    <a:lnTo>
                      <a:pt x="6749" y="10530"/>
                    </a:lnTo>
                    <a:lnTo>
                      <a:pt x="7331" y="9949"/>
                    </a:lnTo>
                    <a:lnTo>
                      <a:pt x="8029" y="9251"/>
                    </a:lnTo>
                    <a:lnTo>
                      <a:pt x="8785" y="8494"/>
                    </a:lnTo>
                    <a:lnTo>
                      <a:pt x="9192" y="8029"/>
                    </a:lnTo>
                    <a:lnTo>
                      <a:pt x="9541" y="7563"/>
                    </a:lnTo>
                    <a:lnTo>
                      <a:pt x="9832" y="7098"/>
                    </a:lnTo>
                    <a:lnTo>
                      <a:pt x="10123" y="6574"/>
                    </a:lnTo>
                    <a:lnTo>
                      <a:pt x="10356" y="5993"/>
                    </a:lnTo>
                    <a:lnTo>
                      <a:pt x="10588" y="5411"/>
                    </a:lnTo>
                    <a:lnTo>
                      <a:pt x="10705" y="4771"/>
                    </a:lnTo>
                    <a:lnTo>
                      <a:pt x="10705" y="4073"/>
                    </a:lnTo>
                    <a:lnTo>
                      <a:pt x="10705" y="3375"/>
                    </a:lnTo>
                    <a:lnTo>
                      <a:pt x="10530" y="2793"/>
                    </a:lnTo>
                    <a:lnTo>
                      <a:pt x="10356" y="2269"/>
                    </a:lnTo>
                    <a:lnTo>
                      <a:pt x="10065" y="1862"/>
                    </a:lnTo>
                    <a:lnTo>
                      <a:pt x="9774" y="1455"/>
                    </a:lnTo>
                    <a:lnTo>
                      <a:pt x="9425" y="1106"/>
                    </a:lnTo>
                    <a:lnTo>
                      <a:pt x="9018" y="815"/>
                    </a:lnTo>
                    <a:lnTo>
                      <a:pt x="8610" y="582"/>
                    </a:lnTo>
                    <a:lnTo>
                      <a:pt x="8145" y="408"/>
                    </a:lnTo>
                    <a:lnTo>
                      <a:pt x="7680" y="291"/>
                    </a:lnTo>
                    <a:lnTo>
                      <a:pt x="6807" y="117"/>
                    </a:lnTo>
                    <a:lnTo>
                      <a:pt x="6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8"/>
              <p:cNvSpPr/>
              <p:nvPr/>
            </p:nvSpPr>
            <p:spPr>
              <a:xfrm>
                <a:off x="3863075" y="1523800"/>
                <a:ext cx="267625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11229" fill="none" extrusionOk="0">
                    <a:moveTo>
                      <a:pt x="5411" y="1"/>
                    </a:moveTo>
                    <a:lnTo>
                      <a:pt x="5411" y="1"/>
                    </a:lnTo>
                    <a:lnTo>
                      <a:pt x="4771" y="1"/>
                    </a:lnTo>
                    <a:lnTo>
                      <a:pt x="3956" y="117"/>
                    </a:lnTo>
                    <a:lnTo>
                      <a:pt x="3084" y="291"/>
                    </a:lnTo>
                    <a:lnTo>
                      <a:pt x="2618" y="408"/>
                    </a:lnTo>
                    <a:lnTo>
                      <a:pt x="2153" y="582"/>
                    </a:lnTo>
                    <a:lnTo>
                      <a:pt x="1746" y="815"/>
                    </a:lnTo>
                    <a:lnTo>
                      <a:pt x="1338" y="1106"/>
                    </a:lnTo>
                    <a:lnTo>
                      <a:pt x="989" y="1455"/>
                    </a:lnTo>
                    <a:lnTo>
                      <a:pt x="640" y="1862"/>
                    </a:lnTo>
                    <a:lnTo>
                      <a:pt x="408" y="2269"/>
                    </a:lnTo>
                    <a:lnTo>
                      <a:pt x="175" y="2793"/>
                    </a:lnTo>
                    <a:lnTo>
                      <a:pt x="59" y="3375"/>
                    </a:lnTo>
                    <a:lnTo>
                      <a:pt x="0" y="4073"/>
                    </a:lnTo>
                    <a:lnTo>
                      <a:pt x="0" y="4073"/>
                    </a:lnTo>
                    <a:lnTo>
                      <a:pt x="59" y="4771"/>
                    </a:lnTo>
                    <a:lnTo>
                      <a:pt x="175" y="5411"/>
                    </a:lnTo>
                    <a:lnTo>
                      <a:pt x="349" y="5993"/>
                    </a:lnTo>
                    <a:lnTo>
                      <a:pt x="640" y="6574"/>
                    </a:lnTo>
                    <a:lnTo>
                      <a:pt x="931" y="7098"/>
                    </a:lnTo>
                    <a:lnTo>
                      <a:pt x="1222" y="7563"/>
                    </a:lnTo>
                    <a:lnTo>
                      <a:pt x="1571" y="8029"/>
                    </a:lnTo>
                    <a:lnTo>
                      <a:pt x="1978" y="8494"/>
                    </a:lnTo>
                    <a:lnTo>
                      <a:pt x="2735" y="9251"/>
                    </a:lnTo>
                    <a:lnTo>
                      <a:pt x="3491" y="9949"/>
                    </a:lnTo>
                    <a:lnTo>
                      <a:pt x="4073" y="10530"/>
                    </a:lnTo>
                    <a:lnTo>
                      <a:pt x="4305" y="10763"/>
                    </a:lnTo>
                    <a:lnTo>
                      <a:pt x="4480" y="11054"/>
                    </a:lnTo>
                    <a:lnTo>
                      <a:pt x="4480" y="11054"/>
                    </a:lnTo>
                    <a:lnTo>
                      <a:pt x="4945" y="11170"/>
                    </a:lnTo>
                    <a:lnTo>
                      <a:pt x="5411" y="11229"/>
                    </a:lnTo>
                    <a:lnTo>
                      <a:pt x="5876" y="11170"/>
                    </a:lnTo>
                    <a:lnTo>
                      <a:pt x="6342" y="11054"/>
                    </a:lnTo>
                    <a:lnTo>
                      <a:pt x="6342" y="11054"/>
                    </a:lnTo>
                    <a:lnTo>
                      <a:pt x="6516" y="10763"/>
                    </a:lnTo>
                    <a:lnTo>
                      <a:pt x="6749" y="10530"/>
                    </a:lnTo>
                    <a:lnTo>
                      <a:pt x="7331" y="9949"/>
                    </a:lnTo>
                    <a:lnTo>
                      <a:pt x="8029" y="9251"/>
                    </a:lnTo>
                    <a:lnTo>
                      <a:pt x="8785" y="8494"/>
                    </a:lnTo>
                    <a:lnTo>
                      <a:pt x="9192" y="8029"/>
                    </a:lnTo>
                    <a:lnTo>
                      <a:pt x="9541" y="7563"/>
                    </a:lnTo>
                    <a:lnTo>
                      <a:pt x="9832" y="7098"/>
                    </a:lnTo>
                    <a:lnTo>
                      <a:pt x="10123" y="6574"/>
                    </a:lnTo>
                    <a:lnTo>
                      <a:pt x="10356" y="5993"/>
                    </a:lnTo>
                    <a:lnTo>
                      <a:pt x="10588" y="5411"/>
                    </a:lnTo>
                    <a:lnTo>
                      <a:pt x="10705" y="4771"/>
                    </a:lnTo>
                    <a:lnTo>
                      <a:pt x="10705" y="4073"/>
                    </a:lnTo>
                    <a:lnTo>
                      <a:pt x="10705" y="4073"/>
                    </a:lnTo>
                    <a:lnTo>
                      <a:pt x="10705" y="3375"/>
                    </a:lnTo>
                    <a:lnTo>
                      <a:pt x="10530" y="2793"/>
                    </a:lnTo>
                    <a:lnTo>
                      <a:pt x="10356" y="2269"/>
                    </a:lnTo>
                    <a:lnTo>
                      <a:pt x="10065" y="1862"/>
                    </a:lnTo>
                    <a:lnTo>
                      <a:pt x="9774" y="1455"/>
                    </a:lnTo>
                    <a:lnTo>
                      <a:pt x="9425" y="1106"/>
                    </a:lnTo>
                    <a:lnTo>
                      <a:pt x="9018" y="815"/>
                    </a:lnTo>
                    <a:lnTo>
                      <a:pt x="8610" y="582"/>
                    </a:lnTo>
                    <a:lnTo>
                      <a:pt x="8145" y="408"/>
                    </a:lnTo>
                    <a:lnTo>
                      <a:pt x="7680" y="291"/>
                    </a:lnTo>
                    <a:lnTo>
                      <a:pt x="6807" y="117"/>
                    </a:lnTo>
                    <a:lnTo>
                      <a:pt x="6051" y="1"/>
                    </a:lnTo>
                    <a:lnTo>
                      <a:pt x="5411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8"/>
              <p:cNvSpPr/>
              <p:nvPr/>
            </p:nvSpPr>
            <p:spPr>
              <a:xfrm>
                <a:off x="3975050" y="1798675"/>
                <a:ext cx="116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56" extrusionOk="0">
                    <a:moveTo>
                      <a:pt x="59" y="1"/>
                    </a:moveTo>
                    <a:lnTo>
                      <a:pt x="1" y="59"/>
                    </a:lnTo>
                    <a:lnTo>
                      <a:pt x="408" y="1455"/>
                    </a:lnTo>
                    <a:lnTo>
                      <a:pt x="466" y="1455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8"/>
              <p:cNvSpPr/>
              <p:nvPr/>
            </p:nvSpPr>
            <p:spPr>
              <a:xfrm>
                <a:off x="3986700" y="1798675"/>
                <a:ext cx="7300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456" extrusionOk="0">
                    <a:moveTo>
                      <a:pt x="117" y="1"/>
                    </a:moveTo>
                    <a:lnTo>
                      <a:pt x="0" y="59"/>
                    </a:lnTo>
                    <a:lnTo>
                      <a:pt x="175" y="1455"/>
                    </a:lnTo>
                    <a:lnTo>
                      <a:pt x="291" y="145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8"/>
              <p:cNvSpPr/>
              <p:nvPr/>
            </p:nvSpPr>
            <p:spPr>
              <a:xfrm>
                <a:off x="4007050" y="1798675"/>
                <a:ext cx="1312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1456" extrusionOk="0">
                    <a:moveTo>
                      <a:pt x="466" y="1"/>
                    </a:moveTo>
                    <a:lnTo>
                      <a:pt x="1" y="1455"/>
                    </a:lnTo>
                    <a:lnTo>
                      <a:pt x="117" y="1455"/>
                    </a:lnTo>
                    <a:lnTo>
                      <a:pt x="524" y="5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8"/>
              <p:cNvSpPr/>
              <p:nvPr/>
            </p:nvSpPr>
            <p:spPr>
              <a:xfrm>
                <a:off x="4001250" y="1798675"/>
                <a:ext cx="72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456" extrusionOk="0">
                    <a:moveTo>
                      <a:pt x="175" y="1"/>
                    </a:moveTo>
                    <a:lnTo>
                      <a:pt x="0" y="1455"/>
                    </a:lnTo>
                    <a:lnTo>
                      <a:pt x="58" y="1455"/>
                    </a:lnTo>
                    <a:lnTo>
                      <a:pt x="291" y="59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8"/>
              <p:cNvSpPr/>
              <p:nvPr/>
            </p:nvSpPr>
            <p:spPr>
              <a:xfrm>
                <a:off x="3979425" y="1832125"/>
                <a:ext cx="3637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990" extrusionOk="0">
                    <a:moveTo>
                      <a:pt x="0" y="1"/>
                    </a:moveTo>
                    <a:lnTo>
                      <a:pt x="175" y="990"/>
                    </a:lnTo>
                    <a:lnTo>
                      <a:pt x="1280" y="990"/>
                    </a:lnTo>
                    <a:lnTo>
                      <a:pt x="145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8"/>
              <p:cNvSpPr/>
              <p:nvPr/>
            </p:nvSpPr>
            <p:spPr>
              <a:xfrm>
                <a:off x="3979425" y="1832125"/>
                <a:ext cx="3637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350" extrusionOk="0">
                    <a:moveTo>
                      <a:pt x="0" y="1"/>
                    </a:moveTo>
                    <a:lnTo>
                      <a:pt x="59" y="350"/>
                    </a:lnTo>
                    <a:lnTo>
                      <a:pt x="1397" y="350"/>
                    </a:lnTo>
                    <a:lnTo>
                      <a:pt x="14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8"/>
              <p:cNvSpPr/>
              <p:nvPr/>
            </p:nvSpPr>
            <p:spPr>
              <a:xfrm>
                <a:off x="3976525" y="1830675"/>
                <a:ext cx="407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76" extrusionOk="0">
                    <a:moveTo>
                      <a:pt x="116" y="1"/>
                    </a:moveTo>
                    <a:lnTo>
                      <a:pt x="58" y="59"/>
                    </a:lnTo>
                    <a:lnTo>
                      <a:pt x="0" y="59"/>
                    </a:lnTo>
                    <a:lnTo>
                      <a:pt x="58" y="117"/>
                    </a:lnTo>
                    <a:lnTo>
                      <a:pt x="116" y="175"/>
                    </a:lnTo>
                    <a:lnTo>
                      <a:pt x="1571" y="175"/>
                    </a:lnTo>
                    <a:lnTo>
                      <a:pt x="1629" y="117"/>
                    </a:lnTo>
                    <a:lnTo>
                      <a:pt x="1629" y="59"/>
                    </a:lnTo>
                    <a:lnTo>
                      <a:pt x="157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8"/>
              <p:cNvSpPr/>
              <p:nvPr/>
            </p:nvSpPr>
            <p:spPr>
              <a:xfrm>
                <a:off x="4004150" y="1523800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DF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8"/>
              <p:cNvSpPr/>
              <p:nvPr/>
            </p:nvSpPr>
            <p:spPr>
              <a:xfrm>
                <a:off x="4002700" y="1523800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0" y="1"/>
                    </a:moveTo>
                    <a:lnTo>
                      <a:pt x="58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DF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8"/>
              <p:cNvSpPr/>
              <p:nvPr/>
            </p:nvSpPr>
            <p:spPr>
              <a:xfrm>
                <a:off x="3999775" y="1523800"/>
                <a:ext cx="15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" extrusionOk="0">
                    <a:moveTo>
                      <a:pt x="1" y="1"/>
                    </a:moveTo>
                    <a:lnTo>
                      <a:pt x="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2DF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8"/>
              <p:cNvSpPr/>
              <p:nvPr/>
            </p:nvSpPr>
            <p:spPr>
              <a:xfrm>
                <a:off x="3980875" y="1523800"/>
                <a:ext cx="11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66" y="1"/>
                    </a:lnTo>
                    <a:lnTo>
                      <a:pt x="466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2DF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8"/>
              <p:cNvSpPr/>
              <p:nvPr/>
            </p:nvSpPr>
            <p:spPr>
              <a:xfrm>
                <a:off x="3992525" y="1523800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0" y="1"/>
                    </a:moveTo>
                    <a:lnTo>
                      <a:pt x="58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DF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8"/>
              <p:cNvSpPr/>
              <p:nvPr/>
            </p:nvSpPr>
            <p:spPr>
              <a:xfrm>
                <a:off x="3995425" y="1523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DF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8"/>
              <p:cNvSpPr/>
              <p:nvPr/>
            </p:nvSpPr>
            <p:spPr>
              <a:xfrm>
                <a:off x="3986700" y="1803050"/>
                <a:ext cx="24750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5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66" y="59"/>
                    </a:lnTo>
                    <a:lnTo>
                      <a:pt x="989" y="0"/>
                    </a:lnTo>
                    <a:lnTo>
                      <a:pt x="989" y="0"/>
                    </a:lnTo>
                    <a:lnTo>
                      <a:pt x="466" y="5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DF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8"/>
              <p:cNvSpPr/>
              <p:nvPr/>
            </p:nvSpPr>
            <p:spPr>
              <a:xfrm>
                <a:off x="4011425" y="180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38"/>
              <p:cNvSpPr/>
              <p:nvPr/>
            </p:nvSpPr>
            <p:spPr>
              <a:xfrm>
                <a:off x="3992525" y="1523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38"/>
              <p:cNvSpPr/>
              <p:nvPr/>
            </p:nvSpPr>
            <p:spPr>
              <a:xfrm>
                <a:off x="3980875" y="1523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38"/>
              <p:cNvSpPr/>
              <p:nvPr/>
            </p:nvSpPr>
            <p:spPr>
              <a:xfrm>
                <a:off x="3986700" y="180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38"/>
              <p:cNvSpPr/>
              <p:nvPr/>
            </p:nvSpPr>
            <p:spPr>
              <a:xfrm>
                <a:off x="4005600" y="1523800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1" y="1"/>
                    </a:moveTo>
                    <a:lnTo>
                      <a:pt x="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38"/>
              <p:cNvSpPr/>
              <p:nvPr/>
            </p:nvSpPr>
            <p:spPr>
              <a:xfrm>
                <a:off x="3998325" y="1523800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38"/>
              <p:cNvSpPr/>
              <p:nvPr/>
            </p:nvSpPr>
            <p:spPr>
              <a:xfrm>
                <a:off x="4004150" y="1523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8"/>
              <p:cNvSpPr/>
              <p:nvPr/>
            </p:nvSpPr>
            <p:spPr>
              <a:xfrm>
                <a:off x="4001250" y="1523800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0" y="1"/>
                    </a:moveTo>
                    <a:lnTo>
                      <a:pt x="58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8"/>
              <p:cNvSpPr/>
              <p:nvPr/>
            </p:nvSpPr>
            <p:spPr>
              <a:xfrm>
                <a:off x="3995425" y="1523800"/>
                <a:ext cx="2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8"/>
              <p:cNvSpPr/>
              <p:nvPr/>
            </p:nvSpPr>
            <p:spPr>
              <a:xfrm>
                <a:off x="3993975" y="1523800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0" y="1"/>
                    </a:moveTo>
                    <a:lnTo>
                      <a:pt x="58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8"/>
              <p:cNvSpPr/>
              <p:nvPr/>
            </p:nvSpPr>
            <p:spPr>
              <a:xfrm>
                <a:off x="3896525" y="1523800"/>
                <a:ext cx="90200" cy="27927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1171" extrusionOk="0">
                    <a:moveTo>
                      <a:pt x="3375" y="1"/>
                    </a:moveTo>
                    <a:lnTo>
                      <a:pt x="2793" y="59"/>
                    </a:lnTo>
                    <a:lnTo>
                      <a:pt x="2153" y="175"/>
                    </a:lnTo>
                    <a:lnTo>
                      <a:pt x="1804" y="350"/>
                    </a:lnTo>
                    <a:lnTo>
                      <a:pt x="1513" y="582"/>
                    </a:lnTo>
                    <a:lnTo>
                      <a:pt x="1222" y="815"/>
                    </a:lnTo>
                    <a:lnTo>
                      <a:pt x="931" y="1106"/>
                    </a:lnTo>
                    <a:lnTo>
                      <a:pt x="815" y="1280"/>
                    </a:lnTo>
                    <a:lnTo>
                      <a:pt x="640" y="1571"/>
                    </a:lnTo>
                    <a:lnTo>
                      <a:pt x="466" y="1920"/>
                    </a:lnTo>
                    <a:lnTo>
                      <a:pt x="291" y="2269"/>
                    </a:lnTo>
                    <a:lnTo>
                      <a:pt x="175" y="2677"/>
                    </a:lnTo>
                    <a:lnTo>
                      <a:pt x="0" y="3491"/>
                    </a:lnTo>
                    <a:lnTo>
                      <a:pt x="0" y="4015"/>
                    </a:lnTo>
                    <a:lnTo>
                      <a:pt x="0" y="4829"/>
                    </a:lnTo>
                    <a:lnTo>
                      <a:pt x="59" y="5527"/>
                    </a:lnTo>
                    <a:lnTo>
                      <a:pt x="233" y="6167"/>
                    </a:lnTo>
                    <a:lnTo>
                      <a:pt x="466" y="6865"/>
                    </a:lnTo>
                    <a:lnTo>
                      <a:pt x="873" y="7563"/>
                    </a:lnTo>
                    <a:lnTo>
                      <a:pt x="1571" y="8669"/>
                    </a:lnTo>
                    <a:lnTo>
                      <a:pt x="2444" y="9949"/>
                    </a:lnTo>
                    <a:lnTo>
                      <a:pt x="2851" y="10530"/>
                    </a:lnTo>
                    <a:lnTo>
                      <a:pt x="3200" y="11054"/>
                    </a:lnTo>
                    <a:lnTo>
                      <a:pt x="3607" y="11170"/>
                    </a:lnTo>
                    <a:lnTo>
                      <a:pt x="3200" y="10123"/>
                    </a:lnTo>
                    <a:lnTo>
                      <a:pt x="2735" y="9134"/>
                    </a:lnTo>
                    <a:lnTo>
                      <a:pt x="2502" y="8611"/>
                    </a:lnTo>
                    <a:lnTo>
                      <a:pt x="1978" y="7563"/>
                    </a:lnTo>
                    <a:lnTo>
                      <a:pt x="1688" y="6691"/>
                    </a:lnTo>
                    <a:lnTo>
                      <a:pt x="1629" y="6516"/>
                    </a:lnTo>
                    <a:lnTo>
                      <a:pt x="1513" y="5760"/>
                    </a:lnTo>
                    <a:lnTo>
                      <a:pt x="1397" y="4946"/>
                    </a:lnTo>
                    <a:lnTo>
                      <a:pt x="1397" y="4887"/>
                    </a:lnTo>
                    <a:lnTo>
                      <a:pt x="1397" y="3840"/>
                    </a:lnTo>
                    <a:lnTo>
                      <a:pt x="1455" y="3026"/>
                    </a:lnTo>
                    <a:lnTo>
                      <a:pt x="1629" y="2269"/>
                    </a:lnTo>
                    <a:lnTo>
                      <a:pt x="1862" y="1688"/>
                    </a:lnTo>
                    <a:lnTo>
                      <a:pt x="2095" y="1280"/>
                    </a:lnTo>
                    <a:lnTo>
                      <a:pt x="2327" y="873"/>
                    </a:lnTo>
                    <a:lnTo>
                      <a:pt x="2677" y="524"/>
                    </a:lnTo>
                    <a:lnTo>
                      <a:pt x="3026" y="233"/>
                    </a:lnTo>
                    <a:lnTo>
                      <a:pt x="33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8"/>
              <p:cNvSpPr/>
              <p:nvPr/>
            </p:nvSpPr>
            <p:spPr>
              <a:xfrm>
                <a:off x="3896525" y="1523800"/>
                <a:ext cx="90200" cy="27927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1171" fill="none" extrusionOk="0">
                    <a:moveTo>
                      <a:pt x="2502" y="8611"/>
                    </a:moveTo>
                    <a:lnTo>
                      <a:pt x="2502" y="8611"/>
                    </a:lnTo>
                    <a:lnTo>
                      <a:pt x="1978" y="7563"/>
                    </a:lnTo>
                    <a:lnTo>
                      <a:pt x="1978" y="7563"/>
                    </a:lnTo>
                    <a:lnTo>
                      <a:pt x="1688" y="6691"/>
                    </a:lnTo>
                    <a:lnTo>
                      <a:pt x="1688" y="6691"/>
                    </a:lnTo>
                    <a:lnTo>
                      <a:pt x="1629" y="6516"/>
                    </a:lnTo>
                    <a:lnTo>
                      <a:pt x="1629" y="6516"/>
                    </a:lnTo>
                    <a:lnTo>
                      <a:pt x="1513" y="5760"/>
                    </a:lnTo>
                    <a:lnTo>
                      <a:pt x="1397" y="4946"/>
                    </a:lnTo>
                    <a:lnTo>
                      <a:pt x="1397" y="4887"/>
                    </a:lnTo>
                    <a:lnTo>
                      <a:pt x="1397" y="4887"/>
                    </a:lnTo>
                    <a:lnTo>
                      <a:pt x="1397" y="3840"/>
                    </a:lnTo>
                    <a:lnTo>
                      <a:pt x="1397" y="3840"/>
                    </a:lnTo>
                    <a:lnTo>
                      <a:pt x="1455" y="3026"/>
                    </a:lnTo>
                    <a:lnTo>
                      <a:pt x="1629" y="2269"/>
                    </a:lnTo>
                    <a:lnTo>
                      <a:pt x="1629" y="2269"/>
                    </a:lnTo>
                    <a:lnTo>
                      <a:pt x="1862" y="1688"/>
                    </a:lnTo>
                    <a:lnTo>
                      <a:pt x="1862" y="1688"/>
                    </a:lnTo>
                    <a:lnTo>
                      <a:pt x="2095" y="1280"/>
                    </a:lnTo>
                    <a:lnTo>
                      <a:pt x="2095" y="1280"/>
                    </a:lnTo>
                    <a:lnTo>
                      <a:pt x="2327" y="873"/>
                    </a:lnTo>
                    <a:lnTo>
                      <a:pt x="2677" y="524"/>
                    </a:lnTo>
                    <a:lnTo>
                      <a:pt x="3026" y="233"/>
                    </a:lnTo>
                    <a:lnTo>
                      <a:pt x="3375" y="1"/>
                    </a:lnTo>
                    <a:lnTo>
                      <a:pt x="3375" y="1"/>
                    </a:lnTo>
                    <a:lnTo>
                      <a:pt x="2793" y="59"/>
                    </a:lnTo>
                    <a:lnTo>
                      <a:pt x="2153" y="175"/>
                    </a:lnTo>
                    <a:lnTo>
                      <a:pt x="2153" y="175"/>
                    </a:lnTo>
                    <a:lnTo>
                      <a:pt x="1804" y="350"/>
                    </a:lnTo>
                    <a:lnTo>
                      <a:pt x="1513" y="582"/>
                    </a:lnTo>
                    <a:lnTo>
                      <a:pt x="1222" y="815"/>
                    </a:lnTo>
                    <a:lnTo>
                      <a:pt x="931" y="1106"/>
                    </a:lnTo>
                    <a:lnTo>
                      <a:pt x="931" y="1106"/>
                    </a:lnTo>
                    <a:lnTo>
                      <a:pt x="815" y="1280"/>
                    </a:lnTo>
                    <a:lnTo>
                      <a:pt x="815" y="1280"/>
                    </a:lnTo>
                    <a:lnTo>
                      <a:pt x="640" y="1571"/>
                    </a:lnTo>
                    <a:lnTo>
                      <a:pt x="466" y="1920"/>
                    </a:lnTo>
                    <a:lnTo>
                      <a:pt x="466" y="1920"/>
                    </a:lnTo>
                    <a:lnTo>
                      <a:pt x="291" y="2269"/>
                    </a:lnTo>
                    <a:lnTo>
                      <a:pt x="175" y="2677"/>
                    </a:lnTo>
                    <a:lnTo>
                      <a:pt x="0" y="3491"/>
                    </a:lnTo>
                    <a:lnTo>
                      <a:pt x="0" y="3491"/>
                    </a:lnTo>
                    <a:lnTo>
                      <a:pt x="0" y="4015"/>
                    </a:lnTo>
                    <a:lnTo>
                      <a:pt x="0" y="4015"/>
                    </a:lnTo>
                    <a:lnTo>
                      <a:pt x="0" y="4829"/>
                    </a:lnTo>
                    <a:lnTo>
                      <a:pt x="0" y="4829"/>
                    </a:lnTo>
                    <a:lnTo>
                      <a:pt x="59" y="5527"/>
                    </a:lnTo>
                    <a:lnTo>
                      <a:pt x="233" y="6167"/>
                    </a:lnTo>
                    <a:lnTo>
                      <a:pt x="233" y="6167"/>
                    </a:lnTo>
                    <a:lnTo>
                      <a:pt x="466" y="6865"/>
                    </a:lnTo>
                    <a:lnTo>
                      <a:pt x="466" y="6865"/>
                    </a:lnTo>
                    <a:lnTo>
                      <a:pt x="873" y="7563"/>
                    </a:lnTo>
                    <a:lnTo>
                      <a:pt x="873" y="7563"/>
                    </a:lnTo>
                    <a:lnTo>
                      <a:pt x="1571" y="8669"/>
                    </a:lnTo>
                    <a:lnTo>
                      <a:pt x="1571" y="8669"/>
                    </a:lnTo>
                    <a:lnTo>
                      <a:pt x="2444" y="9949"/>
                    </a:lnTo>
                    <a:lnTo>
                      <a:pt x="2851" y="10530"/>
                    </a:lnTo>
                    <a:lnTo>
                      <a:pt x="3200" y="11054"/>
                    </a:lnTo>
                    <a:lnTo>
                      <a:pt x="3200" y="11054"/>
                    </a:lnTo>
                    <a:lnTo>
                      <a:pt x="3607" y="11170"/>
                    </a:lnTo>
                    <a:lnTo>
                      <a:pt x="3607" y="11170"/>
                    </a:lnTo>
                    <a:lnTo>
                      <a:pt x="3200" y="10123"/>
                    </a:lnTo>
                    <a:lnTo>
                      <a:pt x="2735" y="9134"/>
                    </a:lnTo>
                    <a:lnTo>
                      <a:pt x="2735" y="9134"/>
                    </a:lnTo>
                    <a:lnTo>
                      <a:pt x="2502" y="86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8"/>
              <p:cNvSpPr/>
              <p:nvPr/>
            </p:nvSpPr>
            <p:spPr>
              <a:xfrm>
                <a:off x="4007050" y="1523800"/>
                <a:ext cx="94575" cy="279275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11171" extrusionOk="0">
                    <a:moveTo>
                      <a:pt x="1" y="1"/>
                    </a:moveTo>
                    <a:lnTo>
                      <a:pt x="457" y="33"/>
                    </a:lnTo>
                    <a:lnTo>
                      <a:pt x="457" y="33"/>
                    </a:lnTo>
                    <a:lnTo>
                      <a:pt x="408" y="1"/>
                    </a:lnTo>
                    <a:close/>
                    <a:moveTo>
                      <a:pt x="457" y="33"/>
                    </a:moveTo>
                    <a:lnTo>
                      <a:pt x="757" y="233"/>
                    </a:lnTo>
                    <a:lnTo>
                      <a:pt x="1106" y="582"/>
                    </a:lnTo>
                    <a:lnTo>
                      <a:pt x="1455" y="931"/>
                    </a:lnTo>
                    <a:lnTo>
                      <a:pt x="1688" y="1280"/>
                    </a:lnTo>
                    <a:lnTo>
                      <a:pt x="1921" y="1688"/>
                    </a:lnTo>
                    <a:lnTo>
                      <a:pt x="2095" y="2095"/>
                    </a:lnTo>
                    <a:lnTo>
                      <a:pt x="2212" y="2502"/>
                    </a:lnTo>
                    <a:lnTo>
                      <a:pt x="2328" y="3200"/>
                    </a:lnTo>
                    <a:lnTo>
                      <a:pt x="2386" y="3840"/>
                    </a:lnTo>
                    <a:lnTo>
                      <a:pt x="2328" y="4887"/>
                    </a:lnTo>
                    <a:lnTo>
                      <a:pt x="2328" y="5120"/>
                    </a:lnTo>
                    <a:lnTo>
                      <a:pt x="2270" y="5818"/>
                    </a:lnTo>
                    <a:lnTo>
                      <a:pt x="2153" y="6516"/>
                    </a:lnTo>
                    <a:lnTo>
                      <a:pt x="2095" y="6691"/>
                    </a:lnTo>
                    <a:lnTo>
                      <a:pt x="1746" y="7680"/>
                    </a:lnTo>
                    <a:lnTo>
                      <a:pt x="1223" y="8785"/>
                    </a:lnTo>
                    <a:lnTo>
                      <a:pt x="1048" y="9134"/>
                    </a:lnTo>
                    <a:lnTo>
                      <a:pt x="583" y="10123"/>
                    </a:lnTo>
                    <a:lnTo>
                      <a:pt x="175" y="11170"/>
                    </a:lnTo>
                    <a:lnTo>
                      <a:pt x="583" y="11054"/>
                    </a:lnTo>
                    <a:lnTo>
                      <a:pt x="699" y="10821"/>
                    </a:lnTo>
                    <a:lnTo>
                      <a:pt x="1339" y="9949"/>
                    </a:lnTo>
                    <a:lnTo>
                      <a:pt x="1979" y="9018"/>
                    </a:lnTo>
                    <a:lnTo>
                      <a:pt x="2735" y="7854"/>
                    </a:lnTo>
                    <a:lnTo>
                      <a:pt x="3317" y="6865"/>
                    </a:lnTo>
                    <a:lnTo>
                      <a:pt x="3491" y="6400"/>
                    </a:lnTo>
                    <a:lnTo>
                      <a:pt x="3666" y="5702"/>
                    </a:lnTo>
                    <a:lnTo>
                      <a:pt x="3724" y="5004"/>
                    </a:lnTo>
                    <a:lnTo>
                      <a:pt x="3782" y="4015"/>
                    </a:lnTo>
                    <a:lnTo>
                      <a:pt x="3782" y="3666"/>
                    </a:lnTo>
                    <a:lnTo>
                      <a:pt x="3666" y="2968"/>
                    </a:lnTo>
                    <a:lnTo>
                      <a:pt x="3491" y="2269"/>
                    </a:lnTo>
                    <a:lnTo>
                      <a:pt x="3259" y="1746"/>
                    </a:lnTo>
                    <a:lnTo>
                      <a:pt x="2968" y="1280"/>
                    </a:lnTo>
                    <a:lnTo>
                      <a:pt x="2677" y="990"/>
                    </a:lnTo>
                    <a:lnTo>
                      <a:pt x="2212" y="524"/>
                    </a:lnTo>
                    <a:lnTo>
                      <a:pt x="1688" y="233"/>
                    </a:lnTo>
                    <a:lnTo>
                      <a:pt x="815" y="59"/>
                    </a:lnTo>
                    <a:lnTo>
                      <a:pt x="457" y="3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8"/>
              <p:cNvSpPr/>
              <p:nvPr/>
            </p:nvSpPr>
            <p:spPr>
              <a:xfrm>
                <a:off x="4007050" y="1523800"/>
                <a:ext cx="94575" cy="279275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11171" fill="none" extrusionOk="0">
                    <a:moveTo>
                      <a:pt x="3782" y="4015"/>
                    </a:moveTo>
                    <a:lnTo>
                      <a:pt x="3782" y="4015"/>
                    </a:lnTo>
                    <a:lnTo>
                      <a:pt x="3782" y="3666"/>
                    </a:lnTo>
                    <a:lnTo>
                      <a:pt x="3782" y="3666"/>
                    </a:lnTo>
                    <a:lnTo>
                      <a:pt x="3666" y="2968"/>
                    </a:lnTo>
                    <a:lnTo>
                      <a:pt x="3491" y="2269"/>
                    </a:lnTo>
                    <a:lnTo>
                      <a:pt x="3491" y="2269"/>
                    </a:lnTo>
                    <a:lnTo>
                      <a:pt x="3259" y="1746"/>
                    </a:lnTo>
                    <a:lnTo>
                      <a:pt x="2968" y="1280"/>
                    </a:lnTo>
                    <a:lnTo>
                      <a:pt x="2968" y="1280"/>
                    </a:lnTo>
                    <a:lnTo>
                      <a:pt x="2677" y="990"/>
                    </a:lnTo>
                    <a:lnTo>
                      <a:pt x="2677" y="990"/>
                    </a:lnTo>
                    <a:lnTo>
                      <a:pt x="2212" y="524"/>
                    </a:lnTo>
                    <a:lnTo>
                      <a:pt x="1688" y="233"/>
                    </a:lnTo>
                    <a:lnTo>
                      <a:pt x="1688" y="233"/>
                    </a:lnTo>
                    <a:lnTo>
                      <a:pt x="815" y="59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08" y="1"/>
                    </a:lnTo>
                    <a:lnTo>
                      <a:pt x="408" y="1"/>
                    </a:lnTo>
                    <a:lnTo>
                      <a:pt x="757" y="233"/>
                    </a:lnTo>
                    <a:lnTo>
                      <a:pt x="1106" y="582"/>
                    </a:lnTo>
                    <a:lnTo>
                      <a:pt x="1455" y="931"/>
                    </a:lnTo>
                    <a:lnTo>
                      <a:pt x="1688" y="1280"/>
                    </a:lnTo>
                    <a:lnTo>
                      <a:pt x="1688" y="1280"/>
                    </a:lnTo>
                    <a:lnTo>
                      <a:pt x="1921" y="1688"/>
                    </a:lnTo>
                    <a:lnTo>
                      <a:pt x="1921" y="1688"/>
                    </a:lnTo>
                    <a:lnTo>
                      <a:pt x="2095" y="2095"/>
                    </a:lnTo>
                    <a:lnTo>
                      <a:pt x="2212" y="2502"/>
                    </a:lnTo>
                    <a:lnTo>
                      <a:pt x="2212" y="2502"/>
                    </a:lnTo>
                    <a:lnTo>
                      <a:pt x="2328" y="3200"/>
                    </a:lnTo>
                    <a:lnTo>
                      <a:pt x="2386" y="3840"/>
                    </a:lnTo>
                    <a:lnTo>
                      <a:pt x="2386" y="3840"/>
                    </a:lnTo>
                    <a:lnTo>
                      <a:pt x="2328" y="4887"/>
                    </a:lnTo>
                    <a:lnTo>
                      <a:pt x="2328" y="4887"/>
                    </a:lnTo>
                    <a:lnTo>
                      <a:pt x="2328" y="5120"/>
                    </a:lnTo>
                    <a:lnTo>
                      <a:pt x="2328" y="5120"/>
                    </a:lnTo>
                    <a:lnTo>
                      <a:pt x="2270" y="5818"/>
                    </a:lnTo>
                    <a:lnTo>
                      <a:pt x="2153" y="6516"/>
                    </a:lnTo>
                    <a:lnTo>
                      <a:pt x="2153" y="6516"/>
                    </a:lnTo>
                    <a:lnTo>
                      <a:pt x="2095" y="6691"/>
                    </a:lnTo>
                    <a:lnTo>
                      <a:pt x="2095" y="6691"/>
                    </a:lnTo>
                    <a:lnTo>
                      <a:pt x="1746" y="7680"/>
                    </a:lnTo>
                    <a:lnTo>
                      <a:pt x="1746" y="7680"/>
                    </a:lnTo>
                    <a:lnTo>
                      <a:pt x="1223" y="8785"/>
                    </a:lnTo>
                    <a:lnTo>
                      <a:pt x="1223" y="8785"/>
                    </a:lnTo>
                    <a:lnTo>
                      <a:pt x="1048" y="9134"/>
                    </a:lnTo>
                    <a:lnTo>
                      <a:pt x="1048" y="9134"/>
                    </a:lnTo>
                    <a:lnTo>
                      <a:pt x="583" y="10123"/>
                    </a:lnTo>
                    <a:lnTo>
                      <a:pt x="175" y="11170"/>
                    </a:lnTo>
                    <a:lnTo>
                      <a:pt x="175" y="11170"/>
                    </a:lnTo>
                    <a:lnTo>
                      <a:pt x="583" y="11054"/>
                    </a:lnTo>
                    <a:lnTo>
                      <a:pt x="583" y="11054"/>
                    </a:lnTo>
                    <a:lnTo>
                      <a:pt x="699" y="10821"/>
                    </a:lnTo>
                    <a:lnTo>
                      <a:pt x="699" y="10821"/>
                    </a:lnTo>
                    <a:lnTo>
                      <a:pt x="1339" y="9949"/>
                    </a:lnTo>
                    <a:lnTo>
                      <a:pt x="1979" y="9018"/>
                    </a:lnTo>
                    <a:lnTo>
                      <a:pt x="1979" y="9018"/>
                    </a:lnTo>
                    <a:lnTo>
                      <a:pt x="2735" y="7854"/>
                    </a:lnTo>
                    <a:lnTo>
                      <a:pt x="2735" y="7854"/>
                    </a:lnTo>
                    <a:lnTo>
                      <a:pt x="3317" y="6865"/>
                    </a:lnTo>
                    <a:lnTo>
                      <a:pt x="3317" y="6865"/>
                    </a:lnTo>
                    <a:lnTo>
                      <a:pt x="3491" y="6400"/>
                    </a:lnTo>
                    <a:lnTo>
                      <a:pt x="3491" y="6400"/>
                    </a:lnTo>
                    <a:lnTo>
                      <a:pt x="3666" y="5702"/>
                    </a:lnTo>
                    <a:lnTo>
                      <a:pt x="3724" y="5004"/>
                    </a:lnTo>
                    <a:lnTo>
                      <a:pt x="3724" y="5004"/>
                    </a:lnTo>
                    <a:lnTo>
                      <a:pt x="3782" y="401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8"/>
              <p:cNvSpPr/>
              <p:nvPr/>
            </p:nvSpPr>
            <p:spPr>
              <a:xfrm>
                <a:off x="3964875" y="1523800"/>
                <a:ext cx="58200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11229" extrusionOk="0">
                    <a:moveTo>
                      <a:pt x="990" y="1"/>
                    </a:moveTo>
                    <a:lnTo>
                      <a:pt x="873" y="59"/>
                    </a:lnTo>
                    <a:lnTo>
                      <a:pt x="699" y="350"/>
                    </a:lnTo>
                    <a:lnTo>
                      <a:pt x="466" y="757"/>
                    </a:lnTo>
                    <a:lnTo>
                      <a:pt x="292" y="1339"/>
                    </a:lnTo>
                    <a:lnTo>
                      <a:pt x="117" y="2269"/>
                    </a:lnTo>
                    <a:lnTo>
                      <a:pt x="59" y="2968"/>
                    </a:lnTo>
                    <a:lnTo>
                      <a:pt x="1" y="3724"/>
                    </a:lnTo>
                    <a:lnTo>
                      <a:pt x="59" y="5062"/>
                    </a:lnTo>
                    <a:lnTo>
                      <a:pt x="117" y="5993"/>
                    </a:lnTo>
                    <a:lnTo>
                      <a:pt x="175" y="6400"/>
                    </a:lnTo>
                    <a:lnTo>
                      <a:pt x="408" y="7563"/>
                    </a:lnTo>
                    <a:lnTo>
                      <a:pt x="582" y="8552"/>
                    </a:lnTo>
                    <a:lnTo>
                      <a:pt x="1222" y="11229"/>
                    </a:lnTo>
                    <a:lnTo>
                      <a:pt x="1688" y="11170"/>
                    </a:lnTo>
                    <a:lnTo>
                      <a:pt x="2037" y="8611"/>
                    </a:lnTo>
                    <a:lnTo>
                      <a:pt x="2153" y="7680"/>
                    </a:lnTo>
                    <a:lnTo>
                      <a:pt x="2270" y="6458"/>
                    </a:lnTo>
                    <a:lnTo>
                      <a:pt x="2328" y="5295"/>
                    </a:lnTo>
                    <a:lnTo>
                      <a:pt x="2328" y="3840"/>
                    </a:lnTo>
                    <a:lnTo>
                      <a:pt x="2328" y="3782"/>
                    </a:lnTo>
                    <a:lnTo>
                      <a:pt x="2211" y="2444"/>
                    </a:lnTo>
                    <a:lnTo>
                      <a:pt x="2095" y="1571"/>
                    </a:lnTo>
                    <a:lnTo>
                      <a:pt x="1921" y="873"/>
                    </a:lnTo>
                    <a:lnTo>
                      <a:pt x="1688" y="350"/>
                    </a:lnTo>
                    <a:lnTo>
                      <a:pt x="1571" y="175"/>
                    </a:lnTo>
                    <a:lnTo>
                      <a:pt x="1397" y="59"/>
                    </a:lnTo>
                    <a:lnTo>
                      <a:pt x="128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38"/>
              <p:cNvSpPr/>
              <p:nvPr/>
            </p:nvSpPr>
            <p:spPr>
              <a:xfrm>
                <a:off x="3964875" y="1523800"/>
                <a:ext cx="58200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11229" fill="none" extrusionOk="0">
                    <a:moveTo>
                      <a:pt x="2328" y="3840"/>
                    </a:moveTo>
                    <a:lnTo>
                      <a:pt x="2328" y="3840"/>
                    </a:lnTo>
                    <a:lnTo>
                      <a:pt x="2328" y="3782"/>
                    </a:lnTo>
                    <a:lnTo>
                      <a:pt x="2328" y="3782"/>
                    </a:lnTo>
                    <a:lnTo>
                      <a:pt x="2211" y="2444"/>
                    </a:lnTo>
                    <a:lnTo>
                      <a:pt x="2211" y="2444"/>
                    </a:lnTo>
                    <a:lnTo>
                      <a:pt x="2095" y="1571"/>
                    </a:lnTo>
                    <a:lnTo>
                      <a:pt x="2095" y="1571"/>
                    </a:lnTo>
                    <a:lnTo>
                      <a:pt x="1921" y="873"/>
                    </a:lnTo>
                    <a:lnTo>
                      <a:pt x="1688" y="350"/>
                    </a:lnTo>
                    <a:lnTo>
                      <a:pt x="1571" y="175"/>
                    </a:lnTo>
                    <a:lnTo>
                      <a:pt x="1397" y="59"/>
                    </a:lnTo>
                    <a:lnTo>
                      <a:pt x="1281" y="1"/>
                    </a:lnTo>
                    <a:lnTo>
                      <a:pt x="1106" y="1"/>
                    </a:lnTo>
                    <a:lnTo>
                      <a:pt x="1106" y="1"/>
                    </a:lnTo>
                    <a:lnTo>
                      <a:pt x="990" y="1"/>
                    </a:lnTo>
                    <a:lnTo>
                      <a:pt x="873" y="59"/>
                    </a:lnTo>
                    <a:lnTo>
                      <a:pt x="699" y="350"/>
                    </a:lnTo>
                    <a:lnTo>
                      <a:pt x="466" y="757"/>
                    </a:lnTo>
                    <a:lnTo>
                      <a:pt x="292" y="1339"/>
                    </a:lnTo>
                    <a:lnTo>
                      <a:pt x="292" y="1339"/>
                    </a:lnTo>
                    <a:lnTo>
                      <a:pt x="117" y="2269"/>
                    </a:lnTo>
                    <a:lnTo>
                      <a:pt x="117" y="2269"/>
                    </a:lnTo>
                    <a:lnTo>
                      <a:pt x="59" y="2968"/>
                    </a:lnTo>
                    <a:lnTo>
                      <a:pt x="1" y="3724"/>
                    </a:lnTo>
                    <a:lnTo>
                      <a:pt x="1" y="3724"/>
                    </a:lnTo>
                    <a:lnTo>
                      <a:pt x="59" y="5062"/>
                    </a:lnTo>
                    <a:lnTo>
                      <a:pt x="59" y="5062"/>
                    </a:lnTo>
                    <a:lnTo>
                      <a:pt x="117" y="5993"/>
                    </a:lnTo>
                    <a:lnTo>
                      <a:pt x="117" y="5993"/>
                    </a:lnTo>
                    <a:lnTo>
                      <a:pt x="175" y="6400"/>
                    </a:lnTo>
                    <a:lnTo>
                      <a:pt x="175" y="6400"/>
                    </a:lnTo>
                    <a:lnTo>
                      <a:pt x="408" y="7563"/>
                    </a:lnTo>
                    <a:lnTo>
                      <a:pt x="408" y="7563"/>
                    </a:lnTo>
                    <a:lnTo>
                      <a:pt x="582" y="8552"/>
                    </a:lnTo>
                    <a:lnTo>
                      <a:pt x="582" y="8552"/>
                    </a:lnTo>
                    <a:lnTo>
                      <a:pt x="1222" y="11229"/>
                    </a:lnTo>
                    <a:lnTo>
                      <a:pt x="1222" y="11229"/>
                    </a:lnTo>
                    <a:lnTo>
                      <a:pt x="1688" y="11170"/>
                    </a:lnTo>
                    <a:lnTo>
                      <a:pt x="1688" y="11170"/>
                    </a:lnTo>
                    <a:lnTo>
                      <a:pt x="2037" y="8611"/>
                    </a:lnTo>
                    <a:lnTo>
                      <a:pt x="2037" y="8611"/>
                    </a:lnTo>
                    <a:lnTo>
                      <a:pt x="2153" y="7680"/>
                    </a:lnTo>
                    <a:lnTo>
                      <a:pt x="2153" y="7680"/>
                    </a:lnTo>
                    <a:lnTo>
                      <a:pt x="2270" y="6458"/>
                    </a:lnTo>
                    <a:lnTo>
                      <a:pt x="2270" y="6458"/>
                    </a:lnTo>
                    <a:lnTo>
                      <a:pt x="2328" y="5295"/>
                    </a:lnTo>
                    <a:lnTo>
                      <a:pt x="2328" y="5295"/>
                    </a:lnTo>
                    <a:lnTo>
                      <a:pt x="2328" y="384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8"/>
              <p:cNvSpPr/>
              <p:nvPr/>
            </p:nvSpPr>
            <p:spPr>
              <a:xfrm>
                <a:off x="3870350" y="1551425"/>
                <a:ext cx="34925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6226" extrusionOk="0">
                    <a:moveTo>
                      <a:pt x="1338" y="1"/>
                    </a:moveTo>
                    <a:lnTo>
                      <a:pt x="1280" y="59"/>
                    </a:lnTo>
                    <a:lnTo>
                      <a:pt x="1164" y="117"/>
                    </a:lnTo>
                    <a:lnTo>
                      <a:pt x="931" y="350"/>
                    </a:lnTo>
                    <a:lnTo>
                      <a:pt x="698" y="699"/>
                    </a:lnTo>
                    <a:lnTo>
                      <a:pt x="466" y="1164"/>
                    </a:lnTo>
                    <a:lnTo>
                      <a:pt x="233" y="1688"/>
                    </a:lnTo>
                    <a:lnTo>
                      <a:pt x="58" y="2328"/>
                    </a:lnTo>
                    <a:lnTo>
                      <a:pt x="0" y="3026"/>
                    </a:lnTo>
                    <a:lnTo>
                      <a:pt x="58" y="3724"/>
                    </a:lnTo>
                    <a:lnTo>
                      <a:pt x="117" y="4364"/>
                    </a:lnTo>
                    <a:lnTo>
                      <a:pt x="291" y="4946"/>
                    </a:lnTo>
                    <a:lnTo>
                      <a:pt x="524" y="5411"/>
                    </a:lnTo>
                    <a:lnTo>
                      <a:pt x="698" y="5760"/>
                    </a:lnTo>
                    <a:lnTo>
                      <a:pt x="873" y="6051"/>
                    </a:lnTo>
                    <a:lnTo>
                      <a:pt x="1106" y="6226"/>
                    </a:lnTo>
                    <a:lnTo>
                      <a:pt x="1106" y="6109"/>
                    </a:lnTo>
                    <a:lnTo>
                      <a:pt x="989" y="5935"/>
                    </a:lnTo>
                    <a:lnTo>
                      <a:pt x="757" y="5295"/>
                    </a:lnTo>
                    <a:lnTo>
                      <a:pt x="582" y="4830"/>
                    </a:lnTo>
                    <a:lnTo>
                      <a:pt x="466" y="4306"/>
                    </a:lnTo>
                    <a:lnTo>
                      <a:pt x="349" y="3666"/>
                    </a:lnTo>
                    <a:lnTo>
                      <a:pt x="349" y="3026"/>
                    </a:lnTo>
                    <a:lnTo>
                      <a:pt x="408" y="2386"/>
                    </a:lnTo>
                    <a:lnTo>
                      <a:pt x="524" y="1804"/>
                    </a:lnTo>
                    <a:lnTo>
                      <a:pt x="698" y="1281"/>
                    </a:lnTo>
                    <a:lnTo>
                      <a:pt x="931" y="815"/>
                    </a:lnTo>
                    <a:lnTo>
                      <a:pt x="1280" y="234"/>
                    </a:lnTo>
                    <a:lnTo>
                      <a:pt x="1338" y="117"/>
                    </a:lnTo>
                    <a:lnTo>
                      <a:pt x="1397" y="59"/>
                    </a:lnTo>
                    <a:lnTo>
                      <a:pt x="1397" y="1"/>
                    </a:lnTo>
                    <a:close/>
                  </a:path>
                </a:pathLst>
              </a:custGeom>
              <a:solidFill>
                <a:srgbClr val="EC6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8"/>
              <p:cNvSpPr/>
              <p:nvPr/>
            </p:nvSpPr>
            <p:spPr>
              <a:xfrm>
                <a:off x="3870350" y="1551425"/>
                <a:ext cx="34925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6226" fill="none" extrusionOk="0">
                    <a:moveTo>
                      <a:pt x="1397" y="1"/>
                    </a:moveTo>
                    <a:lnTo>
                      <a:pt x="1397" y="1"/>
                    </a:lnTo>
                    <a:lnTo>
                      <a:pt x="1338" y="1"/>
                    </a:lnTo>
                    <a:lnTo>
                      <a:pt x="1338" y="1"/>
                    </a:lnTo>
                    <a:lnTo>
                      <a:pt x="1280" y="59"/>
                    </a:lnTo>
                    <a:lnTo>
                      <a:pt x="1280" y="59"/>
                    </a:lnTo>
                    <a:lnTo>
                      <a:pt x="1164" y="117"/>
                    </a:lnTo>
                    <a:lnTo>
                      <a:pt x="1164" y="117"/>
                    </a:lnTo>
                    <a:lnTo>
                      <a:pt x="931" y="350"/>
                    </a:lnTo>
                    <a:lnTo>
                      <a:pt x="698" y="699"/>
                    </a:lnTo>
                    <a:lnTo>
                      <a:pt x="698" y="699"/>
                    </a:lnTo>
                    <a:lnTo>
                      <a:pt x="466" y="1164"/>
                    </a:lnTo>
                    <a:lnTo>
                      <a:pt x="233" y="1688"/>
                    </a:lnTo>
                    <a:lnTo>
                      <a:pt x="233" y="1688"/>
                    </a:lnTo>
                    <a:lnTo>
                      <a:pt x="58" y="2328"/>
                    </a:lnTo>
                    <a:lnTo>
                      <a:pt x="58" y="2328"/>
                    </a:lnTo>
                    <a:lnTo>
                      <a:pt x="0" y="3026"/>
                    </a:lnTo>
                    <a:lnTo>
                      <a:pt x="0" y="3026"/>
                    </a:lnTo>
                    <a:lnTo>
                      <a:pt x="58" y="3724"/>
                    </a:lnTo>
                    <a:lnTo>
                      <a:pt x="58" y="3724"/>
                    </a:lnTo>
                    <a:lnTo>
                      <a:pt x="117" y="4364"/>
                    </a:lnTo>
                    <a:lnTo>
                      <a:pt x="117" y="4364"/>
                    </a:lnTo>
                    <a:lnTo>
                      <a:pt x="291" y="4946"/>
                    </a:lnTo>
                    <a:lnTo>
                      <a:pt x="291" y="4946"/>
                    </a:lnTo>
                    <a:lnTo>
                      <a:pt x="524" y="5411"/>
                    </a:lnTo>
                    <a:lnTo>
                      <a:pt x="524" y="5411"/>
                    </a:lnTo>
                    <a:lnTo>
                      <a:pt x="698" y="5760"/>
                    </a:lnTo>
                    <a:lnTo>
                      <a:pt x="873" y="6051"/>
                    </a:lnTo>
                    <a:lnTo>
                      <a:pt x="873" y="6051"/>
                    </a:lnTo>
                    <a:lnTo>
                      <a:pt x="1106" y="6226"/>
                    </a:lnTo>
                    <a:lnTo>
                      <a:pt x="1106" y="6226"/>
                    </a:lnTo>
                    <a:lnTo>
                      <a:pt x="1106" y="6226"/>
                    </a:lnTo>
                    <a:lnTo>
                      <a:pt x="1106" y="6226"/>
                    </a:lnTo>
                    <a:lnTo>
                      <a:pt x="1106" y="6109"/>
                    </a:lnTo>
                    <a:lnTo>
                      <a:pt x="989" y="5935"/>
                    </a:lnTo>
                    <a:lnTo>
                      <a:pt x="757" y="5295"/>
                    </a:lnTo>
                    <a:lnTo>
                      <a:pt x="757" y="5295"/>
                    </a:lnTo>
                    <a:lnTo>
                      <a:pt x="582" y="4830"/>
                    </a:lnTo>
                    <a:lnTo>
                      <a:pt x="582" y="4830"/>
                    </a:lnTo>
                    <a:lnTo>
                      <a:pt x="466" y="4306"/>
                    </a:lnTo>
                    <a:lnTo>
                      <a:pt x="466" y="4306"/>
                    </a:lnTo>
                    <a:lnTo>
                      <a:pt x="349" y="3666"/>
                    </a:lnTo>
                    <a:lnTo>
                      <a:pt x="349" y="3666"/>
                    </a:lnTo>
                    <a:lnTo>
                      <a:pt x="349" y="3026"/>
                    </a:lnTo>
                    <a:lnTo>
                      <a:pt x="349" y="3026"/>
                    </a:lnTo>
                    <a:lnTo>
                      <a:pt x="408" y="2386"/>
                    </a:lnTo>
                    <a:lnTo>
                      <a:pt x="408" y="2386"/>
                    </a:lnTo>
                    <a:lnTo>
                      <a:pt x="524" y="1804"/>
                    </a:lnTo>
                    <a:lnTo>
                      <a:pt x="524" y="1804"/>
                    </a:lnTo>
                    <a:lnTo>
                      <a:pt x="698" y="1281"/>
                    </a:lnTo>
                    <a:lnTo>
                      <a:pt x="931" y="815"/>
                    </a:lnTo>
                    <a:lnTo>
                      <a:pt x="931" y="815"/>
                    </a:lnTo>
                    <a:lnTo>
                      <a:pt x="1280" y="234"/>
                    </a:lnTo>
                    <a:lnTo>
                      <a:pt x="1280" y="234"/>
                    </a:lnTo>
                    <a:lnTo>
                      <a:pt x="1338" y="117"/>
                    </a:lnTo>
                    <a:lnTo>
                      <a:pt x="1338" y="117"/>
                    </a:lnTo>
                    <a:lnTo>
                      <a:pt x="1397" y="59"/>
                    </a:lnTo>
                    <a:lnTo>
                      <a:pt x="1397" y="59"/>
                    </a:lnTo>
                    <a:lnTo>
                      <a:pt x="1397" y="1"/>
                    </a:lnTo>
                    <a:lnTo>
                      <a:pt x="1397" y="1"/>
                    </a:lnTo>
                    <a:lnTo>
                      <a:pt x="1397" y="1"/>
                    </a:lnTo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8"/>
              <p:cNvSpPr/>
              <p:nvPr/>
            </p:nvSpPr>
            <p:spPr>
              <a:xfrm>
                <a:off x="3903800" y="1536900"/>
                <a:ext cx="40750" cy="183275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7331" extrusionOk="0">
                    <a:moveTo>
                      <a:pt x="1629" y="0"/>
                    </a:moveTo>
                    <a:lnTo>
                      <a:pt x="1513" y="58"/>
                    </a:lnTo>
                    <a:lnTo>
                      <a:pt x="1455" y="117"/>
                    </a:lnTo>
                    <a:lnTo>
                      <a:pt x="1397" y="175"/>
                    </a:lnTo>
                    <a:lnTo>
                      <a:pt x="1338" y="175"/>
                    </a:lnTo>
                    <a:lnTo>
                      <a:pt x="1222" y="291"/>
                    </a:lnTo>
                    <a:lnTo>
                      <a:pt x="1106" y="466"/>
                    </a:lnTo>
                    <a:lnTo>
                      <a:pt x="815" y="873"/>
                    </a:lnTo>
                    <a:lnTo>
                      <a:pt x="524" y="1396"/>
                    </a:lnTo>
                    <a:lnTo>
                      <a:pt x="233" y="2036"/>
                    </a:lnTo>
                    <a:lnTo>
                      <a:pt x="59" y="2793"/>
                    </a:lnTo>
                    <a:lnTo>
                      <a:pt x="0" y="3607"/>
                    </a:lnTo>
                    <a:lnTo>
                      <a:pt x="0" y="4422"/>
                    </a:lnTo>
                    <a:lnTo>
                      <a:pt x="117" y="5178"/>
                    </a:lnTo>
                    <a:lnTo>
                      <a:pt x="349" y="5818"/>
                    </a:lnTo>
                    <a:lnTo>
                      <a:pt x="582" y="6400"/>
                    </a:lnTo>
                    <a:lnTo>
                      <a:pt x="815" y="6807"/>
                    </a:lnTo>
                    <a:lnTo>
                      <a:pt x="989" y="7098"/>
                    </a:lnTo>
                    <a:lnTo>
                      <a:pt x="1222" y="7330"/>
                    </a:lnTo>
                    <a:lnTo>
                      <a:pt x="1222" y="7272"/>
                    </a:lnTo>
                    <a:lnTo>
                      <a:pt x="1106" y="7039"/>
                    </a:lnTo>
                    <a:lnTo>
                      <a:pt x="815" y="6283"/>
                    </a:lnTo>
                    <a:lnTo>
                      <a:pt x="640" y="5760"/>
                    </a:lnTo>
                    <a:lnTo>
                      <a:pt x="466" y="5120"/>
                    </a:lnTo>
                    <a:lnTo>
                      <a:pt x="349" y="4363"/>
                    </a:lnTo>
                    <a:lnTo>
                      <a:pt x="349" y="3607"/>
                    </a:lnTo>
                    <a:lnTo>
                      <a:pt x="408" y="2851"/>
                    </a:lnTo>
                    <a:lnTo>
                      <a:pt x="582" y="2153"/>
                    </a:lnTo>
                    <a:lnTo>
                      <a:pt x="757" y="1513"/>
                    </a:lnTo>
                    <a:lnTo>
                      <a:pt x="989" y="989"/>
                    </a:lnTo>
                    <a:lnTo>
                      <a:pt x="1222" y="582"/>
                    </a:lnTo>
                    <a:lnTo>
                      <a:pt x="1338" y="407"/>
                    </a:lnTo>
                    <a:lnTo>
                      <a:pt x="1455" y="291"/>
                    </a:lnTo>
                    <a:lnTo>
                      <a:pt x="1513" y="233"/>
                    </a:lnTo>
                    <a:lnTo>
                      <a:pt x="1513" y="175"/>
                    </a:lnTo>
                    <a:lnTo>
                      <a:pt x="1571" y="117"/>
                    </a:ln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B8EF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8"/>
              <p:cNvSpPr/>
              <p:nvPr/>
            </p:nvSpPr>
            <p:spPr>
              <a:xfrm>
                <a:off x="3903800" y="1536900"/>
                <a:ext cx="40750" cy="183275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7331" fill="none" extrusionOk="0">
                    <a:moveTo>
                      <a:pt x="1629" y="0"/>
                    </a:moveTo>
                    <a:lnTo>
                      <a:pt x="1629" y="0"/>
                    </a:lnTo>
                    <a:lnTo>
                      <a:pt x="1513" y="58"/>
                    </a:lnTo>
                    <a:lnTo>
                      <a:pt x="1513" y="58"/>
                    </a:lnTo>
                    <a:lnTo>
                      <a:pt x="1455" y="117"/>
                    </a:lnTo>
                    <a:lnTo>
                      <a:pt x="1397" y="175"/>
                    </a:lnTo>
                    <a:lnTo>
                      <a:pt x="1338" y="175"/>
                    </a:lnTo>
                    <a:lnTo>
                      <a:pt x="1338" y="175"/>
                    </a:lnTo>
                    <a:lnTo>
                      <a:pt x="1222" y="291"/>
                    </a:lnTo>
                    <a:lnTo>
                      <a:pt x="1222" y="291"/>
                    </a:lnTo>
                    <a:lnTo>
                      <a:pt x="1106" y="466"/>
                    </a:lnTo>
                    <a:lnTo>
                      <a:pt x="1106" y="466"/>
                    </a:lnTo>
                    <a:lnTo>
                      <a:pt x="815" y="873"/>
                    </a:lnTo>
                    <a:lnTo>
                      <a:pt x="815" y="873"/>
                    </a:lnTo>
                    <a:lnTo>
                      <a:pt x="524" y="1396"/>
                    </a:lnTo>
                    <a:lnTo>
                      <a:pt x="233" y="2036"/>
                    </a:lnTo>
                    <a:lnTo>
                      <a:pt x="233" y="2036"/>
                    </a:lnTo>
                    <a:lnTo>
                      <a:pt x="59" y="2793"/>
                    </a:lnTo>
                    <a:lnTo>
                      <a:pt x="59" y="2793"/>
                    </a:lnTo>
                    <a:lnTo>
                      <a:pt x="0" y="3607"/>
                    </a:lnTo>
                    <a:lnTo>
                      <a:pt x="0" y="3607"/>
                    </a:lnTo>
                    <a:lnTo>
                      <a:pt x="0" y="4422"/>
                    </a:lnTo>
                    <a:lnTo>
                      <a:pt x="0" y="4422"/>
                    </a:lnTo>
                    <a:lnTo>
                      <a:pt x="117" y="5178"/>
                    </a:lnTo>
                    <a:lnTo>
                      <a:pt x="117" y="5178"/>
                    </a:lnTo>
                    <a:lnTo>
                      <a:pt x="349" y="5818"/>
                    </a:lnTo>
                    <a:lnTo>
                      <a:pt x="349" y="5818"/>
                    </a:lnTo>
                    <a:lnTo>
                      <a:pt x="582" y="6400"/>
                    </a:lnTo>
                    <a:lnTo>
                      <a:pt x="582" y="6400"/>
                    </a:lnTo>
                    <a:lnTo>
                      <a:pt x="815" y="6807"/>
                    </a:lnTo>
                    <a:lnTo>
                      <a:pt x="989" y="7098"/>
                    </a:lnTo>
                    <a:lnTo>
                      <a:pt x="989" y="7098"/>
                    </a:lnTo>
                    <a:lnTo>
                      <a:pt x="1222" y="7330"/>
                    </a:lnTo>
                    <a:lnTo>
                      <a:pt x="1222" y="7330"/>
                    </a:lnTo>
                    <a:lnTo>
                      <a:pt x="1222" y="7330"/>
                    </a:lnTo>
                    <a:lnTo>
                      <a:pt x="1222" y="7330"/>
                    </a:lnTo>
                    <a:lnTo>
                      <a:pt x="1222" y="7272"/>
                    </a:lnTo>
                    <a:lnTo>
                      <a:pt x="1106" y="7039"/>
                    </a:lnTo>
                    <a:lnTo>
                      <a:pt x="1106" y="7039"/>
                    </a:lnTo>
                    <a:lnTo>
                      <a:pt x="815" y="6283"/>
                    </a:lnTo>
                    <a:lnTo>
                      <a:pt x="815" y="6283"/>
                    </a:lnTo>
                    <a:lnTo>
                      <a:pt x="640" y="5760"/>
                    </a:lnTo>
                    <a:lnTo>
                      <a:pt x="640" y="5760"/>
                    </a:lnTo>
                    <a:lnTo>
                      <a:pt x="466" y="5120"/>
                    </a:lnTo>
                    <a:lnTo>
                      <a:pt x="466" y="5120"/>
                    </a:lnTo>
                    <a:lnTo>
                      <a:pt x="349" y="4363"/>
                    </a:lnTo>
                    <a:lnTo>
                      <a:pt x="349" y="4363"/>
                    </a:lnTo>
                    <a:lnTo>
                      <a:pt x="349" y="3607"/>
                    </a:lnTo>
                    <a:lnTo>
                      <a:pt x="349" y="3607"/>
                    </a:lnTo>
                    <a:lnTo>
                      <a:pt x="408" y="2851"/>
                    </a:lnTo>
                    <a:lnTo>
                      <a:pt x="408" y="2851"/>
                    </a:lnTo>
                    <a:lnTo>
                      <a:pt x="582" y="2153"/>
                    </a:lnTo>
                    <a:lnTo>
                      <a:pt x="582" y="2153"/>
                    </a:lnTo>
                    <a:lnTo>
                      <a:pt x="757" y="1513"/>
                    </a:lnTo>
                    <a:lnTo>
                      <a:pt x="989" y="989"/>
                    </a:lnTo>
                    <a:lnTo>
                      <a:pt x="989" y="989"/>
                    </a:lnTo>
                    <a:lnTo>
                      <a:pt x="1222" y="582"/>
                    </a:lnTo>
                    <a:lnTo>
                      <a:pt x="1222" y="582"/>
                    </a:lnTo>
                    <a:lnTo>
                      <a:pt x="1338" y="407"/>
                    </a:lnTo>
                    <a:lnTo>
                      <a:pt x="1338" y="407"/>
                    </a:lnTo>
                    <a:lnTo>
                      <a:pt x="1455" y="291"/>
                    </a:lnTo>
                    <a:lnTo>
                      <a:pt x="1513" y="233"/>
                    </a:lnTo>
                    <a:lnTo>
                      <a:pt x="1513" y="175"/>
                    </a:lnTo>
                    <a:lnTo>
                      <a:pt x="1513" y="175"/>
                    </a:lnTo>
                    <a:lnTo>
                      <a:pt x="1571" y="117"/>
                    </a:lnTo>
                    <a:lnTo>
                      <a:pt x="1571" y="117"/>
                    </a:lnTo>
                    <a:lnTo>
                      <a:pt x="1629" y="0"/>
                    </a:lnTo>
                    <a:lnTo>
                      <a:pt x="1629" y="0"/>
                    </a:lnTo>
                    <a:lnTo>
                      <a:pt x="1629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8"/>
              <p:cNvSpPr/>
              <p:nvPr/>
            </p:nvSpPr>
            <p:spPr>
              <a:xfrm>
                <a:off x="3935800" y="1529625"/>
                <a:ext cx="43650" cy="2051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8204" extrusionOk="0">
                    <a:moveTo>
                      <a:pt x="1687" y="0"/>
                    </a:moveTo>
                    <a:lnTo>
                      <a:pt x="1629" y="58"/>
                    </a:lnTo>
                    <a:lnTo>
                      <a:pt x="1513" y="117"/>
                    </a:lnTo>
                    <a:lnTo>
                      <a:pt x="1513" y="175"/>
                    </a:lnTo>
                    <a:lnTo>
                      <a:pt x="1455" y="233"/>
                    </a:lnTo>
                    <a:lnTo>
                      <a:pt x="1280" y="349"/>
                    </a:lnTo>
                    <a:lnTo>
                      <a:pt x="1164" y="524"/>
                    </a:lnTo>
                    <a:lnTo>
                      <a:pt x="989" y="698"/>
                    </a:lnTo>
                    <a:lnTo>
                      <a:pt x="931" y="815"/>
                    </a:lnTo>
                    <a:lnTo>
                      <a:pt x="815" y="989"/>
                    </a:lnTo>
                    <a:lnTo>
                      <a:pt x="524" y="1571"/>
                    </a:lnTo>
                    <a:lnTo>
                      <a:pt x="233" y="2269"/>
                    </a:lnTo>
                    <a:lnTo>
                      <a:pt x="117" y="3084"/>
                    </a:lnTo>
                    <a:lnTo>
                      <a:pt x="0" y="4014"/>
                    </a:lnTo>
                    <a:lnTo>
                      <a:pt x="0" y="4247"/>
                    </a:lnTo>
                    <a:lnTo>
                      <a:pt x="0" y="4480"/>
                    </a:lnTo>
                    <a:lnTo>
                      <a:pt x="58" y="4887"/>
                    </a:lnTo>
                    <a:lnTo>
                      <a:pt x="117" y="5352"/>
                    </a:lnTo>
                    <a:lnTo>
                      <a:pt x="175" y="5760"/>
                    </a:lnTo>
                    <a:lnTo>
                      <a:pt x="407" y="6458"/>
                    </a:lnTo>
                    <a:lnTo>
                      <a:pt x="640" y="7098"/>
                    </a:lnTo>
                    <a:lnTo>
                      <a:pt x="873" y="7563"/>
                    </a:lnTo>
                    <a:lnTo>
                      <a:pt x="1106" y="7912"/>
                    </a:lnTo>
                    <a:lnTo>
                      <a:pt x="1338" y="8203"/>
                    </a:lnTo>
                    <a:lnTo>
                      <a:pt x="1338" y="8087"/>
                    </a:lnTo>
                    <a:lnTo>
                      <a:pt x="1222" y="7854"/>
                    </a:lnTo>
                    <a:lnTo>
                      <a:pt x="873" y="6981"/>
                    </a:lnTo>
                    <a:lnTo>
                      <a:pt x="698" y="6400"/>
                    </a:lnTo>
                    <a:lnTo>
                      <a:pt x="524" y="5702"/>
                    </a:lnTo>
                    <a:lnTo>
                      <a:pt x="466" y="5294"/>
                    </a:lnTo>
                    <a:lnTo>
                      <a:pt x="407" y="4887"/>
                    </a:lnTo>
                    <a:lnTo>
                      <a:pt x="349" y="4480"/>
                    </a:lnTo>
                    <a:lnTo>
                      <a:pt x="349" y="4247"/>
                    </a:lnTo>
                    <a:lnTo>
                      <a:pt x="349" y="4014"/>
                    </a:lnTo>
                    <a:lnTo>
                      <a:pt x="407" y="3142"/>
                    </a:lnTo>
                    <a:lnTo>
                      <a:pt x="582" y="2386"/>
                    </a:lnTo>
                    <a:lnTo>
                      <a:pt x="815" y="1687"/>
                    </a:lnTo>
                    <a:lnTo>
                      <a:pt x="1047" y="1106"/>
                    </a:lnTo>
                    <a:lnTo>
                      <a:pt x="1106" y="989"/>
                    </a:lnTo>
                    <a:lnTo>
                      <a:pt x="1164" y="873"/>
                    </a:lnTo>
                    <a:lnTo>
                      <a:pt x="1280" y="640"/>
                    </a:lnTo>
                    <a:lnTo>
                      <a:pt x="1396" y="466"/>
                    </a:lnTo>
                    <a:lnTo>
                      <a:pt x="1513" y="291"/>
                    </a:lnTo>
                    <a:lnTo>
                      <a:pt x="1571" y="233"/>
                    </a:lnTo>
                    <a:lnTo>
                      <a:pt x="1629" y="175"/>
                    </a:lnTo>
                    <a:lnTo>
                      <a:pt x="1687" y="117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rgbClr val="EC6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8"/>
              <p:cNvSpPr/>
              <p:nvPr/>
            </p:nvSpPr>
            <p:spPr>
              <a:xfrm>
                <a:off x="3935800" y="1529625"/>
                <a:ext cx="43650" cy="2051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8204" fill="none" extrusionOk="0">
                    <a:moveTo>
                      <a:pt x="1687" y="0"/>
                    </a:moveTo>
                    <a:lnTo>
                      <a:pt x="1687" y="0"/>
                    </a:lnTo>
                    <a:lnTo>
                      <a:pt x="1629" y="58"/>
                    </a:lnTo>
                    <a:lnTo>
                      <a:pt x="1629" y="58"/>
                    </a:lnTo>
                    <a:lnTo>
                      <a:pt x="1513" y="117"/>
                    </a:lnTo>
                    <a:lnTo>
                      <a:pt x="1513" y="175"/>
                    </a:lnTo>
                    <a:lnTo>
                      <a:pt x="1455" y="233"/>
                    </a:lnTo>
                    <a:lnTo>
                      <a:pt x="1455" y="233"/>
                    </a:lnTo>
                    <a:lnTo>
                      <a:pt x="1280" y="349"/>
                    </a:lnTo>
                    <a:lnTo>
                      <a:pt x="1280" y="349"/>
                    </a:lnTo>
                    <a:lnTo>
                      <a:pt x="1164" y="524"/>
                    </a:lnTo>
                    <a:lnTo>
                      <a:pt x="1164" y="524"/>
                    </a:lnTo>
                    <a:lnTo>
                      <a:pt x="989" y="698"/>
                    </a:lnTo>
                    <a:lnTo>
                      <a:pt x="989" y="698"/>
                    </a:lnTo>
                    <a:lnTo>
                      <a:pt x="931" y="815"/>
                    </a:lnTo>
                    <a:lnTo>
                      <a:pt x="931" y="815"/>
                    </a:lnTo>
                    <a:lnTo>
                      <a:pt x="815" y="989"/>
                    </a:lnTo>
                    <a:lnTo>
                      <a:pt x="815" y="989"/>
                    </a:lnTo>
                    <a:lnTo>
                      <a:pt x="524" y="1571"/>
                    </a:lnTo>
                    <a:lnTo>
                      <a:pt x="233" y="2269"/>
                    </a:lnTo>
                    <a:lnTo>
                      <a:pt x="233" y="2269"/>
                    </a:lnTo>
                    <a:lnTo>
                      <a:pt x="117" y="3084"/>
                    </a:lnTo>
                    <a:lnTo>
                      <a:pt x="117" y="3084"/>
                    </a:lnTo>
                    <a:lnTo>
                      <a:pt x="0" y="4014"/>
                    </a:lnTo>
                    <a:lnTo>
                      <a:pt x="0" y="4014"/>
                    </a:lnTo>
                    <a:lnTo>
                      <a:pt x="0" y="4247"/>
                    </a:lnTo>
                    <a:lnTo>
                      <a:pt x="0" y="4247"/>
                    </a:lnTo>
                    <a:lnTo>
                      <a:pt x="0" y="4480"/>
                    </a:lnTo>
                    <a:lnTo>
                      <a:pt x="0" y="4480"/>
                    </a:lnTo>
                    <a:lnTo>
                      <a:pt x="58" y="4887"/>
                    </a:lnTo>
                    <a:lnTo>
                      <a:pt x="58" y="4887"/>
                    </a:lnTo>
                    <a:lnTo>
                      <a:pt x="117" y="5352"/>
                    </a:lnTo>
                    <a:lnTo>
                      <a:pt x="117" y="5352"/>
                    </a:lnTo>
                    <a:lnTo>
                      <a:pt x="175" y="5760"/>
                    </a:lnTo>
                    <a:lnTo>
                      <a:pt x="175" y="5760"/>
                    </a:lnTo>
                    <a:lnTo>
                      <a:pt x="407" y="6458"/>
                    </a:lnTo>
                    <a:lnTo>
                      <a:pt x="407" y="6458"/>
                    </a:lnTo>
                    <a:lnTo>
                      <a:pt x="640" y="7098"/>
                    </a:lnTo>
                    <a:lnTo>
                      <a:pt x="640" y="7098"/>
                    </a:lnTo>
                    <a:lnTo>
                      <a:pt x="873" y="7563"/>
                    </a:lnTo>
                    <a:lnTo>
                      <a:pt x="1106" y="7912"/>
                    </a:lnTo>
                    <a:lnTo>
                      <a:pt x="1106" y="7912"/>
                    </a:lnTo>
                    <a:lnTo>
                      <a:pt x="1338" y="8203"/>
                    </a:lnTo>
                    <a:lnTo>
                      <a:pt x="1338" y="8203"/>
                    </a:lnTo>
                    <a:lnTo>
                      <a:pt x="1338" y="8203"/>
                    </a:lnTo>
                    <a:lnTo>
                      <a:pt x="1338" y="8203"/>
                    </a:lnTo>
                    <a:lnTo>
                      <a:pt x="1338" y="8087"/>
                    </a:lnTo>
                    <a:lnTo>
                      <a:pt x="1222" y="7854"/>
                    </a:lnTo>
                    <a:lnTo>
                      <a:pt x="1222" y="7854"/>
                    </a:lnTo>
                    <a:lnTo>
                      <a:pt x="873" y="6981"/>
                    </a:lnTo>
                    <a:lnTo>
                      <a:pt x="873" y="6981"/>
                    </a:lnTo>
                    <a:lnTo>
                      <a:pt x="698" y="6400"/>
                    </a:lnTo>
                    <a:lnTo>
                      <a:pt x="698" y="6400"/>
                    </a:lnTo>
                    <a:lnTo>
                      <a:pt x="524" y="5702"/>
                    </a:lnTo>
                    <a:lnTo>
                      <a:pt x="524" y="5702"/>
                    </a:lnTo>
                    <a:lnTo>
                      <a:pt x="466" y="5294"/>
                    </a:lnTo>
                    <a:lnTo>
                      <a:pt x="466" y="5294"/>
                    </a:lnTo>
                    <a:lnTo>
                      <a:pt x="407" y="4887"/>
                    </a:lnTo>
                    <a:lnTo>
                      <a:pt x="407" y="4887"/>
                    </a:lnTo>
                    <a:lnTo>
                      <a:pt x="349" y="4480"/>
                    </a:lnTo>
                    <a:lnTo>
                      <a:pt x="349" y="4480"/>
                    </a:lnTo>
                    <a:lnTo>
                      <a:pt x="349" y="4247"/>
                    </a:lnTo>
                    <a:lnTo>
                      <a:pt x="349" y="4247"/>
                    </a:lnTo>
                    <a:lnTo>
                      <a:pt x="349" y="4014"/>
                    </a:lnTo>
                    <a:lnTo>
                      <a:pt x="349" y="4014"/>
                    </a:lnTo>
                    <a:lnTo>
                      <a:pt x="407" y="3142"/>
                    </a:lnTo>
                    <a:lnTo>
                      <a:pt x="407" y="3142"/>
                    </a:lnTo>
                    <a:lnTo>
                      <a:pt x="582" y="2386"/>
                    </a:lnTo>
                    <a:lnTo>
                      <a:pt x="582" y="2386"/>
                    </a:lnTo>
                    <a:lnTo>
                      <a:pt x="815" y="1687"/>
                    </a:lnTo>
                    <a:lnTo>
                      <a:pt x="1047" y="1106"/>
                    </a:lnTo>
                    <a:lnTo>
                      <a:pt x="1047" y="1106"/>
                    </a:lnTo>
                    <a:lnTo>
                      <a:pt x="1106" y="989"/>
                    </a:lnTo>
                    <a:lnTo>
                      <a:pt x="1106" y="989"/>
                    </a:lnTo>
                    <a:lnTo>
                      <a:pt x="1164" y="873"/>
                    </a:lnTo>
                    <a:lnTo>
                      <a:pt x="1164" y="873"/>
                    </a:lnTo>
                    <a:lnTo>
                      <a:pt x="1280" y="640"/>
                    </a:lnTo>
                    <a:lnTo>
                      <a:pt x="1280" y="640"/>
                    </a:lnTo>
                    <a:lnTo>
                      <a:pt x="1396" y="466"/>
                    </a:lnTo>
                    <a:lnTo>
                      <a:pt x="1396" y="466"/>
                    </a:lnTo>
                    <a:lnTo>
                      <a:pt x="1513" y="291"/>
                    </a:lnTo>
                    <a:lnTo>
                      <a:pt x="1513" y="291"/>
                    </a:lnTo>
                    <a:lnTo>
                      <a:pt x="1571" y="233"/>
                    </a:lnTo>
                    <a:lnTo>
                      <a:pt x="1629" y="175"/>
                    </a:lnTo>
                    <a:lnTo>
                      <a:pt x="1629" y="175"/>
                    </a:lnTo>
                    <a:lnTo>
                      <a:pt x="1687" y="117"/>
                    </a:lnTo>
                    <a:lnTo>
                      <a:pt x="1687" y="117"/>
                    </a:lnTo>
                    <a:lnTo>
                      <a:pt x="1745" y="0"/>
                    </a:lnTo>
                    <a:lnTo>
                      <a:pt x="1745" y="0"/>
                    </a:lnTo>
                    <a:lnTo>
                      <a:pt x="1687" y="0"/>
                    </a:lnTo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8"/>
              <p:cNvSpPr/>
              <p:nvPr/>
            </p:nvSpPr>
            <p:spPr>
              <a:xfrm>
                <a:off x="3979425" y="1533975"/>
                <a:ext cx="10200" cy="1876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7506" extrusionOk="0">
                    <a:moveTo>
                      <a:pt x="233" y="1"/>
                    </a:moveTo>
                    <a:lnTo>
                      <a:pt x="175" y="59"/>
                    </a:lnTo>
                    <a:lnTo>
                      <a:pt x="117" y="292"/>
                    </a:lnTo>
                    <a:lnTo>
                      <a:pt x="59" y="1106"/>
                    </a:lnTo>
                    <a:lnTo>
                      <a:pt x="0" y="3782"/>
                    </a:lnTo>
                    <a:lnTo>
                      <a:pt x="59" y="6400"/>
                    </a:lnTo>
                    <a:lnTo>
                      <a:pt x="117" y="7215"/>
                    </a:lnTo>
                    <a:lnTo>
                      <a:pt x="175" y="7447"/>
                    </a:lnTo>
                    <a:lnTo>
                      <a:pt x="233" y="7506"/>
                    </a:lnTo>
                    <a:lnTo>
                      <a:pt x="233" y="7447"/>
                    </a:lnTo>
                    <a:lnTo>
                      <a:pt x="291" y="7215"/>
                    </a:lnTo>
                    <a:lnTo>
                      <a:pt x="350" y="6400"/>
                    </a:lnTo>
                    <a:lnTo>
                      <a:pt x="408" y="3782"/>
                    </a:lnTo>
                    <a:lnTo>
                      <a:pt x="350" y="1106"/>
                    </a:lnTo>
                    <a:lnTo>
                      <a:pt x="291" y="292"/>
                    </a:lnTo>
                    <a:lnTo>
                      <a:pt x="233" y="59"/>
                    </a:lnTo>
                    <a:lnTo>
                      <a:pt x="233" y="1"/>
                    </a:lnTo>
                    <a:close/>
                  </a:path>
                </a:pathLst>
              </a:custGeom>
              <a:solidFill>
                <a:srgbClr val="B8EF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8"/>
              <p:cNvSpPr/>
              <p:nvPr/>
            </p:nvSpPr>
            <p:spPr>
              <a:xfrm>
                <a:off x="3979425" y="1533975"/>
                <a:ext cx="10200" cy="1876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7506" fill="none" extrusionOk="0">
                    <a:moveTo>
                      <a:pt x="233" y="1"/>
                    </a:moveTo>
                    <a:lnTo>
                      <a:pt x="233" y="1"/>
                    </a:lnTo>
                    <a:lnTo>
                      <a:pt x="175" y="59"/>
                    </a:lnTo>
                    <a:lnTo>
                      <a:pt x="117" y="292"/>
                    </a:lnTo>
                    <a:lnTo>
                      <a:pt x="59" y="1106"/>
                    </a:lnTo>
                    <a:lnTo>
                      <a:pt x="0" y="3782"/>
                    </a:lnTo>
                    <a:lnTo>
                      <a:pt x="0" y="3782"/>
                    </a:lnTo>
                    <a:lnTo>
                      <a:pt x="59" y="6400"/>
                    </a:lnTo>
                    <a:lnTo>
                      <a:pt x="117" y="7215"/>
                    </a:lnTo>
                    <a:lnTo>
                      <a:pt x="175" y="7447"/>
                    </a:lnTo>
                    <a:lnTo>
                      <a:pt x="233" y="7506"/>
                    </a:lnTo>
                    <a:lnTo>
                      <a:pt x="233" y="7506"/>
                    </a:lnTo>
                    <a:lnTo>
                      <a:pt x="233" y="7447"/>
                    </a:lnTo>
                    <a:lnTo>
                      <a:pt x="291" y="7215"/>
                    </a:lnTo>
                    <a:lnTo>
                      <a:pt x="350" y="6400"/>
                    </a:lnTo>
                    <a:lnTo>
                      <a:pt x="408" y="3782"/>
                    </a:lnTo>
                    <a:lnTo>
                      <a:pt x="408" y="3782"/>
                    </a:lnTo>
                    <a:lnTo>
                      <a:pt x="350" y="1106"/>
                    </a:lnTo>
                    <a:lnTo>
                      <a:pt x="291" y="292"/>
                    </a:lnTo>
                    <a:lnTo>
                      <a:pt x="233" y="59"/>
                    </a:lnTo>
                    <a:lnTo>
                      <a:pt x="233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8"/>
              <p:cNvSpPr/>
              <p:nvPr/>
            </p:nvSpPr>
            <p:spPr>
              <a:xfrm>
                <a:off x="4014325" y="1531075"/>
                <a:ext cx="29125" cy="1803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215" extrusionOk="0">
                    <a:moveTo>
                      <a:pt x="1" y="0"/>
                    </a:moveTo>
                    <a:lnTo>
                      <a:pt x="59" y="59"/>
                    </a:lnTo>
                    <a:lnTo>
                      <a:pt x="117" y="291"/>
                    </a:lnTo>
                    <a:lnTo>
                      <a:pt x="292" y="582"/>
                    </a:lnTo>
                    <a:lnTo>
                      <a:pt x="408" y="989"/>
                    </a:lnTo>
                    <a:lnTo>
                      <a:pt x="524" y="1513"/>
                    </a:lnTo>
                    <a:lnTo>
                      <a:pt x="641" y="2153"/>
                    </a:lnTo>
                    <a:lnTo>
                      <a:pt x="757" y="2851"/>
                    </a:lnTo>
                    <a:lnTo>
                      <a:pt x="815" y="3549"/>
                    </a:lnTo>
                    <a:lnTo>
                      <a:pt x="815" y="4306"/>
                    </a:lnTo>
                    <a:lnTo>
                      <a:pt x="815" y="5004"/>
                    </a:lnTo>
                    <a:lnTo>
                      <a:pt x="641" y="6167"/>
                    </a:lnTo>
                    <a:lnTo>
                      <a:pt x="524" y="6923"/>
                    </a:lnTo>
                    <a:lnTo>
                      <a:pt x="466" y="7156"/>
                    </a:lnTo>
                    <a:lnTo>
                      <a:pt x="466" y="7214"/>
                    </a:lnTo>
                    <a:lnTo>
                      <a:pt x="524" y="7156"/>
                    </a:lnTo>
                    <a:lnTo>
                      <a:pt x="641" y="6982"/>
                    </a:lnTo>
                    <a:lnTo>
                      <a:pt x="873" y="6225"/>
                    </a:lnTo>
                    <a:lnTo>
                      <a:pt x="1048" y="5644"/>
                    </a:lnTo>
                    <a:lnTo>
                      <a:pt x="1106" y="5004"/>
                    </a:lnTo>
                    <a:lnTo>
                      <a:pt x="1164" y="4306"/>
                    </a:lnTo>
                    <a:lnTo>
                      <a:pt x="1164" y="3549"/>
                    </a:lnTo>
                    <a:lnTo>
                      <a:pt x="1106" y="2793"/>
                    </a:lnTo>
                    <a:lnTo>
                      <a:pt x="990" y="2095"/>
                    </a:lnTo>
                    <a:lnTo>
                      <a:pt x="815" y="1455"/>
                    </a:lnTo>
                    <a:lnTo>
                      <a:pt x="641" y="931"/>
                    </a:lnTo>
                    <a:lnTo>
                      <a:pt x="466" y="524"/>
                    </a:lnTo>
                    <a:lnTo>
                      <a:pt x="350" y="350"/>
                    </a:lnTo>
                    <a:lnTo>
                      <a:pt x="233" y="233"/>
                    </a:lnTo>
                    <a:lnTo>
                      <a:pt x="175" y="117"/>
                    </a:lnTo>
                    <a:lnTo>
                      <a:pt x="117" y="59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EC6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8"/>
              <p:cNvSpPr/>
              <p:nvPr/>
            </p:nvSpPr>
            <p:spPr>
              <a:xfrm>
                <a:off x="4014325" y="1531075"/>
                <a:ext cx="29125" cy="18037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215" fill="none" extrusionOk="0">
                    <a:moveTo>
                      <a:pt x="59" y="0"/>
                    </a:moveTo>
                    <a:lnTo>
                      <a:pt x="59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59" y="59"/>
                    </a:lnTo>
                    <a:lnTo>
                      <a:pt x="117" y="291"/>
                    </a:lnTo>
                    <a:lnTo>
                      <a:pt x="292" y="582"/>
                    </a:lnTo>
                    <a:lnTo>
                      <a:pt x="408" y="989"/>
                    </a:lnTo>
                    <a:lnTo>
                      <a:pt x="408" y="989"/>
                    </a:lnTo>
                    <a:lnTo>
                      <a:pt x="524" y="1513"/>
                    </a:lnTo>
                    <a:lnTo>
                      <a:pt x="641" y="2153"/>
                    </a:lnTo>
                    <a:lnTo>
                      <a:pt x="641" y="2153"/>
                    </a:lnTo>
                    <a:lnTo>
                      <a:pt x="757" y="2851"/>
                    </a:lnTo>
                    <a:lnTo>
                      <a:pt x="815" y="3549"/>
                    </a:lnTo>
                    <a:lnTo>
                      <a:pt x="815" y="3549"/>
                    </a:lnTo>
                    <a:lnTo>
                      <a:pt x="815" y="4306"/>
                    </a:lnTo>
                    <a:lnTo>
                      <a:pt x="815" y="5004"/>
                    </a:lnTo>
                    <a:lnTo>
                      <a:pt x="815" y="5004"/>
                    </a:lnTo>
                    <a:lnTo>
                      <a:pt x="641" y="6167"/>
                    </a:lnTo>
                    <a:lnTo>
                      <a:pt x="641" y="6167"/>
                    </a:lnTo>
                    <a:lnTo>
                      <a:pt x="524" y="6923"/>
                    </a:lnTo>
                    <a:lnTo>
                      <a:pt x="466" y="7156"/>
                    </a:lnTo>
                    <a:lnTo>
                      <a:pt x="466" y="7214"/>
                    </a:lnTo>
                    <a:lnTo>
                      <a:pt x="466" y="7214"/>
                    </a:lnTo>
                    <a:lnTo>
                      <a:pt x="466" y="7214"/>
                    </a:lnTo>
                    <a:lnTo>
                      <a:pt x="466" y="7214"/>
                    </a:lnTo>
                    <a:lnTo>
                      <a:pt x="524" y="7156"/>
                    </a:lnTo>
                    <a:lnTo>
                      <a:pt x="641" y="6982"/>
                    </a:lnTo>
                    <a:lnTo>
                      <a:pt x="873" y="6225"/>
                    </a:lnTo>
                    <a:lnTo>
                      <a:pt x="873" y="6225"/>
                    </a:lnTo>
                    <a:lnTo>
                      <a:pt x="1048" y="5644"/>
                    </a:lnTo>
                    <a:lnTo>
                      <a:pt x="1106" y="5004"/>
                    </a:lnTo>
                    <a:lnTo>
                      <a:pt x="1106" y="5004"/>
                    </a:lnTo>
                    <a:lnTo>
                      <a:pt x="1164" y="4306"/>
                    </a:lnTo>
                    <a:lnTo>
                      <a:pt x="1164" y="3549"/>
                    </a:lnTo>
                    <a:lnTo>
                      <a:pt x="1164" y="3549"/>
                    </a:lnTo>
                    <a:lnTo>
                      <a:pt x="1106" y="2793"/>
                    </a:lnTo>
                    <a:lnTo>
                      <a:pt x="990" y="2095"/>
                    </a:lnTo>
                    <a:lnTo>
                      <a:pt x="990" y="2095"/>
                    </a:lnTo>
                    <a:lnTo>
                      <a:pt x="815" y="1455"/>
                    </a:lnTo>
                    <a:lnTo>
                      <a:pt x="641" y="931"/>
                    </a:lnTo>
                    <a:lnTo>
                      <a:pt x="641" y="931"/>
                    </a:lnTo>
                    <a:lnTo>
                      <a:pt x="466" y="524"/>
                    </a:lnTo>
                    <a:lnTo>
                      <a:pt x="466" y="524"/>
                    </a:lnTo>
                    <a:lnTo>
                      <a:pt x="350" y="350"/>
                    </a:lnTo>
                    <a:lnTo>
                      <a:pt x="350" y="350"/>
                    </a:lnTo>
                    <a:lnTo>
                      <a:pt x="233" y="233"/>
                    </a:lnTo>
                    <a:lnTo>
                      <a:pt x="233" y="233"/>
                    </a:lnTo>
                    <a:lnTo>
                      <a:pt x="175" y="117"/>
                    </a:lnTo>
                    <a:lnTo>
                      <a:pt x="175" y="117"/>
                    </a:lnTo>
                    <a:lnTo>
                      <a:pt x="117" y="59"/>
                    </a:lnTo>
                    <a:lnTo>
                      <a:pt x="117" y="59"/>
                    </a:lnTo>
                    <a:lnTo>
                      <a:pt x="59" y="0"/>
                    </a:lnTo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8"/>
              <p:cNvSpPr/>
              <p:nvPr/>
            </p:nvSpPr>
            <p:spPr>
              <a:xfrm>
                <a:off x="4044875" y="1533975"/>
                <a:ext cx="3782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5703" extrusionOk="0">
                    <a:moveTo>
                      <a:pt x="0" y="1"/>
                    </a:moveTo>
                    <a:lnTo>
                      <a:pt x="117" y="234"/>
                    </a:lnTo>
                    <a:lnTo>
                      <a:pt x="408" y="757"/>
                    </a:lnTo>
                    <a:lnTo>
                      <a:pt x="582" y="1164"/>
                    </a:lnTo>
                    <a:lnTo>
                      <a:pt x="757" y="1630"/>
                    </a:lnTo>
                    <a:lnTo>
                      <a:pt x="931" y="2153"/>
                    </a:lnTo>
                    <a:lnTo>
                      <a:pt x="1048" y="2735"/>
                    </a:lnTo>
                    <a:lnTo>
                      <a:pt x="1106" y="3026"/>
                    </a:lnTo>
                    <a:lnTo>
                      <a:pt x="1106" y="3317"/>
                    </a:lnTo>
                    <a:lnTo>
                      <a:pt x="1164" y="3899"/>
                    </a:lnTo>
                    <a:lnTo>
                      <a:pt x="1164" y="4829"/>
                    </a:lnTo>
                    <a:lnTo>
                      <a:pt x="1106" y="5469"/>
                    </a:lnTo>
                    <a:lnTo>
                      <a:pt x="1048" y="5644"/>
                    </a:lnTo>
                    <a:lnTo>
                      <a:pt x="1106" y="5702"/>
                    </a:lnTo>
                    <a:lnTo>
                      <a:pt x="1222" y="5469"/>
                    </a:lnTo>
                    <a:lnTo>
                      <a:pt x="1397" y="4829"/>
                    </a:lnTo>
                    <a:lnTo>
                      <a:pt x="1455" y="4364"/>
                    </a:lnTo>
                    <a:lnTo>
                      <a:pt x="1513" y="3840"/>
                    </a:lnTo>
                    <a:lnTo>
                      <a:pt x="1455" y="3259"/>
                    </a:lnTo>
                    <a:lnTo>
                      <a:pt x="1455" y="2968"/>
                    </a:lnTo>
                    <a:lnTo>
                      <a:pt x="1397" y="2677"/>
                    </a:lnTo>
                    <a:lnTo>
                      <a:pt x="1222" y="2037"/>
                    </a:lnTo>
                    <a:lnTo>
                      <a:pt x="1048" y="1513"/>
                    </a:lnTo>
                    <a:lnTo>
                      <a:pt x="873" y="1048"/>
                    </a:lnTo>
                    <a:lnTo>
                      <a:pt x="640" y="641"/>
                    </a:lnTo>
                    <a:lnTo>
                      <a:pt x="408" y="292"/>
                    </a:lnTo>
                    <a:lnTo>
                      <a:pt x="233" y="11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8EF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8"/>
              <p:cNvSpPr/>
              <p:nvPr/>
            </p:nvSpPr>
            <p:spPr>
              <a:xfrm>
                <a:off x="4044875" y="1533975"/>
                <a:ext cx="3782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570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7" y="234"/>
                    </a:lnTo>
                    <a:lnTo>
                      <a:pt x="117" y="234"/>
                    </a:lnTo>
                    <a:lnTo>
                      <a:pt x="408" y="757"/>
                    </a:lnTo>
                    <a:lnTo>
                      <a:pt x="408" y="757"/>
                    </a:lnTo>
                    <a:lnTo>
                      <a:pt x="582" y="1164"/>
                    </a:lnTo>
                    <a:lnTo>
                      <a:pt x="757" y="1630"/>
                    </a:lnTo>
                    <a:lnTo>
                      <a:pt x="931" y="2153"/>
                    </a:lnTo>
                    <a:lnTo>
                      <a:pt x="1048" y="2735"/>
                    </a:lnTo>
                    <a:lnTo>
                      <a:pt x="1048" y="2735"/>
                    </a:lnTo>
                    <a:lnTo>
                      <a:pt x="1106" y="3026"/>
                    </a:lnTo>
                    <a:lnTo>
                      <a:pt x="1106" y="3026"/>
                    </a:lnTo>
                    <a:lnTo>
                      <a:pt x="1106" y="3317"/>
                    </a:lnTo>
                    <a:lnTo>
                      <a:pt x="1106" y="3317"/>
                    </a:lnTo>
                    <a:lnTo>
                      <a:pt x="1164" y="3899"/>
                    </a:lnTo>
                    <a:lnTo>
                      <a:pt x="1164" y="3899"/>
                    </a:lnTo>
                    <a:lnTo>
                      <a:pt x="1164" y="4829"/>
                    </a:lnTo>
                    <a:lnTo>
                      <a:pt x="1164" y="4829"/>
                    </a:lnTo>
                    <a:lnTo>
                      <a:pt x="1106" y="5469"/>
                    </a:lnTo>
                    <a:lnTo>
                      <a:pt x="1048" y="5644"/>
                    </a:lnTo>
                    <a:lnTo>
                      <a:pt x="1106" y="5702"/>
                    </a:lnTo>
                    <a:lnTo>
                      <a:pt x="1106" y="5702"/>
                    </a:lnTo>
                    <a:lnTo>
                      <a:pt x="1106" y="5702"/>
                    </a:lnTo>
                    <a:lnTo>
                      <a:pt x="1106" y="5702"/>
                    </a:lnTo>
                    <a:lnTo>
                      <a:pt x="1222" y="5469"/>
                    </a:lnTo>
                    <a:lnTo>
                      <a:pt x="1222" y="5469"/>
                    </a:lnTo>
                    <a:lnTo>
                      <a:pt x="1397" y="4829"/>
                    </a:lnTo>
                    <a:lnTo>
                      <a:pt x="1397" y="4829"/>
                    </a:lnTo>
                    <a:lnTo>
                      <a:pt x="1455" y="4364"/>
                    </a:lnTo>
                    <a:lnTo>
                      <a:pt x="1513" y="3840"/>
                    </a:lnTo>
                    <a:lnTo>
                      <a:pt x="1513" y="3840"/>
                    </a:lnTo>
                    <a:lnTo>
                      <a:pt x="1455" y="3259"/>
                    </a:lnTo>
                    <a:lnTo>
                      <a:pt x="1455" y="3259"/>
                    </a:lnTo>
                    <a:lnTo>
                      <a:pt x="1455" y="2968"/>
                    </a:lnTo>
                    <a:lnTo>
                      <a:pt x="1455" y="2968"/>
                    </a:lnTo>
                    <a:lnTo>
                      <a:pt x="1397" y="2677"/>
                    </a:lnTo>
                    <a:lnTo>
                      <a:pt x="1397" y="2677"/>
                    </a:lnTo>
                    <a:lnTo>
                      <a:pt x="1222" y="2037"/>
                    </a:lnTo>
                    <a:lnTo>
                      <a:pt x="1048" y="1513"/>
                    </a:lnTo>
                    <a:lnTo>
                      <a:pt x="873" y="1048"/>
                    </a:lnTo>
                    <a:lnTo>
                      <a:pt x="640" y="641"/>
                    </a:lnTo>
                    <a:lnTo>
                      <a:pt x="640" y="641"/>
                    </a:lnTo>
                    <a:lnTo>
                      <a:pt x="408" y="292"/>
                    </a:lnTo>
                    <a:lnTo>
                      <a:pt x="233" y="117"/>
                    </a:lnTo>
                    <a:lnTo>
                      <a:pt x="233" y="117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8"/>
              <p:cNvSpPr/>
              <p:nvPr/>
            </p:nvSpPr>
            <p:spPr>
              <a:xfrm>
                <a:off x="4076875" y="1542700"/>
                <a:ext cx="3927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3841" extrusionOk="0">
                    <a:moveTo>
                      <a:pt x="0" y="1"/>
                    </a:moveTo>
                    <a:lnTo>
                      <a:pt x="117" y="117"/>
                    </a:lnTo>
                    <a:lnTo>
                      <a:pt x="349" y="524"/>
                    </a:lnTo>
                    <a:lnTo>
                      <a:pt x="698" y="1048"/>
                    </a:lnTo>
                    <a:lnTo>
                      <a:pt x="873" y="1397"/>
                    </a:lnTo>
                    <a:lnTo>
                      <a:pt x="1047" y="1804"/>
                    </a:lnTo>
                    <a:lnTo>
                      <a:pt x="1222" y="2561"/>
                    </a:lnTo>
                    <a:lnTo>
                      <a:pt x="1280" y="3201"/>
                    </a:lnTo>
                    <a:lnTo>
                      <a:pt x="1338" y="3666"/>
                    </a:lnTo>
                    <a:lnTo>
                      <a:pt x="1396" y="3841"/>
                    </a:lnTo>
                    <a:lnTo>
                      <a:pt x="1455" y="3782"/>
                    </a:lnTo>
                    <a:lnTo>
                      <a:pt x="1455" y="3666"/>
                    </a:lnTo>
                    <a:lnTo>
                      <a:pt x="1571" y="3201"/>
                    </a:lnTo>
                    <a:lnTo>
                      <a:pt x="1571" y="2910"/>
                    </a:lnTo>
                    <a:lnTo>
                      <a:pt x="1571" y="2502"/>
                    </a:lnTo>
                    <a:lnTo>
                      <a:pt x="1455" y="2095"/>
                    </a:lnTo>
                    <a:lnTo>
                      <a:pt x="1338" y="1688"/>
                    </a:lnTo>
                    <a:lnTo>
                      <a:pt x="1164" y="1281"/>
                    </a:lnTo>
                    <a:lnTo>
                      <a:pt x="989" y="874"/>
                    </a:lnTo>
                    <a:lnTo>
                      <a:pt x="757" y="583"/>
                    </a:lnTo>
                    <a:lnTo>
                      <a:pt x="524" y="350"/>
                    </a:lnTo>
                    <a:lnTo>
                      <a:pt x="233" y="59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EC6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8"/>
              <p:cNvSpPr/>
              <p:nvPr/>
            </p:nvSpPr>
            <p:spPr>
              <a:xfrm>
                <a:off x="4076875" y="1542700"/>
                <a:ext cx="3927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3841" fill="none" extrusionOk="0">
                    <a:moveTo>
                      <a:pt x="58" y="1"/>
                    </a:moveTo>
                    <a:lnTo>
                      <a:pt x="58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7" y="117"/>
                    </a:lnTo>
                    <a:lnTo>
                      <a:pt x="349" y="524"/>
                    </a:lnTo>
                    <a:lnTo>
                      <a:pt x="349" y="524"/>
                    </a:lnTo>
                    <a:lnTo>
                      <a:pt x="698" y="1048"/>
                    </a:lnTo>
                    <a:lnTo>
                      <a:pt x="873" y="1397"/>
                    </a:lnTo>
                    <a:lnTo>
                      <a:pt x="1047" y="1804"/>
                    </a:lnTo>
                    <a:lnTo>
                      <a:pt x="1047" y="1804"/>
                    </a:lnTo>
                    <a:lnTo>
                      <a:pt x="1222" y="2561"/>
                    </a:lnTo>
                    <a:lnTo>
                      <a:pt x="1280" y="3201"/>
                    </a:lnTo>
                    <a:lnTo>
                      <a:pt x="1280" y="3201"/>
                    </a:lnTo>
                    <a:lnTo>
                      <a:pt x="1338" y="3666"/>
                    </a:lnTo>
                    <a:lnTo>
                      <a:pt x="1396" y="3841"/>
                    </a:lnTo>
                    <a:lnTo>
                      <a:pt x="1396" y="3841"/>
                    </a:lnTo>
                    <a:lnTo>
                      <a:pt x="1396" y="3841"/>
                    </a:lnTo>
                    <a:lnTo>
                      <a:pt x="1396" y="3841"/>
                    </a:lnTo>
                    <a:lnTo>
                      <a:pt x="1455" y="3782"/>
                    </a:lnTo>
                    <a:lnTo>
                      <a:pt x="1455" y="3666"/>
                    </a:lnTo>
                    <a:lnTo>
                      <a:pt x="1571" y="3201"/>
                    </a:lnTo>
                    <a:lnTo>
                      <a:pt x="1571" y="3201"/>
                    </a:lnTo>
                    <a:lnTo>
                      <a:pt x="1571" y="2910"/>
                    </a:lnTo>
                    <a:lnTo>
                      <a:pt x="1571" y="2502"/>
                    </a:lnTo>
                    <a:lnTo>
                      <a:pt x="1571" y="2502"/>
                    </a:lnTo>
                    <a:lnTo>
                      <a:pt x="1455" y="2095"/>
                    </a:lnTo>
                    <a:lnTo>
                      <a:pt x="1338" y="1688"/>
                    </a:lnTo>
                    <a:lnTo>
                      <a:pt x="1338" y="1688"/>
                    </a:lnTo>
                    <a:lnTo>
                      <a:pt x="1164" y="1281"/>
                    </a:lnTo>
                    <a:lnTo>
                      <a:pt x="989" y="874"/>
                    </a:lnTo>
                    <a:lnTo>
                      <a:pt x="989" y="874"/>
                    </a:lnTo>
                    <a:lnTo>
                      <a:pt x="757" y="583"/>
                    </a:lnTo>
                    <a:lnTo>
                      <a:pt x="524" y="350"/>
                    </a:lnTo>
                    <a:lnTo>
                      <a:pt x="524" y="350"/>
                    </a:lnTo>
                    <a:lnTo>
                      <a:pt x="233" y="59"/>
                    </a:lnTo>
                    <a:lnTo>
                      <a:pt x="58" y="1"/>
                    </a:lnTo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8"/>
              <p:cNvSpPr/>
              <p:nvPr/>
            </p:nvSpPr>
            <p:spPr>
              <a:xfrm>
                <a:off x="3943075" y="1749225"/>
                <a:ext cx="104725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2212" extrusionOk="0">
                    <a:moveTo>
                      <a:pt x="2327" y="1"/>
                    </a:moveTo>
                    <a:lnTo>
                      <a:pt x="1920" y="59"/>
                    </a:lnTo>
                    <a:lnTo>
                      <a:pt x="1745" y="117"/>
                    </a:lnTo>
                    <a:lnTo>
                      <a:pt x="1629" y="175"/>
                    </a:lnTo>
                    <a:lnTo>
                      <a:pt x="1105" y="175"/>
                    </a:lnTo>
                    <a:lnTo>
                      <a:pt x="989" y="292"/>
                    </a:lnTo>
                    <a:lnTo>
                      <a:pt x="756" y="234"/>
                    </a:lnTo>
                    <a:lnTo>
                      <a:pt x="582" y="292"/>
                    </a:lnTo>
                    <a:lnTo>
                      <a:pt x="407" y="350"/>
                    </a:lnTo>
                    <a:lnTo>
                      <a:pt x="291" y="524"/>
                    </a:lnTo>
                    <a:lnTo>
                      <a:pt x="116" y="524"/>
                    </a:lnTo>
                    <a:lnTo>
                      <a:pt x="0" y="583"/>
                    </a:lnTo>
                    <a:lnTo>
                      <a:pt x="0" y="641"/>
                    </a:lnTo>
                    <a:lnTo>
                      <a:pt x="756" y="1397"/>
                    </a:lnTo>
                    <a:lnTo>
                      <a:pt x="1047" y="1688"/>
                    </a:lnTo>
                    <a:lnTo>
                      <a:pt x="1280" y="2037"/>
                    </a:lnTo>
                    <a:lnTo>
                      <a:pt x="1745" y="2153"/>
                    </a:lnTo>
                    <a:lnTo>
                      <a:pt x="2211" y="2212"/>
                    </a:lnTo>
                    <a:lnTo>
                      <a:pt x="2676" y="2153"/>
                    </a:lnTo>
                    <a:lnTo>
                      <a:pt x="3142" y="2037"/>
                    </a:lnTo>
                    <a:lnTo>
                      <a:pt x="3316" y="1746"/>
                    </a:lnTo>
                    <a:lnTo>
                      <a:pt x="3549" y="1455"/>
                    </a:lnTo>
                    <a:lnTo>
                      <a:pt x="4189" y="815"/>
                    </a:lnTo>
                    <a:lnTo>
                      <a:pt x="4131" y="757"/>
                    </a:lnTo>
                    <a:lnTo>
                      <a:pt x="4014" y="757"/>
                    </a:lnTo>
                    <a:lnTo>
                      <a:pt x="4014" y="641"/>
                    </a:lnTo>
                    <a:lnTo>
                      <a:pt x="3956" y="583"/>
                    </a:lnTo>
                    <a:lnTo>
                      <a:pt x="3840" y="466"/>
                    </a:lnTo>
                    <a:lnTo>
                      <a:pt x="3607" y="408"/>
                    </a:lnTo>
                    <a:lnTo>
                      <a:pt x="3432" y="466"/>
                    </a:lnTo>
                    <a:lnTo>
                      <a:pt x="3316" y="292"/>
                    </a:lnTo>
                    <a:lnTo>
                      <a:pt x="3083" y="234"/>
                    </a:lnTo>
                    <a:lnTo>
                      <a:pt x="2967" y="234"/>
                    </a:lnTo>
                    <a:lnTo>
                      <a:pt x="2851" y="292"/>
                    </a:lnTo>
                    <a:lnTo>
                      <a:pt x="2793" y="175"/>
                    </a:lnTo>
                    <a:lnTo>
                      <a:pt x="2618" y="117"/>
                    </a:lnTo>
                    <a:lnTo>
                      <a:pt x="23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8"/>
              <p:cNvSpPr/>
              <p:nvPr/>
            </p:nvSpPr>
            <p:spPr>
              <a:xfrm>
                <a:off x="4011425" y="1523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8"/>
              <p:cNvSpPr/>
              <p:nvPr/>
            </p:nvSpPr>
            <p:spPr>
              <a:xfrm>
                <a:off x="4017250" y="1523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9" name="Google Shape;1079;p38"/>
          <p:cNvGrpSpPr/>
          <p:nvPr/>
        </p:nvGrpSpPr>
        <p:grpSpPr>
          <a:xfrm rot="-670921">
            <a:off x="6986785" y="3624889"/>
            <a:ext cx="1641466" cy="1158859"/>
            <a:chOff x="3177449" y="4179063"/>
            <a:chExt cx="1073966" cy="758210"/>
          </a:xfrm>
        </p:grpSpPr>
        <p:sp>
          <p:nvSpPr>
            <p:cNvPr id="1080" name="Google Shape;1080;p38"/>
            <p:cNvSpPr/>
            <p:nvPr/>
          </p:nvSpPr>
          <p:spPr>
            <a:xfrm>
              <a:off x="3177449" y="4179104"/>
              <a:ext cx="1073628" cy="758169"/>
            </a:xfrm>
            <a:custGeom>
              <a:avLst/>
              <a:gdLst/>
              <a:ahLst/>
              <a:cxnLst/>
              <a:rect l="l" t="t" r="r" b="b"/>
              <a:pathLst>
                <a:path w="12276" h="8669" extrusionOk="0">
                  <a:moveTo>
                    <a:pt x="11984" y="5702"/>
                  </a:moveTo>
                  <a:lnTo>
                    <a:pt x="11984" y="5702"/>
                  </a:lnTo>
                  <a:lnTo>
                    <a:pt x="11810" y="5644"/>
                  </a:lnTo>
                  <a:lnTo>
                    <a:pt x="11402" y="5527"/>
                  </a:lnTo>
                  <a:lnTo>
                    <a:pt x="10879" y="5411"/>
                  </a:lnTo>
                  <a:lnTo>
                    <a:pt x="10588" y="5411"/>
                  </a:lnTo>
                  <a:lnTo>
                    <a:pt x="10297" y="5469"/>
                  </a:lnTo>
                  <a:lnTo>
                    <a:pt x="10297" y="5469"/>
                  </a:lnTo>
                  <a:lnTo>
                    <a:pt x="10123" y="5527"/>
                  </a:lnTo>
                  <a:lnTo>
                    <a:pt x="10123" y="5527"/>
                  </a:lnTo>
                  <a:lnTo>
                    <a:pt x="10123" y="5469"/>
                  </a:lnTo>
                  <a:lnTo>
                    <a:pt x="10123" y="5469"/>
                  </a:lnTo>
                  <a:lnTo>
                    <a:pt x="10123" y="5411"/>
                  </a:lnTo>
                  <a:lnTo>
                    <a:pt x="10123" y="5411"/>
                  </a:lnTo>
                  <a:lnTo>
                    <a:pt x="10123" y="5295"/>
                  </a:lnTo>
                  <a:lnTo>
                    <a:pt x="10123" y="5295"/>
                  </a:lnTo>
                  <a:lnTo>
                    <a:pt x="10181" y="5236"/>
                  </a:lnTo>
                  <a:lnTo>
                    <a:pt x="10239" y="5178"/>
                  </a:lnTo>
                  <a:lnTo>
                    <a:pt x="10239" y="5062"/>
                  </a:lnTo>
                  <a:lnTo>
                    <a:pt x="10239" y="5004"/>
                  </a:lnTo>
                  <a:lnTo>
                    <a:pt x="10239" y="5004"/>
                  </a:lnTo>
                  <a:lnTo>
                    <a:pt x="10181" y="4887"/>
                  </a:lnTo>
                  <a:lnTo>
                    <a:pt x="10123" y="4887"/>
                  </a:lnTo>
                  <a:lnTo>
                    <a:pt x="9948" y="4829"/>
                  </a:lnTo>
                  <a:lnTo>
                    <a:pt x="9948" y="4829"/>
                  </a:lnTo>
                  <a:lnTo>
                    <a:pt x="9890" y="4771"/>
                  </a:lnTo>
                  <a:lnTo>
                    <a:pt x="9890" y="4771"/>
                  </a:lnTo>
                  <a:lnTo>
                    <a:pt x="9832" y="4771"/>
                  </a:lnTo>
                  <a:lnTo>
                    <a:pt x="9832" y="4771"/>
                  </a:lnTo>
                  <a:lnTo>
                    <a:pt x="9774" y="4655"/>
                  </a:lnTo>
                  <a:lnTo>
                    <a:pt x="9774" y="4655"/>
                  </a:lnTo>
                  <a:lnTo>
                    <a:pt x="9599" y="4538"/>
                  </a:lnTo>
                  <a:lnTo>
                    <a:pt x="9424" y="4422"/>
                  </a:lnTo>
                  <a:lnTo>
                    <a:pt x="9250" y="4131"/>
                  </a:lnTo>
                  <a:lnTo>
                    <a:pt x="9250" y="4131"/>
                  </a:lnTo>
                  <a:lnTo>
                    <a:pt x="9075" y="3782"/>
                  </a:lnTo>
                  <a:lnTo>
                    <a:pt x="8901" y="3317"/>
                  </a:lnTo>
                  <a:lnTo>
                    <a:pt x="8610" y="2502"/>
                  </a:lnTo>
                  <a:lnTo>
                    <a:pt x="8610" y="2502"/>
                  </a:lnTo>
                  <a:lnTo>
                    <a:pt x="8843" y="2502"/>
                  </a:lnTo>
                  <a:lnTo>
                    <a:pt x="9075" y="2502"/>
                  </a:lnTo>
                  <a:lnTo>
                    <a:pt x="9483" y="2444"/>
                  </a:lnTo>
                  <a:lnTo>
                    <a:pt x="9483" y="2444"/>
                  </a:lnTo>
                  <a:lnTo>
                    <a:pt x="9483" y="2444"/>
                  </a:lnTo>
                  <a:lnTo>
                    <a:pt x="9774" y="2386"/>
                  </a:lnTo>
                  <a:lnTo>
                    <a:pt x="9774" y="2386"/>
                  </a:lnTo>
                  <a:lnTo>
                    <a:pt x="9715" y="2037"/>
                  </a:lnTo>
                  <a:lnTo>
                    <a:pt x="9657" y="1746"/>
                  </a:lnTo>
                  <a:lnTo>
                    <a:pt x="9541" y="1513"/>
                  </a:lnTo>
                  <a:lnTo>
                    <a:pt x="9541" y="1513"/>
                  </a:lnTo>
                  <a:lnTo>
                    <a:pt x="9424" y="1513"/>
                  </a:lnTo>
                  <a:lnTo>
                    <a:pt x="9308" y="1513"/>
                  </a:lnTo>
                  <a:lnTo>
                    <a:pt x="9134" y="1571"/>
                  </a:lnTo>
                  <a:lnTo>
                    <a:pt x="9134" y="1571"/>
                  </a:lnTo>
                  <a:lnTo>
                    <a:pt x="9134" y="1571"/>
                  </a:lnTo>
                  <a:lnTo>
                    <a:pt x="8552" y="1746"/>
                  </a:lnTo>
                  <a:lnTo>
                    <a:pt x="8552" y="1746"/>
                  </a:lnTo>
                  <a:lnTo>
                    <a:pt x="8552" y="1164"/>
                  </a:lnTo>
                  <a:lnTo>
                    <a:pt x="8552" y="699"/>
                  </a:lnTo>
                  <a:lnTo>
                    <a:pt x="8552" y="699"/>
                  </a:lnTo>
                  <a:lnTo>
                    <a:pt x="8494" y="582"/>
                  </a:lnTo>
                  <a:lnTo>
                    <a:pt x="8377" y="524"/>
                  </a:lnTo>
                  <a:lnTo>
                    <a:pt x="8261" y="466"/>
                  </a:lnTo>
                  <a:lnTo>
                    <a:pt x="8261" y="466"/>
                  </a:lnTo>
                  <a:lnTo>
                    <a:pt x="8261" y="175"/>
                  </a:lnTo>
                  <a:lnTo>
                    <a:pt x="8203" y="59"/>
                  </a:lnTo>
                  <a:lnTo>
                    <a:pt x="8145" y="1"/>
                  </a:lnTo>
                  <a:lnTo>
                    <a:pt x="8145" y="1"/>
                  </a:lnTo>
                  <a:lnTo>
                    <a:pt x="8086" y="117"/>
                  </a:lnTo>
                  <a:lnTo>
                    <a:pt x="8028" y="291"/>
                  </a:lnTo>
                  <a:lnTo>
                    <a:pt x="7970" y="757"/>
                  </a:lnTo>
                  <a:lnTo>
                    <a:pt x="7970" y="757"/>
                  </a:lnTo>
                  <a:lnTo>
                    <a:pt x="7854" y="582"/>
                  </a:lnTo>
                  <a:lnTo>
                    <a:pt x="7854" y="582"/>
                  </a:lnTo>
                  <a:lnTo>
                    <a:pt x="7737" y="582"/>
                  </a:lnTo>
                  <a:lnTo>
                    <a:pt x="7679" y="582"/>
                  </a:lnTo>
                  <a:lnTo>
                    <a:pt x="7505" y="582"/>
                  </a:lnTo>
                  <a:lnTo>
                    <a:pt x="7505" y="582"/>
                  </a:lnTo>
                  <a:lnTo>
                    <a:pt x="7446" y="408"/>
                  </a:lnTo>
                  <a:lnTo>
                    <a:pt x="7330" y="233"/>
                  </a:lnTo>
                  <a:lnTo>
                    <a:pt x="7214" y="117"/>
                  </a:lnTo>
                  <a:lnTo>
                    <a:pt x="7214" y="117"/>
                  </a:lnTo>
                  <a:lnTo>
                    <a:pt x="7097" y="59"/>
                  </a:lnTo>
                  <a:lnTo>
                    <a:pt x="6981" y="1"/>
                  </a:lnTo>
                  <a:lnTo>
                    <a:pt x="6923" y="117"/>
                  </a:lnTo>
                  <a:lnTo>
                    <a:pt x="6981" y="233"/>
                  </a:lnTo>
                  <a:lnTo>
                    <a:pt x="6981" y="233"/>
                  </a:lnTo>
                  <a:lnTo>
                    <a:pt x="7272" y="873"/>
                  </a:lnTo>
                  <a:lnTo>
                    <a:pt x="7388" y="1106"/>
                  </a:lnTo>
                  <a:lnTo>
                    <a:pt x="7446" y="1164"/>
                  </a:lnTo>
                  <a:lnTo>
                    <a:pt x="7505" y="1222"/>
                  </a:lnTo>
                  <a:lnTo>
                    <a:pt x="7505" y="1222"/>
                  </a:lnTo>
                  <a:lnTo>
                    <a:pt x="7621" y="1106"/>
                  </a:lnTo>
                  <a:lnTo>
                    <a:pt x="7621" y="990"/>
                  </a:lnTo>
                  <a:lnTo>
                    <a:pt x="7563" y="815"/>
                  </a:lnTo>
                  <a:lnTo>
                    <a:pt x="7563" y="815"/>
                  </a:lnTo>
                  <a:lnTo>
                    <a:pt x="7679" y="757"/>
                  </a:lnTo>
                  <a:lnTo>
                    <a:pt x="7737" y="757"/>
                  </a:lnTo>
                  <a:lnTo>
                    <a:pt x="7796" y="757"/>
                  </a:lnTo>
                  <a:lnTo>
                    <a:pt x="7796" y="757"/>
                  </a:lnTo>
                  <a:lnTo>
                    <a:pt x="8086" y="1339"/>
                  </a:lnTo>
                  <a:lnTo>
                    <a:pt x="8319" y="1920"/>
                  </a:lnTo>
                  <a:lnTo>
                    <a:pt x="8377" y="1920"/>
                  </a:lnTo>
                  <a:lnTo>
                    <a:pt x="8377" y="1979"/>
                  </a:lnTo>
                  <a:lnTo>
                    <a:pt x="8377" y="1979"/>
                  </a:lnTo>
                  <a:lnTo>
                    <a:pt x="8203" y="2037"/>
                  </a:lnTo>
                  <a:lnTo>
                    <a:pt x="8203" y="2037"/>
                  </a:lnTo>
                  <a:lnTo>
                    <a:pt x="8203" y="2269"/>
                  </a:lnTo>
                  <a:lnTo>
                    <a:pt x="8261" y="2560"/>
                  </a:lnTo>
                  <a:lnTo>
                    <a:pt x="8319" y="2560"/>
                  </a:lnTo>
                  <a:lnTo>
                    <a:pt x="8319" y="2560"/>
                  </a:lnTo>
                  <a:lnTo>
                    <a:pt x="8843" y="4480"/>
                  </a:lnTo>
                  <a:lnTo>
                    <a:pt x="8843" y="4480"/>
                  </a:lnTo>
                  <a:lnTo>
                    <a:pt x="8435" y="4713"/>
                  </a:lnTo>
                  <a:lnTo>
                    <a:pt x="8145" y="4946"/>
                  </a:lnTo>
                  <a:lnTo>
                    <a:pt x="8145" y="4946"/>
                  </a:lnTo>
                  <a:lnTo>
                    <a:pt x="8145" y="5062"/>
                  </a:lnTo>
                  <a:lnTo>
                    <a:pt x="8145" y="5236"/>
                  </a:lnTo>
                  <a:lnTo>
                    <a:pt x="8203" y="5702"/>
                  </a:lnTo>
                  <a:lnTo>
                    <a:pt x="8494" y="6633"/>
                  </a:lnTo>
                  <a:lnTo>
                    <a:pt x="8494" y="6633"/>
                  </a:lnTo>
                  <a:lnTo>
                    <a:pt x="8261" y="6807"/>
                  </a:lnTo>
                  <a:lnTo>
                    <a:pt x="7970" y="6924"/>
                  </a:lnTo>
                  <a:lnTo>
                    <a:pt x="7621" y="6982"/>
                  </a:lnTo>
                  <a:lnTo>
                    <a:pt x="7214" y="7040"/>
                  </a:lnTo>
                  <a:lnTo>
                    <a:pt x="7214" y="7040"/>
                  </a:lnTo>
                  <a:lnTo>
                    <a:pt x="6516" y="7040"/>
                  </a:lnTo>
                  <a:lnTo>
                    <a:pt x="5701" y="6982"/>
                  </a:lnTo>
                  <a:lnTo>
                    <a:pt x="5003" y="6924"/>
                  </a:lnTo>
                  <a:lnTo>
                    <a:pt x="4538" y="6865"/>
                  </a:lnTo>
                  <a:lnTo>
                    <a:pt x="4538" y="6865"/>
                  </a:lnTo>
                  <a:lnTo>
                    <a:pt x="4363" y="6749"/>
                  </a:lnTo>
                  <a:lnTo>
                    <a:pt x="4189" y="6516"/>
                  </a:lnTo>
                  <a:lnTo>
                    <a:pt x="4130" y="6342"/>
                  </a:lnTo>
                  <a:lnTo>
                    <a:pt x="4189" y="6051"/>
                  </a:lnTo>
                  <a:lnTo>
                    <a:pt x="4189" y="6051"/>
                  </a:lnTo>
                  <a:lnTo>
                    <a:pt x="4363" y="5295"/>
                  </a:lnTo>
                  <a:lnTo>
                    <a:pt x="4480" y="4771"/>
                  </a:lnTo>
                  <a:lnTo>
                    <a:pt x="4596" y="4364"/>
                  </a:lnTo>
                  <a:lnTo>
                    <a:pt x="4596" y="4364"/>
                  </a:lnTo>
                  <a:lnTo>
                    <a:pt x="4596" y="4364"/>
                  </a:lnTo>
                  <a:lnTo>
                    <a:pt x="4770" y="4073"/>
                  </a:lnTo>
                  <a:lnTo>
                    <a:pt x="4887" y="3840"/>
                  </a:lnTo>
                  <a:lnTo>
                    <a:pt x="4945" y="3666"/>
                  </a:lnTo>
                  <a:lnTo>
                    <a:pt x="4945" y="3666"/>
                  </a:lnTo>
                  <a:lnTo>
                    <a:pt x="4887" y="3549"/>
                  </a:lnTo>
                  <a:lnTo>
                    <a:pt x="4712" y="3491"/>
                  </a:lnTo>
                  <a:lnTo>
                    <a:pt x="4189" y="3375"/>
                  </a:lnTo>
                  <a:lnTo>
                    <a:pt x="3200" y="3200"/>
                  </a:lnTo>
                  <a:lnTo>
                    <a:pt x="3200" y="3200"/>
                  </a:lnTo>
                  <a:lnTo>
                    <a:pt x="2327" y="2968"/>
                  </a:lnTo>
                  <a:lnTo>
                    <a:pt x="1803" y="2909"/>
                  </a:lnTo>
                  <a:lnTo>
                    <a:pt x="1571" y="2909"/>
                  </a:lnTo>
                  <a:lnTo>
                    <a:pt x="1396" y="2968"/>
                  </a:lnTo>
                  <a:lnTo>
                    <a:pt x="1396" y="2968"/>
                  </a:lnTo>
                  <a:lnTo>
                    <a:pt x="1280" y="3026"/>
                  </a:lnTo>
                  <a:lnTo>
                    <a:pt x="1222" y="3142"/>
                  </a:lnTo>
                  <a:lnTo>
                    <a:pt x="1164" y="3433"/>
                  </a:lnTo>
                  <a:lnTo>
                    <a:pt x="1222" y="3724"/>
                  </a:lnTo>
                  <a:lnTo>
                    <a:pt x="1222" y="3957"/>
                  </a:lnTo>
                  <a:lnTo>
                    <a:pt x="1222" y="3957"/>
                  </a:lnTo>
                  <a:lnTo>
                    <a:pt x="931" y="4422"/>
                  </a:lnTo>
                  <a:lnTo>
                    <a:pt x="931" y="4422"/>
                  </a:lnTo>
                  <a:lnTo>
                    <a:pt x="814" y="4364"/>
                  </a:lnTo>
                  <a:lnTo>
                    <a:pt x="698" y="4364"/>
                  </a:lnTo>
                  <a:lnTo>
                    <a:pt x="524" y="4422"/>
                  </a:lnTo>
                  <a:lnTo>
                    <a:pt x="407" y="4480"/>
                  </a:lnTo>
                  <a:lnTo>
                    <a:pt x="349" y="4596"/>
                  </a:lnTo>
                  <a:lnTo>
                    <a:pt x="349" y="4596"/>
                  </a:lnTo>
                  <a:lnTo>
                    <a:pt x="291" y="4829"/>
                  </a:lnTo>
                  <a:lnTo>
                    <a:pt x="349" y="4946"/>
                  </a:lnTo>
                  <a:lnTo>
                    <a:pt x="465" y="5062"/>
                  </a:lnTo>
                  <a:lnTo>
                    <a:pt x="524" y="5120"/>
                  </a:lnTo>
                  <a:lnTo>
                    <a:pt x="524" y="5120"/>
                  </a:lnTo>
                  <a:lnTo>
                    <a:pt x="349" y="5644"/>
                  </a:lnTo>
                  <a:lnTo>
                    <a:pt x="175" y="6109"/>
                  </a:lnTo>
                  <a:lnTo>
                    <a:pt x="175" y="6109"/>
                  </a:lnTo>
                  <a:lnTo>
                    <a:pt x="58" y="6400"/>
                  </a:lnTo>
                  <a:lnTo>
                    <a:pt x="58" y="6633"/>
                  </a:lnTo>
                  <a:lnTo>
                    <a:pt x="0" y="6807"/>
                  </a:lnTo>
                  <a:lnTo>
                    <a:pt x="0" y="6807"/>
                  </a:lnTo>
                  <a:lnTo>
                    <a:pt x="698" y="6807"/>
                  </a:lnTo>
                  <a:lnTo>
                    <a:pt x="698" y="6807"/>
                  </a:lnTo>
                  <a:lnTo>
                    <a:pt x="582" y="7040"/>
                  </a:lnTo>
                  <a:lnTo>
                    <a:pt x="582" y="7331"/>
                  </a:lnTo>
                  <a:lnTo>
                    <a:pt x="582" y="7331"/>
                  </a:lnTo>
                  <a:lnTo>
                    <a:pt x="582" y="7622"/>
                  </a:lnTo>
                  <a:lnTo>
                    <a:pt x="698" y="7854"/>
                  </a:lnTo>
                  <a:lnTo>
                    <a:pt x="814" y="8087"/>
                  </a:lnTo>
                  <a:lnTo>
                    <a:pt x="989" y="8262"/>
                  </a:lnTo>
                  <a:lnTo>
                    <a:pt x="1164" y="8436"/>
                  </a:lnTo>
                  <a:lnTo>
                    <a:pt x="1396" y="8552"/>
                  </a:lnTo>
                  <a:lnTo>
                    <a:pt x="1629" y="8669"/>
                  </a:lnTo>
                  <a:lnTo>
                    <a:pt x="1920" y="8669"/>
                  </a:lnTo>
                  <a:lnTo>
                    <a:pt x="1920" y="8669"/>
                  </a:lnTo>
                  <a:lnTo>
                    <a:pt x="2211" y="8669"/>
                  </a:lnTo>
                  <a:lnTo>
                    <a:pt x="2443" y="8552"/>
                  </a:lnTo>
                  <a:lnTo>
                    <a:pt x="2676" y="8436"/>
                  </a:lnTo>
                  <a:lnTo>
                    <a:pt x="2851" y="8262"/>
                  </a:lnTo>
                  <a:lnTo>
                    <a:pt x="3025" y="8087"/>
                  </a:lnTo>
                  <a:lnTo>
                    <a:pt x="3141" y="7854"/>
                  </a:lnTo>
                  <a:lnTo>
                    <a:pt x="3258" y="7622"/>
                  </a:lnTo>
                  <a:lnTo>
                    <a:pt x="3258" y="7331"/>
                  </a:lnTo>
                  <a:lnTo>
                    <a:pt x="3258" y="7331"/>
                  </a:lnTo>
                  <a:lnTo>
                    <a:pt x="3258" y="7331"/>
                  </a:lnTo>
                  <a:lnTo>
                    <a:pt x="3607" y="7331"/>
                  </a:lnTo>
                  <a:lnTo>
                    <a:pt x="3607" y="7331"/>
                  </a:lnTo>
                  <a:lnTo>
                    <a:pt x="3665" y="7214"/>
                  </a:lnTo>
                  <a:lnTo>
                    <a:pt x="3665" y="7214"/>
                  </a:lnTo>
                  <a:lnTo>
                    <a:pt x="4945" y="7389"/>
                  </a:lnTo>
                  <a:lnTo>
                    <a:pt x="4945" y="7389"/>
                  </a:lnTo>
                  <a:lnTo>
                    <a:pt x="5759" y="7447"/>
                  </a:lnTo>
                  <a:lnTo>
                    <a:pt x="6690" y="7447"/>
                  </a:lnTo>
                  <a:lnTo>
                    <a:pt x="7912" y="7447"/>
                  </a:lnTo>
                  <a:lnTo>
                    <a:pt x="7912" y="7447"/>
                  </a:lnTo>
                  <a:lnTo>
                    <a:pt x="8261" y="7273"/>
                  </a:lnTo>
                  <a:lnTo>
                    <a:pt x="8843" y="6865"/>
                  </a:lnTo>
                  <a:lnTo>
                    <a:pt x="8843" y="6865"/>
                  </a:lnTo>
                  <a:lnTo>
                    <a:pt x="8726" y="7273"/>
                  </a:lnTo>
                  <a:lnTo>
                    <a:pt x="8668" y="7505"/>
                  </a:lnTo>
                  <a:lnTo>
                    <a:pt x="8668" y="7505"/>
                  </a:lnTo>
                  <a:lnTo>
                    <a:pt x="9192" y="7505"/>
                  </a:lnTo>
                  <a:lnTo>
                    <a:pt x="9192" y="7505"/>
                  </a:lnTo>
                  <a:lnTo>
                    <a:pt x="9192" y="7738"/>
                  </a:lnTo>
                  <a:lnTo>
                    <a:pt x="9308" y="7971"/>
                  </a:lnTo>
                  <a:lnTo>
                    <a:pt x="9424" y="8145"/>
                  </a:lnTo>
                  <a:lnTo>
                    <a:pt x="9599" y="8320"/>
                  </a:lnTo>
                  <a:lnTo>
                    <a:pt x="9774" y="8494"/>
                  </a:lnTo>
                  <a:lnTo>
                    <a:pt x="10006" y="8611"/>
                  </a:lnTo>
                  <a:lnTo>
                    <a:pt x="10239" y="8669"/>
                  </a:lnTo>
                  <a:lnTo>
                    <a:pt x="10530" y="8669"/>
                  </a:lnTo>
                  <a:lnTo>
                    <a:pt x="10530" y="8669"/>
                  </a:lnTo>
                  <a:lnTo>
                    <a:pt x="10763" y="8669"/>
                  </a:lnTo>
                  <a:lnTo>
                    <a:pt x="11053" y="8552"/>
                  </a:lnTo>
                  <a:lnTo>
                    <a:pt x="11228" y="8436"/>
                  </a:lnTo>
                  <a:lnTo>
                    <a:pt x="11461" y="8262"/>
                  </a:lnTo>
                  <a:lnTo>
                    <a:pt x="11635" y="8087"/>
                  </a:lnTo>
                  <a:lnTo>
                    <a:pt x="11752" y="7854"/>
                  </a:lnTo>
                  <a:lnTo>
                    <a:pt x="11810" y="7622"/>
                  </a:lnTo>
                  <a:lnTo>
                    <a:pt x="11868" y="7331"/>
                  </a:lnTo>
                  <a:lnTo>
                    <a:pt x="11868" y="7331"/>
                  </a:lnTo>
                  <a:lnTo>
                    <a:pt x="11810" y="7098"/>
                  </a:lnTo>
                  <a:lnTo>
                    <a:pt x="11752" y="6865"/>
                  </a:lnTo>
                  <a:lnTo>
                    <a:pt x="11752" y="6865"/>
                  </a:lnTo>
                  <a:lnTo>
                    <a:pt x="12275" y="6865"/>
                  </a:lnTo>
                  <a:lnTo>
                    <a:pt x="12275" y="6865"/>
                  </a:lnTo>
                  <a:lnTo>
                    <a:pt x="12217" y="6574"/>
                  </a:lnTo>
                  <a:lnTo>
                    <a:pt x="12101" y="6284"/>
                  </a:lnTo>
                  <a:lnTo>
                    <a:pt x="11926" y="5993"/>
                  </a:lnTo>
                  <a:lnTo>
                    <a:pt x="11926" y="5993"/>
                  </a:lnTo>
                  <a:lnTo>
                    <a:pt x="11984" y="5818"/>
                  </a:lnTo>
                  <a:lnTo>
                    <a:pt x="11984" y="5702"/>
                  </a:lnTo>
                  <a:lnTo>
                    <a:pt x="11984" y="5702"/>
                  </a:lnTo>
                  <a:close/>
                  <a:moveTo>
                    <a:pt x="8086" y="931"/>
                  </a:moveTo>
                  <a:lnTo>
                    <a:pt x="8086" y="931"/>
                  </a:lnTo>
                  <a:lnTo>
                    <a:pt x="8203" y="757"/>
                  </a:lnTo>
                  <a:lnTo>
                    <a:pt x="8261" y="582"/>
                  </a:lnTo>
                  <a:lnTo>
                    <a:pt x="8261" y="582"/>
                  </a:lnTo>
                  <a:lnTo>
                    <a:pt x="8319" y="641"/>
                  </a:lnTo>
                  <a:lnTo>
                    <a:pt x="8435" y="699"/>
                  </a:lnTo>
                  <a:lnTo>
                    <a:pt x="8435" y="699"/>
                  </a:lnTo>
                  <a:lnTo>
                    <a:pt x="8435" y="1048"/>
                  </a:lnTo>
                  <a:lnTo>
                    <a:pt x="8435" y="1630"/>
                  </a:lnTo>
                  <a:lnTo>
                    <a:pt x="8435" y="1630"/>
                  </a:lnTo>
                  <a:lnTo>
                    <a:pt x="8086" y="931"/>
                  </a:lnTo>
                  <a:lnTo>
                    <a:pt x="8086" y="931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1" name="Google Shape;1081;p38"/>
            <p:cNvGrpSpPr/>
            <p:nvPr/>
          </p:nvGrpSpPr>
          <p:grpSpPr>
            <a:xfrm>
              <a:off x="3177787" y="4179063"/>
              <a:ext cx="1073628" cy="758169"/>
              <a:chOff x="4008525" y="1912125"/>
              <a:chExt cx="306900" cy="216725"/>
            </a:xfrm>
          </p:grpSpPr>
          <p:sp>
            <p:nvSpPr>
              <p:cNvPr id="1082" name="Google Shape;1082;p38"/>
              <p:cNvSpPr/>
              <p:nvPr/>
            </p:nvSpPr>
            <p:spPr>
              <a:xfrm>
                <a:off x="4255750" y="2032850"/>
                <a:ext cx="87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66" extrusionOk="0">
                    <a:moveTo>
                      <a:pt x="1" y="0"/>
                    </a:moveTo>
                    <a:lnTo>
                      <a:pt x="59" y="233"/>
                    </a:lnTo>
                    <a:lnTo>
                      <a:pt x="117" y="407"/>
                    </a:lnTo>
                    <a:lnTo>
                      <a:pt x="175" y="466"/>
                    </a:lnTo>
                    <a:lnTo>
                      <a:pt x="234" y="466"/>
                    </a:lnTo>
                    <a:lnTo>
                      <a:pt x="292" y="407"/>
                    </a:lnTo>
                    <a:lnTo>
                      <a:pt x="350" y="349"/>
                    </a:lnTo>
                    <a:lnTo>
                      <a:pt x="350" y="233"/>
                    </a:lnTo>
                    <a:lnTo>
                      <a:pt x="350" y="117"/>
                    </a:lnTo>
                    <a:lnTo>
                      <a:pt x="234" y="58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8"/>
              <p:cNvSpPr/>
              <p:nvPr/>
            </p:nvSpPr>
            <p:spPr>
              <a:xfrm>
                <a:off x="4252850" y="2029925"/>
                <a:ext cx="8750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758" extrusionOk="0">
                    <a:moveTo>
                      <a:pt x="1" y="1"/>
                    </a:moveTo>
                    <a:lnTo>
                      <a:pt x="233" y="757"/>
                    </a:lnTo>
                    <a:lnTo>
                      <a:pt x="291" y="757"/>
                    </a:lnTo>
                    <a:lnTo>
                      <a:pt x="350" y="699"/>
                    </a:lnTo>
                    <a:lnTo>
                      <a:pt x="350" y="641"/>
                    </a:lnTo>
                    <a:lnTo>
                      <a:pt x="291" y="350"/>
                    </a:lnTo>
                    <a:lnTo>
                      <a:pt x="117" y="5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8"/>
              <p:cNvSpPr/>
              <p:nvPr/>
            </p:nvSpPr>
            <p:spPr>
              <a:xfrm>
                <a:off x="4015775" y="2019750"/>
                <a:ext cx="160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816" extrusionOk="0">
                    <a:moveTo>
                      <a:pt x="408" y="1"/>
                    </a:moveTo>
                    <a:lnTo>
                      <a:pt x="234" y="59"/>
                    </a:lnTo>
                    <a:lnTo>
                      <a:pt x="117" y="117"/>
                    </a:lnTo>
                    <a:lnTo>
                      <a:pt x="59" y="292"/>
                    </a:lnTo>
                    <a:lnTo>
                      <a:pt x="1" y="408"/>
                    </a:lnTo>
                    <a:lnTo>
                      <a:pt x="1" y="524"/>
                    </a:lnTo>
                    <a:lnTo>
                      <a:pt x="117" y="699"/>
                    </a:lnTo>
                    <a:lnTo>
                      <a:pt x="234" y="815"/>
                    </a:lnTo>
                    <a:lnTo>
                      <a:pt x="292" y="815"/>
                    </a:lnTo>
                    <a:lnTo>
                      <a:pt x="524" y="524"/>
                    </a:lnTo>
                    <a:lnTo>
                      <a:pt x="641" y="292"/>
                    </a:lnTo>
                    <a:lnTo>
                      <a:pt x="641" y="175"/>
                    </a:lnTo>
                    <a:lnTo>
                      <a:pt x="641" y="117"/>
                    </a:lnTo>
                    <a:lnTo>
                      <a:pt x="583" y="59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8"/>
              <p:cNvSpPr/>
              <p:nvPr/>
            </p:nvSpPr>
            <p:spPr>
              <a:xfrm>
                <a:off x="4212125" y="2022650"/>
                <a:ext cx="27650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2387" extrusionOk="0">
                    <a:moveTo>
                      <a:pt x="815" y="1"/>
                    </a:moveTo>
                    <a:lnTo>
                      <a:pt x="466" y="176"/>
                    </a:lnTo>
                    <a:lnTo>
                      <a:pt x="233" y="350"/>
                    </a:lnTo>
                    <a:lnTo>
                      <a:pt x="1" y="525"/>
                    </a:lnTo>
                    <a:lnTo>
                      <a:pt x="1" y="699"/>
                    </a:lnTo>
                    <a:lnTo>
                      <a:pt x="1" y="932"/>
                    </a:lnTo>
                    <a:lnTo>
                      <a:pt x="175" y="1572"/>
                    </a:lnTo>
                    <a:lnTo>
                      <a:pt x="408" y="2386"/>
                    </a:lnTo>
                    <a:lnTo>
                      <a:pt x="757" y="2037"/>
                    </a:lnTo>
                    <a:lnTo>
                      <a:pt x="931" y="1688"/>
                    </a:lnTo>
                    <a:lnTo>
                      <a:pt x="1048" y="1455"/>
                    </a:lnTo>
                    <a:lnTo>
                      <a:pt x="1106" y="1223"/>
                    </a:lnTo>
                    <a:lnTo>
                      <a:pt x="1106" y="990"/>
                    </a:lnTo>
                    <a:lnTo>
                      <a:pt x="1106" y="757"/>
                    </a:lnTo>
                    <a:lnTo>
                      <a:pt x="990" y="35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8"/>
              <p:cNvSpPr/>
              <p:nvPr/>
            </p:nvSpPr>
            <p:spPr>
              <a:xfrm>
                <a:off x="4215025" y="1970300"/>
                <a:ext cx="21850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201" extrusionOk="0">
                    <a:moveTo>
                      <a:pt x="234" y="1"/>
                    </a:moveTo>
                    <a:lnTo>
                      <a:pt x="1" y="59"/>
                    </a:lnTo>
                    <a:lnTo>
                      <a:pt x="350" y="1455"/>
                    </a:lnTo>
                    <a:lnTo>
                      <a:pt x="757" y="3142"/>
                    </a:lnTo>
                    <a:lnTo>
                      <a:pt x="815" y="3200"/>
                    </a:lnTo>
                    <a:lnTo>
                      <a:pt x="815" y="3142"/>
                    </a:lnTo>
                    <a:lnTo>
                      <a:pt x="874" y="2793"/>
                    </a:lnTo>
                    <a:lnTo>
                      <a:pt x="874" y="1920"/>
                    </a:lnTo>
                    <a:lnTo>
                      <a:pt x="757" y="1513"/>
                    </a:lnTo>
                    <a:lnTo>
                      <a:pt x="525" y="873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8"/>
              <p:cNvSpPr/>
              <p:nvPr/>
            </p:nvSpPr>
            <p:spPr>
              <a:xfrm>
                <a:off x="4012875" y="1970300"/>
                <a:ext cx="248725" cy="128025"/>
              </a:xfrm>
              <a:custGeom>
                <a:avLst/>
                <a:gdLst/>
                <a:ahLst/>
                <a:cxnLst/>
                <a:rect l="l" t="t" r="r" b="b"/>
                <a:pathLst>
                  <a:path w="9949" h="5121" extrusionOk="0">
                    <a:moveTo>
                      <a:pt x="8261" y="1"/>
                    </a:moveTo>
                    <a:lnTo>
                      <a:pt x="8261" y="59"/>
                    </a:lnTo>
                    <a:lnTo>
                      <a:pt x="8494" y="757"/>
                    </a:lnTo>
                    <a:lnTo>
                      <a:pt x="8785" y="1571"/>
                    </a:lnTo>
                    <a:lnTo>
                      <a:pt x="8785" y="1920"/>
                    </a:lnTo>
                    <a:lnTo>
                      <a:pt x="8785" y="2328"/>
                    </a:lnTo>
                    <a:lnTo>
                      <a:pt x="8785" y="3084"/>
                    </a:lnTo>
                    <a:lnTo>
                      <a:pt x="8785" y="3317"/>
                    </a:lnTo>
                    <a:lnTo>
                      <a:pt x="8785" y="3549"/>
                    </a:lnTo>
                    <a:lnTo>
                      <a:pt x="8727" y="3782"/>
                    </a:lnTo>
                    <a:lnTo>
                      <a:pt x="8611" y="4015"/>
                    </a:lnTo>
                    <a:lnTo>
                      <a:pt x="8378" y="4247"/>
                    </a:lnTo>
                    <a:lnTo>
                      <a:pt x="8029" y="4480"/>
                    </a:lnTo>
                    <a:lnTo>
                      <a:pt x="7563" y="4597"/>
                    </a:lnTo>
                    <a:lnTo>
                      <a:pt x="7040" y="4713"/>
                    </a:lnTo>
                    <a:lnTo>
                      <a:pt x="6342" y="4713"/>
                    </a:lnTo>
                    <a:lnTo>
                      <a:pt x="5527" y="4655"/>
                    </a:lnTo>
                    <a:lnTo>
                      <a:pt x="4829" y="4597"/>
                    </a:lnTo>
                    <a:lnTo>
                      <a:pt x="4364" y="4480"/>
                    </a:lnTo>
                    <a:lnTo>
                      <a:pt x="4189" y="4364"/>
                    </a:lnTo>
                    <a:lnTo>
                      <a:pt x="4015" y="4189"/>
                    </a:lnTo>
                    <a:lnTo>
                      <a:pt x="3956" y="3957"/>
                    </a:lnTo>
                    <a:lnTo>
                      <a:pt x="4015" y="3724"/>
                    </a:lnTo>
                    <a:lnTo>
                      <a:pt x="4247" y="2677"/>
                    </a:lnTo>
                    <a:lnTo>
                      <a:pt x="4364" y="2095"/>
                    </a:lnTo>
                    <a:lnTo>
                      <a:pt x="4422" y="1862"/>
                    </a:lnTo>
                    <a:lnTo>
                      <a:pt x="4364" y="1688"/>
                    </a:lnTo>
                    <a:lnTo>
                      <a:pt x="4247" y="1630"/>
                    </a:lnTo>
                    <a:lnTo>
                      <a:pt x="3898" y="1513"/>
                    </a:lnTo>
                    <a:lnTo>
                      <a:pt x="2909" y="1397"/>
                    </a:lnTo>
                    <a:lnTo>
                      <a:pt x="1455" y="1397"/>
                    </a:lnTo>
                    <a:lnTo>
                      <a:pt x="1222" y="1455"/>
                    </a:lnTo>
                    <a:lnTo>
                      <a:pt x="1048" y="1630"/>
                    </a:lnTo>
                    <a:lnTo>
                      <a:pt x="815" y="1920"/>
                    </a:lnTo>
                    <a:lnTo>
                      <a:pt x="408" y="2677"/>
                    </a:lnTo>
                    <a:lnTo>
                      <a:pt x="117" y="3491"/>
                    </a:lnTo>
                    <a:lnTo>
                      <a:pt x="1" y="3840"/>
                    </a:lnTo>
                    <a:lnTo>
                      <a:pt x="1" y="4073"/>
                    </a:lnTo>
                    <a:lnTo>
                      <a:pt x="1280" y="4306"/>
                    </a:lnTo>
                    <a:lnTo>
                      <a:pt x="2211" y="4538"/>
                    </a:lnTo>
                    <a:lnTo>
                      <a:pt x="2793" y="4713"/>
                    </a:lnTo>
                    <a:lnTo>
                      <a:pt x="3084" y="4829"/>
                    </a:lnTo>
                    <a:lnTo>
                      <a:pt x="3491" y="4887"/>
                    </a:lnTo>
                    <a:lnTo>
                      <a:pt x="4771" y="5062"/>
                    </a:lnTo>
                    <a:lnTo>
                      <a:pt x="5585" y="5120"/>
                    </a:lnTo>
                    <a:lnTo>
                      <a:pt x="6516" y="5120"/>
                    </a:lnTo>
                    <a:lnTo>
                      <a:pt x="7738" y="5062"/>
                    </a:lnTo>
                    <a:lnTo>
                      <a:pt x="7854" y="5004"/>
                    </a:lnTo>
                    <a:lnTo>
                      <a:pt x="8087" y="4887"/>
                    </a:lnTo>
                    <a:lnTo>
                      <a:pt x="8669" y="4480"/>
                    </a:lnTo>
                    <a:lnTo>
                      <a:pt x="9250" y="4073"/>
                    </a:lnTo>
                    <a:lnTo>
                      <a:pt x="9658" y="3666"/>
                    </a:lnTo>
                    <a:lnTo>
                      <a:pt x="9832" y="3433"/>
                    </a:lnTo>
                    <a:lnTo>
                      <a:pt x="9890" y="3258"/>
                    </a:lnTo>
                    <a:lnTo>
                      <a:pt x="9949" y="3142"/>
                    </a:lnTo>
                    <a:lnTo>
                      <a:pt x="9890" y="3084"/>
                    </a:lnTo>
                    <a:lnTo>
                      <a:pt x="9774" y="2677"/>
                    </a:lnTo>
                    <a:lnTo>
                      <a:pt x="9600" y="2270"/>
                    </a:lnTo>
                    <a:lnTo>
                      <a:pt x="9425" y="2211"/>
                    </a:lnTo>
                    <a:lnTo>
                      <a:pt x="9250" y="2095"/>
                    </a:lnTo>
                    <a:lnTo>
                      <a:pt x="9076" y="1804"/>
                    </a:lnTo>
                    <a:lnTo>
                      <a:pt x="8843" y="1281"/>
                    </a:lnTo>
                    <a:lnTo>
                      <a:pt x="8611" y="699"/>
                    </a:lnTo>
                    <a:lnTo>
                      <a:pt x="8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8"/>
              <p:cNvSpPr/>
              <p:nvPr/>
            </p:nvSpPr>
            <p:spPr>
              <a:xfrm>
                <a:off x="4037600" y="1984850"/>
                <a:ext cx="945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455" extrusionOk="0">
                    <a:moveTo>
                      <a:pt x="233" y="0"/>
                    </a:moveTo>
                    <a:lnTo>
                      <a:pt x="117" y="117"/>
                    </a:lnTo>
                    <a:lnTo>
                      <a:pt x="59" y="233"/>
                    </a:lnTo>
                    <a:lnTo>
                      <a:pt x="1" y="582"/>
                    </a:lnTo>
                    <a:lnTo>
                      <a:pt x="59" y="873"/>
                    </a:lnTo>
                    <a:lnTo>
                      <a:pt x="59" y="1048"/>
                    </a:lnTo>
                    <a:lnTo>
                      <a:pt x="408" y="1106"/>
                    </a:lnTo>
                    <a:lnTo>
                      <a:pt x="1280" y="1280"/>
                    </a:lnTo>
                    <a:lnTo>
                      <a:pt x="2386" y="1397"/>
                    </a:lnTo>
                    <a:lnTo>
                      <a:pt x="2909" y="1455"/>
                    </a:lnTo>
                    <a:lnTo>
                      <a:pt x="3433" y="1397"/>
                    </a:lnTo>
                    <a:lnTo>
                      <a:pt x="3607" y="1164"/>
                    </a:lnTo>
                    <a:lnTo>
                      <a:pt x="3724" y="931"/>
                    </a:lnTo>
                    <a:lnTo>
                      <a:pt x="3782" y="699"/>
                    </a:lnTo>
                    <a:lnTo>
                      <a:pt x="3724" y="640"/>
                    </a:lnTo>
                    <a:lnTo>
                      <a:pt x="3549" y="582"/>
                    </a:lnTo>
                    <a:lnTo>
                      <a:pt x="3026" y="466"/>
                    </a:lnTo>
                    <a:lnTo>
                      <a:pt x="2037" y="291"/>
                    </a:lnTo>
                    <a:lnTo>
                      <a:pt x="1164" y="59"/>
                    </a:lnTo>
                    <a:lnTo>
                      <a:pt x="6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8"/>
              <p:cNvSpPr/>
              <p:nvPr/>
            </p:nvSpPr>
            <p:spPr>
              <a:xfrm>
                <a:off x="4236850" y="2061925"/>
                <a:ext cx="68375" cy="66925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2677" extrusionOk="0">
                    <a:moveTo>
                      <a:pt x="1106" y="1"/>
                    </a:moveTo>
                    <a:lnTo>
                      <a:pt x="873" y="59"/>
                    </a:lnTo>
                    <a:lnTo>
                      <a:pt x="641" y="175"/>
                    </a:lnTo>
                    <a:lnTo>
                      <a:pt x="408" y="350"/>
                    </a:lnTo>
                    <a:lnTo>
                      <a:pt x="233" y="582"/>
                    </a:lnTo>
                    <a:lnTo>
                      <a:pt x="117" y="815"/>
                    </a:lnTo>
                    <a:lnTo>
                      <a:pt x="59" y="1048"/>
                    </a:lnTo>
                    <a:lnTo>
                      <a:pt x="1" y="1339"/>
                    </a:lnTo>
                    <a:lnTo>
                      <a:pt x="59" y="1571"/>
                    </a:lnTo>
                    <a:lnTo>
                      <a:pt x="117" y="1862"/>
                    </a:lnTo>
                    <a:lnTo>
                      <a:pt x="233" y="2095"/>
                    </a:lnTo>
                    <a:lnTo>
                      <a:pt x="408" y="2270"/>
                    </a:lnTo>
                    <a:lnTo>
                      <a:pt x="641" y="2444"/>
                    </a:lnTo>
                    <a:lnTo>
                      <a:pt x="873" y="2560"/>
                    </a:lnTo>
                    <a:lnTo>
                      <a:pt x="1106" y="2619"/>
                    </a:lnTo>
                    <a:lnTo>
                      <a:pt x="1397" y="2677"/>
                    </a:lnTo>
                    <a:lnTo>
                      <a:pt x="1630" y="2619"/>
                    </a:lnTo>
                    <a:lnTo>
                      <a:pt x="1920" y="2560"/>
                    </a:lnTo>
                    <a:lnTo>
                      <a:pt x="2095" y="2444"/>
                    </a:lnTo>
                    <a:lnTo>
                      <a:pt x="2328" y="2270"/>
                    </a:lnTo>
                    <a:lnTo>
                      <a:pt x="2502" y="2095"/>
                    </a:lnTo>
                    <a:lnTo>
                      <a:pt x="2619" y="1862"/>
                    </a:lnTo>
                    <a:lnTo>
                      <a:pt x="2677" y="1571"/>
                    </a:lnTo>
                    <a:lnTo>
                      <a:pt x="2735" y="1339"/>
                    </a:lnTo>
                    <a:lnTo>
                      <a:pt x="2677" y="1048"/>
                    </a:lnTo>
                    <a:lnTo>
                      <a:pt x="2619" y="815"/>
                    </a:lnTo>
                    <a:lnTo>
                      <a:pt x="2502" y="582"/>
                    </a:lnTo>
                    <a:lnTo>
                      <a:pt x="2328" y="350"/>
                    </a:lnTo>
                    <a:lnTo>
                      <a:pt x="2095" y="175"/>
                    </a:lnTo>
                    <a:lnTo>
                      <a:pt x="1920" y="59"/>
                    </a:lnTo>
                    <a:lnTo>
                      <a:pt x="16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8"/>
              <p:cNvSpPr/>
              <p:nvPr/>
            </p:nvSpPr>
            <p:spPr>
              <a:xfrm>
                <a:off x="4252850" y="2076475"/>
                <a:ext cx="363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455" extrusionOk="0">
                    <a:moveTo>
                      <a:pt x="757" y="0"/>
                    </a:moveTo>
                    <a:lnTo>
                      <a:pt x="466" y="59"/>
                    </a:lnTo>
                    <a:lnTo>
                      <a:pt x="233" y="233"/>
                    </a:lnTo>
                    <a:lnTo>
                      <a:pt x="59" y="466"/>
                    </a:lnTo>
                    <a:lnTo>
                      <a:pt x="1" y="757"/>
                    </a:lnTo>
                    <a:lnTo>
                      <a:pt x="59" y="989"/>
                    </a:lnTo>
                    <a:lnTo>
                      <a:pt x="233" y="1222"/>
                    </a:lnTo>
                    <a:lnTo>
                      <a:pt x="466" y="1397"/>
                    </a:lnTo>
                    <a:lnTo>
                      <a:pt x="757" y="1455"/>
                    </a:lnTo>
                    <a:lnTo>
                      <a:pt x="990" y="1397"/>
                    </a:lnTo>
                    <a:lnTo>
                      <a:pt x="1222" y="1222"/>
                    </a:lnTo>
                    <a:lnTo>
                      <a:pt x="1397" y="989"/>
                    </a:lnTo>
                    <a:lnTo>
                      <a:pt x="1455" y="757"/>
                    </a:lnTo>
                    <a:lnTo>
                      <a:pt x="1397" y="466"/>
                    </a:lnTo>
                    <a:lnTo>
                      <a:pt x="1222" y="233"/>
                    </a:lnTo>
                    <a:lnTo>
                      <a:pt x="990" y="59"/>
                    </a:lnTo>
                    <a:lnTo>
                      <a:pt x="7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8"/>
              <p:cNvSpPr/>
              <p:nvPr/>
            </p:nvSpPr>
            <p:spPr>
              <a:xfrm>
                <a:off x="4258675" y="2082300"/>
                <a:ext cx="247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90" extrusionOk="0">
                    <a:moveTo>
                      <a:pt x="524" y="0"/>
                    </a:moveTo>
                    <a:lnTo>
                      <a:pt x="291" y="58"/>
                    </a:lnTo>
                    <a:lnTo>
                      <a:pt x="175" y="175"/>
                    </a:lnTo>
                    <a:lnTo>
                      <a:pt x="58" y="291"/>
                    </a:lnTo>
                    <a:lnTo>
                      <a:pt x="0" y="524"/>
                    </a:lnTo>
                    <a:lnTo>
                      <a:pt x="58" y="698"/>
                    </a:lnTo>
                    <a:lnTo>
                      <a:pt x="175" y="873"/>
                    </a:lnTo>
                    <a:lnTo>
                      <a:pt x="291" y="931"/>
                    </a:lnTo>
                    <a:lnTo>
                      <a:pt x="524" y="989"/>
                    </a:lnTo>
                    <a:lnTo>
                      <a:pt x="698" y="931"/>
                    </a:lnTo>
                    <a:lnTo>
                      <a:pt x="815" y="873"/>
                    </a:lnTo>
                    <a:lnTo>
                      <a:pt x="931" y="698"/>
                    </a:lnTo>
                    <a:lnTo>
                      <a:pt x="989" y="524"/>
                    </a:lnTo>
                    <a:lnTo>
                      <a:pt x="931" y="291"/>
                    </a:lnTo>
                    <a:lnTo>
                      <a:pt x="815" y="175"/>
                    </a:lnTo>
                    <a:lnTo>
                      <a:pt x="698" y="5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8"/>
              <p:cNvSpPr/>
              <p:nvPr/>
            </p:nvSpPr>
            <p:spPr>
              <a:xfrm>
                <a:off x="4265950" y="2047375"/>
                <a:ext cx="4220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700" extrusionOk="0">
                    <a:moveTo>
                      <a:pt x="233" y="1"/>
                    </a:moveTo>
                    <a:lnTo>
                      <a:pt x="0" y="59"/>
                    </a:lnTo>
                    <a:lnTo>
                      <a:pt x="175" y="59"/>
                    </a:lnTo>
                    <a:lnTo>
                      <a:pt x="582" y="175"/>
                    </a:lnTo>
                    <a:lnTo>
                      <a:pt x="1105" y="350"/>
                    </a:lnTo>
                    <a:lnTo>
                      <a:pt x="1338" y="525"/>
                    </a:lnTo>
                    <a:lnTo>
                      <a:pt x="1571" y="699"/>
                    </a:lnTo>
                    <a:lnTo>
                      <a:pt x="1629" y="525"/>
                    </a:lnTo>
                    <a:lnTo>
                      <a:pt x="1687" y="408"/>
                    </a:lnTo>
                    <a:lnTo>
                      <a:pt x="1687" y="292"/>
                    </a:lnTo>
                    <a:lnTo>
                      <a:pt x="1513" y="234"/>
                    </a:lnTo>
                    <a:lnTo>
                      <a:pt x="1105" y="59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8"/>
              <p:cNvSpPr/>
              <p:nvPr/>
            </p:nvSpPr>
            <p:spPr>
              <a:xfrm>
                <a:off x="4225225" y="2047375"/>
                <a:ext cx="90200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2096" extrusionOk="0">
                    <a:moveTo>
                      <a:pt x="1920" y="1"/>
                    </a:moveTo>
                    <a:lnTo>
                      <a:pt x="1687" y="59"/>
                    </a:lnTo>
                    <a:lnTo>
                      <a:pt x="1222" y="175"/>
                    </a:lnTo>
                    <a:lnTo>
                      <a:pt x="815" y="466"/>
                    </a:lnTo>
                    <a:lnTo>
                      <a:pt x="582" y="641"/>
                    </a:lnTo>
                    <a:lnTo>
                      <a:pt x="407" y="932"/>
                    </a:lnTo>
                    <a:lnTo>
                      <a:pt x="291" y="1164"/>
                    </a:lnTo>
                    <a:lnTo>
                      <a:pt x="175" y="1397"/>
                    </a:lnTo>
                    <a:lnTo>
                      <a:pt x="58" y="1863"/>
                    </a:lnTo>
                    <a:lnTo>
                      <a:pt x="0" y="2095"/>
                    </a:lnTo>
                    <a:lnTo>
                      <a:pt x="407" y="2037"/>
                    </a:lnTo>
                    <a:lnTo>
                      <a:pt x="931" y="1979"/>
                    </a:lnTo>
                    <a:lnTo>
                      <a:pt x="1106" y="1746"/>
                    </a:lnTo>
                    <a:lnTo>
                      <a:pt x="1396" y="1572"/>
                    </a:lnTo>
                    <a:lnTo>
                      <a:pt x="1745" y="1397"/>
                    </a:lnTo>
                    <a:lnTo>
                      <a:pt x="2734" y="1397"/>
                    </a:lnTo>
                    <a:lnTo>
                      <a:pt x="3607" y="1455"/>
                    </a:lnTo>
                    <a:lnTo>
                      <a:pt x="3607" y="1281"/>
                    </a:lnTo>
                    <a:lnTo>
                      <a:pt x="3491" y="874"/>
                    </a:lnTo>
                    <a:lnTo>
                      <a:pt x="3374" y="641"/>
                    </a:lnTo>
                    <a:lnTo>
                      <a:pt x="3200" y="466"/>
                    </a:lnTo>
                    <a:lnTo>
                      <a:pt x="2967" y="234"/>
                    </a:lnTo>
                    <a:lnTo>
                      <a:pt x="2676" y="117"/>
                    </a:lnTo>
                    <a:lnTo>
                      <a:pt x="2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8"/>
              <p:cNvSpPr/>
              <p:nvPr/>
            </p:nvSpPr>
            <p:spPr>
              <a:xfrm>
                <a:off x="4023050" y="2061925"/>
                <a:ext cx="66925" cy="66925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677" extrusionOk="0">
                    <a:moveTo>
                      <a:pt x="1048" y="1"/>
                    </a:moveTo>
                    <a:lnTo>
                      <a:pt x="815" y="59"/>
                    </a:lnTo>
                    <a:lnTo>
                      <a:pt x="583" y="175"/>
                    </a:lnTo>
                    <a:lnTo>
                      <a:pt x="408" y="350"/>
                    </a:lnTo>
                    <a:lnTo>
                      <a:pt x="233" y="582"/>
                    </a:lnTo>
                    <a:lnTo>
                      <a:pt x="117" y="815"/>
                    </a:lnTo>
                    <a:lnTo>
                      <a:pt x="1" y="1048"/>
                    </a:lnTo>
                    <a:lnTo>
                      <a:pt x="1" y="1339"/>
                    </a:lnTo>
                    <a:lnTo>
                      <a:pt x="1" y="1571"/>
                    </a:lnTo>
                    <a:lnTo>
                      <a:pt x="117" y="1862"/>
                    </a:lnTo>
                    <a:lnTo>
                      <a:pt x="233" y="2095"/>
                    </a:lnTo>
                    <a:lnTo>
                      <a:pt x="408" y="2270"/>
                    </a:lnTo>
                    <a:lnTo>
                      <a:pt x="583" y="2444"/>
                    </a:lnTo>
                    <a:lnTo>
                      <a:pt x="815" y="2560"/>
                    </a:lnTo>
                    <a:lnTo>
                      <a:pt x="1048" y="2619"/>
                    </a:lnTo>
                    <a:lnTo>
                      <a:pt x="1339" y="2677"/>
                    </a:lnTo>
                    <a:lnTo>
                      <a:pt x="1630" y="2619"/>
                    </a:lnTo>
                    <a:lnTo>
                      <a:pt x="1862" y="2560"/>
                    </a:lnTo>
                    <a:lnTo>
                      <a:pt x="2095" y="2444"/>
                    </a:lnTo>
                    <a:lnTo>
                      <a:pt x="2270" y="2270"/>
                    </a:lnTo>
                    <a:lnTo>
                      <a:pt x="2444" y="2095"/>
                    </a:lnTo>
                    <a:lnTo>
                      <a:pt x="2560" y="1862"/>
                    </a:lnTo>
                    <a:lnTo>
                      <a:pt x="2677" y="1571"/>
                    </a:lnTo>
                    <a:lnTo>
                      <a:pt x="2677" y="1339"/>
                    </a:lnTo>
                    <a:lnTo>
                      <a:pt x="2677" y="1048"/>
                    </a:lnTo>
                    <a:lnTo>
                      <a:pt x="2560" y="815"/>
                    </a:lnTo>
                    <a:lnTo>
                      <a:pt x="2444" y="582"/>
                    </a:lnTo>
                    <a:lnTo>
                      <a:pt x="2270" y="350"/>
                    </a:lnTo>
                    <a:lnTo>
                      <a:pt x="2095" y="175"/>
                    </a:lnTo>
                    <a:lnTo>
                      <a:pt x="1862" y="59"/>
                    </a:lnTo>
                    <a:lnTo>
                      <a:pt x="16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8"/>
              <p:cNvSpPr/>
              <p:nvPr/>
            </p:nvSpPr>
            <p:spPr>
              <a:xfrm>
                <a:off x="4039050" y="2076475"/>
                <a:ext cx="349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455" extrusionOk="0">
                    <a:moveTo>
                      <a:pt x="699" y="0"/>
                    </a:moveTo>
                    <a:lnTo>
                      <a:pt x="408" y="59"/>
                    </a:lnTo>
                    <a:lnTo>
                      <a:pt x="175" y="233"/>
                    </a:lnTo>
                    <a:lnTo>
                      <a:pt x="59" y="466"/>
                    </a:lnTo>
                    <a:lnTo>
                      <a:pt x="1" y="757"/>
                    </a:lnTo>
                    <a:lnTo>
                      <a:pt x="59" y="989"/>
                    </a:lnTo>
                    <a:lnTo>
                      <a:pt x="175" y="1222"/>
                    </a:lnTo>
                    <a:lnTo>
                      <a:pt x="408" y="1397"/>
                    </a:lnTo>
                    <a:lnTo>
                      <a:pt x="699" y="1455"/>
                    </a:lnTo>
                    <a:lnTo>
                      <a:pt x="990" y="1397"/>
                    </a:lnTo>
                    <a:lnTo>
                      <a:pt x="1222" y="1222"/>
                    </a:lnTo>
                    <a:lnTo>
                      <a:pt x="1339" y="989"/>
                    </a:lnTo>
                    <a:lnTo>
                      <a:pt x="1397" y="757"/>
                    </a:lnTo>
                    <a:lnTo>
                      <a:pt x="1339" y="466"/>
                    </a:lnTo>
                    <a:lnTo>
                      <a:pt x="1222" y="233"/>
                    </a:lnTo>
                    <a:lnTo>
                      <a:pt x="990" y="59"/>
                    </a:lnTo>
                    <a:lnTo>
                      <a:pt x="6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4044875" y="2082300"/>
                <a:ext cx="233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990" extrusionOk="0">
                    <a:moveTo>
                      <a:pt x="466" y="0"/>
                    </a:moveTo>
                    <a:lnTo>
                      <a:pt x="291" y="58"/>
                    </a:lnTo>
                    <a:lnTo>
                      <a:pt x="117" y="175"/>
                    </a:lnTo>
                    <a:lnTo>
                      <a:pt x="0" y="291"/>
                    </a:lnTo>
                    <a:lnTo>
                      <a:pt x="0" y="524"/>
                    </a:lnTo>
                    <a:lnTo>
                      <a:pt x="0" y="698"/>
                    </a:lnTo>
                    <a:lnTo>
                      <a:pt x="117" y="873"/>
                    </a:lnTo>
                    <a:lnTo>
                      <a:pt x="291" y="931"/>
                    </a:lnTo>
                    <a:lnTo>
                      <a:pt x="466" y="989"/>
                    </a:lnTo>
                    <a:lnTo>
                      <a:pt x="640" y="931"/>
                    </a:lnTo>
                    <a:lnTo>
                      <a:pt x="815" y="873"/>
                    </a:lnTo>
                    <a:lnTo>
                      <a:pt x="931" y="698"/>
                    </a:lnTo>
                    <a:lnTo>
                      <a:pt x="931" y="524"/>
                    </a:lnTo>
                    <a:lnTo>
                      <a:pt x="931" y="291"/>
                    </a:lnTo>
                    <a:lnTo>
                      <a:pt x="815" y="175"/>
                    </a:lnTo>
                    <a:lnTo>
                      <a:pt x="640" y="58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4008525" y="2037200"/>
                <a:ext cx="1018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2328" extrusionOk="0">
                    <a:moveTo>
                      <a:pt x="2153" y="1"/>
                    </a:moveTo>
                    <a:lnTo>
                      <a:pt x="1745" y="59"/>
                    </a:lnTo>
                    <a:lnTo>
                      <a:pt x="1338" y="175"/>
                    </a:lnTo>
                    <a:lnTo>
                      <a:pt x="931" y="350"/>
                    </a:lnTo>
                    <a:lnTo>
                      <a:pt x="582" y="582"/>
                    </a:lnTo>
                    <a:lnTo>
                      <a:pt x="349" y="873"/>
                    </a:lnTo>
                    <a:lnTo>
                      <a:pt x="175" y="1106"/>
                    </a:lnTo>
                    <a:lnTo>
                      <a:pt x="116" y="1339"/>
                    </a:lnTo>
                    <a:lnTo>
                      <a:pt x="0" y="1688"/>
                    </a:lnTo>
                    <a:lnTo>
                      <a:pt x="0" y="1804"/>
                    </a:lnTo>
                    <a:lnTo>
                      <a:pt x="1454" y="1804"/>
                    </a:lnTo>
                    <a:lnTo>
                      <a:pt x="1862" y="1921"/>
                    </a:lnTo>
                    <a:lnTo>
                      <a:pt x="2269" y="2037"/>
                    </a:lnTo>
                    <a:lnTo>
                      <a:pt x="2618" y="2211"/>
                    </a:lnTo>
                    <a:lnTo>
                      <a:pt x="3025" y="2270"/>
                    </a:lnTo>
                    <a:lnTo>
                      <a:pt x="3374" y="2328"/>
                    </a:lnTo>
                    <a:lnTo>
                      <a:pt x="3607" y="2328"/>
                    </a:lnTo>
                    <a:lnTo>
                      <a:pt x="3898" y="1688"/>
                    </a:lnTo>
                    <a:lnTo>
                      <a:pt x="4014" y="1222"/>
                    </a:lnTo>
                    <a:lnTo>
                      <a:pt x="4072" y="873"/>
                    </a:lnTo>
                    <a:lnTo>
                      <a:pt x="4014" y="641"/>
                    </a:lnTo>
                    <a:lnTo>
                      <a:pt x="3898" y="408"/>
                    </a:lnTo>
                    <a:lnTo>
                      <a:pt x="3781" y="175"/>
                    </a:lnTo>
                    <a:lnTo>
                      <a:pt x="3607" y="59"/>
                    </a:lnTo>
                    <a:lnTo>
                      <a:pt x="32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4213575" y="1960125"/>
                <a:ext cx="11675" cy="1602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641" extrusionOk="0">
                    <a:moveTo>
                      <a:pt x="117" y="0"/>
                    </a:moveTo>
                    <a:lnTo>
                      <a:pt x="1" y="59"/>
                    </a:lnTo>
                    <a:lnTo>
                      <a:pt x="1" y="349"/>
                    </a:lnTo>
                    <a:lnTo>
                      <a:pt x="59" y="640"/>
                    </a:lnTo>
                    <a:lnTo>
                      <a:pt x="466" y="466"/>
                    </a:lnTo>
                    <a:lnTo>
                      <a:pt x="466" y="408"/>
                    </a:lnTo>
                    <a:lnTo>
                      <a:pt x="350" y="233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>
                <a:off x="4216500" y="1949950"/>
                <a:ext cx="320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990" extrusionOk="0">
                    <a:moveTo>
                      <a:pt x="989" y="0"/>
                    </a:moveTo>
                    <a:lnTo>
                      <a:pt x="640" y="117"/>
                    </a:lnTo>
                    <a:lnTo>
                      <a:pt x="349" y="233"/>
                    </a:lnTo>
                    <a:lnTo>
                      <a:pt x="116" y="291"/>
                    </a:lnTo>
                    <a:lnTo>
                      <a:pt x="0" y="407"/>
                    </a:lnTo>
                    <a:lnTo>
                      <a:pt x="0" y="582"/>
                    </a:lnTo>
                    <a:lnTo>
                      <a:pt x="58" y="756"/>
                    </a:lnTo>
                    <a:lnTo>
                      <a:pt x="175" y="873"/>
                    </a:lnTo>
                    <a:lnTo>
                      <a:pt x="233" y="931"/>
                    </a:lnTo>
                    <a:lnTo>
                      <a:pt x="407" y="989"/>
                    </a:lnTo>
                    <a:lnTo>
                      <a:pt x="815" y="931"/>
                    </a:lnTo>
                    <a:lnTo>
                      <a:pt x="1280" y="873"/>
                    </a:lnTo>
                    <a:lnTo>
                      <a:pt x="9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8"/>
              <p:cNvSpPr/>
              <p:nvPr/>
            </p:nvSpPr>
            <p:spPr>
              <a:xfrm>
                <a:off x="4236850" y="1948475"/>
                <a:ext cx="160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990" extrusionOk="0">
                    <a:moveTo>
                      <a:pt x="291" y="1"/>
                    </a:moveTo>
                    <a:lnTo>
                      <a:pt x="175" y="59"/>
                    </a:lnTo>
                    <a:lnTo>
                      <a:pt x="1" y="117"/>
                    </a:lnTo>
                    <a:lnTo>
                      <a:pt x="59" y="234"/>
                    </a:lnTo>
                    <a:lnTo>
                      <a:pt x="175" y="583"/>
                    </a:lnTo>
                    <a:lnTo>
                      <a:pt x="350" y="990"/>
                    </a:lnTo>
                    <a:lnTo>
                      <a:pt x="641" y="932"/>
                    </a:lnTo>
                    <a:lnTo>
                      <a:pt x="582" y="583"/>
                    </a:lnTo>
                    <a:lnTo>
                      <a:pt x="524" y="292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8"/>
              <p:cNvSpPr/>
              <p:nvPr/>
            </p:nvSpPr>
            <p:spPr>
              <a:xfrm>
                <a:off x="4207775" y="1912125"/>
                <a:ext cx="160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805" extrusionOk="0">
                    <a:moveTo>
                      <a:pt x="175" y="1"/>
                    </a:moveTo>
                    <a:lnTo>
                      <a:pt x="58" y="175"/>
                    </a:lnTo>
                    <a:lnTo>
                      <a:pt x="0" y="466"/>
                    </a:lnTo>
                    <a:lnTo>
                      <a:pt x="0" y="757"/>
                    </a:lnTo>
                    <a:lnTo>
                      <a:pt x="0" y="931"/>
                    </a:lnTo>
                    <a:lnTo>
                      <a:pt x="116" y="931"/>
                    </a:lnTo>
                    <a:lnTo>
                      <a:pt x="233" y="757"/>
                    </a:lnTo>
                    <a:lnTo>
                      <a:pt x="291" y="582"/>
                    </a:lnTo>
                    <a:lnTo>
                      <a:pt x="349" y="582"/>
                    </a:lnTo>
                    <a:lnTo>
                      <a:pt x="465" y="699"/>
                    </a:lnTo>
                    <a:lnTo>
                      <a:pt x="465" y="1222"/>
                    </a:lnTo>
                    <a:lnTo>
                      <a:pt x="465" y="1746"/>
                    </a:lnTo>
                    <a:lnTo>
                      <a:pt x="582" y="1804"/>
                    </a:lnTo>
                    <a:lnTo>
                      <a:pt x="640" y="1804"/>
                    </a:lnTo>
                    <a:lnTo>
                      <a:pt x="582" y="1280"/>
                    </a:lnTo>
                    <a:lnTo>
                      <a:pt x="582" y="641"/>
                    </a:lnTo>
                    <a:lnTo>
                      <a:pt x="524" y="582"/>
                    </a:lnTo>
                    <a:lnTo>
                      <a:pt x="407" y="524"/>
                    </a:lnTo>
                    <a:lnTo>
                      <a:pt x="291" y="466"/>
                    </a:lnTo>
                    <a:lnTo>
                      <a:pt x="291" y="175"/>
                    </a:lnTo>
                    <a:lnTo>
                      <a:pt x="233" y="59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8"/>
              <p:cNvSpPr/>
              <p:nvPr/>
            </p:nvSpPr>
            <p:spPr>
              <a:xfrm>
                <a:off x="4181575" y="1912125"/>
                <a:ext cx="42200" cy="4947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979" extrusionOk="0">
                    <a:moveTo>
                      <a:pt x="59" y="1"/>
                    </a:moveTo>
                    <a:lnTo>
                      <a:pt x="1" y="59"/>
                    </a:lnTo>
                    <a:lnTo>
                      <a:pt x="59" y="233"/>
                    </a:lnTo>
                    <a:lnTo>
                      <a:pt x="350" y="815"/>
                    </a:lnTo>
                    <a:lnTo>
                      <a:pt x="466" y="1106"/>
                    </a:lnTo>
                    <a:lnTo>
                      <a:pt x="524" y="1164"/>
                    </a:lnTo>
                    <a:lnTo>
                      <a:pt x="583" y="1164"/>
                    </a:lnTo>
                    <a:lnTo>
                      <a:pt x="699" y="1106"/>
                    </a:lnTo>
                    <a:lnTo>
                      <a:pt x="699" y="931"/>
                    </a:lnTo>
                    <a:lnTo>
                      <a:pt x="641" y="757"/>
                    </a:lnTo>
                    <a:lnTo>
                      <a:pt x="757" y="757"/>
                    </a:lnTo>
                    <a:lnTo>
                      <a:pt x="815" y="699"/>
                    </a:lnTo>
                    <a:lnTo>
                      <a:pt x="874" y="757"/>
                    </a:lnTo>
                    <a:lnTo>
                      <a:pt x="1164" y="1280"/>
                    </a:lnTo>
                    <a:lnTo>
                      <a:pt x="1397" y="1920"/>
                    </a:lnTo>
                    <a:lnTo>
                      <a:pt x="1513" y="1979"/>
                    </a:lnTo>
                    <a:lnTo>
                      <a:pt x="1688" y="1979"/>
                    </a:lnTo>
                    <a:lnTo>
                      <a:pt x="1688" y="1862"/>
                    </a:lnTo>
                    <a:lnTo>
                      <a:pt x="1339" y="1222"/>
                    </a:lnTo>
                    <a:lnTo>
                      <a:pt x="932" y="582"/>
                    </a:lnTo>
                    <a:lnTo>
                      <a:pt x="583" y="582"/>
                    </a:lnTo>
                    <a:lnTo>
                      <a:pt x="524" y="350"/>
                    </a:lnTo>
                    <a:lnTo>
                      <a:pt x="408" y="233"/>
                    </a:lnTo>
                    <a:lnTo>
                      <a:pt x="292" y="59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8" grpId="0"/>
      <p:bldP spid="9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/>
          <p:nvPr/>
        </p:nvSpPr>
        <p:spPr>
          <a:xfrm>
            <a:off x="1432108" y="4816051"/>
            <a:ext cx="560986" cy="336614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1"/>
          <p:cNvSpPr txBox="1">
            <a:spLocks noGrp="1"/>
          </p:cNvSpPr>
          <p:nvPr>
            <p:ph type="title"/>
          </p:nvPr>
        </p:nvSpPr>
        <p:spPr>
          <a:xfrm>
            <a:off x="720000" y="-29216"/>
            <a:ext cx="7704000" cy="572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/>
                </a:solidFill>
              </a:rPr>
              <a:t>Ex 3. (p 129) Work in groups.</a:t>
            </a:r>
            <a:br>
              <a:rPr lang="en" sz="1800" dirty="0">
                <a:solidFill>
                  <a:schemeClr val="accent3"/>
                </a:solidFill>
              </a:rPr>
            </a:br>
            <a:r>
              <a:rPr lang="en" sz="1800" dirty="0">
                <a:solidFill>
                  <a:schemeClr val="accent3"/>
                </a:solidFill>
              </a:rPr>
              <a:t>Discuss and write the name of the country next to the fact.</a:t>
            </a:r>
            <a:endParaRPr sz="1800" dirty="0">
              <a:solidFill>
                <a:schemeClr val="accent3"/>
              </a:solidFill>
            </a:endParaRPr>
          </a:p>
        </p:txBody>
      </p:sp>
      <p:graphicFrame>
        <p:nvGraphicFramePr>
          <p:cNvPr id="286" name="Google Shape;286;p31"/>
          <p:cNvGraphicFramePr/>
          <p:nvPr>
            <p:extLst>
              <p:ext uri="{D42A27DB-BD31-4B8C-83A1-F6EECF244321}">
                <p14:modId xmlns:p14="http://schemas.microsoft.com/office/powerpoint/2010/main" val="1406114265"/>
              </p:ext>
            </p:extLst>
          </p:nvPr>
        </p:nvGraphicFramePr>
        <p:xfrm>
          <a:off x="460217" y="1986674"/>
          <a:ext cx="8223565" cy="3108780"/>
        </p:xfrm>
        <a:graphic>
          <a:graphicData uri="http://schemas.openxmlformats.org/drawingml/2006/table">
            <a:tbl>
              <a:tblPr>
                <a:noFill/>
                <a:tableStyleId>{03187359-FE97-442A-A43C-50A438E38BCB}</a:tableStyleId>
              </a:tblPr>
              <a:tblGrid>
                <a:gridCol w="5940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3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3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dirty="0">
                          <a:solidFill>
                            <a:schemeClr val="accent3"/>
                          </a:solidFill>
                          <a:latin typeface="McLaren"/>
                          <a:ea typeface="McLaren"/>
                          <a:cs typeface="McLaren"/>
                          <a:sym typeface="McLaren"/>
                        </a:rPr>
                        <a:t>FACT</a:t>
                      </a:r>
                      <a:endParaRPr sz="2000" b="1" dirty="0">
                        <a:solidFill>
                          <a:schemeClr val="accent3"/>
                        </a:solidFill>
                        <a:latin typeface="McLaren"/>
                        <a:ea typeface="McLaren"/>
                        <a:cs typeface="McLaren"/>
                        <a:sym typeface="McLaren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vi-VN" sz="2000" b="1" dirty="0">
                          <a:solidFill>
                            <a:schemeClr val="accent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COUNTRY</a:t>
                      </a:r>
                      <a:endParaRPr sz="2000" b="1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71790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3"/>
                          </a:solidFill>
                          <a:uFill>
                            <a:noFill/>
                          </a:uFill>
                          <a:latin typeface="McLaren"/>
                          <a:ea typeface="McLaren"/>
                          <a:cs typeface="McLaren"/>
                          <a:sym typeface="McLaren"/>
                        </a:rPr>
                        <a:t>1. </a:t>
                      </a:r>
                      <a:r>
                        <a:rPr lang="en-US" sz="1600" b="1" dirty="0">
                          <a:solidFill>
                            <a:schemeClr val="accent3"/>
                          </a:solidFill>
                          <a:uFill>
                            <a:noFill/>
                          </a:uFill>
                          <a:latin typeface="McLaren"/>
                          <a:ea typeface="McLaren"/>
                          <a:cs typeface="McLaren"/>
                          <a:sym typeface="McLaren"/>
                        </a:rPr>
                        <a:t>This country is famous for its kangaroos.</a:t>
                      </a:r>
                      <a:endParaRPr sz="1600" b="1" dirty="0">
                        <a:solidFill>
                          <a:schemeClr val="accent3"/>
                        </a:solidFill>
                        <a:latin typeface="McLaren"/>
                        <a:ea typeface="McLaren"/>
                        <a:cs typeface="McLaren"/>
                        <a:sym typeface="McLaren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600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  <a:uFill>
                            <a:noFill/>
                          </a:uFill>
                          <a:latin typeface="McLaren"/>
                          <a:ea typeface="McLaren"/>
                          <a:cs typeface="McLaren"/>
                          <a:sym typeface="McLaren"/>
                        </a:rPr>
                        <a:t>2. This country has a large population, only smaller than that of China and India.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600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  <a:uFill>
                            <a:noFill/>
                          </a:uFill>
                          <a:latin typeface="McLaren"/>
                          <a:ea typeface="McLaren"/>
                          <a:cs typeface="McLaren"/>
                          <a:sym typeface="McLaren"/>
                        </a:rPr>
                        <a:t>3. This country lies close to the North Pole and is very cold in winter.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600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  <a:uFill>
                            <a:noFill/>
                          </a:uFill>
                          <a:latin typeface="McLaren"/>
                          <a:ea typeface="McLaren"/>
                          <a:cs typeface="McLaren"/>
                          <a:sym typeface="McLaren"/>
                        </a:rPr>
                        <a:t>4. This country is famous for its royal family.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600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  <a:uFill>
                            <a:noFill/>
                          </a:uFill>
                          <a:latin typeface="McLaren"/>
                          <a:ea typeface="McLaren"/>
                          <a:cs typeface="McLaren"/>
                          <a:sym typeface="McLaren"/>
                        </a:rPr>
                        <a:t>5. This is a small island country in the Pacific Ocean.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0" name="Google Shape;290;p31"/>
          <p:cNvSpPr/>
          <p:nvPr/>
        </p:nvSpPr>
        <p:spPr>
          <a:xfrm flipH="1">
            <a:off x="16615" y="57363"/>
            <a:ext cx="779439" cy="467695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8" name="Picture 4" descr="Canada – Wikipedia tiếng Việt">
            <a:extLst>
              <a:ext uri="{FF2B5EF4-FFF2-40B4-BE49-F238E27FC236}">
                <a16:creationId xmlns:a16="http://schemas.microsoft.com/office/drawing/2014/main" id="{04740FA0-F34D-1C5D-6825-CF7F12B4A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5" y="681674"/>
            <a:ext cx="1421947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2FDDE2-0AA0-AEA6-F5E2-13DF2218D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43209" y="680768"/>
            <a:ext cx="1421947" cy="853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EF5E0B-88C1-DEC0-64A8-BCB9A55447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944343" y="704147"/>
            <a:ext cx="1421947" cy="781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92C5B0-5833-B015-5BB0-A6FF88820D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587958" y="696354"/>
            <a:ext cx="1421945" cy="781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85107A-95CA-E7C7-0957-49F19247E2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335259" y="688561"/>
            <a:ext cx="1421945" cy="781264"/>
          </a:xfrm>
          <a:prstGeom prst="rect">
            <a:avLst/>
          </a:prstGeom>
        </p:spPr>
      </p:pic>
      <p:sp>
        <p:nvSpPr>
          <p:cNvPr id="15" name="Google Shape;284;p31">
            <a:extLst>
              <a:ext uri="{FF2B5EF4-FFF2-40B4-BE49-F238E27FC236}">
                <a16:creationId xmlns:a16="http://schemas.microsoft.com/office/drawing/2014/main" id="{FDE79733-CCFC-33B9-0737-A07B4EC2CF72}"/>
              </a:ext>
            </a:extLst>
          </p:cNvPr>
          <p:cNvSpPr txBox="1">
            <a:spLocks/>
          </p:cNvSpPr>
          <p:nvPr/>
        </p:nvSpPr>
        <p:spPr>
          <a:xfrm>
            <a:off x="526708" y="1490255"/>
            <a:ext cx="1391145" cy="3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Canada</a:t>
            </a:r>
          </a:p>
        </p:txBody>
      </p:sp>
      <p:sp>
        <p:nvSpPr>
          <p:cNvPr id="16" name="Google Shape;284;p31">
            <a:extLst>
              <a:ext uri="{FF2B5EF4-FFF2-40B4-BE49-F238E27FC236}">
                <a16:creationId xmlns:a16="http://schemas.microsoft.com/office/drawing/2014/main" id="{64747017-EFA8-7D9C-4B13-5DA318D8508E}"/>
              </a:ext>
            </a:extLst>
          </p:cNvPr>
          <p:cNvSpPr txBox="1">
            <a:spLocks/>
          </p:cNvSpPr>
          <p:nvPr/>
        </p:nvSpPr>
        <p:spPr>
          <a:xfrm>
            <a:off x="3962154" y="1490255"/>
            <a:ext cx="1391145" cy="3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The UK</a:t>
            </a:r>
          </a:p>
        </p:txBody>
      </p:sp>
      <p:sp>
        <p:nvSpPr>
          <p:cNvPr id="17" name="Google Shape;284;p31">
            <a:extLst>
              <a:ext uri="{FF2B5EF4-FFF2-40B4-BE49-F238E27FC236}">
                <a16:creationId xmlns:a16="http://schemas.microsoft.com/office/drawing/2014/main" id="{1AFECF14-596F-BBC1-B960-3C529D3AAA0C}"/>
              </a:ext>
            </a:extLst>
          </p:cNvPr>
          <p:cNvSpPr txBox="1">
            <a:spLocks/>
          </p:cNvSpPr>
          <p:nvPr/>
        </p:nvSpPr>
        <p:spPr>
          <a:xfrm>
            <a:off x="2234068" y="1490255"/>
            <a:ext cx="1391145" cy="3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The USA</a:t>
            </a:r>
          </a:p>
        </p:txBody>
      </p:sp>
      <p:sp>
        <p:nvSpPr>
          <p:cNvPr id="18" name="Google Shape;284;p31">
            <a:extLst>
              <a:ext uri="{FF2B5EF4-FFF2-40B4-BE49-F238E27FC236}">
                <a16:creationId xmlns:a16="http://schemas.microsoft.com/office/drawing/2014/main" id="{BC058C38-7B63-EA2B-37D6-FBC29F8A22B3}"/>
              </a:ext>
            </a:extLst>
          </p:cNvPr>
          <p:cNvSpPr txBox="1">
            <a:spLocks/>
          </p:cNvSpPr>
          <p:nvPr/>
        </p:nvSpPr>
        <p:spPr>
          <a:xfrm>
            <a:off x="5653322" y="1490255"/>
            <a:ext cx="1391145" cy="3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Australia</a:t>
            </a:r>
          </a:p>
        </p:txBody>
      </p:sp>
      <p:sp>
        <p:nvSpPr>
          <p:cNvPr id="19" name="Google Shape;284;p31">
            <a:extLst>
              <a:ext uri="{FF2B5EF4-FFF2-40B4-BE49-F238E27FC236}">
                <a16:creationId xmlns:a16="http://schemas.microsoft.com/office/drawing/2014/main" id="{098C46DF-A693-0CC3-426F-402B96C69DED}"/>
              </a:ext>
            </a:extLst>
          </p:cNvPr>
          <p:cNvSpPr txBox="1">
            <a:spLocks/>
          </p:cNvSpPr>
          <p:nvPr/>
        </p:nvSpPr>
        <p:spPr>
          <a:xfrm>
            <a:off x="7085607" y="1490255"/>
            <a:ext cx="1958378" cy="3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New Zealand</a:t>
            </a:r>
          </a:p>
        </p:txBody>
      </p:sp>
      <p:sp>
        <p:nvSpPr>
          <p:cNvPr id="20" name="Google Shape;284;p31">
            <a:extLst>
              <a:ext uri="{FF2B5EF4-FFF2-40B4-BE49-F238E27FC236}">
                <a16:creationId xmlns:a16="http://schemas.microsoft.com/office/drawing/2014/main" id="{F89337E6-5584-3E71-10B0-F73B470A799E}"/>
              </a:ext>
            </a:extLst>
          </p:cNvPr>
          <p:cNvSpPr txBox="1">
            <a:spLocks/>
          </p:cNvSpPr>
          <p:nvPr/>
        </p:nvSpPr>
        <p:spPr>
          <a:xfrm>
            <a:off x="6848710" y="2509747"/>
            <a:ext cx="1391145" cy="3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Australia</a:t>
            </a:r>
          </a:p>
        </p:txBody>
      </p:sp>
      <p:sp>
        <p:nvSpPr>
          <p:cNvPr id="21" name="Google Shape;284;p31">
            <a:extLst>
              <a:ext uri="{FF2B5EF4-FFF2-40B4-BE49-F238E27FC236}">
                <a16:creationId xmlns:a16="http://schemas.microsoft.com/office/drawing/2014/main" id="{2CC9031B-E61C-B349-4AA0-A4B55CE7DD16}"/>
              </a:ext>
            </a:extLst>
          </p:cNvPr>
          <p:cNvSpPr txBox="1">
            <a:spLocks/>
          </p:cNvSpPr>
          <p:nvPr/>
        </p:nvSpPr>
        <p:spPr>
          <a:xfrm>
            <a:off x="6848709" y="3033531"/>
            <a:ext cx="1391145" cy="3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The USA</a:t>
            </a:r>
          </a:p>
        </p:txBody>
      </p:sp>
      <p:sp>
        <p:nvSpPr>
          <p:cNvPr id="22" name="Google Shape;284;p31">
            <a:extLst>
              <a:ext uri="{FF2B5EF4-FFF2-40B4-BE49-F238E27FC236}">
                <a16:creationId xmlns:a16="http://schemas.microsoft.com/office/drawing/2014/main" id="{8F3EFD2A-9FF1-18AA-C8F6-A3699D4CBB68}"/>
              </a:ext>
            </a:extLst>
          </p:cNvPr>
          <p:cNvSpPr txBox="1">
            <a:spLocks/>
          </p:cNvSpPr>
          <p:nvPr/>
        </p:nvSpPr>
        <p:spPr>
          <a:xfrm>
            <a:off x="6853941" y="3683102"/>
            <a:ext cx="1391145" cy="3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Canada</a:t>
            </a:r>
          </a:p>
        </p:txBody>
      </p:sp>
      <p:sp>
        <p:nvSpPr>
          <p:cNvPr id="23" name="Google Shape;284;p31">
            <a:extLst>
              <a:ext uri="{FF2B5EF4-FFF2-40B4-BE49-F238E27FC236}">
                <a16:creationId xmlns:a16="http://schemas.microsoft.com/office/drawing/2014/main" id="{6295393D-8E62-9DBB-905C-DDA6338C7214}"/>
              </a:ext>
            </a:extLst>
          </p:cNvPr>
          <p:cNvSpPr txBox="1">
            <a:spLocks/>
          </p:cNvSpPr>
          <p:nvPr/>
        </p:nvSpPr>
        <p:spPr>
          <a:xfrm>
            <a:off x="6848708" y="4277303"/>
            <a:ext cx="1391145" cy="3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The UK</a:t>
            </a:r>
          </a:p>
        </p:txBody>
      </p:sp>
      <p:sp>
        <p:nvSpPr>
          <p:cNvPr id="24" name="Google Shape;284;p31">
            <a:extLst>
              <a:ext uri="{FF2B5EF4-FFF2-40B4-BE49-F238E27FC236}">
                <a16:creationId xmlns:a16="http://schemas.microsoft.com/office/drawing/2014/main" id="{0087F9A4-03A9-7A7B-81F9-801FF184EFE1}"/>
              </a:ext>
            </a:extLst>
          </p:cNvPr>
          <p:cNvSpPr txBox="1">
            <a:spLocks/>
          </p:cNvSpPr>
          <p:nvPr/>
        </p:nvSpPr>
        <p:spPr>
          <a:xfrm>
            <a:off x="6595780" y="4686378"/>
            <a:ext cx="1958378" cy="3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New Zealand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0" name="Google Shape;1260;p40"/>
          <p:cNvGrpSpPr/>
          <p:nvPr/>
        </p:nvGrpSpPr>
        <p:grpSpPr>
          <a:xfrm rot="-654692">
            <a:off x="8249526" y="-150774"/>
            <a:ext cx="831707" cy="2067561"/>
            <a:chOff x="1030219" y="3959326"/>
            <a:chExt cx="613070" cy="1524046"/>
          </a:xfrm>
        </p:grpSpPr>
        <p:sp>
          <p:nvSpPr>
            <p:cNvPr id="1261" name="Google Shape;1261;p40"/>
            <p:cNvSpPr/>
            <p:nvPr/>
          </p:nvSpPr>
          <p:spPr>
            <a:xfrm>
              <a:off x="1030400" y="3959326"/>
              <a:ext cx="612889" cy="1524046"/>
            </a:xfrm>
            <a:custGeom>
              <a:avLst/>
              <a:gdLst/>
              <a:ahLst/>
              <a:cxnLst/>
              <a:rect l="l" t="t" r="r" b="b"/>
              <a:pathLst>
                <a:path w="8844" h="21992" extrusionOk="0">
                  <a:moveTo>
                    <a:pt x="8669" y="21468"/>
                  </a:moveTo>
                  <a:lnTo>
                    <a:pt x="8203" y="21468"/>
                  </a:lnTo>
                  <a:lnTo>
                    <a:pt x="6982" y="17861"/>
                  </a:lnTo>
                  <a:lnTo>
                    <a:pt x="6982" y="17861"/>
                  </a:lnTo>
                  <a:lnTo>
                    <a:pt x="7098" y="17744"/>
                  </a:lnTo>
                  <a:lnTo>
                    <a:pt x="7214" y="17628"/>
                  </a:lnTo>
                  <a:lnTo>
                    <a:pt x="7273" y="17453"/>
                  </a:lnTo>
                  <a:lnTo>
                    <a:pt x="7273" y="17279"/>
                  </a:lnTo>
                  <a:lnTo>
                    <a:pt x="7273" y="17279"/>
                  </a:lnTo>
                  <a:lnTo>
                    <a:pt x="7273" y="17046"/>
                  </a:lnTo>
                  <a:lnTo>
                    <a:pt x="7156" y="16872"/>
                  </a:lnTo>
                  <a:lnTo>
                    <a:pt x="7040" y="16755"/>
                  </a:lnTo>
                  <a:lnTo>
                    <a:pt x="6923" y="16639"/>
                  </a:lnTo>
                  <a:lnTo>
                    <a:pt x="6923" y="15883"/>
                  </a:lnTo>
                  <a:lnTo>
                    <a:pt x="6458" y="15883"/>
                  </a:lnTo>
                  <a:lnTo>
                    <a:pt x="6458" y="15883"/>
                  </a:lnTo>
                  <a:lnTo>
                    <a:pt x="6167" y="14545"/>
                  </a:lnTo>
                  <a:lnTo>
                    <a:pt x="5993" y="13788"/>
                  </a:lnTo>
                  <a:lnTo>
                    <a:pt x="5934" y="13032"/>
                  </a:lnTo>
                  <a:lnTo>
                    <a:pt x="5934" y="13032"/>
                  </a:lnTo>
                  <a:lnTo>
                    <a:pt x="6051" y="12974"/>
                  </a:lnTo>
                  <a:lnTo>
                    <a:pt x="6167" y="12916"/>
                  </a:lnTo>
                  <a:lnTo>
                    <a:pt x="6225" y="12799"/>
                  </a:lnTo>
                  <a:lnTo>
                    <a:pt x="6284" y="12625"/>
                  </a:lnTo>
                  <a:lnTo>
                    <a:pt x="6284" y="12625"/>
                  </a:lnTo>
                  <a:lnTo>
                    <a:pt x="6225" y="12508"/>
                  </a:lnTo>
                  <a:lnTo>
                    <a:pt x="6167" y="12392"/>
                  </a:lnTo>
                  <a:lnTo>
                    <a:pt x="6167" y="12392"/>
                  </a:lnTo>
                  <a:lnTo>
                    <a:pt x="6284" y="12334"/>
                  </a:lnTo>
                  <a:lnTo>
                    <a:pt x="6342" y="12159"/>
                  </a:lnTo>
                  <a:lnTo>
                    <a:pt x="6342" y="12159"/>
                  </a:lnTo>
                  <a:lnTo>
                    <a:pt x="6284" y="12043"/>
                  </a:lnTo>
                  <a:lnTo>
                    <a:pt x="6109" y="11985"/>
                  </a:lnTo>
                  <a:lnTo>
                    <a:pt x="5702" y="11985"/>
                  </a:lnTo>
                  <a:lnTo>
                    <a:pt x="5702" y="11985"/>
                  </a:lnTo>
                  <a:lnTo>
                    <a:pt x="5644" y="11461"/>
                  </a:lnTo>
                  <a:lnTo>
                    <a:pt x="5469" y="10240"/>
                  </a:lnTo>
                  <a:lnTo>
                    <a:pt x="5469" y="10240"/>
                  </a:lnTo>
                  <a:lnTo>
                    <a:pt x="5295" y="8552"/>
                  </a:lnTo>
                  <a:lnTo>
                    <a:pt x="5120" y="6749"/>
                  </a:lnTo>
                  <a:lnTo>
                    <a:pt x="4946" y="3491"/>
                  </a:lnTo>
                  <a:lnTo>
                    <a:pt x="4946" y="3491"/>
                  </a:lnTo>
                  <a:lnTo>
                    <a:pt x="5062" y="3375"/>
                  </a:lnTo>
                  <a:lnTo>
                    <a:pt x="5178" y="3258"/>
                  </a:lnTo>
                  <a:lnTo>
                    <a:pt x="5236" y="3142"/>
                  </a:lnTo>
                  <a:lnTo>
                    <a:pt x="5236" y="2968"/>
                  </a:lnTo>
                  <a:lnTo>
                    <a:pt x="5236" y="2968"/>
                  </a:lnTo>
                  <a:lnTo>
                    <a:pt x="5178" y="2677"/>
                  </a:lnTo>
                  <a:lnTo>
                    <a:pt x="5062" y="2502"/>
                  </a:lnTo>
                  <a:lnTo>
                    <a:pt x="5236" y="2502"/>
                  </a:lnTo>
                  <a:lnTo>
                    <a:pt x="5236" y="2502"/>
                  </a:lnTo>
                  <a:lnTo>
                    <a:pt x="5295" y="2444"/>
                  </a:lnTo>
                  <a:lnTo>
                    <a:pt x="5353" y="2328"/>
                  </a:lnTo>
                  <a:lnTo>
                    <a:pt x="5353" y="2328"/>
                  </a:lnTo>
                  <a:lnTo>
                    <a:pt x="5295" y="2211"/>
                  </a:lnTo>
                  <a:lnTo>
                    <a:pt x="5236" y="2153"/>
                  </a:lnTo>
                  <a:lnTo>
                    <a:pt x="5120" y="2153"/>
                  </a:lnTo>
                  <a:lnTo>
                    <a:pt x="5120" y="2153"/>
                  </a:lnTo>
                  <a:lnTo>
                    <a:pt x="5062" y="1862"/>
                  </a:lnTo>
                  <a:lnTo>
                    <a:pt x="4946" y="1630"/>
                  </a:lnTo>
                  <a:lnTo>
                    <a:pt x="4713" y="1455"/>
                  </a:lnTo>
                  <a:lnTo>
                    <a:pt x="4422" y="1397"/>
                  </a:lnTo>
                  <a:lnTo>
                    <a:pt x="4422" y="1397"/>
                  </a:lnTo>
                  <a:lnTo>
                    <a:pt x="4422" y="59"/>
                  </a:lnTo>
                  <a:lnTo>
                    <a:pt x="4422" y="59"/>
                  </a:lnTo>
                  <a:lnTo>
                    <a:pt x="4422" y="1"/>
                  </a:lnTo>
                  <a:lnTo>
                    <a:pt x="4364" y="1"/>
                  </a:lnTo>
                  <a:lnTo>
                    <a:pt x="4364" y="1"/>
                  </a:lnTo>
                  <a:lnTo>
                    <a:pt x="4306" y="1"/>
                  </a:lnTo>
                  <a:lnTo>
                    <a:pt x="4306" y="59"/>
                  </a:lnTo>
                  <a:lnTo>
                    <a:pt x="4306" y="1397"/>
                  </a:lnTo>
                  <a:lnTo>
                    <a:pt x="4306" y="1397"/>
                  </a:lnTo>
                  <a:lnTo>
                    <a:pt x="4306" y="1397"/>
                  </a:lnTo>
                  <a:lnTo>
                    <a:pt x="4015" y="1455"/>
                  </a:lnTo>
                  <a:lnTo>
                    <a:pt x="3840" y="1630"/>
                  </a:lnTo>
                  <a:lnTo>
                    <a:pt x="3666" y="1862"/>
                  </a:lnTo>
                  <a:lnTo>
                    <a:pt x="3607" y="2153"/>
                  </a:lnTo>
                  <a:lnTo>
                    <a:pt x="3549" y="2153"/>
                  </a:lnTo>
                  <a:lnTo>
                    <a:pt x="3549" y="2153"/>
                  </a:lnTo>
                  <a:lnTo>
                    <a:pt x="3433" y="2211"/>
                  </a:lnTo>
                  <a:lnTo>
                    <a:pt x="3375" y="2328"/>
                  </a:lnTo>
                  <a:lnTo>
                    <a:pt x="3375" y="2328"/>
                  </a:lnTo>
                  <a:lnTo>
                    <a:pt x="3433" y="2444"/>
                  </a:lnTo>
                  <a:lnTo>
                    <a:pt x="3549" y="2502"/>
                  </a:lnTo>
                  <a:lnTo>
                    <a:pt x="3724" y="2502"/>
                  </a:lnTo>
                  <a:lnTo>
                    <a:pt x="3724" y="2502"/>
                  </a:lnTo>
                  <a:lnTo>
                    <a:pt x="3607" y="2677"/>
                  </a:lnTo>
                  <a:lnTo>
                    <a:pt x="3549" y="2968"/>
                  </a:lnTo>
                  <a:lnTo>
                    <a:pt x="3549" y="2968"/>
                  </a:lnTo>
                  <a:lnTo>
                    <a:pt x="3549" y="3142"/>
                  </a:lnTo>
                  <a:lnTo>
                    <a:pt x="3607" y="3258"/>
                  </a:lnTo>
                  <a:lnTo>
                    <a:pt x="3666" y="3375"/>
                  </a:lnTo>
                  <a:lnTo>
                    <a:pt x="3782" y="3491"/>
                  </a:lnTo>
                  <a:lnTo>
                    <a:pt x="3782" y="3491"/>
                  </a:lnTo>
                  <a:lnTo>
                    <a:pt x="3607" y="6749"/>
                  </a:lnTo>
                  <a:lnTo>
                    <a:pt x="3491" y="8552"/>
                  </a:lnTo>
                  <a:lnTo>
                    <a:pt x="3317" y="10240"/>
                  </a:lnTo>
                  <a:lnTo>
                    <a:pt x="3317" y="10240"/>
                  </a:lnTo>
                  <a:lnTo>
                    <a:pt x="3142" y="11461"/>
                  </a:lnTo>
                  <a:lnTo>
                    <a:pt x="3026" y="11985"/>
                  </a:lnTo>
                  <a:lnTo>
                    <a:pt x="2618" y="11985"/>
                  </a:lnTo>
                  <a:lnTo>
                    <a:pt x="2618" y="11985"/>
                  </a:lnTo>
                  <a:lnTo>
                    <a:pt x="2502" y="12043"/>
                  </a:lnTo>
                  <a:lnTo>
                    <a:pt x="2444" y="12159"/>
                  </a:lnTo>
                  <a:lnTo>
                    <a:pt x="2444" y="12159"/>
                  </a:lnTo>
                  <a:lnTo>
                    <a:pt x="2502" y="12334"/>
                  </a:lnTo>
                  <a:lnTo>
                    <a:pt x="2618" y="12392"/>
                  </a:lnTo>
                  <a:lnTo>
                    <a:pt x="2618" y="12392"/>
                  </a:lnTo>
                  <a:lnTo>
                    <a:pt x="2560" y="12508"/>
                  </a:lnTo>
                  <a:lnTo>
                    <a:pt x="2502" y="12625"/>
                  </a:lnTo>
                  <a:lnTo>
                    <a:pt x="2502" y="12625"/>
                  </a:lnTo>
                  <a:lnTo>
                    <a:pt x="2560" y="12799"/>
                  </a:lnTo>
                  <a:lnTo>
                    <a:pt x="2618" y="12916"/>
                  </a:lnTo>
                  <a:lnTo>
                    <a:pt x="2735" y="12974"/>
                  </a:lnTo>
                  <a:lnTo>
                    <a:pt x="2851" y="13032"/>
                  </a:lnTo>
                  <a:lnTo>
                    <a:pt x="2851" y="13032"/>
                  </a:lnTo>
                  <a:lnTo>
                    <a:pt x="2735" y="13788"/>
                  </a:lnTo>
                  <a:lnTo>
                    <a:pt x="2618" y="14545"/>
                  </a:lnTo>
                  <a:lnTo>
                    <a:pt x="2328" y="15883"/>
                  </a:lnTo>
                  <a:lnTo>
                    <a:pt x="1920" y="15883"/>
                  </a:lnTo>
                  <a:lnTo>
                    <a:pt x="1920" y="16639"/>
                  </a:lnTo>
                  <a:lnTo>
                    <a:pt x="1920" y="16639"/>
                  </a:lnTo>
                  <a:lnTo>
                    <a:pt x="1746" y="16697"/>
                  </a:lnTo>
                  <a:lnTo>
                    <a:pt x="1629" y="16872"/>
                  </a:lnTo>
                  <a:lnTo>
                    <a:pt x="1513" y="17046"/>
                  </a:lnTo>
                  <a:lnTo>
                    <a:pt x="1455" y="17279"/>
                  </a:lnTo>
                  <a:lnTo>
                    <a:pt x="1455" y="17279"/>
                  </a:lnTo>
                  <a:lnTo>
                    <a:pt x="1513" y="17453"/>
                  </a:lnTo>
                  <a:lnTo>
                    <a:pt x="1571" y="17628"/>
                  </a:lnTo>
                  <a:lnTo>
                    <a:pt x="1688" y="17744"/>
                  </a:lnTo>
                  <a:lnTo>
                    <a:pt x="1804" y="17861"/>
                  </a:lnTo>
                  <a:lnTo>
                    <a:pt x="582" y="21468"/>
                  </a:lnTo>
                  <a:lnTo>
                    <a:pt x="175" y="21468"/>
                  </a:lnTo>
                  <a:lnTo>
                    <a:pt x="175" y="21468"/>
                  </a:lnTo>
                  <a:lnTo>
                    <a:pt x="59" y="21468"/>
                  </a:lnTo>
                  <a:lnTo>
                    <a:pt x="1" y="21526"/>
                  </a:lnTo>
                  <a:lnTo>
                    <a:pt x="1" y="21875"/>
                  </a:lnTo>
                  <a:lnTo>
                    <a:pt x="1" y="21875"/>
                  </a:lnTo>
                  <a:lnTo>
                    <a:pt x="59" y="21933"/>
                  </a:lnTo>
                  <a:lnTo>
                    <a:pt x="175" y="21991"/>
                  </a:lnTo>
                  <a:lnTo>
                    <a:pt x="2444" y="21991"/>
                  </a:lnTo>
                  <a:lnTo>
                    <a:pt x="2444" y="21991"/>
                  </a:lnTo>
                  <a:lnTo>
                    <a:pt x="2560" y="21933"/>
                  </a:lnTo>
                  <a:lnTo>
                    <a:pt x="2618" y="21875"/>
                  </a:lnTo>
                  <a:lnTo>
                    <a:pt x="2618" y="21526"/>
                  </a:lnTo>
                  <a:lnTo>
                    <a:pt x="2618" y="21526"/>
                  </a:lnTo>
                  <a:lnTo>
                    <a:pt x="2560" y="21468"/>
                  </a:lnTo>
                  <a:lnTo>
                    <a:pt x="2444" y="21468"/>
                  </a:lnTo>
                  <a:lnTo>
                    <a:pt x="2095" y="21468"/>
                  </a:lnTo>
                  <a:lnTo>
                    <a:pt x="2444" y="20537"/>
                  </a:lnTo>
                  <a:lnTo>
                    <a:pt x="2444" y="20537"/>
                  </a:lnTo>
                  <a:lnTo>
                    <a:pt x="2444" y="20537"/>
                  </a:lnTo>
                  <a:lnTo>
                    <a:pt x="2793" y="19490"/>
                  </a:lnTo>
                  <a:lnTo>
                    <a:pt x="2793" y="19490"/>
                  </a:lnTo>
                  <a:lnTo>
                    <a:pt x="3026" y="19257"/>
                  </a:lnTo>
                  <a:lnTo>
                    <a:pt x="3375" y="18966"/>
                  </a:lnTo>
                  <a:lnTo>
                    <a:pt x="3549" y="18850"/>
                  </a:lnTo>
                  <a:lnTo>
                    <a:pt x="3840" y="18791"/>
                  </a:lnTo>
                  <a:lnTo>
                    <a:pt x="4073" y="18733"/>
                  </a:lnTo>
                  <a:lnTo>
                    <a:pt x="4422" y="18733"/>
                  </a:lnTo>
                  <a:lnTo>
                    <a:pt x="4422" y="18733"/>
                  </a:lnTo>
                  <a:lnTo>
                    <a:pt x="4713" y="18733"/>
                  </a:lnTo>
                  <a:lnTo>
                    <a:pt x="5004" y="18791"/>
                  </a:lnTo>
                  <a:lnTo>
                    <a:pt x="5295" y="18908"/>
                  </a:lnTo>
                  <a:lnTo>
                    <a:pt x="5527" y="19024"/>
                  </a:lnTo>
                  <a:lnTo>
                    <a:pt x="5527" y="19024"/>
                  </a:lnTo>
                  <a:lnTo>
                    <a:pt x="5818" y="19199"/>
                  </a:lnTo>
                  <a:lnTo>
                    <a:pt x="5993" y="19490"/>
                  </a:lnTo>
                  <a:lnTo>
                    <a:pt x="6400" y="20537"/>
                  </a:lnTo>
                  <a:lnTo>
                    <a:pt x="6400" y="20537"/>
                  </a:lnTo>
                  <a:lnTo>
                    <a:pt x="6400" y="20537"/>
                  </a:lnTo>
                  <a:lnTo>
                    <a:pt x="6691" y="21468"/>
                  </a:lnTo>
                  <a:lnTo>
                    <a:pt x="6400" y="21468"/>
                  </a:lnTo>
                  <a:lnTo>
                    <a:pt x="6400" y="21468"/>
                  </a:lnTo>
                  <a:lnTo>
                    <a:pt x="6284" y="21468"/>
                  </a:lnTo>
                  <a:lnTo>
                    <a:pt x="6225" y="21526"/>
                  </a:lnTo>
                  <a:lnTo>
                    <a:pt x="6225" y="21875"/>
                  </a:lnTo>
                  <a:lnTo>
                    <a:pt x="6225" y="21875"/>
                  </a:lnTo>
                  <a:lnTo>
                    <a:pt x="6284" y="21933"/>
                  </a:lnTo>
                  <a:lnTo>
                    <a:pt x="6400" y="21991"/>
                  </a:lnTo>
                  <a:lnTo>
                    <a:pt x="8669" y="21991"/>
                  </a:lnTo>
                  <a:lnTo>
                    <a:pt x="8669" y="21991"/>
                  </a:lnTo>
                  <a:lnTo>
                    <a:pt x="8785" y="21933"/>
                  </a:lnTo>
                  <a:lnTo>
                    <a:pt x="8843" y="21875"/>
                  </a:lnTo>
                  <a:lnTo>
                    <a:pt x="8843" y="21526"/>
                  </a:lnTo>
                  <a:lnTo>
                    <a:pt x="8843" y="21526"/>
                  </a:lnTo>
                  <a:lnTo>
                    <a:pt x="8785" y="21468"/>
                  </a:lnTo>
                  <a:lnTo>
                    <a:pt x="8669" y="21468"/>
                  </a:lnTo>
                  <a:lnTo>
                    <a:pt x="8669" y="21468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2" name="Google Shape;1262;p40"/>
            <p:cNvGrpSpPr/>
            <p:nvPr/>
          </p:nvGrpSpPr>
          <p:grpSpPr>
            <a:xfrm>
              <a:off x="1030219" y="3961272"/>
              <a:ext cx="612889" cy="1519957"/>
              <a:chOff x="3698725" y="2019750"/>
              <a:chExt cx="221100" cy="548325"/>
            </a:xfrm>
          </p:grpSpPr>
          <p:sp>
            <p:nvSpPr>
              <p:cNvPr id="1263" name="Google Shape;1263;p40"/>
              <p:cNvSpPr/>
              <p:nvPr/>
            </p:nvSpPr>
            <p:spPr>
              <a:xfrm>
                <a:off x="3713275" y="2464800"/>
                <a:ext cx="206550" cy="103275"/>
              </a:xfrm>
              <a:custGeom>
                <a:avLst/>
                <a:gdLst/>
                <a:ahLst/>
                <a:cxnLst/>
                <a:rect l="l" t="t" r="r" b="b"/>
                <a:pathLst>
                  <a:path w="8262" h="4131" extrusionOk="0">
                    <a:moveTo>
                      <a:pt x="1280" y="291"/>
                    </a:moveTo>
                    <a:lnTo>
                      <a:pt x="1455" y="524"/>
                    </a:lnTo>
                    <a:lnTo>
                      <a:pt x="1222" y="524"/>
                    </a:lnTo>
                    <a:lnTo>
                      <a:pt x="1280" y="291"/>
                    </a:lnTo>
                    <a:close/>
                    <a:moveTo>
                      <a:pt x="1338" y="117"/>
                    </a:moveTo>
                    <a:lnTo>
                      <a:pt x="1687" y="524"/>
                    </a:lnTo>
                    <a:lnTo>
                      <a:pt x="1571" y="524"/>
                    </a:lnTo>
                    <a:lnTo>
                      <a:pt x="1338" y="175"/>
                    </a:lnTo>
                    <a:lnTo>
                      <a:pt x="1338" y="117"/>
                    </a:lnTo>
                    <a:close/>
                    <a:moveTo>
                      <a:pt x="6341" y="175"/>
                    </a:moveTo>
                    <a:lnTo>
                      <a:pt x="6341" y="233"/>
                    </a:lnTo>
                    <a:lnTo>
                      <a:pt x="6109" y="524"/>
                    </a:lnTo>
                    <a:lnTo>
                      <a:pt x="6051" y="524"/>
                    </a:lnTo>
                    <a:lnTo>
                      <a:pt x="6341" y="175"/>
                    </a:lnTo>
                    <a:close/>
                    <a:moveTo>
                      <a:pt x="6400" y="350"/>
                    </a:moveTo>
                    <a:lnTo>
                      <a:pt x="6458" y="524"/>
                    </a:lnTo>
                    <a:lnTo>
                      <a:pt x="6283" y="524"/>
                    </a:lnTo>
                    <a:lnTo>
                      <a:pt x="6400" y="350"/>
                    </a:lnTo>
                    <a:close/>
                    <a:moveTo>
                      <a:pt x="3782" y="640"/>
                    </a:moveTo>
                    <a:lnTo>
                      <a:pt x="3782" y="757"/>
                    </a:lnTo>
                    <a:lnTo>
                      <a:pt x="3433" y="815"/>
                    </a:lnTo>
                    <a:lnTo>
                      <a:pt x="3375" y="640"/>
                    </a:lnTo>
                    <a:close/>
                    <a:moveTo>
                      <a:pt x="4247" y="640"/>
                    </a:moveTo>
                    <a:lnTo>
                      <a:pt x="4247" y="815"/>
                    </a:lnTo>
                    <a:lnTo>
                      <a:pt x="3898" y="757"/>
                    </a:lnTo>
                    <a:lnTo>
                      <a:pt x="3898" y="640"/>
                    </a:lnTo>
                    <a:close/>
                    <a:moveTo>
                      <a:pt x="3258" y="640"/>
                    </a:moveTo>
                    <a:lnTo>
                      <a:pt x="3316" y="815"/>
                    </a:lnTo>
                    <a:lnTo>
                      <a:pt x="3025" y="873"/>
                    </a:lnTo>
                    <a:lnTo>
                      <a:pt x="2909" y="640"/>
                    </a:lnTo>
                    <a:close/>
                    <a:moveTo>
                      <a:pt x="4713" y="640"/>
                    </a:moveTo>
                    <a:lnTo>
                      <a:pt x="4596" y="873"/>
                    </a:lnTo>
                    <a:lnTo>
                      <a:pt x="4364" y="815"/>
                    </a:lnTo>
                    <a:lnTo>
                      <a:pt x="4422" y="640"/>
                    </a:lnTo>
                    <a:close/>
                    <a:moveTo>
                      <a:pt x="2793" y="640"/>
                    </a:moveTo>
                    <a:lnTo>
                      <a:pt x="2909" y="931"/>
                    </a:lnTo>
                    <a:lnTo>
                      <a:pt x="2735" y="1048"/>
                    </a:lnTo>
                    <a:lnTo>
                      <a:pt x="2560" y="815"/>
                    </a:lnTo>
                    <a:lnTo>
                      <a:pt x="2618" y="640"/>
                    </a:lnTo>
                    <a:close/>
                    <a:moveTo>
                      <a:pt x="5062" y="640"/>
                    </a:moveTo>
                    <a:lnTo>
                      <a:pt x="5120" y="815"/>
                    </a:lnTo>
                    <a:lnTo>
                      <a:pt x="4945" y="1048"/>
                    </a:lnTo>
                    <a:lnTo>
                      <a:pt x="4713" y="931"/>
                    </a:lnTo>
                    <a:lnTo>
                      <a:pt x="4887" y="640"/>
                    </a:lnTo>
                    <a:close/>
                    <a:moveTo>
                      <a:pt x="2502" y="931"/>
                    </a:moveTo>
                    <a:lnTo>
                      <a:pt x="2618" y="1106"/>
                    </a:lnTo>
                    <a:lnTo>
                      <a:pt x="2327" y="1339"/>
                    </a:lnTo>
                    <a:lnTo>
                      <a:pt x="2502" y="931"/>
                    </a:lnTo>
                    <a:close/>
                    <a:moveTo>
                      <a:pt x="5178" y="931"/>
                    </a:moveTo>
                    <a:lnTo>
                      <a:pt x="5294" y="1339"/>
                    </a:lnTo>
                    <a:lnTo>
                      <a:pt x="5003" y="1106"/>
                    </a:lnTo>
                    <a:lnTo>
                      <a:pt x="5178" y="931"/>
                    </a:lnTo>
                    <a:close/>
                    <a:moveTo>
                      <a:pt x="1746" y="640"/>
                    </a:moveTo>
                    <a:lnTo>
                      <a:pt x="1629" y="989"/>
                    </a:lnTo>
                    <a:lnTo>
                      <a:pt x="1571" y="1280"/>
                    </a:lnTo>
                    <a:lnTo>
                      <a:pt x="1455" y="1571"/>
                    </a:lnTo>
                    <a:lnTo>
                      <a:pt x="873" y="1571"/>
                    </a:lnTo>
                    <a:lnTo>
                      <a:pt x="873" y="1513"/>
                    </a:lnTo>
                    <a:lnTo>
                      <a:pt x="1164" y="699"/>
                    </a:lnTo>
                    <a:lnTo>
                      <a:pt x="1164" y="640"/>
                    </a:lnTo>
                    <a:close/>
                    <a:moveTo>
                      <a:pt x="2444" y="640"/>
                    </a:moveTo>
                    <a:lnTo>
                      <a:pt x="2444" y="699"/>
                    </a:lnTo>
                    <a:lnTo>
                      <a:pt x="2153" y="1513"/>
                    </a:lnTo>
                    <a:lnTo>
                      <a:pt x="2153" y="1571"/>
                    </a:lnTo>
                    <a:lnTo>
                      <a:pt x="1571" y="1571"/>
                    </a:lnTo>
                    <a:lnTo>
                      <a:pt x="1687" y="1222"/>
                    </a:lnTo>
                    <a:lnTo>
                      <a:pt x="1804" y="989"/>
                    </a:lnTo>
                    <a:lnTo>
                      <a:pt x="1920" y="640"/>
                    </a:lnTo>
                    <a:close/>
                    <a:moveTo>
                      <a:pt x="5818" y="640"/>
                    </a:moveTo>
                    <a:lnTo>
                      <a:pt x="5934" y="931"/>
                    </a:lnTo>
                    <a:lnTo>
                      <a:pt x="5992" y="1280"/>
                    </a:lnTo>
                    <a:lnTo>
                      <a:pt x="6109" y="1571"/>
                    </a:lnTo>
                    <a:lnTo>
                      <a:pt x="5527" y="1571"/>
                    </a:lnTo>
                    <a:lnTo>
                      <a:pt x="5236" y="699"/>
                    </a:lnTo>
                    <a:lnTo>
                      <a:pt x="5236" y="640"/>
                    </a:lnTo>
                    <a:close/>
                    <a:moveTo>
                      <a:pt x="6458" y="640"/>
                    </a:moveTo>
                    <a:lnTo>
                      <a:pt x="6516" y="757"/>
                    </a:lnTo>
                    <a:lnTo>
                      <a:pt x="6749" y="1513"/>
                    </a:lnTo>
                    <a:lnTo>
                      <a:pt x="6807" y="1571"/>
                    </a:lnTo>
                    <a:lnTo>
                      <a:pt x="6283" y="1571"/>
                    </a:lnTo>
                    <a:lnTo>
                      <a:pt x="6167" y="1222"/>
                    </a:lnTo>
                    <a:lnTo>
                      <a:pt x="6051" y="1048"/>
                    </a:lnTo>
                    <a:lnTo>
                      <a:pt x="5934" y="640"/>
                    </a:lnTo>
                    <a:close/>
                    <a:moveTo>
                      <a:pt x="6167" y="1746"/>
                    </a:moveTo>
                    <a:lnTo>
                      <a:pt x="6400" y="2386"/>
                    </a:lnTo>
                    <a:lnTo>
                      <a:pt x="6458" y="2618"/>
                    </a:lnTo>
                    <a:lnTo>
                      <a:pt x="5876" y="2618"/>
                    </a:lnTo>
                    <a:lnTo>
                      <a:pt x="5643" y="1804"/>
                    </a:lnTo>
                    <a:lnTo>
                      <a:pt x="5585" y="1746"/>
                    </a:lnTo>
                    <a:close/>
                    <a:moveTo>
                      <a:pt x="6865" y="1746"/>
                    </a:moveTo>
                    <a:lnTo>
                      <a:pt x="6923" y="1862"/>
                    </a:lnTo>
                    <a:lnTo>
                      <a:pt x="7156" y="2618"/>
                    </a:lnTo>
                    <a:lnTo>
                      <a:pt x="6574" y="2618"/>
                    </a:lnTo>
                    <a:lnTo>
                      <a:pt x="6574" y="2502"/>
                    </a:lnTo>
                    <a:lnTo>
                      <a:pt x="6283" y="1746"/>
                    </a:lnTo>
                    <a:close/>
                    <a:moveTo>
                      <a:pt x="1397" y="1688"/>
                    </a:moveTo>
                    <a:lnTo>
                      <a:pt x="1164" y="2444"/>
                    </a:lnTo>
                    <a:lnTo>
                      <a:pt x="1047" y="2851"/>
                    </a:lnTo>
                    <a:lnTo>
                      <a:pt x="757" y="3549"/>
                    </a:lnTo>
                    <a:lnTo>
                      <a:pt x="175" y="3549"/>
                    </a:lnTo>
                    <a:lnTo>
                      <a:pt x="233" y="3375"/>
                    </a:lnTo>
                    <a:lnTo>
                      <a:pt x="466" y="2735"/>
                    </a:lnTo>
                    <a:lnTo>
                      <a:pt x="524" y="2618"/>
                    </a:lnTo>
                    <a:lnTo>
                      <a:pt x="815" y="1746"/>
                    </a:lnTo>
                    <a:lnTo>
                      <a:pt x="815" y="1688"/>
                    </a:lnTo>
                    <a:close/>
                    <a:moveTo>
                      <a:pt x="2095" y="1688"/>
                    </a:moveTo>
                    <a:lnTo>
                      <a:pt x="1978" y="1920"/>
                    </a:lnTo>
                    <a:lnTo>
                      <a:pt x="1746" y="2618"/>
                    </a:lnTo>
                    <a:lnTo>
                      <a:pt x="1746" y="2735"/>
                    </a:lnTo>
                    <a:lnTo>
                      <a:pt x="1455" y="3433"/>
                    </a:lnTo>
                    <a:lnTo>
                      <a:pt x="1397" y="3549"/>
                    </a:lnTo>
                    <a:lnTo>
                      <a:pt x="931" y="3549"/>
                    </a:lnTo>
                    <a:lnTo>
                      <a:pt x="1164" y="2851"/>
                    </a:lnTo>
                    <a:lnTo>
                      <a:pt x="1280" y="2386"/>
                    </a:lnTo>
                    <a:lnTo>
                      <a:pt x="1513" y="1688"/>
                    </a:lnTo>
                    <a:close/>
                    <a:moveTo>
                      <a:pt x="6516" y="2735"/>
                    </a:moveTo>
                    <a:lnTo>
                      <a:pt x="6574" y="2909"/>
                    </a:lnTo>
                    <a:lnTo>
                      <a:pt x="6807" y="3549"/>
                    </a:lnTo>
                    <a:lnTo>
                      <a:pt x="6225" y="3549"/>
                    </a:lnTo>
                    <a:lnTo>
                      <a:pt x="6225" y="3491"/>
                    </a:lnTo>
                    <a:lnTo>
                      <a:pt x="5934" y="2735"/>
                    </a:lnTo>
                    <a:close/>
                    <a:moveTo>
                      <a:pt x="7214" y="2735"/>
                    </a:moveTo>
                    <a:lnTo>
                      <a:pt x="7447" y="3375"/>
                    </a:lnTo>
                    <a:lnTo>
                      <a:pt x="7505" y="3549"/>
                    </a:lnTo>
                    <a:lnTo>
                      <a:pt x="6923" y="3549"/>
                    </a:lnTo>
                    <a:lnTo>
                      <a:pt x="6691" y="2851"/>
                    </a:lnTo>
                    <a:lnTo>
                      <a:pt x="6632" y="2735"/>
                    </a:lnTo>
                    <a:close/>
                    <a:moveTo>
                      <a:pt x="6400" y="0"/>
                    </a:moveTo>
                    <a:lnTo>
                      <a:pt x="6283" y="59"/>
                    </a:lnTo>
                    <a:lnTo>
                      <a:pt x="5934" y="524"/>
                    </a:lnTo>
                    <a:lnTo>
                      <a:pt x="5818" y="524"/>
                    </a:lnTo>
                    <a:lnTo>
                      <a:pt x="6225" y="117"/>
                    </a:lnTo>
                    <a:lnTo>
                      <a:pt x="6051" y="117"/>
                    </a:lnTo>
                    <a:lnTo>
                      <a:pt x="5702" y="524"/>
                    </a:lnTo>
                    <a:lnTo>
                      <a:pt x="5643" y="524"/>
                    </a:lnTo>
                    <a:lnTo>
                      <a:pt x="5992" y="117"/>
                    </a:lnTo>
                    <a:lnTo>
                      <a:pt x="5876" y="117"/>
                    </a:lnTo>
                    <a:lnTo>
                      <a:pt x="5527" y="524"/>
                    </a:lnTo>
                    <a:lnTo>
                      <a:pt x="5411" y="524"/>
                    </a:lnTo>
                    <a:lnTo>
                      <a:pt x="5760" y="117"/>
                    </a:lnTo>
                    <a:lnTo>
                      <a:pt x="5643" y="117"/>
                    </a:lnTo>
                    <a:lnTo>
                      <a:pt x="5294" y="524"/>
                    </a:lnTo>
                    <a:lnTo>
                      <a:pt x="5236" y="524"/>
                    </a:lnTo>
                    <a:lnTo>
                      <a:pt x="5585" y="117"/>
                    </a:lnTo>
                    <a:lnTo>
                      <a:pt x="5469" y="117"/>
                    </a:lnTo>
                    <a:lnTo>
                      <a:pt x="5120" y="466"/>
                    </a:lnTo>
                    <a:lnTo>
                      <a:pt x="5120" y="350"/>
                    </a:lnTo>
                    <a:lnTo>
                      <a:pt x="5352" y="117"/>
                    </a:lnTo>
                    <a:lnTo>
                      <a:pt x="5236" y="117"/>
                    </a:lnTo>
                    <a:lnTo>
                      <a:pt x="5062" y="291"/>
                    </a:lnTo>
                    <a:lnTo>
                      <a:pt x="5003" y="117"/>
                    </a:lnTo>
                    <a:lnTo>
                      <a:pt x="4887" y="117"/>
                    </a:lnTo>
                    <a:lnTo>
                      <a:pt x="5003" y="524"/>
                    </a:lnTo>
                    <a:lnTo>
                      <a:pt x="2618" y="524"/>
                    </a:lnTo>
                    <a:lnTo>
                      <a:pt x="2793" y="117"/>
                    </a:lnTo>
                    <a:lnTo>
                      <a:pt x="2618" y="117"/>
                    </a:lnTo>
                    <a:lnTo>
                      <a:pt x="2618" y="233"/>
                    </a:lnTo>
                    <a:lnTo>
                      <a:pt x="2502" y="117"/>
                    </a:lnTo>
                    <a:lnTo>
                      <a:pt x="2327" y="117"/>
                    </a:lnTo>
                    <a:lnTo>
                      <a:pt x="2560" y="350"/>
                    </a:lnTo>
                    <a:lnTo>
                      <a:pt x="2560" y="408"/>
                    </a:lnTo>
                    <a:lnTo>
                      <a:pt x="2269" y="117"/>
                    </a:lnTo>
                    <a:lnTo>
                      <a:pt x="2153" y="117"/>
                    </a:lnTo>
                    <a:lnTo>
                      <a:pt x="2502" y="524"/>
                    </a:lnTo>
                    <a:lnTo>
                      <a:pt x="2444" y="524"/>
                    </a:lnTo>
                    <a:lnTo>
                      <a:pt x="2095" y="117"/>
                    </a:lnTo>
                    <a:lnTo>
                      <a:pt x="1920" y="117"/>
                    </a:lnTo>
                    <a:lnTo>
                      <a:pt x="2269" y="524"/>
                    </a:lnTo>
                    <a:lnTo>
                      <a:pt x="2211" y="524"/>
                    </a:lnTo>
                    <a:lnTo>
                      <a:pt x="2211" y="466"/>
                    </a:lnTo>
                    <a:lnTo>
                      <a:pt x="1862" y="117"/>
                    </a:lnTo>
                    <a:lnTo>
                      <a:pt x="1746" y="117"/>
                    </a:lnTo>
                    <a:lnTo>
                      <a:pt x="2095" y="524"/>
                    </a:lnTo>
                    <a:lnTo>
                      <a:pt x="1978" y="524"/>
                    </a:lnTo>
                    <a:lnTo>
                      <a:pt x="1978" y="466"/>
                    </a:lnTo>
                    <a:lnTo>
                      <a:pt x="1629" y="117"/>
                    </a:lnTo>
                    <a:lnTo>
                      <a:pt x="1513" y="117"/>
                    </a:lnTo>
                    <a:lnTo>
                      <a:pt x="1862" y="524"/>
                    </a:lnTo>
                    <a:lnTo>
                      <a:pt x="1804" y="524"/>
                    </a:lnTo>
                    <a:lnTo>
                      <a:pt x="1455" y="117"/>
                    </a:lnTo>
                    <a:lnTo>
                      <a:pt x="1222" y="59"/>
                    </a:lnTo>
                    <a:lnTo>
                      <a:pt x="0" y="3607"/>
                    </a:lnTo>
                    <a:lnTo>
                      <a:pt x="1513" y="3607"/>
                    </a:lnTo>
                    <a:lnTo>
                      <a:pt x="1862" y="2735"/>
                    </a:lnTo>
                    <a:lnTo>
                      <a:pt x="2211" y="1688"/>
                    </a:lnTo>
                    <a:lnTo>
                      <a:pt x="2444" y="1397"/>
                    </a:lnTo>
                    <a:lnTo>
                      <a:pt x="2793" y="1164"/>
                    </a:lnTo>
                    <a:lnTo>
                      <a:pt x="2967" y="1048"/>
                    </a:lnTo>
                    <a:lnTo>
                      <a:pt x="3258" y="989"/>
                    </a:lnTo>
                    <a:lnTo>
                      <a:pt x="3491" y="931"/>
                    </a:lnTo>
                    <a:lnTo>
                      <a:pt x="3840" y="873"/>
                    </a:lnTo>
                    <a:lnTo>
                      <a:pt x="4131" y="931"/>
                    </a:lnTo>
                    <a:lnTo>
                      <a:pt x="4422" y="989"/>
                    </a:lnTo>
                    <a:lnTo>
                      <a:pt x="4713" y="1048"/>
                    </a:lnTo>
                    <a:lnTo>
                      <a:pt x="4945" y="1164"/>
                    </a:lnTo>
                    <a:lnTo>
                      <a:pt x="5236" y="1397"/>
                    </a:lnTo>
                    <a:lnTo>
                      <a:pt x="5411" y="1688"/>
                    </a:lnTo>
                    <a:lnTo>
                      <a:pt x="5818" y="2735"/>
                    </a:lnTo>
                    <a:lnTo>
                      <a:pt x="6109" y="3607"/>
                    </a:lnTo>
                    <a:lnTo>
                      <a:pt x="5818" y="3607"/>
                    </a:lnTo>
                    <a:lnTo>
                      <a:pt x="5702" y="3666"/>
                    </a:lnTo>
                    <a:lnTo>
                      <a:pt x="5643" y="3724"/>
                    </a:lnTo>
                    <a:lnTo>
                      <a:pt x="5643" y="4073"/>
                    </a:lnTo>
                    <a:lnTo>
                      <a:pt x="5702" y="4131"/>
                    </a:lnTo>
                    <a:lnTo>
                      <a:pt x="8203" y="4131"/>
                    </a:lnTo>
                    <a:lnTo>
                      <a:pt x="8261" y="4073"/>
                    </a:lnTo>
                    <a:lnTo>
                      <a:pt x="8261" y="3724"/>
                    </a:lnTo>
                    <a:lnTo>
                      <a:pt x="8203" y="3666"/>
                    </a:lnTo>
                    <a:lnTo>
                      <a:pt x="8087" y="3607"/>
                    </a:lnTo>
                    <a:lnTo>
                      <a:pt x="7621" y="3607"/>
                    </a:lnTo>
                    <a:lnTo>
                      <a:pt x="64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0"/>
              <p:cNvSpPr/>
              <p:nvPr/>
            </p:nvSpPr>
            <p:spPr>
              <a:xfrm>
                <a:off x="3698725" y="2554975"/>
                <a:ext cx="65475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524" extrusionOk="0">
                    <a:moveTo>
                      <a:pt x="175" y="0"/>
                    </a:moveTo>
                    <a:lnTo>
                      <a:pt x="59" y="59"/>
                    </a:lnTo>
                    <a:lnTo>
                      <a:pt x="1" y="117"/>
                    </a:lnTo>
                    <a:lnTo>
                      <a:pt x="1" y="466"/>
                    </a:lnTo>
                    <a:lnTo>
                      <a:pt x="59" y="524"/>
                    </a:lnTo>
                    <a:lnTo>
                      <a:pt x="2560" y="524"/>
                    </a:lnTo>
                    <a:lnTo>
                      <a:pt x="2618" y="466"/>
                    </a:lnTo>
                    <a:lnTo>
                      <a:pt x="2618" y="117"/>
                    </a:lnTo>
                    <a:lnTo>
                      <a:pt x="2560" y="59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0"/>
              <p:cNvSpPr/>
              <p:nvPr/>
            </p:nvSpPr>
            <p:spPr>
              <a:xfrm>
                <a:off x="3746725" y="2328075"/>
                <a:ext cx="12510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306" extrusionOk="0">
                    <a:moveTo>
                      <a:pt x="1455" y="699"/>
                    </a:moveTo>
                    <a:lnTo>
                      <a:pt x="1397" y="1397"/>
                    </a:lnTo>
                    <a:lnTo>
                      <a:pt x="989" y="1397"/>
                    </a:lnTo>
                    <a:lnTo>
                      <a:pt x="1048" y="699"/>
                    </a:lnTo>
                    <a:close/>
                    <a:moveTo>
                      <a:pt x="2037" y="699"/>
                    </a:moveTo>
                    <a:lnTo>
                      <a:pt x="1978" y="1397"/>
                    </a:lnTo>
                    <a:lnTo>
                      <a:pt x="1513" y="1397"/>
                    </a:lnTo>
                    <a:lnTo>
                      <a:pt x="1571" y="699"/>
                    </a:lnTo>
                    <a:close/>
                    <a:moveTo>
                      <a:pt x="2793" y="699"/>
                    </a:moveTo>
                    <a:lnTo>
                      <a:pt x="2851" y="1397"/>
                    </a:lnTo>
                    <a:lnTo>
                      <a:pt x="2153" y="1397"/>
                    </a:lnTo>
                    <a:lnTo>
                      <a:pt x="2153" y="699"/>
                    </a:lnTo>
                    <a:close/>
                    <a:moveTo>
                      <a:pt x="3375" y="699"/>
                    </a:moveTo>
                    <a:lnTo>
                      <a:pt x="3433" y="1397"/>
                    </a:lnTo>
                    <a:lnTo>
                      <a:pt x="2967" y="1397"/>
                    </a:lnTo>
                    <a:lnTo>
                      <a:pt x="2909" y="699"/>
                    </a:lnTo>
                    <a:close/>
                    <a:moveTo>
                      <a:pt x="3898" y="699"/>
                    </a:moveTo>
                    <a:lnTo>
                      <a:pt x="3956" y="1397"/>
                    </a:lnTo>
                    <a:lnTo>
                      <a:pt x="3549" y="1397"/>
                    </a:lnTo>
                    <a:lnTo>
                      <a:pt x="3491" y="699"/>
                    </a:lnTo>
                    <a:close/>
                    <a:moveTo>
                      <a:pt x="1397" y="1514"/>
                    </a:moveTo>
                    <a:lnTo>
                      <a:pt x="1338" y="2153"/>
                    </a:lnTo>
                    <a:lnTo>
                      <a:pt x="1280" y="2328"/>
                    </a:lnTo>
                    <a:lnTo>
                      <a:pt x="815" y="2328"/>
                    </a:lnTo>
                    <a:lnTo>
                      <a:pt x="931" y="1572"/>
                    </a:lnTo>
                    <a:lnTo>
                      <a:pt x="931" y="1514"/>
                    </a:lnTo>
                    <a:close/>
                    <a:moveTo>
                      <a:pt x="1978" y="1514"/>
                    </a:moveTo>
                    <a:lnTo>
                      <a:pt x="1978" y="1688"/>
                    </a:lnTo>
                    <a:lnTo>
                      <a:pt x="1920" y="2328"/>
                    </a:lnTo>
                    <a:lnTo>
                      <a:pt x="1455" y="2328"/>
                    </a:lnTo>
                    <a:lnTo>
                      <a:pt x="1455" y="2153"/>
                    </a:lnTo>
                    <a:lnTo>
                      <a:pt x="1513" y="1514"/>
                    </a:lnTo>
                    <a:close/>
                    <a:moveTo>
                      <a:pt x="3433" y="1514"/>
                    </a:moveTo>
                    <a:lnTo>
                      <a:pt x="3491" y="2212"/>
                    </a:lnTo>
                    <a:lnTo>
                      <a:pt x="3491" y="2328"/>
                    </a:lnTo>
                    <a:lnTo>
                      <a:pt x="3026" y="2328"/>
                    </a:lnTo>
                    <a:lnTo>
                      <a:pt x="2967" y="1746"/>
                    </a:lnTo>
                    <a:lnTo>
                      <a:pt x="2967" y="1514"/>
                    </a:lnTo>
                    <a:close/>
                    <a:moveTo>
                      <a:pt x="3956" y="1514"/>
                    </a:moveTo>
                    <a:lnTo>
                      <a:pt x="4014" y="1630"/>
                    </a:lnTo>
                    <a:lnTo>
                      <a:pt x="4131" y="2328"/>
                    </a:lnTo>
                    <a:lnTo>
                      <a:pt x="3665" y="2328"/>
                    </a:lnTo>
                    <a:lnTo>
                      <a:pt x="3607" y="2153"/>
                    </a:lnTo>
                    <a:lnTo>
                      <a:pt x="3549" y="1514"/>
                    </a:lnTo>
                    <a:close/>
                    <a:moveTo>
                      <a:pt x="1280" y="2444"/>
                    </a:moveTo>
                    <a:lnTo>
                      <a:pt x="1280" y="2619"/>
                    </a:lnTo>
                    <a:lnTo>
                      <a:pt x="1164" y="3317"/>
                    </a:lnTo>
                    <a:lnTo>
                      <a:pt x="582" y="3317"/>
                    </a:lnTo>
                    <a:lnTo>
                      <a:pt x="582" y="3259"/>
                    </a:lnTo>
                    <a:lnTo>
                      <a:pt x="815" y="2444"/>
                    </a:lnTo>
                    <a:close/>
                    <a:moveTo>
                      <a:pt x="1920" y="2444"/>
                    </a:moveTo>
                    <a:lnTo>
                      <a:pt x="1804" y="3259"/>
                    </a:lnTo>
                    <a:lnTo>
                      <a:pt x="1804" y="3317"/>
                    </a:lnTo>
                    <a:lnTo>
                      <a:pt x="1338" y="3317"/>
                    </a:lnTo>
                    <a:lnTo>
                      <a:pt x="1397" y="2677"/>
                    </a:lnTo>
                    <a:lnTo>
                      <a:pt x="1397" y="2444"/>
                    </a:lnTo>
                    <a:close/>
                    <a:moveTo>
                      <a:pt x="3549" y="2444"/>
                    </a:moveTo>
                    <a:lnTo>
                      <a:pt x="3549" y="2677"/>
                    </a:lnTo>
                    <a:lnTo>
                      <a:pt x="3665" y="3317"/>
                    </a:lnTo>
                    <a:lnTo>
                      <a:pt x="3142" y="3317"/>
                    </a:lnTo>
                    <a:lnTo>
                      <a:pt x="3142" y="3259"/>
                    </a:lnTo>
                    <a:lnTo>
                      <a:pt x="3084" y="2444"/>
                    </a:lnTo>
                    <a:close/>
                    <a:moveTo>
                      <a:pt x="4131" y="2444"/>
                    </a:moveTo>
                    <a:lnTo>
                      <a:pt x="4305" y="3317"/>
                    </a:lnTo>
                    <a:lnTo>
                      <a:pt x="3782" y="3317"/>
                    </a:lnTo>
                    <a:lnTo>
                      <a:pt x="3665" y="2677"/>
                    </a:lnTo>
                    <a:lnTo>
                      <a:pt x="3665" y="2444"/>
                    </a:lnTo>
                    <a:close/>
                    <a:moveTo>
                      <a:pt x="1164" y="3491"/>
                    </a:moveTo>
                    <a:lnTo>
                      <a:pt x="1164" y="3550"/>
                    </a:lnTo>
                    <a:lnTo>
                      <a:pt x="524" y="3550"/>
                    </a:lnTo>
                    <a:lnTo>
                      <a:pt x="582" y="3491"/>
                    </a:lnTo>
                    <a:close/>
                    <a:moveTo>
                      <a:pt x="1804" y="3491"/>
                    </a:moveTo>
                    <a:lnTo>
                      <a:pt x="1746" y="3550"/>
                    </a:lnTo>
                    <a:lnTo>
                      <a:pt x="1280" y="3550"/>
                    </a:lnTo>
                    <a:lnTo>
                      <a:pt x="1280" y="3491"/>
                    </a:lnTo>
                    <a:close/>
                    <a:moveTo>
                      <a:pt x="2851" y="1514"/>
                    </a:moveTo>
                    <a:lnTo>
                      <a:pt x="2851" y="1572"/>
                    </a:lnTo>
                    <a:lnTo>
                      <a:pt x="2967" y="2619"/>
                    </a:lnTo>
                    <a:lnTo>
                      <a:pt x="3026" y="3433"/>
                    </a:lnTo>
                    <a:lnTo>
                      <a:pt x="3084" y="3550"/>
                    </a:lnTo>
                    <a:lnTo>
                      <a:pt x="1920" y="3550"/>
                    </a:lnTo>
                    <a:lnTo>
                      <a:pt x="1920" y="3433"/>
                    </a:lnTo>
                    <a:lnTo>
                      <a:pt x="2037" y="2619"/>
                    </a:lnTo>
                    <a:lnTo>
                      <a:pt x="2095" y="1514"/>
                    </a:lnTo>
                    <a:close/>
                    <a:moveTo>
                      <a:pt x="3665" y="3491"/>
                    </a:moveTo>
                    <a:lnTo>
                      <a:pt x="3665" y="3550"/>
                    </a:lnTo>
                    <a:lnTo>
                      <a:pt x="3200" y="3550"/>
                    </a:lnTo>
                    <a:lnTo>
                      <a:pt x="3200" y="3491"/>
                    </a:lnTo>
                    <a:close/>
                    <a:moveTo>
                      <a:pt x="4364" y="3491"/>
                    </a:moveTo>
                    <a:lnTo>
                      <a:pt x="4364" y="3550"/>
                    </a:lnTo>
                    <a:lnTo>
                      <a:pt x="3782" y="3550"/>
                    </a:lnTo>
                    <a:lnTo>
                      <a:pt x="3782" y="3491"/>
                    </a:lnTo>
                    <a:close/>
                    <a:moveTo>
                      <a:pt x="698" y="1"/>
                    </a:moveTo>
                    <a:lnTo>
                      <a:pt x="640" y="175"/>
                    </a:lnTo>
                    <a:lnTo>
                      <a:pt x="582" y="292"/>
                    </a:lnTo>
                    <a:lnTo>
                      <a:pt x="640" y="408"/>
                    </a:lnTo>
                    <a:lnTo>
                      <a:pt x="698" y="583"/>
                    </a:lnTo>
                    <a:lnTo>
                      <a:pt x="815" y="641"/>
                    </a:lnTo>
                    <a:lnTo>
                      <a:pt x="931" y="699"/>
                    </a:lnTo>
                    <a:lnTo>
                      <a:pt x="815" y="1455"/>
                    </a:lnTo>
                    <a:lnTo>
                      <a:pt x="698" y="2212"/>
                    </a:lnTo>
                    <a:lnTo>
                      <a:pt x="408" y="3550"/>
                    </a:lnTo>
                    <a:lnTo>
                      <a:pt x="0" y="3550"/>
                    </a:lnTo>
                    <a:lnTo>
                      <a:pt x="0" y="4248"/>
                    </a:lnTo>
                    <a:lnTo>
                      <a:pt x="117" y="4248"/>
                    </a:lnTo>
                    <a:lnTo>
                      <a:pt x="117" y="3666"/>
                    </a:lnTo>
                    <a:lnTo>
                      <a:pt x="349" y="3666"/>
                    </a:lnTo>
                    <a:lnTo>
                      <a:pt x="233" y="4248"/>
                    </a:lnTo>
                    <a:lnTo>
                      <a:pt x="349" y="4248"/>
                    </a:lnTo>
                    <a:lnTo>
                      <a:pt x="524" y="3666"/>
                    </a:lnTo>
                    <a:lnTo>
                      <a:pt x="582" y="3666"/>
                    </a:lnTo>
                    <a:lnTo>
                      <a:pt x="582" y="4248"/>
                    </a:lnTo>
                    <a:lnTo>
                      <a:pt x="698" y="4248"/>
                    </a:lnTo>
                    <a:lnTo>
                      <a:pt x="698" y="3666"/>
                    </a:lnTo>
                    <a:lnTo>
                      <a:pt x="1106" y="3666"/>
                    </a:lnTo>
                    <a:lnTo>
                      <a:pt x="1106" y="3957"/>
                    </a:lnTo>
                    <a:lnTo>
                      <a:pt x="1048" y="4248"/>
                    </a:lnTo>
                    <a:lnTo>
                      <a:pt x="1222" y="4248"/>
                    </a:lnTo>
                    <a:lnTo>
                      <a:pt x="1222" y="3957"/>
                    </a:lnTo>
                    <a:lnTo>
                      <a:pt x="1280" y="3666"/>
                    </a:lnTo>
                    <a:lnTo>
                      <a:pt x="1629" y="3666"/>
                    </a:lnTo>
                    <a:lnTo>
                      <a:pt x="1629" y="4248"/>
                    </a:lnTo>
                    <a:lnTo>
                      <a:pt x="1804" y="4248"/>
                    </a:lnTo>
                    <a:lnTo>
                      <a:pt x="1862" y="3666"/>
                    </a:lnTo>
                    <a:lnTo>
                      <a:pt x="2153" y="3666"/>
                    </a:lnTo>
                    <a:lnTo>
                      <a:pt x="2153" y="4248"/>
                    </a:lnTo>
                    <a:lnTo>
                      <a:pt x="2269" y="4248"/>
                    </a:lnTo>
                    <a:lnTo>
                      <a:pt x="2269" y="3666"/>
                    </a:lnTo>
                    <a:lnTo>
                      <a:pt x="2676" y="3666"/>
                    </a:lnTo>
                    <a:lnTo>
                      <a:pt x="2676" y="4248"/>
                    </a:lnTo>
                    <a:lnTo>
                      <a:pt x="2793" y="4248"/>
                    </a:lnTo>
                    <a:lnTo>
                      <a:pt x="2793" y="3666"/>
                    </a:lnTo>
                    <a:lnTo>
                      <a:pt x="3084" y="3666"/>
                    </a:lnTo>
                    <a:lnTo>
                      <a:pt x="3200" y="4248"/>
                    </a:lnTo>
                    <a:lnTo>
                      <a:pt x="3316" y="4248"/>
                    </a:lnTo>
                    <a:lnTo>
                      <a:pt x="3316" y="3666"/>
                    </a:lnTo>
                    <a:lnTo>
                      <a:pt x="3665" y="3666"/>
                    </a:lnTo>
                    <a:lnTo>
                      <a:pt x="3724" y="3782"/>
                    </a:lnTo>
                    <a:lnTo>
                      <a:pt x="3724" y="4248"/>
                    </a:lnTo>
                    <a:lnTo>
                      <a:pt x="3898" y="4248"/>
                    </a:lnTo>
                    <a:lnTo>
                      <a:pt x="3840" y="3782"/>
                    </a:lnTo>
                    <a:lnTo>
                      <a:pt x="3840" y="3666"/>
                    </a:lnTo>
                    <a:lnTo>
                      <a:pt x="4247" y="3666"/>
                    </a:lnTo>
                    <a:lnTo>
                      <a:pt x="4247" y="4248"/>
                    </a:lnTo>
                    <a:lnTo>
                      <a:pt x="4364" y="4248"/>
                    </a:lnTo>
                    <a:lnTo>
                      <a:pt x="4364" y="3666"/>
                    </a:lnTo>
                    <a:lnTo>
                      <a:pt x="4422" y="3666"/>
                    </a:lnTo>
                    <a:lnTo>
                      <a:pt x="4596" y="4248"/>
                    </a:lnTo>
                    <a:lnTo>
                      <a:pt x="4713" y="4248"/>
                    </a:lnTo>
                    <a:lnTo>
                      <a:pt x="4538" y="3666"/>
                    </a:lnTo>
                    <a:lnTo>
                      <a:pt x="4829" y="3666"/>
                    </a:lnTo>
                    <a:lnTo>
                      <a:pt x="4829" y="4248"/>
                    </a:lnTo>
                    <a:lnTo>
                      <a:pt x="5003" y="4306"/>
                    </a:lnTo>
                    <a:lnTo>
                      <a:pt x="5003" y="3550"/>
                    </a:lnTo>
                    <a:lnTo>
                      <a:pt x="4538" y="3550"/>
                    </a:lnTo>
                    <a:lnTo>
                      <a:pt x="4247" y="2212"/>
                    </a:lnTo>
                    <a:lnTo>
                      <a:pt x="4073" y="1455"/>
                    </a:lnTo>
                    <a:lnTo>
                      <a:pt x="4014" y="699"/>
                    </a:lnTo>
                    <a:lnTo>
                      <a:pt x="4131" y="641"/>
                    </a:lnTo>
                    <a:lnTo>
                      <a:pt x="4247" y="583"/>
                    </a:lnTo>
                    <a:lnTo>
                      <a:pt x="4305" y="408"/>
                    </a:lnTo>
                    <a:lnTo>
                      <a:pt x="4364" y="292"/>
                    </a:lnTo>
                    <a:lnTo>
                      <a:pt x="4305" y="175"/>
                    </a:lnTo>
                    <a:lnTo>
                      <a:pt x="42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0"/>
              <p:cNvSpPr/>
              <p:nvPr/>
            </p:nvSpPr>
            <p:spPr>
              <a:xfrm>
                <a:off x="3787450" y="2168100"/>
                <a:ext cx="102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317" extrusionOk="0">
                    <a:moveTo>
                      <a:pt x="291" y="1"/>
                    </a:moveTo>
                    <a:lnTo>
                      <a:pt x="233" y="59"/>
                    </a:lnTo>
                    <a:lnTo>
                      <a:pt x="233" y="117"/>
                    </a:lnTo>
                    <a:lnTo>
                      <a:pt x="408" y="350"/>
                    </a:lnTo>
                    <a:lnTo>
                      <a:pt x="408" y="117"/>
                    </a:lnTo>
                    <a:lnTo>
                      <a:pt x="349" y="1"/>
                    </a:lnTo>
                    <a:close/>
                    <a:moveTo>
                      <a:pt x="408" y="350"/>
                    </a:moveTo>
                    <a:lnTo>
                      <a:pt x="233" y="582"/>
                    </a:lnTo>
                    <a:lnTo>
                      <a:pt x="175" y="990"/>
                    </a:lnTo>
                    <a:lnTo>
                      <a:pt x="349" y="1222"/>
                    </a:lnTo>
                    <a:lnTo>
                      <a:pt x="175" y="1513"/>
                    </a:lnTo>
                    <a:lnTo>
                      <a:pt x="117" y="1804"/>
                    </a:lnTo>
                    <a:lnTo>
                      <a:pt x="328" y="2015"/>
                    </a:lnTo>
                    <a:lnTo>
                      <a:pt x="328" y="2015"/>
                    </a:lnTo>
                    <a:lnTo>
                      <a:pt x="349" y="1862"/>
                    </a:lnTo>
                    <a:lnTo>
                      <a:pt x="233" y="1746"/>
                    </a:lnTo>
                    <a:lnTo>
                      <a:pt x="349" y="1746"/>
                    </a:lnTo>
                    <a:lnTo>
                      <a:pt x="349" y="1571"/>
                    </a:lnTo>
                    <a:lnTo>
                      <a:pt x="233" y="1571"/>
                    </a:lnTo>
                    <a:lnTo>
                      <a:pt x="349" y="1455"/>
                    </a:lnTo>
                    <a:lnTo>
                      <a:pt x="408" y="1048"/>
                    </a:lnTo>
                    <a:lnTo>
                      <a:pt x="291" y="873"/>
                    </a:lnTo>
                    <a:lnTo>
                      <a:pt x="408" y="873"/>
                    </a:lnTo>
                    <a:lnTo>
                      <a:pt x="408" y="757"/>
                    </a:lnTo>
                    <a:lnTo>
                      <a:pt x="291" y="757"/>
                    </a:lnTo>
                    <a:lnTo>
                      <a:pt x="408" y="582"/>
                    </a:lnTo>
                    <a:lnTo>
                      <a:pt x="408" y="350"/>
                    </a:lnTo>
                    <a:close/>
                    <a:moveTo>
                      <a:pt x="328" y="2015"/>
                    </a:moveTo>
                    <a:lnTo>
                      <a:pt x="319" y="2075"/>
                    </a:lnTo>
                    <a:lnTo>
                      <a:pt x="349" y="2037"/>
                    </a:lnTo>
                    <a:lnTo>
                      <a:pt x="328" y="2015"/>
                    </a:lnTo>
                    <a:close/>
                    <a:moveTo>
                      <a:pt x="319" y="2075"/>
                    </a:moveTo>
                    <a:lnTo>
                      <a:pt x="117" y="2328"/>
                    </a:lnTo>
                    <a:lnTo>
                      <a:pt x="58" y="2677"/>
                    </a:lnTo>
                    <a:lnTo>
                      <a:pt x="291" y="2909"/>
                    </a:lnTo>
                    <a:lnTo>
                      <a:pt x="291" y="2735"/>
                    </a:lnTo>
                    <a:lnTo>
                      <a:pt x="175" y="2560"/>
                    </a:lnTo>
                    <a:lnTo>
                      <a:pt x="291" y="2560"/>
                    </a:lnTo>
                    <a:lnTo>
                      <a:pt x="291" y="2444"/>
                    </a:lnTo>
                    <a:lnTo>
                      <a:pt x="175" y="2444"/>
                    </a:lnTo>
                    <a:lnTo>
                      <a:pt x="291" y="2269"/>
                    </a:lnTo>
                    <a:lnTo>
                      <a:pt x="319" y="2075"/>
                    </a:lnTo>
                    <a:close/>
                    <a:moveTo>
                      <a:pt x="291" y="2909"/>
                    </a:moveTo>
                    <a:lnTo>
                      <a:pt x="0" y="3200"/>
                    </a:lnTo>
                    <a:lnTo>
                      <a:pt x="0" y="3317"/>
                    </a:lnTo>
                    <a:lnTo>
                      <a:pt x="117" y="3317"/>
                    </a:lnTo>
                    <a:lnTo>
                      <a:pt x="291" y="3142"/>
                    </a:lnTo>
                    <a:lnTo>
                      <a:pt x="291" y="290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0"/>
              <p:cNvSpPr/>
              <p:nvPr/>
            </p:nvSpPr>
            <p:spPr>
              <a:xfrm>
                <a:off x="3797625" y="2168100"/>
                <a:ext cx="73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3317" extrusionOk="0">
                    <a:moveTo>
                      <a:pt x="233" y="1"/>
                    </a:moveTo>
                    <a:lnTo>
                      <a:pt x="175" y="175"/>
                    </a:lnTo>
                    <a:lnTo>
                      <a:pt x="117" y="524"/>
                    </a:lnTo>
                    <a:lnTo>
                      <a:pt x="233" y="757"/>
                    </a:lnTo>
                    <a:lnTo>
                      <a:pt x="117" y="757"/>
                    </a:lnTo>
                    <a:lnTo>
                      <a:pt x="117" y="873"/>
                    </a:lnTo>
                    <a:lnTo>
                      <a:pt x="233" y="873"/>
                    </a:lnTo>
                    <a:lnTo>
                      <a:pt x="117" y="1048"/>
                    </a:lnTo>
                    <a:lnTo>
                      <a:pt x="59" y="1455"/>
                    </a:lnTo>
                    <a:lnTo>
                      <a:pt x="175" y="1571"/>
                    </a:lnTo>
                    <a:lnTo>
                      <a:pt x="59" y="1571"/>
                    </a:lnTo>
                    <a:lnTo>
                      <a:pt x="59" y="1746"/>
                    </a:lnTo>
                    <a:lnTo>
                      <a:pt x="175" y="1746"/>
                    </a:lnTo>
                    <a:lnTo>
                      <a:pt x="59" y="1862"/>
                    </a:lnTo>
                    <a:lnTo>
                      <a:pt x="59" y="2037"/>
                    </a:lnTo>
                    <a:lnTo>
                      <a:pt x="291" y="1804"/>
                    </a:lnTo>
                    <a:lnTo>
                      <a:pt x="291" y="1513"/>
                    </a:lnTo>
                    <a:lnTo>
                      <a:pt x="117" y="1222"/>
                    </a:lnTo>
                    <a:lnTo>
                      <a:pt x="291" y="1048"/>
                    </a:lnTo>
                    <a:lnTo>
                      <a:pt x="291" y="582"/>
                    </a:lnTo>
                    <a:lnTo>
                      <a:pt x="175" y="350"/>
                    </a:lnTo>
                    <a:lnTo>
                      <a:pt x="291" y="175"/>
                    </a:lnTo>
                    <a:lnTo>
                      <a:pt x="291" y="1"/>
                    </a:lnTo>
                    <a:close/>
                    <a:moveTo>
                      <a:pt x="59" y="2037"/>
                    </a:moveTo>
                    <a:lnTo>
                      <a:pt x="59" y="2211"/>
                    </a:lnTo>
                    <a:lnTo>
                      <a:pt x="233" y="2444"/>
                    </a:lnTo>
                    <a:lnTo>
                      <a:pt x="233" y="2328"/>
                    </a:lnTo>
                    <a:lnTo>
                      <a:pt x="59" y="2037"/>
                    </a:lnTo>
                    <a:close/>
                    <a:moveTo>
                      <a:pt x="59" y="2444"/>
                    </a:moveTo>
                    <a:lnTo>
                      <a:pt x="1" y="2560"/>
                    </a:lnTo>
                    <a:lnTo>
                      <a:pt x="175" y="2560"/>
                    </a:lnTo>
                    <a:lnTo>
                      <a:pt x="1" y="2793"/>
                    </a:lnTo>
                    <a:lnTo>
                      <a:pt x="1" y="3084"/>
                    </a:lnTo>
                    <a:lnTo>
                      <a:pt x="175" y="3317"/>
                    </a:lnTo>
                    <a:lnTo>
                      <a:pt x="233" y="3317"/>
                    </a:lnTo>
                    <a:lnTo>
                      <a:pt x="233" y="3200"/>
                    </a:lnTo>
                    <a:lnTo>
                      <a:pt x="59" y="2968"/>
                    </a:lnTo>
                    <a:lnTo>
                      <a:pt x="233" y="2677"/>
                    </a:lnTo>
                    <a:lnTo>
                      <a:pt x="233" y="24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0"/>
              <p:cNvSpPr/>
              <p:nvPr/>
            </p:nvSpPr>
            <p:spPr>
              <a:xfrm>
                <a:off x="3817975" y="2168100"/>
                <a:ext cx="58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223" extrusionOk="0">
                    <a:moveTo>
                      <a:pt x="59" y="1"/>
                    </a:moveTo>
                    <a:lnTo>
                      <a:pt x="1" y="175"/>
                    </a:lnTo>
                    <a:lnTo>
                      <a:pt x="1" y="350"/>
                    </a:lnTo>
                    <a:lnTo>
                      <a:pt x="176" y="59"/>
                    </a:lnTo>
                    <a:lnTo>
                      <a:pt x="176" y="1"/>
                    </a:lnTo>
                    <a:close/>
                    <a:moveTo>
                      <a:pt x="1" y="350"/>
                    </a:moveTo>
                    <a:lnTo>
                      <a:pt x="1" y="582"/>
                    </a:lnTo>
                    <a:lnTo>
                      <a:pt x="176" y="757"/>
                    </a:lnTo>
                    <a:lnTo>
                      <a:pt x="59" y="757"/>
                    </a:lnTo>
                    <a:lnTo>
                      <a:pt x="59" y="873"/>
                    </a:lnTo>
                    <a:lnTo>
                      <a:pt x="176" y="873"/>
                    </a:lnTo>
                    <a:lnTo>
                      <a:pt x="59" y="1048"/>
                    </a:lnTo>
                    <a:lnTo>
                      <a:pt x="59" y="1222"/>
                    </a:lnTo>
                    <a:lnTo>
                      <a:pt x="234" y="990"/>
                    </a:lnTo>
                    <a:lnTo>
                      <a:pt x="234" y="641"/>
                    </a:lnTo>
                    <a:lnTo>
                      <a:pt x="1" y="3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0"/>
              <p:cNvSpPr/>
              <p:nvPr/>
            </p:nvSpPr>
            <p:spPr>
              <a:xfrm>
                <a:off x="3819450" y="2200100"/>
                <a:ext cx="10200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408" h="2037" extrusionOk="0">
                    <a:moveTo>
                      <a:pt x="0" y="0"/>
                    </a:moveTo>
                    <a:lnTo>
                      <a:pt x="0" y="233"/>
                    </a:lnTo>
                    <a:lnTo>
                      <a:pt x="117" y="291"/>
                    </a:lnTo>
                    <a:lnTo>
                      <a:pt x="0" y="291"/>
                    </a:lnTo>
                    <a:lnTo>
                      <a:pt x="58" y="466"/>
                    </a:lnTo>
                    <a:lnTo>
                      <a:pt x="117" y="466"/>
                    </a:lnTo>
                    <a:lnTo>
                      <a:pt x="58" y="582"/>
                    </a:lnTo>
                    <a:lnTo>
                      <a:pt x="58" y="757"/>
                    </a:lnTo>
                    <a:lnTo>
                      <a:pt x="233" y="524"/>
                    </a:lnTo>
                    <a:lnTo>
                      <a:pt x="233" y="291"/>
                    </a:lnTo>
                    <a:lnTo>
                      <a:pt x="0" y="0"/>
                    </a:lnTo>
                    <a:close/>
                    <a:moveTo>
                      <a:pt x="58" y="757"/>
                    </a:moveTo>
                    <a:lnTo>
                      <a:pt x="58" y="989"/>
                    </a:lnTo>
                    <a:lnTo>
                      <a:pt x="233" y="1164"/>
                    </a:lnTo>
                    <a:lnTo>
                      <a:pt x="58" y="1164"/>
                    </a:lnTo>
                    <a:lnTo>
                      <a:pt x="58" y="1280"/>
                    </a:lnTo>
                    <a:lnTo>
                      <a:pt x="233" y="1280"/>
                    </a:lnTo>
                    <a:lnTo>
                      <a:pt x="58" y="1455"/>
                    </a:lnTo>
                    <a:lnTo>
                      <a:pt x="117" y="1862"/>
                    </a:lnTo>
                    <a:lnTo>
                      <a:pt x="291" y="2037"/>
                    </a:lnTo>
                    <a:lnTo>
                      <a:pt x="407" y="2037"/>
                    </a:lnTo>
                    <a:lnTo>
                      <a:pt x="349" y="1920"/>
                    </a:lnTo>
                    <a:lnTo>
                      <a:pt x="117" y="1629"/>
                    </a:lnTo>
                    <a:lnTo>
                      <a:pt x="291" y="1397"/>
                    </a:lnTo>
                    <a:lnTo>
                      <a:pt x="291" y="1048"/>
                    </a:lnTo>
                    <a:lnTo>
                      <a:pt x="58" y="7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0"/>
              <p:cNvSpPr/>
              <p:nvPr/>
            </p:nvSpPr>
            <p:spPr>
              <a:xfrm>
                <a:off x="3810725" y="2168100"/>
                <a:ext cx="875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317" extrusionOk="0">
                    <a:moveTo>
                      <a:pt x="0" y="1"/>
                    </a:moveTo>
                    <a:lnTo>
                      <a:pt x="0" y="175"/>
                    </a:lnTo>
                    <a:lnTo>
                      <a:pt x="175" y="350"/>
                    </a:lnTo>
                    <a:lnTo>
                      <a:pt x="175" y="175"/>
                    </a:lnTo>
                    <a:lnTo>
                      <a:pt x="58" y="1"/>
                    </a:lnTo>
                    <a:close/>
                    <a:moveTo>
                      <a:pt x="175" y="350"/>
                    </a:moveTo>
                    <a:lnTo>
                      <a:pt x="0" y="641"/>
                    </a:lnTo>
                    <a:lnTo>
                      <a:pt x="0" y="1048"/>
                    </a:lnTo>
                    <a:lnTo>
                      <a:pt x="175" y="1280"/>
                    </a:lnTo>
                    <a:lnTo>
                      <a:pt x="58" y="1455"/>
                    </a:lnTo>
                    <a:lnTo>
                      <a:pt x="58" y="1804"/>
                    </a:lnTo>
                    <a:lnTo>
                      <a:pt x="233" y="2037"/>
                    </a:lnTo>
                    <a:lnTo>
                      <a:pt x="58" y="2269"/>
                    </a:lnTo>
                    <a:lnTo>
                      <a:pt x="58" y="2735"/>
                    </a:lnTo>
                    <a:lnTo>
                      <a:pt x="291" y="2909"/>
                    </a:lnTo>
                    <a:lnTo>
                      <a:pt x="58" y="3200"/>
                    </a:lnTo>
                    <a:lnTo>
                      <a:pt x="116" y="3317"/>
                    </a:lnTo>
                    <a:lnTo>
                      <a:pt x="175" y="3317"/>
                    </a:lnTo>
                    <a:lnTo>
                      <a:pt x="349" y="3084"/>
                    </a:lnTo>
                    <a:lnTo>
                      <a:pt x="291" y="2793"/>
                    </a:lnTo>
                    <a:lnTo>
                      <a:pt x="116" y="2560"/>
                    </a:lnTo>
                    <a:lnTo>
                      <a:pt x="291" y="2560"/>
                    </a:lnTo>
                    <a:lnTo>
                      <a:pt x="291" y="2444"/>
                    </a:lnTo>
                    <a:lnTo>
                      <a:pt x="116" y="2444"/>
                    </a:lnTo>
                    <a:lnTo>
                      <a:pt x="291" y="2211"/>
                    </a:lnTo>
                    <a:lnTo>
                      <a:pt x="233" y="1862"/>
                    </a:lnTo>
                    <a:lnTo>
                      <a:pt x="116" y="1746"/>
                    </a:lnTo>
                    <a:lnTo>
                      <a:pt x="233" y="1746"/>
                    </a:lnTo>
                    <a:lnTo>
                      <a:pt x="233" y="1571"/>
                    </a:lnTo>
                    <a:lnTo>
                      <a:pt x="116" y="1571"/>
                    </a:lnTo>
                    <a:lnTo>
                      <a:pt x="233" y="1397"/>
                    </a:lnTo>
                    <a:lnTo>
                      <a:pt x="233" y="1048"/>
                    </a:lnTo>
                    <a:lnTo>
                      <a:pt x="58" y="873"/>
                    </a:lnTo>
                    <a:lnTo>
                      <a:pt x="233" y="873"/>
                    </a:lnTo>
                    <a:lnTo>
                      <a:pt x="175" y="757"/>
                    </a:lnTo>
                    <a:lnTo>
                      <a:pt x="116" y="757"/>
                    </a:lnTo>
                    <a:lnTo>
                      <a:pt x="175" y="582"/>
                    </a:lnTo>
                    <a:lnTo>
                      <a:pt x="175" y="3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0"/>
              <p:cNvSpPr/>
              <p:nvPr/>
            </p:nvSpPr>
            <p:spPr>
              <a:xfrm>
                <a:off x="3774350" y="2080850"/>
                <a:ext cx="66925" cy="237075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9483" extrusionOk="0">
                    <a:moveTo>
                      <a:pt x="1513" y="1047"/>
                    </a:moveTo>
                    <a:lnTo>
                      <a:pt x="1513" y="1105"/>
                    </a:lnTo>
                    <a:lnTo>
                      <a:pt x="1455" y="1047"/>
                    </a:lnTo>
                    <a:close/>
                    <a:moveTo>
                      <a:pt x="1106" y="1047"/>
                    </a:moveTo>
                    <a:lnTo>
                      <a:pt x="1106" y="1164"/>
                    </a:lnTo>
                    <a:lnTo>
                      <a:pt x="990" y="1047"/>
                    </a:lnTo>
                    <a:close/>
                    <a:moveTo>
                      <a:pt x="1746" y="1047"/>
                    </a:moveTo>
                    <a:lnTo>
                      <a:pt x="1630" y="1222"/>
                    </a:lnTo>
                    <a:lnTo>
                      <a:pt x="1630" y="1047"/>
                    </a:lnTo>
                    <a:close/>
                    <a:moveTo>
                      <a:pt x="873" y="1164"/>
                    </a:moveTo>
                    <a:lnTo>
                      <a:pt x="990" y="1338"/>
                    </a:lnTo>
                    <a:lnTo>
                      <a:pt x="873" y="1513"/>
                    </a:lnTo>
                    <a:lnTo>
                      <a:pt x="873" y="1164"/>
                    </a:lnTo>
                    <a:close/>
                    <a:moveTo>
                      <a:pt x="1397" y="1222"/>
                    </a:moveTo>
                    <a:lnTo>
                      <a:pt x="1513" y="1338"/>
                    </a:lnTo>
                    <a:lnTo>
                      <a:pt x="1513" y="1396"/>
                    </a:lnTo>
                    <a:lnTo>
                      <a:pt x="1397" y="1513"/>
                    </a:lnTo>
                    <a:lnTo>
                      <a:pt x="1397" y="1280"/>
                    </a:lnTo>
                    <a:lnTo>
                      <a:pt x="1397" y="1222"/>
                    </a:lnTo>
                    <a:close/>
                    <a:moveTo>
                      <a:pt x="1804" y="1164"/>
                    </a:moveTo>
                    <a:lnTo>
                      <a:pt x="1862" y="1571"/>
                    </a:lnTo>
                    <a:lnTo>
                      <a:pt x="1688" y="1338"/>
                    </a:lnTo>
                    <a:lnTo>
                      <a:pt x="1804" y="1164"/>
                    </a:lnTo>
                    <a:close/>
                    <a:moveTo>
                      <a:pt x="1281" y="1164"/>
                    </a:moveTo>
                    <a:lnTo>
                      <a:pt x="1281" y="1280"/>
                    </a:lnTo>
                    <a:lnTo>
                      <a:pt x="1281" y="1571"/>
                    </a:lnTo>
                    <a:lnTo>
                      <a:pt x="1222" y="1396"/>
                    </a:lnTo>
                    <a:lnTo>
                      <a:pt x="1222" y="1280"/>
                    </a:lnTo>
                    <a:lnTo>
                      <a:pt x="1281" y="1164"/>
                    </a:lnTo>
                    <a:close/>
                    <a:moveTo>
                      <a:pt x="1048" y="1513"/>
                    </a:moveTo>
                    <a:lnTo>
                      <a:pt x="1048" y="1687"/>
                    </a:lnTo>
                    <a:lnTo>
                      <a:pt x="932" y="1687"/>
                    </a:lnTo>
                    <a:lnTo>
                      <a:pt x="1048" y="1513"/>
                    </a:lnTo>
                    <a:close/>
                    <a:moveTo>
                      <a:pt x="1164" y="1629"/>
                    </a:moveTo>
                    <a:lnTo>
                      <a:pt x="1222" y="1687"/>
                    </a:lnTo>
                    <a:lnTo>
                      <a:pt x="1164" y="1687"/>
                    </a:lnTo>
                    <a:lnTo>
                      <a:pt x="1164" y="1629"/>
                    </a:lnTo>
                    <a:close/>
                    <a:moveTo>
                      <a:pt x="1513" y="1629"/>
                    </a:moveTo>
                    <a:lnTo>
                      <a:pt x="1513" y="1687"/>
                    </a:lnTo>
                    <a:lnTo>
                      <a:pt x="1455" y="1687"/>
                    </a:lnTo>
                    <a:lnTo>
                      <a:pt x="1513" y="1629"/>
                    </a:lnTo>
                    <a:close/>
                    <a:moveTo>
                      <a:pt x="1630" y="1513"/>
                    </a:moveTo>
                    <a:lnTo>
                      <a:pt x="1746" y="1687"/>
                    </a:lnTo>
                    <a:lnTo>
                      <a:pt x="1630" y="1687"/>
                    </a:lnTo>
                    <a:lnTo>
                      <a:pt x="1630" y="1513"/>
                    </a:lnTo>
                    <a:close/>
                    <a:moveTo>
                      <a:pt x="1222" y="1803"/>
                    </a:moveTo>
                    <a:lnTo>
                      <a:pt x="1164" y="1920"/>
                    </a:lnTo>
                    <a:lnTo>
                      <a:pt x="1164" y="1803"/>
                    </a:lnTo>
                    <a:close/>
                    <a:moveTo>
                      <a:pt x="1513" y="1803"/>
                    </a:moveTo>
                    <a:lnTo>
                      <a:pt x="1513" y="1920"/>
                    </a:lnTo>
                    <a:lnTo>
                      <a:pt x="1455" y="1803"/>
                    </a:lnTo>
                    <a:close/>
                    <a:moveTo>
                      <a:pt x="1804" y="1803"/>
                    </a:moveTo>
                    <a:lnTo>
                      <a:pt x="1688" y="1978"/>
                    </a:lnTo>
                    <a:lnTo>
                      <a:pt x="1688" y="1803"/>
                    </a:lnTo>
                    <a:close/>
                    <a:moveTo>
                      <a:pt x="1048" y="1803"/>
                    </a:moveTo>
                    <a:lnTo>
                      <a:pt x="1048" y="2036"/>
                    </a:lnTo>
                    <a:lnTo>
                      <a:pt x="932" y="1803"/>
                    </a:lnTo>
                    <a:close/>
                    <a:moveTo>
                      <a:pt x="1455" y="1978"/>
                    </a:moveTo>
                    <a:lnTo>
                      <a:pt x="1571" y="2153"/>
                    </a:lnTo>
                    <a:lnTo>
                      <a:pt x="1455" y="2327"/>
                    </a:lnTo>
                    <a:lnTo>
                      <a:pt x="1455" y="1978"/>
                    </a:lnTo>
                    <a:close/>
                    <a:moveTo>
                      <a:pt x="873" y="1978"/>
                    </a:moveTo>
                    <a:lnTo>
                      <a:pt x="990" y="2211"/>
                    </a:lnTo>
                    <a:lnTo>
                      <a:pt x="873" y="2385"/>
                    </a:lnTo>
                    <a:lnTo>
                      <a:pt x="873" y="1978"/>
                    </a:lnTo>
                    <a:close/>
                    <a:moveTo>
                      <a:pt x="1281" y="1978"/>
                    </a:moveTo>
                    <a:lnTo>
                      <a:pt x="1281" y="2385"/>
                    </a:lnTo>
                    <a:lnTo>
                      <a:pt x="1164" y="2211"/>
                    </a:lnTo>
                    <a:lnTo>
                      <a:pt x="1164" y="2153"/>
                    </a:lnTo>
                    <a:lnTo>
                      <a:pt x="1281" y="1978"/>
                    </a:lnTo>
                    <a:close/>
                    <a:moveTo>
                      <a:pt x="1862" y="1920"/>
                    </a:moveTo>
                    <a:lnTo>
                      <a:pt x="1862" y="2443"/>
                    </a:lnTo>
                    <a:lnTo>
                      <a:pt x="1688" y="2153"/>
                    </a:lnTo>
                    <a:lnTo>
                      <a:pt x="1862" y="1920"/>
                    </a:lnTo>
                    <a:close/>
                    <a:moveTo>
                      <a:pt x="990" y="2385"/>
                    </a:moveTo>
                    <a:lnTo>
                      <a:pt x="990" y="2560"/>
                    </a:lnTo>
                    <a:lnTo>
                      <a:pt x="932" y="2560"/>
                    </a:lnTo>
                    <a:lnTo>
                      <a:pt x="990" y="2385"/>
                    </a:lnTo>
                    <a:close/>
                    <a:moveTo>
                      <a:pt x="1164" y="2385"/>
                    </a:moveTo>
                    <a:lnTo>
                      <a:pt x="1222" y="2560"/>
                    </a:lnTo>
                    <a:lnTo>
                      <a:pt x="1164" y="2560"/>
                    </a:lnTo>
                    <a:lnTo>
                      <a:pt x="1164" y="2385"/>
                    </a:lnTo>
                    <a:close/>
                    <a:moveTo>
                      <a:pt x="1571" y="2385"/>
                    </a:moveTo>
                    <a:lnTo>
                      <a:pt x="1571" y="2560"/>
                    </a:lnTo>
                    <a:lnTo>
                      <a:pt x="1455" y="2560"/>
                    </a:lnTo>
                    <a:lnTo>
                      <a:pt x="1571" y="2385"/>
                    </a:lnTo>
                    <a:close/>
                    <a:moveTo>
                      <a:pt x="1688" y="2385"/>
                    </a:moveTo>
                    <a:lnTo>
                      <a:pt x="1804" y="2560"/>
                    </a:lnTo>
                    <a:lnTo>
                      <a:pt x="1688" y="2560"/>
                    </a:lnTo>
                    <a:lnTo>
                      <a:pt x="1688" y="2385"/>
                    </a:lnTo>
                    <a:close/>
                    <a:moveTo>
                      <a:pt x="990" y="2676"/>
                    </a:moveTo>
                    <a:lnTo>
                      <a:pt x="990" y="2792"/>
                    </a:lnTo>
                    <a:lnTo>
                      <a:pt x="932" y="2676"/>
                    </a:lnTo>
                    <a:close/>
                    <a:moveTo>
                      <a:pt x="1222" y="2676"/>
                    </a:moveTo>
                    <a:lnTo>
                      <a:pt x="1106" y="2792"/>
                    </a:lnTo>
                    <a:lnTo>
                      <a:pt x="1106" y="2676"/>
                    </a:lnTo>
                    <a:close/>
                    <a:moveTo>
                      <a:pt x="1571" y="2676"/>
                    </a:moveTo>
                    <a:lnTo>
                      <a:pt x="1571" y="2792"/>
                    </a:lnTo>
                    <a:lnTo>
                      <a:pt x="1455" y="2676"/>
                    </a:lnTo>
                    <a:close/>
                    <a:moveTo>
                      <a:pt x="1804" y="2676"/>
                    </a:moveTo>
                    <a:lnTo>
                      <a:pt x="1688" y="2792"/>
                    </a:lnTo>
                    <a:lnTo>
                      <a:pt x="1688" y="2676"/>
                    </a:lnTo>
                    <a:close/>
                    <a:moveTo>
                      <a:pt x="1281" y="2851"/>
                    </a:moveTo>
                    <a:lnTo>
                      <a:pt x="1281" y="3200"/>
                    </a:lnTo>
                    <a:lnTo>
                      <a:pt x="1164" y="3025"/>
                    </a:lnTo>
                    <a:lnTo>
                      <a:pt x="1281" y="2851"/>
                    </a:lnTo>
                    <a:close/>
                    <a:moveTo>
                      <a:pt x="1455" y="2851"/>
                    </a:moveTo>
                    <a:lnTo>
                      <a:pt x="1571" y="3025"/>
                    </a:lnTo>
                    <a:lnTo>
                      <a:pt x="1455" y="3200"/>
                    </a:lnTo>
                    <a:lnTo>
                      <a:pt x="1455" y="2851"/>
                    </a:lnTo>
                    <a:close/>
                    <a:moveTo>
                      <a:pt x="815" y="2792"/>
                    </a:moveTo>
                    <a:lnTo>
                      <a:pt x="990" y="3025"/>
                    </a:lnTo>
                    <a:lnTo>
                      <a:pt x="815" y="3258"/>
                    </a:lnTo>
                    <a:lnTo>
                      <a:pt x="815" y="2792"/>
                    </a:lnTo>
                    <a:close/>
                    <a:moveTo>
                      <a:pt x="1862" y="2734"/>
                    </a:moveTo>
                    <a:lnTo>
                      <a:pt x="1921" y="3258"/>
                    </a:lnTo>
                    <a:lnTo>
                      <a:pt x="1746" y="3025"/>
                    </a:lnTo>
                    <a:lnTo>
                      <a:pt x="1862" y="2734"/>
                    </a:lnTo>
                    <a:close/>
                    <a:moveTo>
                      <a:pt x="990" y="3258"/>
                    </a:moveTo>
                    <a:lnTo>
                      <a:pt x="990" y="3374"/>
                    </a:lnTo>
                    <a:lnTo>
                      <a:pt x="873" y="3374"/>
                    </a:lnTo>
                    <a:lnTo>
                      <a:pt x="990" y="3258"/>
                    </a:lnTo>
                    <a:close/>
                    <a:moveTo>
                      <a:pt x="1106" y="3200"/>
                    </a:moveTo>
                    <a:lnTo>
                      <a:pt x="1222" y="3374"/>
                    </a:lnTo>
                    <a:lnTo>
                      <a:pt x="1106" y="3374"/>
                    </a:lnTo>
                    <a:lnTo>
                      <a:pt x="1106" y="3200"/>
                    </a:lnTo>
                    <a:close/>
                    <a:moveTo>
                      <a:pt x="1630" y="3200"/>
                    </a:moveTo>
                    <a:lnTo>
                      <a:pt x="1630" y="3374"/>
                    </a:lnTo>
                    <a:lnTo>
                      <a:pt x="1513" y="3374"/>
                    </a:lnTo>
                    <a:lnTo>
                      <a:pt x="1630" y="3200"/>
                    </a:lnTo>
                    <a:close/>
                    <a:moveTo>
                      <a:pt x="1746" y="3200"/>
                    </a:moveTo>
                    <a:lnTo>
                      <a:pt x="1862" y="3374"/>
                    </a:lnTo>
                    <a:lnTo>
                      <a:pt x="1746" y="3374"/>
                    </a:lnTo>
                    <a:lnTo>
                      <a:pt x="1746" y="3200"/>
                    </a:lnTo>
                    <a:close/>
                    <a:moveTo>
                      <a:pt x="699" y="0"/>
                    </a:moveTo>
                    <a:lnTo>
                      <a:pt x="582" y="175"/>
                    </a:lnTo>
                    <a:lnTo>
                      <a:pt x="524" y="465"/>
                    </a:lnTo>
                    <a:lnTo>
                      <a:pt x="524" y="640"/>
                    </a:lnTo>
                    <a:lnTo>
                      <a:pt x="582" y="814"/>
                    </a:lnTo>
                    <a:lnTo>
                      <a:pt x="641" y="931"/>
                    </a:lnTo>
                    <a:lnTo>
                      <a:pt x="757" y="989"/>
                    </a:lnTo>
                    <a:lnTo>
                      <a:pt x="582" y="4305"/>
                    </a:lnTo>
                    <a:lnTo>
                      <a:pt x="466" y="6050"/>
                    </a:lnTo>
                    <a:lnTo>
                      <a:pt x="292" y="7796"/>
                    </a:lnTo>
                    <a:lnTo>
                      <a:pt x="117" y="8959"/>
                    </a:lnTo>
                    <a:lnTo>
                      <a:pt x="1" y="9483"/>
                    </a:lnTo>
                    <a:lnTo>
                      <a:pt x="175" y="9483"/>
                    </a:lnTo>
                    <a:lnTo>
                      <a:pt x="175" y="9425"/>
                    </a:lnTo>
                    <a:lnTo>
                      <a:pt x="292" y="8610"/>
                    </a:lnTo>
                    <a:lnTo>
                      <a:pt x="350" y="8436"/>
                    </a:lnTo>
                    <a:lnTo>
                      <a:pt x="408" y="7854"/>
                    </a:lnTo>
                    <a:lnTo>
                      <a:pt x="408" y="7796"/>
                    </a:lnTo>
                    <a:lnTo>
                      <a:pt x="466" y="7505"/>
                    </a:lnTo>
                    <a:lnTo>
                      <a:pt x="524" y="6981"/>
                    </a:lnTo>
                    <a:lnTo>
                      <a:pt x="524" y="6807"/>
                    </a:lnTo>
                    <a:lnTo>
                      <a:pt x="524" y="6690"/>
                    </a:lnTo>
                    <a:lnTo>
                      <a:pt x="582" y="6167"/>
                    </a:lnTo>
                    <a:lnTo>
                      <a:pt x="641" y="5818"/>
                    </a:lnTo>
                    <a:lnTo>
                      <a:pt x="641" y="5294"/>
                    </a:lnTo>
                    <a:lnTo>
                      <a:pt x="699" y="5003"/>
                    </a:lnTo>
                    <a:lnTo>
                      <a:pt x="699" y="4480"/>
                    </a:lnTo>
                    <a:lnTo>
                      <a:pt x="757" y="4072"/>
                    </a:lnTo>
                    <a:lnTo>
                      <a:pt x="757" y="3607"/>
                    </a:lnTo>
                    <a:lnTo>
                      <a:pt x="757" y="3549"/>
                    </a:lnTo>
                    <a:lnTo>
                      <a:pt x="815" y="3491"/>
                    </a:lnTo>
                    <a:lnTo>
                      <a:pt x="990" y="3491"/>
                    </a:lnTo>
                    <a:lnTo>
                      <a:pt x="932" y="3607"/>
                    </a:lnTo>
                    <a:lnTo>
                      <a:pt x="932" y="4072"/>
                    </a:lnTo>
                    <a:lnTo>
                      <a:pt x="932" y="4247"/>
                    </a:lnTo>
                    <a:lnTo>
                      <a:pt x="932" y="4363"/>
                    </a:lnTo>
                    <a:lnTo>
                      <a:pt x="932" y="4538"/>
                    </a:lnTo>
                    <a:lnTo>
                      <a:pt x="873" y="4945"/>
                    </a:lnTo>
                    <a:lnTo>
                      <a:pt x="873" y="5061"/>
                    </a:lnTo>
                    <a:lnTo>
                      <a:pt x="873" y="5236"/>
                    </a:lnTo>
                    <a:lnTo>
                      <a:pt x="873" y="5352"/>
                    </a:lnTo>
                    <a:lnTo>
                      <a:pt x="815" y="5759"/>
                    </a:lnTo>
                    <a:lnTo>
                      <a:pt x="815" y="5934"/>
                    </a:lnTo>
                    <a:lnTo>
                      <a:pt x="815" y="6050"/>
                    </a:lnTo>
                    <a:lnTo>
                      <a:pt x="815" y="6225"/>
                    </a:lnTo>
                    <a:lnTo>
                      <a:pt x="815" y="6632"/>
                    </a:lnTo>
                    <a:lnTo>
                      <a:pt x="757" y="6807"/>
                    </a:lnTo>
                    <a:lnTo>
                      <a:pt x="757" y="6923"/>
                    </a:lnTo>
                    <a:lnTo>
                      <a:pt x="757" y="7097"/>
                    </a:lnTo>
                    <a:lnTo>
                      <a:pt x="757" y="7388"/>
                    </a:lnTo>
                    <a:lnTo>
                      <a:pt x="757" y="7621"/>
                    </a:lnTo>
                    <a:lnTo>
                      <a:pt x="699" y="7796"/>
                    </a:lnTo>
                    <a:lnTo>
                      <a:pt x="699" y="7970"/>
                    </a:lnTo>
                    <a:lnTo>
                      <a:pt x="699" y="8261"/>
                    </a:lnTo>
                    <a:lnTo>
                      <a:pt x="699" y="8494"/>
                    </a:lnTo>
                    <a:lnTo>
                      <a:pt x="699" y="8610"/>
                    </a:lnTo>
                    <a:lnTo>
                      <a:pt x="641" y="8901"/>
                    </a:lnTo>
                    <a:lnTo>
                      <a:pt x="641" y="9134"/>
                    </a:lnTo>
                    <a:lnTo>
                      <a:pt x="641" y="9483"/>
                    </a:lnTo>
                    <a:lnTo>
                      <a:pt x="757" y="9483"/>
                    </a:lnTo>
                    <a:lnTo>
                      <a:pt x="757" y="9250"/>
                    </a:lnTo>
                    <a:lnTo>
                      <a:pt x="757" y="9017"/>
                    </a:lnTo>
                    <a:lnTo>
                      <a:pt x="815" y="8843"/>
                    </a:lnTo>
                    <a:lnTo>
                      <a:pt x="815" y="8610"/>
                    </a:lnTo>
                    <a:lnTo>
                      <a:pt x="815" y="8494"/>
                    </a:lnTo>
                    <a:lnTo>
                      <a:pt x="815" y="8319"/>
                    </a:lnTo>
                    <a:lnTo>
                      <a:pt x="873" y="7970"/>
                    </a:lnTo>
                    <a:lnTo>
                      <a:pt x="873" y="7796"/>
                    </a:lnTo>
                    <a:lnTo>
                      <a:pt x="873" y="7621"/>
                    </a:lnTo>
                    <a:lnTo>
                      <a:pt x="873" y="7388"/>
                    </a:lnTo>
                    <a:lnTo>
                      <a:pt x="873" y="7097"/>
                    </a:lnTo>
                    <a:lnTo>
                      <a:pt x="932" y="6923"/>
                    </a:lnTo>
                    <a:lnTo>
                      <a:pt x="932" y="6807"/>
                    </a:lnTo>
                    <a:lnTo>
                      <a:pt x="932" y="6574"/>
                    </a:lnTo>
                    <a:lnTo>
                      <a:pt x="932" y="6283"/>
                    </a:lnTo>
                    <a:lnTo>
                      <a:pt x="932" y="6050"/>
                    </a:lnTo>
                    <a:lnTo>
                      <a:pt x="990" y="5934"/>
                    </a:lnTo>
                    <a:lnTo>
                      <a:pt x="990" y="5701"/>
                    </a:lnTo>
                    <a:lnTo>
                      <a:pt x="990" y="5352"/>
                    </a:lnTo>
                    <a:lnTo>
                      <a:pt x="990" y="5236"/>
                    </a:lnTo>
                    <a:lnTo>
                      <a:pt x="990" y="5061"/>
                    </a:lnTo>
                    <a:lnTo>
                      <a:pt x="990" y="4945"/>
                    </a:lnTo>
                    <a:lnTo>
                      <a:pt x="1048" y="4538"/>
                    </a:lnTo>
                    <a:lnTo>
                      <a:pt x="1048" y="4363"/>
                    </a:lnTo>
                    <a:lnTo>
                      <a:pt x="1048" y="4247"/>
                    </a:lnTo>
                    <a:lnTo>
                      <a:pt x="1048" y="4014"/>
                    </a:lnTo>
                    <a:lnTo>
                      <a:pt x="1106" y="3665"/>
                    </a:lnTo>
                    <a:lnTo>
                      <a:pt x="1106" y="3491"/>
                    </a:lnTo>
                    <a:lnTo>
                      <a:pt x="1222" y="3491"/>
                    </a:lnTo>
                    <a:lnTo>
                      <a:pt x="1222" y="3665"/>
                    </a:lnTo>
                    <a:lnTo>
                      <a:pt x="1222" y="4072"/>
                    </a:lnTo>
                    <a:lnTo>
                      <a:pt x="1222" y="4538"/>
                    </a:lnTo>
                    <a:lnTo>
                      <a:pt x="1222" y="5003"/>
                    </a:lnTo>
                    <a:lnTo>
                      <a:pt x="1222" y="5294"/>
                    </a:lnTo>
                    <a:lnTo>
                      <a:pt x="1164" y="5818"/>
                    </a:lnTo>
                    <a:lnTo>
                      <a:pt x="1164" y="6167"/>
                    </a:lnTo>
                    <a:lnTo>
                      <a:pt x="1164" y="6690"/>
                    </a:lnTo>
                    <a:lnTo>
                      <a:pt x="1164" y="6807"/>
                    </a:lnTo>
                    <a:lnTo>
                      <a:pt x="1164" y="7039"/>
                    </a:lnTo>
                    <a:lnTo>
                      <a:pt x="1164" y="7505"/>
                    </a:lnTo>
                    <a:lnTo>
                      <a:pt x="1106" y="7854"/>
                    </a:lnTo>
                    <a:lnTo>
                      <a:pt x="1106" y="8377"/>
                    </a:lnTo>
                    <a:lnTo>
                      <a:pt x="1106" y="8785"/>
                    </a:lnTo>
                    <a:lnTo>
                      <a:pt x="1048" y="9425"/>
                    </a:lnTo>
                    <a:lnTo>
                      <a:pt x="1048" y="9483"/>
                    </a:lnTo>
                    <a:lnTo>
                      <a:pt x="1164" y="9483"/>
                    </a:lnTo>
                    <a:lnTo>
                      <a:pt x="1222" y="8610"/>
                    </a:lnTo>
                    <a:lnTo>
                      <a:pt x="1222" y="8494"/>
                    </a:lnTo>
                    <a:lnTo>
                      <a:pt x="1339" y="4480"/>
                    </a:lnTo>
                    <a:lnTo>
                      <a:pt x="1455" y="8494"/>
                    </a:lnTo>
                    <a:lnTo>
                      <a:pt x="1513" y="8610"/>
                    </a:lnTo>
                    <a:lnTo>
                      <a:pt x="1571" y="9483"/>
                    </a:lnTo>
                    <a:lnTo>
                      <a:pt x="1688" y="9483"/>
                    </a:lnTo>
                    <a:lnTo>
                      <a:pt x="1688" y="9366"/>
                    </a:lnTo>
                    <a:lnTo>
                      <a:pt x="1630" y="8785"/>
                    </a:lnTo>
                    <a:lnTo>
                      <a:pt x="1630" y="8610"/>
                    </a:lnTo>
                    <a:lnTo>
                      <a:pt x="1630" y="8377"/>
                    </a:lnTo>
                    <a:lnTo>
                      <a:pt x="1571" y="7854"/>
                    </a:lnTo>
                    <a:lnTo>
                      <a:pt x="1571" y="7563"/>
                    </a:lnTo>
                    <a:lnTo>
                      <a:pt x="1571" y="7039"/>
                    </a:lnTo>
                    <a:lnTo>
                      <a:pt x="1571" y="6807"/>
                    </a:lnTo>
                    <a:lnTo>
                      <a:pt x="1513" y="6690"/>
                    </a:lnTo>
                    <a:lnTo>
                      <a:pt x="1513" y="6225"/>
                    </a:lnTo>
                    <a:lnTo>
                      <a:pt x="1513" y="5759"/>
                    </a:lnTo>
                    <a:lnTo>
                      <a:pt x="1513" y="5294"/>
                    </a:lnTo>
                    <a:lnTo>
                      <a:pt x="1513" y="4945"/>
                    </a:lnTo>
                    <a:lnTo>
                      <a:pt x="1455" y="4538"/>
                    </a:lnTo>
                    <a:lnTo>
                      <a:pt x="1455" y="4131"/>
                    </a:lnTo>
                    <a:lnTo>
                      <a:pt x="1455" y="3665"/>
                    </a:lnTo>
                    <a:lnTo>
                      <a:pt x="1455" y="3491"/>
                    </a:lnTo>
                    <a:lnTo>
                      <a:pt x="1630" y="3491"/>
                    </a:lnTo>
                    <a:lnTo>
                      <a:pt x="1630" y="3665"/>
                    </a:lnTo>
                    <a:lnTo>
                      <a:pt x="1630" y="4072"/>
                    </a:lnTo>
                    <a:lnTo>
                      <a:pt x="1630" y="4247"/>
                    </a:lnTo>
                    <a:lnTo>
                      <a:pt x="1688" y="4363"/>
                    </a:lnTo>
                    <a:lnTo>
                      <a:pt x="1688" y="4538"/>
                    </a:lnTo>
                    <a:lnTo>
                      <a:pt x="1688" y="4887"/>
                    </a:lnTo>
                    <a:lnTo>
                      <a:pt x="1688" y="5061"/>
                    </a:lnTo>
                    <a:lnTo>
                      <a:pt x="1688" y="5236"/>
                    </a:lnTo>
                    <a:lnTo>
                      <a:pt x="1688" y="5352"/>
                    </a:lnTo>
                    <a:lnTo>
                      <a:pt x="1746" y="5701"/>
                    </a:lnTo>
                    <a:lnTo>
                      <a:pt x="1746" y="5934"/>
                    </a:lnTo>
                    <a:lnTo>
                      <a:pt x="1746" y="6050"/>
                    </a:lnTo>
                    <a:lnTo>
                      <a:pt x="1746" y="6283"/>
                    </a:lnTo>
                    <a:lnTo>
                      <a:pt x="1804" y="6574"/>
                    </a:lnTo>
                    <a:lnTo>
                      <a:pt x="1804" y="6807"/>
                    </a:lnTo>
                    <a:lnTo>
                      <a:pt x="1804" y="6923"/>
                    </a:lnTo>
                    <a:lnTo>
                      <a:pt x="1804" y="7097"/>
                    </a:lnTo>
                    <a:lnTo>
                      <a:pt x="1804" y="7447"/>
                    </a:lnTo>
                    <a:lnTo>
                      <a:pt x="1862" y="7621"/>
                    </a:lnTo>
                    <a:lnTo>
                      <a:pt x="1862" y="7796"/>
                    </a:lnTo>
                    <a:lnTo>
                      <a:pt x="1862" y="7912"/>
                    </a:lnTo>
                    <a:lnTo>
                      <a:pt x="1862" y="8261"/>
                    </a:lnTo>
                    <a:lnTo>
                      <a:pt x="1921" y="8494"/>
                    </a:lnTo>
                    <a:lnTo>
                      <a:pt x="1921" y="8610"/>
                    </a:lnTo>
                    <a:lnTo>
                      <a:pt x="1921" y="8843"/>
                    </a:lnTo>
                    <a:lnTo>
                      <a:pt x="1921" y="9017"/>
                    </a:lnTo>
                    <a:lnTo>
                      <a:pt x="1921" y="9075"/>
                    </a:lnTo>
                    <a:lnTo>
                      <a:pt x="1921" y="9250"/>
                    </a:lnTo>
                    <a:lnTo>
                      <a:pt x="1979" y="9483"/>
                    </a:lnTo>
                    <a:lnTo>
                      <a:pt x="2095" y="9483"/>
                    </a:lnTo>
                    <a:lnTo>
                      <a:pt x="2095" y="9134"/>
                    </a:lnTo>
                    <a:lnTo>
                      <a:pt x="2037" y="8901"/>
                    </a:lnTo>
                    <a:lnTo>
                      <a:pt x="2037" y="8610"/>
                    </a:lnTo>
                    <a:lnTo>
                      <a:pt x="2037" y="8494"/>
                    </a:lnTo>
                    <a:lnTo>
                      <a:pt x="2037" y="8261"/>
                    </a:lnTo>
                    <a:lnTo>
                      <a:pt x="1979" y="7970"/>
                    </a:lnTo>
                    <a:lnTo>
                      <a:pt x="1979" y="7796"/>
                    </a:lnTo>
                    <a:lnTo>
                      <a:pt x="1979" y="7621"/>
                    </a:lnTo>
                    <a:lnTo>
                      <a:pt x="1979" y="7447"/>
                    </a:lnTo>
                    <a:lnTo>
                      <a:pt x="1921" y="7097"/>
                    </a:lnTo>
                    <a:lnTo>
                      <a:pt x="1921" y="6923"/>
                    </a:lnTo>
                    <a:lnTo>
                      <a:pt x="1921" y="6807"/>
                    </a:lnTo>
                    <a:lnTo>
                      <a:pt x="1921" y="6632"/>
                    </a:lnTo>
                    <a:lnTo>
                      <a:pt x="1862" y="6225"/>
                    </a:lnTo>
                    <a:lnTo>
                      <a:pt x="1862" y="6050"/>
                    </a:lnTo>
                    <a:lnTo>
                      <a:pt x="1862" y="5934"/>
                    </a:lnTo>
                    <a:lnTo>
                      <a:pt x="1862" y="5759"/>
                    </a:lnTo>
                    <a:lnTo>
                      <a:pt x="1862" y="5352"/>
                    </a:lnTo>
                    <a:lnTo>
                      <a:pt x="1862" y="5236"/>
                    </a:lnTo>
                    <a:lnTo>
                      <a:pt x="1804" y="5061"/>
                    </a:lnTo>
                    <a:lnTo>
                      <a:pt x="1804" y="5003"/>
                    </a:lnTo>
                    <a:lnTo>
                      <a:pt x="1804" y="4770"/>
                    </a:lnTo>
                    <a:lnTo>
                      <a:pt x="1804" y="4712"/>
                    </a:lnTo>
                    <a:lnTo>
                      <a:pt x="1804" y="4538"/>
                    </a:lnTo>
                    <a:lnTo>
                      <a:pt x="1804" y="4363"/>
                    </a:lnTo>
                    <a:lnTo>
                      <a:pt x="1804" y="4247"/>
                    </a:lnTo>
                    <a:lnTo>
                      <a:pt x="1746" y="4072"/>
                    </a:lnTo>
                    <a:lnTo>
                      <a:pt x="1746" y="3665"/>
                    </a:lnTo>
                    <a:lnTo>
                      <a:pt x="1746" y="3491"/>
                    </a:lnTo>
                    <a:lnTo>
                      <a:pt x="1921" y="3491"/>
                    </a:lnTo>
                    <a:lnTo>
                      <a:pt x="1921" y="3549"/>
                    </a:lnTo>
                    <a:lnTo>
                      <a:pt x="1979" y="4131"/>
                    </a:lnTo>
                    <a:lnTo>
                      <a:pt x="1979" y="4480"/>
                    </a:lnTo>
                    <a:lnTo>
                      <a:pt x="2037" y="5061"/>
                    </a:lnTo>
                    <a:lnTo>
                      <a:pt x="2037" y="5294"/>
                    </a:lnTo>
                    <a:lnTo>
                      <a:pt x="2095" y="5818"/>
                    </a:lnTo>
                    <a:lnTo>
                      <a:pt x="2095" y="6167"/>
                    </a:lnTo>
                    <a:lnTo>
                      <a:pt x="2153" y="6690"/>
                    </a:lnTo>
                    <a:lnTo>
                      <a:pt x="2211" y="6807"/>
                    </a:lnTo>
                    <a:lnTo>
                      <a:pt x="2211" y="6981"/>
                    </a:lnTo>
                    <a:lnTo>
                      <a:pt x="2270" y="7563"/>
                    </a:lnTo>
                    <a:lnTo>
                      <a:pt x="2270" y="7796"/>
                    </a:lnTo>
                    <a:lnTo>
                      <a:pt x="2328" y="7854"/>
                    </a:lnTo>
                    <a:lnTo>
                      <a:pt x="2386" y="8494"/>
                    </a:lnTo>
                    <a:lnTo>
                      <a:pt x="2444" y="8726"/>
                    </a:lnTo>
                    <a:lnTo>
                      <a:pt x="2560" y="9366"/>
                    </a:lnTo>
                    <a:lnTo>
                      <a:pt x="2560" y="9483"/>
                    </a:lnTo>
                    <a:lnTo>
                      <a:pt x="2677" y="9483"/>
                    </a:lnTo>
                    <a:lnTo>
                      <a:pt x="2619" y="9017"/>
                    </a:lnTo>
                    <a:lnTo>
                      <a:pt x="2444" y="7796"/>
                    </a:lnTo>
                    <a:lnTo>
                      <a:pt x="2270" y="6050"/>
                    </a:lnTo>
                    <a:lnTo>
                      <a:pt x="2095" y="4305"/>
                    </a:lnTo>
                    <a:lnTo>
                      <a:pt x="1921" y="989"/>
                    </a:lnTo>
                    <a:lnTo>
                      <a:pt x="2037" y="931"/>
                    </a:lnTo>
                    <a:lnTo>
                      <a:pt x="2153" y="814"/>
                    </a:lnTo>
                    <a:lnTo>
                      <a:pt x="2211" y="640"/>
                    </a:lnTo>
                    <a:lnTo>
                      <a:pt x="2211" y="465"/>
                    </a:lnTo>
                    <a:lnTo>
                      <a:pt x="2153" y="175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0"/>
              <p:cNvSpPr/>
              <p:nvPr/>
            </p:nvSpPr>
            <p:spPr>
              <a:xfrm>
                <a:off x="3759800" y="2317900"/>
                <a:ext cx="974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3899" h="408" extrusionOk="0">
                    <a:moveTo>
                      <a:pt x="175" y="1"/>
                    </a:moveTo>
                    <a:lnTo>
                      <a:pt x="59" y="117"/>
                    </a:lnTo>
                    <a:lnTo>
                      <a:pt x="1" y="233"/>
                    </a:lnTo>
                    <a:lnTo>
                      <a:pt x="59" y="350"/>
                    </a:lnTo>
                    <a:lnTo>
                      <a:pt x="175" y="408"/>
                    </a:lnTo>
                    <a:lnTo>
                      <a:pt x="3724" y="408"/>
                    </a:lnTo>
                    <a:lnTo>
                      <a:pt x="3841" y="350"/>
                    </a:lnTo>
                    <a:lnTo>
                      <a:pt x="3899" y="233"/>
                    </a:lnTo>
                    <a:lnTo>
                      <a:pt x="3841" y="117"/>
                    </a:lnTo>
                    <a:lnTo>
                      <a:pt x="36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0"/>
              <p:cNvSpPr/>
              <p:nvPr/>
            </p:nvSpPr>
            <p:spPr>
              <a:xfrm>
                <a:off x="3783075" y="2073575"/>
                <a:ext cx="4947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292" extrusionOk="0">
                    <a:moveTo>
                      <a:pt x="175" y="0"/>
                    </a:moveTo>
                    <a:lnTo>
                      <a:pt x="59" y="58"/>
                    </a:lnTo>
                    <a:lnTo>
                      <a:pt x="1" y="175"/>
                    </a:lnTo>
                    <a:lnTo>
                      <a:pt x="59" y="233"/>
                    </a:lnTo>
                    <a:lnTo>
                      <a:pt x="175" y="291"/>
                    </a:lnTo>
                    <a:lnTo>
                      <a:pt x="1862" y="291"/>
                    </a:lnTo>
                    <a:lnTo>
                      <a:pt x="1921" y="233"/>
                    </a:lnTo>
                    <a:lnTo>
                      <a:pt x="1979" y="175"/>
                    </a:lnTo>
                    <a:lnTo>
                      <a:pt x="1921" y="58"/>
                    </a:lnTo>
                    <a:lnTo>
                      <a:pt x="18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0"/>
              <p:cNvSpPr/>
              <p:nvPr/>
            </p:nvSpPr>
            <p:spPr>
              <a:xfrm>
                <a:off x="3735075" y="2434250"/>
                <a:ext cx="145475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1747" extrusionOk="0">
                    <a:moveTo>
                      <a:pt x="466" y="1"/>
                    </a:moveTo>
                    <a:lnTo>
                      <a:pt x="292" y="117"/>
                    </a:lnTo>
                    <a:lnTo>
                      <a:pt x="175" y="233"/>
                    </a:lnTo>
                    <a:lnTo>
                      <a:pt x="59" y="408"/>
                    </a:lnTo>
                    <a:lnTo>
                      <a:pt x="1" y="641"/>
                    </a:lnTo>
                    <a:lnTo>
                      <a:pt x="59" y="873"/>
                    </a:lnTo>
                    <a:lnTo>
                      <a:pt x="117" y="1048"/>
                    </a:lnTo>
                    <a:lnTo>
                      <a:pt x="234" y="1164"/>
                    </a:lnTo>
                    <a:lnTo>
                      <a:pt x="350" y="1281"/>
                    </a:lnTo>
                    <a:lnTo>
                      <a:pt x="583" y="1339"/>
                    </a:lnTo>
                    <a:lnTo>
                      <a:pt x="1979" y="1339"/>
                    </a:lnTo>
                    <a:lnTo>
                      <a:pt x="1979" y="1746"/>
                    </a:lnTo>
                    <a:lnTo>
                      <a:pt x="2037" y="1746"/>
                    </a:lnTo>
                    <a:lnTo>
                      <a:pt x="2037" y="1339"/>
                    </a:lnTo>
                    <a:lnTo>
                      <a:pt x="2153" y="1339"/>
                    </a:lnTo>
                    <a:lnTo>
                      <a:pt x="2153" y="1746"/>
                    </a:lnTo>
                    <a:lnTo>
                      <a:pt x="2212" y="1746"/>
                    </a:lnTo>
                    <a:lnTo>
                      <a:pt x="2212" y="1339"/>
                    </a:lnTo>
                    <a:lnTo>
                      <a:pt x="2386" y="1339"/>
                    </a:lnTo>
                    <a:lnTo>
                      <a:pt x="2386" y="1746"/>
                    </a:lnTo>
                    <a:lnTo>
                      <a:pt x="2444" y="1746"/>
                    </a:lnTo>
                    <a:lnTo>
                      <a:pt x="2444" y="1339"/>
                    </a:lnTo>
                    <a:lnTo>
                      <a:pt x="2561" y="1339"/>
                    </a:lnTo>
                    <a:lnTo>
                      <a:pt x="2561" y="1746"/>
                    </a:lnTo>
                    <a:lnTo>
                      <a:pt x="2619" y="1746"/>
                    </a:lnTo>
                    <a:lnTo>
                      <a:pt x="2619" y="1339"/>
                    </a:lnTo>
                    <a:lnTo>
                      <a:pt x="2735" y="1339"/>
                    </a:lnTo>
                    <a:lnTo>
                      <a:pt x="2735" y="1746"/>
                    </a:lnTo>
                    <a:lnTo>
                      <a:pt x="2793" y="1746"/>
                    </a:lnTo>
                    <a:lnTo>
                      <a:pt x="2793" y="1339"/>
                    </a:lnTo>
                    <a:lnTo>
                      <a:pt x="2910" y="1339"/>
                    </a:lnTo>
                    <a:lnTo>
                      <a:pt x="2910" y="1746"/>
                    </a:lnTo>
                    <a:lnTo>
                      <a:pt x="2968" y="1746"/>
                    </a:lnTo>
                    <a:lnTo>
                      <a:pt x="2968" y="1339"/>
                    </a:lnTo>
                    <a:lnTo>
                      <a:pt x="3142" y="1339"/>
                    </a:lnTo>
                    <a:lnTo>
                      <a:pt x="3142" y="1746"/>
                    </a:lnTo>
                    <a:lnTo>
                      <a:pt x="3201" y="1746"/>
                    </a:lnTo>
                    <a:lnTo>
                      <a:pt x="3201" y="1339"/>
                    </a:lnTo>
                    <a:lnTo>
                      <a:pt x="3317" y="1339"/>
                    </a:lnTo>
                    <a:lnTo>
                      <a:pt x="3317" y="1746"/>
                    </a:lnTo>
                    <a:lnTo>
                      <a:pt x="3375" y="1746"/>
                    </a:lnTo>
                    <a:lnTo>
                      <a:pt x="3375" y="1339"/>
                    </a:lnTo>
                    <a:lnTo>
                      <a:pt x="3492" y="1339"/>
                    </a:lnTo>
                    <a:lnTo>
                      <a:pt x="3492" y="1746"/>
                    </a:lnTo>
                    <a:lnTo>
                      <a:pt x="3550" y="1746"/>
                    </a:lnTo>
                    <a:lnTo>
                      <a:pt x="3550" y="1339"/>
                    </a:lnTo>
                    <a:lnTo>
                      <a:pt x="3666" y="1339"/>
                    </a:lnTo>
                    <a:lnTo>
                      <a:pt x="3666" y="1746"/>
                    </a:lnTo>
                    <a:lnTo>
                      <a:pt x="3724" y="1746"/>
                    </a:lnTo>
                    <a:lnTo>
                      <a:pt x="3724" y="1339"/>
                    </a:lnTo>
                    <a:lnTo>
                      <a:pt x="3899" y="1339"/>
                    </a:lnTo>
                    <a:lnTo>
                      <a:pt x="3899" y="1746"/>
                    </a:lnTo>
                    <a:lnTo>
                      <a:pt x="3957" y="1746"/>
                    </a:lnTo>
                    <a:lnTo>
                      <a:pt x="3957" y="1339"/>
                    </a:lnTo>
                    <a:lnTo>
                      <a:pt x="5353" y="1339"/>
                    </a:lnTo>
                    <a:lnTo>
                      <a:pt x="5411" y="1281"/>
                    </a:lnTo>
                    <a:lnTo>
                      <a:pt x="5528" y="1222"/>
                    </a:lnTo>
                    <a:lnTo>
                      <a:pt x="5644" y="1164"/>
                    </a:lnTo>
                    <a:lnTo>
                      <a:pt x="5760" y="990"/>
                    </a:lnTo>
                    <a:lnTo>
                      <a:pt x="5819" y="815"/>
                    </a:lnTo>
                    <a:lnTo>
                      <a:pt x="5819" y="641"/>
                    </a:lnTo>
                    <a:lnTo>
                      <a:pt x="5819" y="466"/>
                    </a:lnTo>
                    <a:lnTo>
                      <a:pt x="5702" y="292"/>
                    </a:lnTo>
                    <a:lnTo>
                      <a:pt x="5586" y="117"/>
                    </a:lnTo>
                    <a:lnTo>
                      <a:pt x="5469" y="59"/>
                    </a:lnTo>
                    <a:lnTo>
                      <a:pt x="52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0"/>
              <p:cNvSpPr/>
              <p:nvPr/>
            </p:nvSpPr>
            <p:spPr>
              <a:xfrm>
                <a:off x="3717625" y="2506975"/>
                <a:ext cx="24750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863" extrusionOk="0">
                    <a:moveTo>
                      <a:pt x="641" y="1"/>
                    </a:moveTo>
                    <a:lnTo>
                      <a:pt x="641" y="59"/>
                    </a:lnTo>
                    <a:lnTo>
                      <a:pt x="873" y="931"/>
                    </a:lnTo>
                    <a:lnTo>
                      <a:pt x="350" y="931"/>
                    </a:lnTo>
                    <a:lnTo>
                      <a:pt x="292" y="1048"/>
                    </a:lnTo>
                    <a:lnTo>
                      <a:pt x="815" y="1048"/>
                    </a:lnTo>
                    <a:lnTo>
                      <a:pt x="59" y="1688"/>
                    </a:lnTo>
                    <a:lnTo>
                      <a:pt x="1" y="1862"/>
                    </a:lnTo>
                    <a:lnTo>
                      <a:pt x="59" y="1862"/>
                    </a:lnTo>
                    <a:lnTo>
                      <a:pt x="873" y="1164"/>
                    </a:lnTo>
                    <a:lnTo>
                      <a:pt x="990" y="757"/>
                    </a:lnTo>
                    <a:lnTo>
                      <a:pt x="7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0"/>
              <p:cNvSpPr/>
              <p:nvPr/>
            </p:nvSpPr>
            <p:spPr>
              <a:xfrm>
                <a:off x="3755450" y="2480800"/>
                <a:ext cx="1892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932" extrusionOk="0">
                    <a:moveTo>
                      <a:pt x="640" y="0"/>
                    </a:moveTo>
                    <a:lnTo>
                      <a:pt x="117" y="349"/>
                    </a:lnTo>
                    <a:lnTo>
                      <a:pt x="59" y="466"/>
                    </a:lnTo>
                    <a:lnTo>
                      <a:pt x="757" y="59"/>
                    </a:lnTo>
                    <a:lnTo>
                      <a:pt x="757" y="0"/>
                    </a:lnTo>
                    <a:close/>
                    <a:moveTo>
                      <a:pt x="59" y="466"/>
                    </a:moveTo>
                    <a:lnTo>
                      <a:pt x="0" y="582"/>
                    </a:lnTo>
                    <a:lnTo>
                      <a:pt x="349" y="931"/>
                    </a:lnTo>
                    <a:lnTo>
                      <a:pt x="466" y="931"/>
                    </a:lnTo>
                    <a:lnTo>
                      <a:pt x="466" y="873"/>
                    </a:lnTo>
                    <a:lnTo>
                      <a:pt x="59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0"/>
              <p:cNvSpPr/>
              <p:nvPr/>
            </p:nvSpPr>
            <p:spPr>
              <a:xfrm>
                <a:off x="3735075" y="2480800"/>
                <a:ext cx="1895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932" extrusionOk="0">
                    <a:moveTo>
                      <a:pt x="292" y="0"/>
                    </a:moveTo>
                    <a:lnTo>
                      <a:pt x="292" y="59"/>
                    </a:lnTo>
                    <a:lnTo>
                      <a:pt x="699" y="466"/>
                    </a:lnTo>
                    <a:lnTo>
                      <a:pt x="1" y="873"/>
                    </a:lnTo>
                    <a:lnTo>
                      <a:pt x="1" y="931"/>
                    </a:lnTo>
                    <a:lnTo>
                      <a:pt x="175" y="931"/>
                    </a:lnTo>
                    <a:lnTo>
                      <a:pt x="699" y="640"/>
                    </a:lnTo>
                    <a:lnTo>
                      <a:pt x="757" y="349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0"/>
              <p:cNvSpPr/>
              <p:nvPr/>
            </p:nvSpPr>
            <p:spPr>
              <a:xfrm>
                <a:off x="3868900" y="2533150"/>
                <a:ext cx="87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816" extrusionOk="0">
                    <a:moveTo>
                      <a:pt x="233" y="1"/>
                    </a:moveTo>
                    <a:lnTo>
                      <a:pt x="0" y="757"/>
                    </a:lnTo>
                    <a:lnTo>
                      <a:pt x="0" y="815"/>
                    </a:lnTo>
                    <a:lnTo>
                      <a:pt x="116" y="815"/>
                    </a:lnTo>
                    <a:lnTo>
                      <a:pt x="349" y="175"/>
                    </a:ln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0"/>
              <p:cNvSpPr/>
              <p:nvPr/>
            </p:nvSpPr>
            <p:spPr>
              <a:xfrm>
                <a:off x="3877625" y="2508425"/>
                <a:ext cx="87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874" extrusionOk="0">
                    <a:moveTo>
                      <a:pt x="233" y="1"/>
                    </a:moveTo>
                    <a:lnTo>
                      <a:pt x="0" y="757"/>
                    </a:lnTo>
                    <a:lnTo>
                      <a:pt x="0" y="873"/>
                    </a:lnTo>
                    <a:lnTo>
                      <a:pt x="117" y="873"/>
                    </a:lnTo>
                    <a:lnTo>
                      <a:pt x="349" y="117"/>
                    </a:ln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0"/>
              <p:cNvSpPr/>
              <p:nvPr/>
            </p:nvSpPr>
            <p:spPr>
              <a:xfrm>
                <a:off x="3852900" y="2508425"/>
                <a:ext cx="2182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74" extrusionOk="0">
                    <a:moveTo>
                      <a:pt x="0" y="1"/>
                    </a:moveTo>
                    <a:lnTo>
                      <a:pt x="58" y="59"/>
                    </a:lnTo>
                    <a:lnTo>
                      <a:pt x="873" y="873"/>
                    </a:lnTo>
                    <a:lnTo>
                      <a:pt x="815" y="641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0"/>
              <p:cNvSpPr/>
              <p:nvPr/>
            </p:nvSpPr>
            <p:spPr>
              <a:xfrm>
                <a:off x="3879075" y="2533150"/>
                <a:ext cx="218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16" extrusionOk="0">
                    <a:moveTo>
                      <a:pt x="0" y="1"/>
                    </a:moveTo>
                    <a:lnTo>
                      <a:pt x="59" y="117"/>
                    </a:lnTo>
                    <a:lnTo>
                      <a:pt x="757" y="815"/>
                    </a:lnTo>
                    <a:lnTo>
                      <a:pt x="873" y="815"/>
                    </a:lnTo>
                    <a:lnTo>
                      <a:pt x="815" y="641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0"/>
              <p:cNvSpPr/>
              <p:nvPr/>
            </p:nvSpPr>
            <p:spPr>
              <a:xfrm>
                <a:off x="3864525" y="2480800"/>
                <a:ext cx="1892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932" extrusionOk="0">
                    <a:moveTo>
                      <a:pt x="408" y="0"/>
                    </a:moveTo>
                    <a:lnTo>
                      <a:pt x="1" y="408"/>
                    </a:lnTo>
                    <a:lnTo>
                      <a:pt x="117" y="582"/>
                    </a:lnTo>
                    <a:lnTo>
                      <a:pt x="641" y="931"/>
                    </a:lnTo>
                    <a:lnTo>
                      <a:pt x="757" y="931"/>
                    </a:lnTo>
                    <a:lnTo>
                      <a:pt x="699" y="873"/>
                    </a:lnTo>
                    <a:lnTo>
                      <a:pt x="117" y="466"/>
                    </a:lnTo>
                    <a:lnTo>
                      <a:pt x="466" y="117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0"/>
              <p:cNvSpPr/>
              <p:nvPr/>
            </p:nvSpPr>
            <p:spPr>
              <a:xfrm>
                <a:off x="3844175" y="2480800"/>
                <a:ext cx="1892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932" extrusionOk="0">
                    <a:moveTo>
                      <a:pt x="0" y="0"/>
                    </a:moveTo>
                    <a:lnTo>
                      <a:pt x="0" y="59"/>
                    </a:lnTo>
                    <a:lnTo>
                      <a:pt x="724" y="449"/>
                    </a:lnTo>
                    <a:lnTo>
                      <a:pt x="698" y="291"/>
                    </a:lnTo>
                    <a:lnTo>
                      <a:pt x="175" y="0"/>
                    </a:lnTo>
                    <a:close/>
                    <a:moveTo>
                      <a:pt x="724" y="449"/>
                    </a:moveTo>
                    <a:lnTo>
                      <a:pt x="731" y="491"/>
                    </a:lnTo>
                    <a:lnTo>
                      <a:pt x="756" y="466"/>
                    </a:lnTo>
                    <a:lnTo>
                      <a:pt x="724" y="449"/>
                    </a:lnTo>
                    <a:close/>
                    <a:moveTo>
                      <a:pt x="731" y="491"/>
                    </a:moveTo>
                    <a:lnTo>
                      <a:pt x="291" y="931"/>
                    </a:lnTo>
                    <a:lnTo>
                      <a:pt x="466" y="931"/>
                    </a:lnTo>
                    <a:lnTo>
                      <a:pt x="756" y="640"/>
                    </a:lnTo>
                    <a:lnTo>
                      <a:pt x="731" y="49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0"/>
              <p:cNvSpPr/>
              <p:nvPr/>
            </p:nvSpPr>
            <p:spPr>
              <a:xfrm>
                <a:off x="3759800" y="253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0"/>
              <p:cNvSpPr/>
              <p:nvPr/>
            </p:nvSpPr>
            <p:spPr>
              <a:xfrm>
                <a:off x="3742350" y="2506975"/>
                <a:ext cx="23300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863" extrusionOk="0">
                    <a:moveTo>
                      <a:pt x="932" y="1"/>
                    </a:moveTo>
                    <a:lnTo>
                      <a:pt x="117" y="699"/>
                    </a:lnTo>
                    <a:lnTo>
                      <a:pt x="1" y="1164"/>
                    </a:lnTo>
                    <a:lnTo>
                      <a:pt x="234" y="1862"/>
                    </a:lnTo>
                    <a:lnTo>
                      <a:pt x="292" y="1746"/>
                    </a:lnTo>
                    <a:lnTo>
                      <a:pt x="59" y="1048"/>
                    </a:lnTo>
                    <a:lnTo>
                      <a:pt x="583" y="1048"/>
                    </a:lnTo>
                    <a:lnTo>
                      <a:pt x="583" y="931"/>
                    </a:lnTo>
                    <a:lnTo>
                      <a:pt x="117" y="931"/>
                    </a:lnTo>
                    <a:lnTo>
                      <a:pt x="815" y="233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0"/>
              <p:cNvSpPr/>
              <p:nvPr/>
            </p:nvSpPr>
            <p:spPr>
              <a:xfrm>
                <a:off x="3770000" y="2365900"/>
                <a:ext cx="1020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15" extrusionOk="0">
                    <a:moveTo>
                      <a:pt x="0" y="1"/>
                    </a:moveTo>
                    <a:lnTo>
                      <a:pt x="0" y="59"/>
                    </a:lnTo>
                    <a:lnTo>
                      <a:pt x="349" y="815"/>
                    </a:lnTo>
                    <a:lnTo>
                      <a:pt x="407" y="640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0"/>
              <p:cNvSpPr/>
              <p:nvPr/>
            </p:nvSpPr>
            <p:spPr>
              <a:xfrm>
                <a:off x="3781625" y="2389175"/>
                <a:ext cx="10200" cy="21825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73" extrusionOk="0">
                    <a:moveTo>
                      <a:pt x="1" y="0"/>
                    </a:moveTo>
                    <a:lnTo>
                      <a:pt x="1" y="233"/>
                    </a:lnTo>
                    <a:lnTo>
                      <a:pt x="291" y="873"/>
                    </a:lnTo>
                    <a:lnTo>
                      <a:pt x="408" y="873"/>
                    </a:lnTo>
                    <a:lnTo>
                      <a:pt x="408" y="815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0"/>
              <p:cNvSpPr/>
              <p:nvPr/>
            </p:nvSpPr>
            <p:spPr>
              <a:xfrm>
                <a:off x="3761275" y="2389175"/>
                <a:ext cx="17475" cy="218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873" extrusionOk="0">
                    <a:moveTo>
                      <a:pt x="640" y="0"/>
                    </a:moveTo>
                    <a:lnTo>
                      <a:pt x="0" y="815"/>
                    </a:lnTo>
                    <a:lnTo>
                      <a:pt x="0" y="873"/>
                    </a:lnTo>
                    <a:lnTo>
                      <a:pt x="116" y="873"/>
                    </a:lnTo>
                    <a:lnTo>
                      <a:pt x="698" y="175"/>
                    </a:lnTo>
                    <a:lnTo>
                      <a:pt x="6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0"/>
              <p:cNvSpPr/>
              <p:nvPr/>
            </p:nvSpPr>
            <p:spPr>
              <a:xfrm>
                <a:off x="3783075" y="2365900"/>
                <a:ext cx="1312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815" extrusionOk="0">
                    <a:moveTo>
                      <a:pt x="466" y="1"/>
                    </a:moveTo>
                    <a:lnTo>
                      <a:pt x="1" y="640"/>
                    </a:lnTo>
                    <a:lnTo>
                      <a:pt x="1" y="815"/>
                    </a:lnTo>
                    <a:lnTo>
                      <a:pt x="524" y="175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0"/>
              <p:cNvSpPr/>
              <p:nvPr/>
            </p:nvSpPr>
            <p:spPr>
              <a:xfrm>
                <a:off x="3825250" y="2389175"/>
                <a:ext cx="10225" cy="21825"/>
              </a:xfrm>
              <a:custGeom>
                <a:avLst/>
                <a:gdLst/>
                <a:ahLst/>
                <a:cxnLst/>
                <a:rect l="l" t="t" r="r" b="b"/>
                <a:pathLst>
                  <a:path w="409" h="873" extrusionOk="0">
                    <a:moveTo>
                      <a:pt x="350" y="0"/>
                    </a:moveTo>
                    <a:lnTo>
                      <a:pt x="1" y="815"/>
                    </a:lnTo>
                    <a:lnTo>
                      <a:pt x="1" y="873"/>
                    </a:lnTo>
                    <a:lnTo>
                      <a:pt x="117" y="873"/>
                    </a:lnTo>
                    <a:lnTo>
                      <a:pt x="408" y="23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0"/>
              <p:cNvSpPr/>
              <p:nvPr/>
            </p:nvSpPr>
            <p:spPr>
              <a:xfrm>
                <a:off x="3836900" y="2365900"/>
                <a:ext cx="1020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15" extrusionOk="0">
                    <a:moveTo>
                      <a:pt x="291" y="1"/>
                    </a:moveTo>
                    <a:lnTo>
                      <a:pt x="0" y="640"/>
                    </a:lnTo>
                    <a:lnTo>
                      <a:pt x="58" y="815"/>
                    </a:lnTo>
                    <a:lnTo>
                      <a:pt x="117" y="815"/>
                    </a:lnTo>
                    <a:lnTo>
                      <a:pt x="407" y="117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0"/>
              <p:cNvSpPr/>
              <p:nvPr/>
            </p:nvSpPr>
            <p:spPr>
              <a:xfrm>
                <a:off x="3817975" y="2365900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0"/>
              <p:cNvSpPr/>
              <p:nvPr/>
            </p:nvSpPr>
            <p:spPr>
              <a:xfrm>
                <a:off x="3838350" y="2389175"/>
                <a:ext cx="16025" cy="2182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873" extrusionOk="0">
                    <a:moveTo>
                      <a:pt x="0" y="0"/>
                    </a:moveTo>
                    <a:lnTo>
                      <a:pt x="0" y="233"/>
                    </a:lnTo>
                    <a:lnTo>
                      <a:pt x="524" y="873"/>
                    </a:lnTo>
                    <a:lnTo>
                      <a:pt x="640" y="8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0"/>
              <p:cNvSpPr/>
              <p:nvPr/>
            </p:nvSpPr>
            <p:spPr>
              <a:xfrm>
                <a:off x="3820900" y="2365900"/>
                <a:ext cx="1310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15" extrusionOk="0">
                    <a:moveTo>
                      <a:pt x="0" y="1"/>
                    </a:moveTo>
                    <a:lnTo>
                      <a:pt x="0" y="233"/>
                    </a:lnTo>
                    <a:lnTo>
                      <a:pt x="466" y="815"/>
                    </a:lnTo>
                    <a:lnTo>
                      <a:pt x="524" y="815"/>
                    </a:lnTo>
                    <a:lnTo>
                      <a:pt x="524" y="6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0"/>
              <p:cNvSpPr/>
              <p:nvPr/>
            </p:nvSpPr>
            <p:spPr>
              <a:xfrm>
                <a:off x="3793250" y="2306275"/>
                <a:ext cx="730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66" extrusionOk="0">
                    <a:moveTo>
                      <a:pt x="1" y="0"/>
                    </a:moveTo>
                    <a:lnTo>
                      <a:pt x="1" y="233"/>
                    </a:lnTo>
                    <a:lnTo>
                      <a:pt x="234" y="466"/>
                    </a:lnTo>
                    <a:lnTo>
                      <a:pt x="292" y="466"/>
                    </a:lnTo>
                    <a:lnTo>
                      <a:pt x="292" y="4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0"/>
              <p:cNvSpPr/>
              <p:nvPr/>
            </p:nvSpPr>
            <p:spPr>
              <a:xfrm>
                <a:off x="3778725" y="2251000"/>
                <a:ext cx="14550" cy="6692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2677" extrusionOk="0">
                    <a:moveTo>
                      <a:pt x="349" y="1"/>
                    </a:moveTo>
                    <a:lnTo>
                      <a:pt x="349" y="175"/>
                    </a:lnTo>
                    <a:lnTo>
                      <a:pt x="582" y="466"/>
                    </a:lnTo>
                    <a:lnTo>
                      <a:pt x="582" y="291"/>
                    </a:lnTo>
                    <a:lnTo>
                      <a:pt x="466" y="117"/>
                    </a:lnTo>
                    <a:lnTo>
                      <a:pt x="582" y="117"/>
                    </a:lnTo>
                    <a:lnTo>
                      <a:pt x="582" y="1"/>
                    </a:lnTo>
                    <a:close/>
                    <a:moveTo>
                      <a:pt x="582" y="466"/>
                    </a:moveTo>
                    <a:lnTo>
                      <a:pt x="291" y="699"/>
                    </a:lnTo>
                    <a:lnTo>
                      <a:pt x="233" y="990"/>
                    </a:lnTo>
                    <a:lnTo>
                      <a:pt x="233" y="1048"/>
                    </a:lnTo>
                    <a:lnTo>
                      <a:pt x="466" y="1339"/>
                    </a:lnTo>
                    <a:lnTo>
                      <a:pt x="175" y="1630"/>
                    </a:lnTo>
                    <a:lnTo>
                      <a:pt x="117" y="1804"/>
                    </a:lnTo>
                    <a:lnTo>
                      <a:pt x="407" y="2211"/>
                    </a:lnTo>
                    <a:lnTo>
                      <a:pt x="0" y="2619"/>
                    </a:lnTo>
                    <a:lnTo>
                      <a:pt x="0" y="2677"/>
                    </a:lnTo>
                    <a:lnTo>
                      <a:pt x="58" y="2677"/>
                    </a:lnTo>
                    <a:lnTo>
                      <a:pt x="466" y="2328"/>
                    </a:lnTo>
                    <a:lnTo>
                      <a:pt x="466" y="2095"/>
                    </a:lnTo>
                    <a:lnTo>
                      <a:pt x="291" y="1804"/>
                    </a:lnTo>
                    <a:lnTo>
                      <a:pt x="524" y="1804"/>
                    </a:lnTo>
                    <a:lnTo>
                      <a:pt x="524" y="1688"/>
                    </a:lnTo>
                    <a:lnTo>
                      <a:pt x="291" y="1688"/>
                    </a:lnTo>
                    <a:lnTo>
                      <a:pt x="524" y="1455"/>
                    </a:lnTo>
                    <a:lnTo>
                      <a:pt x="524" y="1164"/>
                    </a:lnTo>
                    <a:lnTo>
                      <a:pt x="349" y="990"/>
                    </a:lnTo>
                    <a:lnTo>
                      <a:pt x="524" y="990"/>
                    </a:lnTo>
                    <a:lnTo>
                      <a:pt x="582" y="815"/>
                    </a:lnTo>
                    <a:lnTo>
                      <a:pt x="349" y="815"/>
                    </a:lnTo>
                    <a:lnTo>
                      <a:pt x="582" y="582"/>
                    </a:lnTo>
                    <a:lnTo>
                      <a:pt x="582" y="4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0"/>
              <p:cNvSpPr/>
              <p:nvPr/>
            </p:nvSpPr>
            <p:spPr>
              <a:xfrm>
                <a:off x="3793250" y="2251000"/>
                <a:ext cx="10225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212" extrusionOk="0">
                    <a:moveTo>
                      <a:pt x="176" y="1"/>
                    </a:moveTo>
                    <a:lnTo>
                      <a:pt x="176" y="117"/>
                    </a:lnTo>
                    <a:lnTo>
                      <a:pt x="292" y="117"/>
                    </a:lnTo>
                    <a:lnTo>
                      <a:pt x="117" y="291"/>
                    </a:lnTo>
                    <a:lnTo>
                      <a:pt x="117" y="582"/>
                    </a:lnTo>
                    <a:lnTo>
                      <a:pt x="292" y="815"/>
                    </a:lnTo>
                    <a:lnTo>
                      <a:pt x="117" y="815"/>
                    </a:lnTo>
                    <a:lnTo>
                      <a:pt x="117" y="990"/>
                    </a:lnTo>
                    <a:lnTo>
                      <a:pt x="292" y="990"/>
                    </a:lnTo>
                    <a:lnTo>
                      <a:pt x="117" y="1164"/>
                    </a:lnTo>
                    <a:lnTo>
                      <a:pt x="94" y="1304"/>
                    </a:lnTo>
                    <a:lnTo>
                      <a:pt x="94" y="1304"/>
                    </a:lnTo>
                    <a:lnTo>
                      <a:pt x="350" y="1048"/>
                    </a:lnTo>
                    <a:lnTo>
                      <a:pt x="408" y="699"/>
                    </a:lnTo>
                    <a:lnTo>
                      <a:pt x="176" y="466"/>
                    </a:lnTo>
                    <a:lnTo>
                      <a:pt x="408" y="233"/>
                    </a:lnTo>
                    <a:lnTo>
                      <a:pt x="408" y="1"/>
                    </a:lnTo>
                    <a:close/>
                    <a:moveTo>
                      <a:pt x="94" y="1304"/>
                    </a:moveTo>
                    <a:lnTo>
                      <a:pt x="59" y="1339"/>
                    </a:lnTo>
                    <a:lnTo>
                      <a:pt x="85" y="1359"/>
                    </a:lnTo>
                    <a:lnTo>
                      <a:pt x="94" y="1304"/>
                    </a:lnTo>
                    <a:close/>
                    <a:moveTo>
                      <a:pt x="85" y="1359"/>
                    </a:moveTo>
                    <a:lnTo>
                      <a:pt x="59" y="1513"/>
                    </a:lnTo>
                    <a:lnTo>
                      <a:pt x="234" y="1688"/>
                    </a:lnTo>
                    <a:lnTo>
                      <a:pt x="59" y="1688"/>
                    </a:lnTo>
                    <a:lnTo>
                      <a:pt x="59" y="1804"/>
                    </a:lnTo>
                    <a:lnTo>
                      <a:pt x="292" y="1804"/>
                    </a:lnTo>
                    <a:lnTo>
                      <a:pt x="59" y="2037"/>
                    </a:lnTo>
                    <a:lnTo>
                      <a:pt x="1" y="2211"/>
                    </a:lnTo>
                    <a:lnTo>
                      <a:pt x="350" y="1979"/>
                    </a:lnTo>
                    <a:lnTo>
                      <a:pt x="350" y="1571"/>
                    </a:lnTo>
                    <a:lnTo>
                      <a:pt x="85" y="13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0"/>
              <p:cNvSpPr/>
              <p:nvPr/>
            </p:nvSpPr>
            <p:spPr>
              <a:xfrm>
                <a:off x="3816525" y="2307725"/>
                <a:ext cx="5850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408" extrusionOk="0">
                    <a:moveTo>
                      <a:pt x="234" y="0"/>
                    </a:moveTo>
                    <a:lnTo>
                      <a:pt x="1" y="291"/>
                    </a:lnTo>
                    <a:lnTo>
                      <a:pt x="1" y="408"/>
                    </a:lnTo>
                    <a:lnTo>
                      <a:pt x="234" y="175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0"/>
              <p:cNvSpPr/>
              <p:nvPr/>
            </p:nvSpPr>
            <p:spPr>
              <a:xfrm>
                <a:off x="3815075" y="2296100"/>
                <a:ext cx="7300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08" extrusionOk="0">
                    <a:moveTo>
                      <a:pt x="1" y="0"/>
                    </a:moveTo>
                    <a:lnTo>
                      <a:pt x="1" y="175"/>
                    </a:lnTo>
                    <a:lnTo>
                      <a:pt x="292" y="407"/>
                    </a:lnTo>
                    <a:lnTo>
                      <a:pt x="292" y="2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0"/>
              <p:cNvSpPr/>
              <p:nvPr/>
            </p:nvSpPr>
            <p:spPr>
              <a:xfrm>
                <a:off x="3822350" y="2251000"/>
                <a:ext cx="16025" cy="6692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2677" extrusionOk="0">
                    <a:moveTo>
                      <a:pt x="1" y="1"/>
                    </a:moveTo>
                    <a:lnTo>
                      <a:pt x="1" y="117"/>
                    </a:lnTo>
                    <a:lnTo>
                      <a:pt x="175" y="117"/>
                    </a:lnTo>
                    <a:lnTo>
                      <a:pt x="1" y="291"/>
                    </a:lnTo>
                    <a:lnTo>
                      <a:pt x="59" y="641"/>
                    </a:lnTo>
                    <a:lnTo>
                      <a:pt x="233" y="815"/>
                    </a:lnTo>
                    <a:lnTo>
                      <a:pt x="59" y="815"/>
                    </a:lnTo>
                    <a:lnTo>
                      <a:pt x="59" y="990"/>
                    </a:lnTo>
                    <a:lnTo>
                      <a:pt x="233" y="990"/>
                    </a:lnTo>
                    <a:lnTo>
                      <a:pt x="59" y="1164"/>
                    </a:lnTo>
                    <a:lnTo>
                      <a:pt x="117" y="1455"/>
                    </a:lnTo>
                    <a:lnTo>
                      <a:pt x="291" y="1688"/>
                    </a:lnTo>
                    <a:lnTo>
                      <a:pt x="117" y="1688"/>
                    </a:lnTo>
                    <a:lnTo>
                      <a:pt x="117" y="1804"/>
                    </a:lnTo>
                    <a:lnTo>
                      <a:pt x="408" y="1804"/>
                    </a:lnTo>
                    <a:lnTo>
                      <a:pt x="117" y="2095"/>
                    </a:lnTo>
                    <a:lnTo>
                      <a:pt x="175" y="2328"/>
                    </a:lnTo>
                    <a:lnTo>
                      <a:pt x="582" y="2677"/>
                    </a:lnTo>
                    <a:lnTo>
                      <a:pt x="640" y="2677"/>
                    </a:lnTo>
                    <a:lnTo>
                      <a:pt x="640" y="2560"/>
                    </a:lnTo>
                    <a:lnTo>
                      <a:pt x="175" y="2211"/>
                    </a:lnTo>
                    <a:lnTo>
                      <a:pt x="524" y="1920"/>
                    </a:lnTo>
                    <a:lnTo>
                      <a:pt x="466" y="1688"/>
                    </a:lnTo>
                    <a:lnTo>
                      <a:pt x="117" y="1280"/>
                    </a:lnTo>
                    <a:lnTo>
                      <a:pt x="408" y="1048"/>
                    </a:lnTo>
                    <a:lnTo>
                      <a:pt x="350" y="990"/>
                    </a:lnTo>
                    <a:lnTo>
                      <a:pt x="350" y="757"/>
                    </a:lnTo>
                    <a:lnTo>
                      <a:pt x="59" y="466"/>
                    </a:lnTo>
                    <a:lnTo>
                      <a:pt x="291" y="175"/>
                    </a:ln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0"/>
              <p:cNvSpPr/>
              <p:nvPr/>
            </p:nvSpPr>
            <p:spPr>
              <a:xfrm>
                <a:off x="3804900" y="2293175"/>
                <a:ext cx="730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18" extrusionOk="0">
                    <a:moveTo>
                      <a:pt x="0" y="1"/>
                    </a:moveTo>
                    <a:lnTo>
                      <a:pt x="0" y="117"/>
                    </a:lnTo>
                    <a:lnTo>
                      <a:pt x="291" y="117"/>
                    </a:lnTo>
                    <a:lnTo>
                      <a:pt x="2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0"/>
              <p:cNvSpPr/>
              <p:nvPr/>
            </p:nvSpPr>
            <p:spPr>
              <a:xfrm>
                <a:off x="3813625" y="2251000"/>
                <a:ext cx="87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805" extrusionOk="0">
                    <a:moveTo>
                      <a:pt x="0" y="1"/>
                    </a:moveTo>
                    <a:lnTo>
                      <a:pt x="0" y="233"/>
                    </a:lnTo>
                    <a:lnTo>
                      <a:pt x="233" y="466"/>
                    </a:lnTo>
                    <a:lnTo>
                      <a:pt x="233" y="291"/>
                    </a:lnTo>
                    <a:lnTo>
                      <a:pt x="59" y="117"/>
                    </a:lnTo>
                    <a:lnTo>
                      <a:pt x="233" y="117"/>
                    </a:lnTo>
                    <a:lnTo>
                      <a:pt x="233" y="1"/>
                    </a:lnTo>
                    <a:close/>
                    <a:moveTo>
                      <a:pt x="233" y="466"/>
                    </a:moveTo>
                    <a:lnTo>
                      <a:pt x="0" y="757"/>
                    </a:lnTo>
                    <a:lnTo>
                      <a:pt x="0" y="1048"/>
                    </a:lnTo>
                    <a:lnTo>
                      <a:pt x="291" y="1339"/>
                    </a:lnTo>
                    <a:lnTo>
                      <a:pt x="291" y="1106"/>
                    </a:lnTo>
                    <a:lnTo>
                      <a:pt x="117" y="990"/>
                    </a:lnTo>
                    <a:lnTo>
                      <a:pt x="291" y="990"/>
                    </a:lnTo>
                    <a:lnTo>
                      <a:pt x="291" y="815"/>
                    </a:lnTo>
                    <a:lnTo>
                      <a:pt x="117" y="815"/>
                    </a:lnTo>
                    <a:lnTo>
                      <a:pt x="233" y="641"/>
                    </a:lnTo>
                    <a:lnTo>
                      <a:pt x="233" y="466"/>
                    </a:lnTo>
                    <a:close/>
                    <a:moveTo>
                      <a:pt x="291" y="1339"/>
                    </a:moveTo>
                    <a:lnTo>
                      <a:pt x="59" y="1571"/>
                    </a:lnTo>
                    <a:lnTo>
                      <a:pt x="59" y="1804"/>
                    </a:lnTo>
                    <a:lnTo>
                      <a:pt x="350" y="1804"/>
                    </a:lnTo>
                    <a:lnTo>
                      <a:pt x="350" y="1688"/>
                    </a:lnTo>
                    <a:lnTo>
                      <a:pt x="117" y="1688"/>
                    </a:lnTo>
                    <a:lnTo>
                      <a:pt x="291" y="1455"/>
                    </a:lnTo>
                    <a:lnTo>
                      <a:pt x="291" y="13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0"/>
              <p:cNvSpPr/>
              <p:nvPr/>
            </p:nvSpPr>
            <p:spPr>
              <a:xfrm>
                <a:off x="3788900" y="2019750"/>
                <a:ext cx="3785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2154" extrusionOk="0">
                    <a:moveTo>
                      <a:pt x="699" y="1"/>
                    </a:moveTo>
                    <a:lnTo>
                      <a:pt x="699" y="59"/>
                    </a:lnTo>
                    <a:lnTo>
                      <a:pt x="699" y="1397"/>
                    </a:lnTo>
                    <a:lnTo>
                      <a:pt x="408" y="1455"/>
                    </a:lnTo>
                    <a:lnTo>
                      <a:pt x="233" y="1630"/>
                    </a:lnTo>
                    <a:lnTo>
                      <a:pt x="59" y="1862"/>
                    </a:lnTo>
                    <a:lnTo>
                      <a:pt x="0" y="2153"/>
                    </a:lnTo>
                    <a:lnTo>
                      <a:pt x="1513" y="2153"/>
                    </a:lnTo>
                    <a:lnTo>
                      <a:pt x="1455" y="1862"/>
                    </a:lnTo>
                    <a:lnTo>
                      <a:pt x="1339" y="1630"/>
                    </a:lnTo>
                    <a:lnTo>
                      <a:pt x="1106" y="1455"/>
                    </a:lnTo>
                    <a:lnTo>
                      <a:pt x="815" y="1397"/>
                    </a:lnTo>
                    <a:lnTo>
                      <a:pt x="815" y="59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2" name="Google Shape;1192;p40"/>
          <p:cNvSpPr/>
          <p:nvPr/>
        </p:nvSpPr>
        <p:spPr>
          <a:xfrm>
            <a:off x="589010" y="3074470"/>
            <a:ext cx="2267359" cy="677572"/>
          </a:xfrm>
          <a:prstGeom prst="wedgeRectCallout">
            <a:avLst>
              <a:gd name="adj1" fmla="val -54371"/>
              <a:gd name="adj2" fmla="val 11025"/>
            </a:avLst>
          </a:prstGeom>
          <a:solidFill>
            <a:schemeClr val="bg2">
              <a:lumMod val="40000"/>
              <a:lumOff val="6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  <a:latin typeface="McLaren"/>
                <a:ea typeface="McLaren"/>
                <a:cs typeface="McLaren"/>
                <a:sym typeface="McLaren"/>
              </a:rPr>
              <a:t>The state of Alaska in the USA has over 2,600 islands.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193" name="Google Shape;1193;p40"/>
          <p:cNvSpPr/>
          <p:nvPr/>
        </p:nvSpPr>
        <p:spPr>
          <a:xfrm flipH="1">
            <a:off x="589060" y="2379954"/>
            <a:ext cx="2293657" cy="561900"/>
          </a:xfrm>
          <a:prstGeom prst="wedgeRectCallout">
            <a:avLst>
              <a:gd name="adj1" fmla="val -54371"/>
              <a:gd name="adj2" fmla="val 11025"/>
            </a:avLst>
          </a:prstGeom>
          <a:solidFill>
            <a:schemeClr val="accent1">
              <a:lumMod val="40000"/>
              <a:lumOff val="6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  <a:latin typeface="McLaren"/>
                <a:ea typeface="McLaren"/>
                <a:cs typeface="McLaren"/>
                <a:sym typeface="McLaren"/>
              </a:rPr>
              <a:t>I know this.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194" name="Google Shape;1194;p40"/>
          <p:cNvSpPr/>
          <p:nvPr/>
        </p:nvSpPr>
        <p:spPr>
          <a:xfrm>
            <a:off x="592418" y="1576619"/>
            <a:ext cx="2293657" cy="561900"/>
          </a:xfrm>
          <a:prstGeom prst="wedgeRectCallout">
            <a:avLst>
              <a:gd name="adj1" fmla="val -54567"/>
              <a:gd name="adj2" fmla="val 8478"/>
            </a:avLst>
          </a:prstGeom>
          <a:solidFill>
            <a:schemeClr val="bg2">
              <a:lumMod val="40000"/>
              <a:lumOff val="6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  <a:latin typeface="McLaren"/>
                <a:ea typeface="McLaren"/>
                <a:cs typeface="McLaren"/>
                <a:sym typeface="McLaren"/>
              </a:rPr>
              <a:t>New York is the biggest city but not the capital of the USA.</a:t>
            </a:r>
            <a:endParaRPr dirty="0">
              <a:solidFill>
                <a:schemeClr val="accent3"/>
              </a:solidFill>
            </a:endParaRPr>
          </a:p>
        </p:txBody>
      </p:sp>
      <p:grpSp>
        <p:nvGrpSpPr>
          <p:cNvPr id="1196" name="Google Shape;1196;p40"/>
          <p:cNvGrpSpPr/>
          <p:nvPr/>
        </p:nvGrpSpPr>
        <p:grpSpPr>
          <a:xfrm>
            <a:off x="0" y="1639877"/>
            <a:ext cx="436692" cy="506692"/>
            <a:chOff x="113388" y="2827975"/>
            <a:chExt cx="322575" cy="381575"/>
          </a:xfrm>
        </p:grpSpPr>
        <p:sp>
          <p:nvSpPr>
            <p:cNvPr id="1197" name="Google Shape;1197;p40"/>
            <p:cNvSpPr/>
            <p:nvPr/>
          </p:nvSpPr>
          <p:spPr>
            <a:xfrm>
              <a:off x="113388" y="2827975"/>
              <a:ext cx="322575" cy="381575"/>
            </a:xfrm>
            <a:custGeom>
              <a:avLst/>
              <a:gdLst/>
              <a:ahLst/>
              <a:cxnLst/>
              <a:rect l="l" t="t" r="r" b="b"/>
              <a:pathLst>
                <a:path w="12903" h="15263" extrusionOk="0">
                  <a:moveTo>
                    <a:pt x="5210" y="0"/>
                  </a:moveTo>
                  <a:lnTo>
                    <a:pt x="4763" y="41"/>
                  </a:lnTo>
                  <a:lnTo>
                    <a:pt x="4234" y="163"/>
                  </a:lnTo>
                  <a:lnTo>
                    <a:pt x="3908" y="244"/>
                  </a:lnTo>
                  <a:lnTo>
                    <a:pt x="3664" y="366"/>
                  </a:lnTo>
                  <a:lnTo>
                    <a:pt x="3420" y="529"/>
                  </a:lnTo>
                  <a:lnTo>
                    <a:pt x="3175" y="733"/>
                  </a:lnTo>
                  <a:lnTo>
                    <a:pt x="2972" y="936"/>
                  </a:lnTo>
                  <a:lnTo>
                    <a:pt x="2809" y="1180"/>
                  </a:lnTo>
                  <a:lnTo>
                    <a:pt x="2687" y="1425"/>
                  </a:lnTo>
                  <a:lnTo>
                    <a:pt x="2606" y="1750"/>
                  </a:lnTo>
                  <a:lnTo>
                    <a:pt x="2483" y="2035"/>
                  </a:lnTo>
                  <a:lnTo>
                    <a:pt x="2443" y="2361"/>
                  </a:lnTo>
                  <a:lnTo>
                    <a:pt x="2321" y="3012"/>
                  </a:lnTo>
                  <a:lnTo>
                    <a:pt x="2321" y="3622"/>
                  </a:lnTo>
                  <a:lnTo>
                    <a:pt x="2321" y="4314"/>
                  </a:lnTo>
                  <a:lnTo>
                    <a:pt x="2361" y="4640"/>
                  </a:lnTo>
                  <a:lnTo>
                    <a:pt x="2443" y="4884"/>
                  </a:lnTo>
                  <a:lnTo>
                    <a:pt x="2402" y="4884"/>
                  </a:lnTo>
                  <a:lnTo>
                    <a:pt x="2321" y="4965"/>
                  </a:lnTo>
                  <a:lnTo>
                    <a:pt x="2280" y="5047"/>
                  </a:lnTo>
                  <a:lnTo>
                    <a:pt x="2199" y="5210"/>
                  </a:lnTo>
                  <a:lnTo>
                    <a:pt x="2158" y="5413"/>
                  </a:lnTo>
                  <a:lnTo>
                    <a:pt x="2199" y="5698"/>
                  </a:lnTo>
                  <a:lnTo>
                    <a:pt x="2239" y="5942"/>
                  </a:lnTo>
                  <a:lnTo>
                    <a:pt x="2402" y="6186"/>
                  </a:lnTo>
                  <a:lnTo>
                    <a:pt x="2606" y="6430"/>
                  </a:lnTo>
                  <a:lnTo>
                    <a:pt x="2728" y="6512"/>
                  </a:lnTo>
                  <a:lnTo>
                    <a:pt x="2809" y="6553"/>
                  </a:lnTo>
                  <a:lnTo>
                    <a:pt x="2809" y="6634"/>
                  </a:lnTo>
                  <a:lnTo>
                    <a:pt x="2972" y="7000"/>
                  </a:lnTo>
                  <a:lnTo>
                    <a:pt x="3094" y="7326"/>
                  </a:lnTo>
                  <a:lnTo>
                    <a:pt x="3216" y="7611"/>
                  </a:lnTo>
                  <a:lnTo>
                    <a:pt x="3379" y="7896"/>
                  </a:lnTo>
                  <a:lnTo>
                    <a:pt x="3582" y="8058"/>
                  </a:lnTo>
                  <a:lnTo>
                    <a:pt x="3827" y="8221"/>
                  </a:lnTo>
                  <a:lnTo>
                    <a:pt x="4071" y="8384"/>
                  </a:lnTo>
                  <a:lnTo>
                    <a:pt x="4315" y="8465"/>
                  </a:lnTo>
                  <a:lnTo>
                    <a:pt x="4437" y="8588"/>
                  </a:lnTo>
                  <a:lnTo>
                    <a:pt x="4722" y="8832"/>
                  </a:lnTo>
                  <a:lnTo>
                    <a:pt x="4925" y="8913"/>
                  </a:lnTo>
                  <a:lnTo>
                    <a:pt x="5048" y="8995"/>
                  </a:lnTo>
                  <a:lnTo>
                    <a:pt x="5048" y="9402"/>
                  </a:lnTo>
                  <a:lnTo>
                    <a:pt x="5048" y="9768"/>
                  </a:lnTo>
                  <a:lnTo>
                    <a:pt x="4803" y="10093"/>
                  </a:lnTo>
                  <a:lnTo>
                    <a:pt x="937" y="11559"/>
                  </a:lnTo>
                  <a:lnTo>
                    <a:pt x="733" y="11599"/>
                  </a:lnTo>
                  <a:lnTo>
                    <a:pt x="571" y="11681"/>
                  </a:lnTo>
                  <a:lnTo>
                    <a:pt x="408" y="11843"/>
                  </a:lnTo>
                  <a:lnTo>
                    <a:pt x="286" y="12006"/>
                  </a:lnTo>
                  <a:lnTo>
                    <a:pt x="164" y="12169"/>
                  </a:lnTo>
                  <a:lnTo>
                    <a:pt x="82" y="12332"/>
                  </a:lnTo>
                  <a:lnTo>
                    <a:pt x="1" y="12495"/>
                  </a:lnTo>
                  <a:lnTo>
                    <a:pt x="1" y="12739"/>
                  </a:lnTo>
                  <a:lnTo>
                    <a:pt x="1" y="15262"/>
                  </a:lnTo>
                  <a:lnTo>
                    <a:pt x="12902" y="15262"/>
                  </a:lnTo>
                  <a:lnTo>
                    <a:pt x="12902" y="12739"/>
                  </a:lnTo>
                  <a:lnTo>
                    <a:pt x="12862" y="12495"/>
                  </a:lnTo>
                  <a:lnTo>
                    <a:pt x="12780" y="12332"/>
                  </a:lnTo>
                  <a:lnTo>
                    <a:pt x="12740" y="12169"/>
                  </a:lnTo>
                  <a:lnTo>
                    <a:pt x="12618" y="12006"/>
                  </a:lnTo>
                  <a:lnTo>
                    <a:pt x="12455" y="11843"/>
                  </a:lnTo>
                  <a:lnTo>
                    <a:pt x="12333" y="11681"/>
                  </a:lnTo>
                  <a:lnTo>
                    <a:pt x="12129" y="11599"/>
                  </a:lnTo>
                  <a:lnTo>
                    <a:pt x="11966" y="11559"/>
                  </a:lnTo>
                  <a:lnTo>
                    <a:pt x="8059" y="10093"/>
                  </a:lnTo>
                  <a:lnTo>
                    <a:pt x="7815" y="9768"/>
                  </a:lnTo>
                  <a:lnTo>
                    <a:pt x="7815" y="9402"/>
                  </a:lnTo>
                  <a:lnTo>
                    <a:pt x="7815" y="8995"/>
                  </a:lnTo>
                  <a:lnTo>
                    <a:pt x="7937" y="8913"/>
                  </a:lnTo>
                  <a:lnTo>
                    <a:pt x="8141" y="8832"/>
                  </a:lnTo>
                  <a:lnTo>
                    <a:pt x="8466" y="8588"/>
                  </a:lnTo>
                  <a:lnTo>
                    <a:pt x="8588" y="8465"/>
                  </a:lnTo>
                  <a:lnTo>
                    <a:pt x="8833" y="8384"/>
                  </a:lnTo>
                  <a:lnTo>
                    <a:pt x="9036" y="8221"/>
                  </a:lnTo>
                  <a:lnTo>
                    <a:pt x="9280" y="8058"/>
                  </a:lnTo>
                  <a:lnTo>
                    <a:pt x="9484" y="7896"/>
                  </a:lnTo>
                  <a:lnTo>
                    <a:pt x="9647" y="7611"/>
                  </a:lnTo>
                  <a:lnTo>
                    <a:pt x="9809" y="7326"/>
                  </a:lnTo>
                  <a:lnTo>
                    <a:pt x="9931" y="7000"/>
                  </a:lnTo>
                  <a:lnTo>
                    <a:pt x="10054" y="6634"/>
                  </a:lnTo>
                  <a:lnTo>
                    <a:pt x="10054" y="6553"/>
                  </a:lnTo>
                  <a:lnTo>
                    <a:pt x="10135" y="6512"/>
                  </a:lnTo>
                  <a:lnTo>
                    <a:pt x="10257" y="6430"/>
                  </a:lnTo>
                  <a:lnTo>
                    <a:pt x="10501" y="6186"/>
                  </a:lnTo>
                  <a:lnTo>
                    <a:pt x="10623" y="5942"/>
                  </a:lnTo>
                  <a:lnTo>
                    <a:pt x="10705" y="5698"/>
                  </a:lnTo>
                  <a:lnTo>
                    <a:pt x="10705" y="5413"/>
                  </a:lnTo>
                  <a:lnTo>
                    <a:pt x="10705" y="5210"/>
                  </a:lnTo>
                  <a:lnTo>
                    <a:pt x="10623" y="5047"/>
                  </a:lnTo>
                  <a:lnTo>
                    <a:pt x="10542" y="4965"/>
                  </a:lnTo>
                  <a:lnTo>
                    <a:pt x="10501" y="4884"/>
                  </a:lnTo>
                  <a:lnTo>
                    <a:pt x="10461" y="4884"/>
                  </a:lnTo>
                  <a:lnTo>
                    <a:pt x="10501" y="4640"/>
                  </a:lnTo>
                  <a:lnTo>
                    <a:pt x="10542" y="4314"/>
                  </a:lnTo>
                  <a:lnTo>
                    <a:pt x="10542" y="3622"/>
                  </a:lnTo>
                  <a:lnTo>
                    <a:pt x="10542" y="3012"/>
                  </a:lnTo>
                  <a:lnTo>
                    <a:pt x="10461" y="2361"/>
                  </a:lnTo>
                  <a:lnTo>
                    <a:pt x="10420" y="2035"/>
                  </a:lnTo>
                  <a:lnTo>
                    <a:pt x="10298" y="1750"/>
                  </a:lnTo>
                  <a:lnTo>
                    <a:pt x="10176" y="1425"/>
                  </a:lnTo>
                  <a:lnTo>
                    <a:pt x="10054" y="1180"/>
                  </a:lnTo>
                  <a:lnTo>
                    <a:pt x="9891" y="936"/>
                  </a:lnTo>
                  <a:lnTo>
                    <a:pt x="9687" y="733"/>
                  </a:lnTo>
                  <a:lnTo>
                    <a:pt x="9484" y="529"/>
                  </a:lnTo>
                  <a:lnTo>
                    <a:pt x="9240" y="366"/>
                  </a:lnTo>
                  <a:lnTo>
                    <a:pt x="8955" y="244"/>
                  </a:lnTo>
                  <a:lnTo>
                    <a:pt x="8670" y="163"/>
                  </a:lnTo>
                  <a:lnTo>
                    <a:pt x="8100" y="41"/>
                  </a:lnTo>
                  <a:lnTo>
                    <a:pt x="7693" y="0"/>
                  </a:lnTo>
                  <a:lnTo>
                    <a:pt x="7286" y="41"/>
                  </a:lnTo>
                  <a:lnTo>
                    <a:pt x="6960" y="81"/>
                  </a:lnTo>
                  <a:lnTo>
                    <a:pt x="6757" y="163"/>
                  </a:lnTo>
                  <a:lnTo>
                    <a:pt x="6594" y="244"/>
                  </a:lnTo>
                  <a:lnTo>
                    <a:pt x="6431" y="326"/>
                  </a:lnTo>
                  <a:lnTo>
                    <a:pt x="6309" y="244"/>
                  </a:lnTo>
                  <a:lnTo>
                    <a:pt x="6146" y="163"/>
                  </a:lnTo>
                  <a:lnTo>
                    <a:pt x="5902" y="81"/>
                  </a:lnTo>
                  <a:lnTo>
                    <a:pt x="5617" y="41"/>
                  </a:lnTo>
                  <a:lnTo>
                    <a:pt x="5210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8" name="Google Shape;1198;p40"/>
            <p:cNvGrpSpPr/>
            <p:nvPr/>
          </p:nvGrpSpPr>
          <p:grpSpPr>
            <a:xfrm>
              <a:off x="113400" y="2827975"/>
              <a:ext cx="322550" cy="381575"/>
              <a:chOff x="2237475" y="3088450"/>
              <a:chExt cx="322550" cy="381575"/>
            </a:xfrm>
          </p:grpSpPr>
          <p:sp>
            <p:nvSpPr>
              <p:cNvPr id="1199" name="Google Shape;1199;p40"/>
              <p:cNvSpPr/>
              <p:nvPr/>
            </p:nvSpPr>
            <p:spPr>
              <a:xfrm>
                <a:off x="2237475" y="3302100"/>
                <a:ext cx="322550" cy="167925"/>
              </a:xfrm>
              <a:custGeom>
                <a:avLst/>
                <a:gdLst/>
                <a:ahLst/>
                <a:cxnLst/>
                <a:rect l="l" t="t" r="r" b="b"/>
                <a:pathLst>
                  <a:path w="12902" h="6717" extrusionOk="0">
                    <a:moveTo>
                      <a:pt x="5088" y="1"/>
                    </a:moveTo>
                    <a:lnTo>
                      <a:pt x="5088" y="1425"/>
                    </a:lnTo>
                    <a:lnTo>
                      <a:pt x="936" y="3013"/>
                    </a:lnTo>
                    <a:lnTo>
                      <a:pt x="733" y="3053"/>
                    </a:lnTo>
                    <a:lnTo>
                      <a:pt x="570" y="3175"/>
                    </a:lnTo>
                    <a:lnTo>
                      <a:pt x="407" y="3298"/>
                    </a:lnTo>
                    <a:lnTo>
                      <a:pt x="285" y="3460"/>
                    </a:lnTo>
                    <a:lnTo>
                      <a:pt x="163" y="3623"/>
                    </a:lnTo>
                    <a:lnTo>
                      <a:pt x="82" y="3786"/>
                    </a:lnTo>
                    <a:lnTo>
                      <a:pt x="0" y="3949"/>
                    </a:lnTo>
                    <a:lnTo>
                      <a:pt x="0" y="4193"/>
                    </a:lnTo>
                    <a:lnTo>
                      <a:pt x="0" y="6716"/>
                    </a:lnTo>
                    <a:lnTo>
                      <a:pt x="12902" y="6716"/>
                    </a:lnTo>
                    <a:lnTo>
                      <a:pt x="12902" y="4193"/>
                    </a:lnTo>
                    <a:lnTo>
                      <a:pt x="12861" y="3949"/>
                    </a:lnTo>
                    <a:lnTo>
                      <a:pt x="12820" y="3786"/>
                    </a:lnTo>
                    <a:lnTo>
                      <a:pt x="12739" y="3623"/>
                    </a:lnTo>
                    <a:lnTo>
                      <a:pt x="12658" y="3460"/>
                    </a:lnTo>
                    <a:lnTo>
                      <a:pt x="12495" y="3298"/>
                    </a:lnTo>
                    <a:lnTo>
                      <a:pt x="12332" y="3175"/>
                    </a:lnTo>
                    <a:lnTo>
                      <a:pt x="12169" y="3053"/>
                    </a:lnTo>
                    <a:lnTo>
                      <a:pt x="11966" y="3013"/>
                    </a:lnTo>
                    <a:lnTo>
                      <a:pt x="7814" y="1425"/>
                    </a:lnTo>
                    <a:lnTo>
                      <a:pt x="7814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0"/>
              <p:cNvSpPr/>
              <p:nvPr/>
            </p:nvSpPr>
            <p:spPr>
              <a:xfrm>
                <a:off x="2364650" y="3302100"/>
                <a:ext cx="682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1222" extrusionOk="0">
                    <a:moveTo>
                      <a:pt x="1" y="1"/>
                    </a:moveTo>
                    <a:lnTo>
                      <a:pt x="1" y="856"/>
                    </a:lnTo>
                    <a:lnTo>
                      <a:pt x="326" y="1018"/>
                    </a:lnTo>
                    <a:lnTo>
                      <a:pt x="652" y="1100"/>
                    </a:lnTo>
                    <a:lnTo>
                      <a:pt x="1018" y="1181"/>
                    </a:lnTo>
                    <a:lnTo>
                      <a:pt x="1384" y="1222"/>
                    </a:lnTo>
                    <a:lnTo>
                      <a:pt x="1710" y="1181"/>
                    </a:lnTo>
                    <a:lnTo>
                      <a:pt x="2036" y="1100"/>
                    </a:lnTo>
                    <a:lnTo>
                      <a:pt x="2402" y="1018"/>
                    </a:lnTo>
                    <a:lnTo>
                      <a:pt x="2727" y="856"/>
                    </a:lnTo>
                    <a:lnTo>
                      <a:pt x="2727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0"/>
              <p:cNvSpPr/>
              <p:nvPr/>
            </p:nvSpPr>
            <p:spPr>
              <a:xfrm>
                <a:off x="2399250" y="3113875"/>
                <a:ext cx="95675" cy="1974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7897" extrusionOk="0">
                    <a:moveTo>
                      <a:pt x="0" y="1"/>
                    </a:moveTo>
                    <a:lnTo>
                      <a:pt x="0" y="7896"/>
                    </a:lnTo>
                    <a:lnTo>
                      <a:pt x="245" y="7896"/>
                    </a:lnTo>
                    <a:lnTo>
                      <a:pt x="529" y="7856"/>
                    </a:lnTo>
                    <a:lnTo>
                      <a:pt x="936" y="7856"/>
                    </a:lnTo>
                    <a:lnTo>
                      <a:pt x="1343" y="7733"/>
                    </a:lnTo>
                    <a:lnTo>
                      <a:pt x="1832" y="7571"/>
                    </a:lnTo>
                    <a:lnTo>
                      <a:pt x="2361" y="7367"/>
                    </a:lnTo>
                    <a:lnTo>
                      <a:pt x="2564" y="7204"/>
                    </a:lnTo>
                    <a:lnTo>
                      <a:pt x="2849" y="7042"/>
                    </a:lnTo>
                    <a:lnTo>
                      <a:pt x="3012" y="6879"/>
                    </a:lnTo>
                    <a:lnTo>
                      <a:pt x="3175" y="6594"/>
                    </a:lnTo>
                    <a:lnTo>
                      <a:pt x="3338" y="6309"/>
                    </a:lnTo>
                    <a:lnTo>
                      <a:pt x="3501" y="5983"/>
                    </a:lnTo>
                    <a:lnTo>
                      <a:pt x="3582" y="5617"/>
                    </a:lnTo>
                    <a:lnTo>
                      <a:pt x="3663" y="5210"/>
                    </a:lnTo>
                    <a:lnTo>
                      <a:pt x="3785" y="4396"/>
                    </a:lnTo>
                    <a:lnTo>
                      <a:pt x="3826" y="3541"/>
                    </a:lnTo>
                    <a:lnTo>
                      <a:pt x="3826" y="2809"/>
                    </a:lnTo>
                    <a:lnTo>
                      <a:pt x="3785" y="2158"/>
                    </a:lnTo>
                    <a:lnTo>
                      <a:pt x="3704" y="1954"/>
                    </a:lnTo>
                    <a:lnTo>
                      <a:pt x="3663" y="1791"/>
                    </a:lnTo>
                    <a:lnTo>
                      <a:pt x="3541" y="1669"/>
                    </a:lnTo>
                    <a:lnTo>
                      <a:pt x="3378" y="1507"/>
                    </a:lnTo>
                    <a:lnTo>
                      <a:pt x="3175" y="1384"/>
                    </a:lnTo>
                    <a:lnTo>
                      <a:pt x="2931" y="1222"/>
                    </a:lnTo>
                    <a:lnTo>
                      <a:pt x="2320" y="896"/>
                    </a:lnTo>
                    <a:lnTo>
                      <a:pt x="1669" y="611"/>
                    </a:lnTo>
                    <a:lnTo>
                      <a:pt x="489" y="1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0"/>
              <p:cNvSpPr/>
              <p:nvPr/>
            </p:nvSpPr>
            <p:spPr>
              <a:xfrm>
                <a:off x="2302575" y="3113875"/>
                <a:ext cx="96700" cy="197425"/>
              </a:xfrm>
              <a:custGeom>
                <a:avLst/>
                <a:gdLst/>
                <a:ahLst/>
                <a:cxnLst/>
                <a:rect l="l" t="t" r="r" b="b"/>
                <a:pathLst>
                  <a:path w="3868" h="7897" extrusionOk="0">
                    <a:moveTo>
                      <a:pt x="3867" y="1"/>
                    </a:moveTo>
                    <a:lnTo>
                      <a:pt x="3338" y="163"/>
                    </a:lnTo>
                    <a:lnTo>
                      <a:pt x="2158" y="611"/>
                    </a:lnTo>
                    <a:lnTo>
                      <a:pt x="1507" y="896"/>
                    </a:lnTo>
                    <a:lnTo>
                      <a:pt x="896" y="1222"/>
                    </a:lnTo>
                    <a:lnTo>
                      <a:pt x="652" y="1384"/>
                    </a:lnTo>
                    <a:lnTo>
                      <a:pt x="408" y="1507"/>
                    </a:lnTo>
                    <a:lnTo>
                      <a:pt x="245" y="1669"/>
                    </a:lnTo>
                    <a:lnTo>
                      <a:pt x="164" y="1791"/>
                    </a:lnTo>
                    <a:lnTo>
                      <a:pt x="82" y="1954"/>
                    </a:lnTo>
                    <a:lnTo>
                      <a:pt x="82" y="2158"/>
                    </a:lnTo>
                    <a:lnTo>
                      <a:pt x="1" y="2809"/>
                    </a:lnTo>
                    <a:lnTo>
                      <a:pt x="1" y="3541"/>
                    </a:lnTo>
                    <a:lnTo>
                      <a:pt x="42" y="4396"/>
                    </a:lnTo>
                    <a:lnTo>
                      <a:pt x="164" y="5210"/>
                    </a:lnTo>
                    <a:lnTo>
                      <a:pt x="245" y="5617"/>
                    </a:lnTo>
                    <a:lnTo>
                      <a:pt x="367" y="5983"/>
                    </a:lnTo>
                    <a:lnTo>
                      <a:pt x="489" y="6309"/>
                    </a:lnTo>
                    <a:lnTo>
                      <a:pt x="611" y="6594"/>
                    </a:lnTo>
                    <a:lnTo>
                      <a:pt x="774" y="6879"/>
                    </a:lnTo>
                    <a:lnTo>
                      <a:pt x="978" y="7042"/>
                    </a:lnTo>
                    <a:lnTo>
                      <a:pt x="1222" y="7204"/>
                    </a:lnTo>
                    <a:lnTo>
                      <a:pt x="1507" y="7367"/>
                    </a:lnTo>
                    <a:lnTo>
                      <a:pt x="1995" y="7571"/>
                    </a:lnTo>
                    <a:lnTo>
                      <a:pt x="2484" y="7733"/>
                    </a:lnTo>
                    <a:lnTo>
                      <a:pt x="2931" y="7856"/>
                    </a:lnTo>
                    <a:lnTo>
                      <a:pt x="3298" y="7856"/>
                    </a:lnTo>
                    <a:lnTo>
                      <a:pt x="3582" y="7896"/>
                    </a:lnTo>
                    <a:lnTo>
                      <a:pt x="3867" y="7896"/>
                    </a:lnTo>
                    <a:lnTo>
                      <a:pt x="3867" y="1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0"/>
              <p:cNvSpPr/>
              <p:nvPr/>
            </p:nvSpPr>
            <p:spPr>
              <a:xfrm>
                <a:off x="2320900" y="3139325"/>
                <a:ext cx="15570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7326" extrusionOk="0">
                    <a:moveTo>
                      <a:pt x="1751" y="0"/>
                    </a:moveTo>
                    <a:lnTo>
                      <a:pt x="1384" y="41"/>
                    </a:lnTo>
                    <a:lnTo>
                      <a:pt x="1059" y="122"/>
                    </a:lnTo>
                    <a:lnTo>
                      <a:pt x="774" y="285"/>
                    </a:lnTo>
                    <a:lnTo>
                      <a:pt x="489" y="489"/>
                    </a:lnTo>
                    <a:lnTo>
                      <a:pt x="285" y="733"/>
                    </a:lnTo>
                    <a:lnTo>
                      <a:pt x="163" y="1018"/>
                    </a:lnTo>
                    <a:lnTo>
                      <a:pt x="1" y="1384"/>
                    </a:lnTo>
                    <a:lnTo>
                      <a:pt x="1" y="1709"/>
                    </a:lnTo>
                    <a:lnTo>
                      <a:pt x="1" y="4274"/>
                    </a:lnTo>
                    <a:lnTo>
                      <a:pt x="1" y="4640"/>
                    </a:lnTo>
                    <a:lnTo>
                      <a:pt x="82" y="5006"/>
                    </a:lnTo>
                    <a:lnTo>
                      <a:pt x="204" y="5372"/>
                    </a:lnTo>
                    <a:lnTo>
                      <a:pt x="367" y="5739"/>
                    </a:lnTo>
                    <a:lnTo>
                      <a:pt x="570" y="6024"/>
                    </a:lnTo>
                    <a:lnTo>
                      <a:pt x="815" y="6308"/>
                    </a:lnTo>
                    <a:lnTo>
                      <a:pt x="1099" y="6553"/>
                    </a:lnTo>
                    <a:lnTo>
                      <a:pt x="1425" y="6797"/>
                    </a:lnTo>
                    <a:lnTo>
                      <a:pt x="1588" y="6878"/>
                    </a:lnTo>
                    <a:lnTo>
                      <a:pt x="1954" y="7082"/>
                    </a:lnTo>
                    <a:lnTo>
                      <a:pt x="2361" y="7204"/>
                    </a:lnTo>
                    <a:lnTo>
                      <a:pt x="2727" y="7285"/>
                    </a:lnTo>
                    <a:lnTo>
                      <a:pt x="3134" y="7326"/>
                    </a:lnTo>
                    <a:lnTo>
                      <a:pt x="3501" y="7285"/>
                    </a:lnTo>
                    <a:lnTo>
                      <a:pt x="3908" y="7204"/>
                    </a:lnTo>
                    <a:lnTo>
                      <a:pt x="4274" y="7082"/>
                    </a:lnTo>
                    <a:lnTo>
                      <a:pt x="4600" y="6878"/>
                    </a:lnTo>
                    <a:lnTo>
                      <a:pt x="4803" y="6797"/>
                    </a:lnTo>
                    <a:lnTo>
                      <a:pt x="5129" y="6553"/>
                    </a:lnTo>
                    <a:lnTo>
                      <a:pt x="5373" y="6308"/>
                    </a:lnTo>
                    <a:lnTo>
                      <a:pt x="5658" y="6024"/>
                    </a:lnTo>
                    <a:lnTo>
                      <a:pt x="5821" y="5739"/>
                    </a:lnTo>
                    <a:lnTo>
                      <a:pt x="5983" y="5372"/>
                    </a:lnTo>
                    <a:lnTo>
                      <a:pt x="6146" y="5006"/>
                    </a:lnTo>
                    <a:lnTo>
                      <a:pt x="6187" y="4640"/>
                    </a:lnTo>
                    <a:lnTo>
                      <a:pt x="6228" y="4274"/>
                    </a:lnTo>
                    <a:lnTo>
                      <a:pt x="6228" y="1709"/>
                    </a:lnTo>
                    <a:lnTo>
                      <a:pt x="6187" y="1384"/>
                    </a:lnTo>
                    <a:lnTo>
                      <a:pt x="6105" y="1018"/>
                    </a:lnTo>
                    <a:lnTo>
                      <a:pt x="5943" y="733"/>
                    </a:lnTo>
                    <a:lnTo>
                      <a:pt x="5698" y="489"/>
                    </a:lnTo>
                    <a:lnTo>
                      <a:pt x="5454" y="285"/>
                    </a:lnTo>
                    <a:lnTo>
                      <a:pt x="5169" y="122"/>
                    </a:lnTo>
                    <a:lnTo>
                      <a:pt x="4844" y="41"/>
                    </a:lnTo>
                    <a:lnTo>
                      <a:pt x="4477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0"/>
              <p:cNvSpPr/>
              <p:nvPr/>
            </p:nvSpPr>
            <p:spPr>
              <a:xfrm>
                <a:off x="2484725" y="3210550"/>
                <a:ext cx="21375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751" extrusionOk="0">
                    <a:moveTo>
                      <a:pt x="366" y="0"/>
                    </a:moveTo>
                    <a:lnTo>
                      <a:pt x="244" y="41"/>
                    </a:lnTo>
                    <a:lnTo>
                      <a:pt x="204" y="81"/>
                    </a:lnTo>
                    <a:lnTo>
                      <a:pt x="82" y="204"/>
                    </a:lnTo>
                    <a:lnTo>
                      <a:pt x="0" y="326"/>
                    </a:lnTo>
                    <a:lnTo>
                      <a:pt x="0" y="366"/>
                    </a:lnTo>
                    <a:lnTo>
                      <a:pt x="0" y="1628"/>
                    </a:lnTo>
                    <a:lnTo>
                      <a:pt x="0" y="1669"/>
                    </a:lnTo>
                    <a:lnTo>
                      <a:pt x="41" y="1709"/>
                    </a:lnTo>
                    <a:lnTo>
                      <a:pt x="82" y="1750"/>
                    </a:lnTo>
                    <a:lnTo>
                      <a:pt x="122" y="1709"/>
                    </a:lnTo>
                    <a:lnTo>
                      <a:pt x="244" y="1628"/>
                    </a:lnTo>
                    <a:lnTo>
                      <a:pt x="407" y="1547"/>
                    </a:lnTo>
                    <a:lnTo>
                      <a:pt x="611" y="1302"/>
                    </a:lnTo>
                    <a:lnTo>
                      <a:pt x="733" y="1058"/>
                    </a:lnTo>
                    <a:lnTo>
                      <a:pt x="855" y="814"/>
                    </a:lnTo>
                    <a:lnTo>
                      <a:pt x="855" y="529"/>
                    </a:lnTo>
                    <a:lnTo>
                      <a:pt x="855" y="326"/>
                    </a:lnTo>
                    <a:lnTo>
                      <a:pt x="733" y="163"/>
                    </a:lnTo>
                    <a:lnTo>
                      <a:pt x="692" y="81"/>
                    </a:lnTo>
                    <a:lnTo>
                      <a:pt x="611" y="41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0"/>
              <p:cNvSpPr/>
              <p:nvPr/>
            </p:nvSpPr>
            <p:spPr>
              <a:xfrm>
                <a:off x="2291400" y="3210550"/>
                <a:ext cx="21375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751" extrusionOk="0">
                    <a:moveTo>
                      <a:pt x="367" y="0"/>
                    </a:moveTo>
                    <a:lnTo>
                      <a:pt x="244" y="41"/>
                    </a:lnTo>
                    <a:lnTo>
                      <a:pt x="163" y="81"/>
                    </a:lnTo>
                    <a:lnTo>
                      <a:pt x="122" y="163"/>
                    </a:lnTo>
                    <a:lnTo>
                      <a:pt x="41" y="326"/>
                    </a:lnTo>
                    <a:lnTo>
                      <a:pt x="0" y="529"/>
                    </a:lnTo>
                    <a:lnTo>
                      <a:pt x="41" y="814"/>
                    </a:lnTo>
                    <a:lnTo>
                      <a:pt x="82" y="1058"/>
                    </a:lnTo>
                    <a:lnTo>
                      <a:pt x="244" y="1302"/>
                    </a:lnTo>
                    <a:lnTo>
                      <a:pt x="448" y="1547"/>
                    </a:lnTo>
                    <a:lnTo>
                      <a:pt x="570" y="1628"/>
                    </a:lnTo>
                    <a:lnTo>
                      <a:pt x="733" y="1709"/>
                    </a:lnTo>
                    <a:lnTo>
                      <a:pt x="774" y="1750"/>
                    </a:lnTo>
                    <a:lnTo>
                      <a:pt x="814" y="1709"/>
                    </a:lnTo>
                    <a:lnTo>
                      <a:pt x="855" y="1669"/>
                    </a:lnTo>
                    <a:lnTo>
                      <a:pt x="855" y="1628"/>
                    </a:lnTo>
                    <a:lnTo>
                      <a:pt x="855" y="366"/>
                    </a:lnTo>
                    <a:lnTo>
                      <a:pt x="855" y="326"/>
                    </a:lnTo>
                    <a:lnTo>
                      <a:pt x="814" y="204"/>
                    </a:lnTo>
                    <a:lnTo>
                      <a:pt x="692" y="81"/>
                    </a:lnTo>
                    <a:lnTo>
                      <a:pt x="570" y="41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0"/>
              <p:cNvSpPr/>
              <p:nvPr/>
            </p:nvSpPr>
            <p:spPr>
              <a:xfrm>
                <a:off x="2426725" y="3210550"/>
                <a:ext cx="122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6" extrusionOk="0">
                    <a:moveTo>
                      <a:pt x="244" y="0"/>
                    </a:moveTo>
                    <a:lnTo>
                      <a:pt x="163" y="41"/>
                    </a:lnTo>
                    <a:lnTo>
                      <a:pt x="82" y="122"/>
                    </a:lnTo>
                    <a:lnTo>
                      <a:pt x="41" y="285"/>
                    </a:lnTo>
                    <a:lnTo>
                      <a:pt x="0" y="448"/>
                    </a:lnTo>
                    <a:lnTo>
                      <a:pt x="41" y="651"/>
                    </a:lnTo>
                    <a:lnTo>
                      <a:pt x="82" y="773"/>
                    </a:lnTo>
                    <a:lnTo>
                      <a:pt x="163" y="855"/>
                    </a:lnTo>
                    <a:lnTo>
                      <a:pt x="244" y="895"/>
                    </a:lnTo>
                    <a:lnTo>
                      <a:pt x="367" y="855"/>
                    </a:lnTo>
                    <a:lnTo>
                      <a:pt x="448" y="773"/>
                    </a:lnTo>
                    <a:lnTo>
                      <a:pt x="489" y="651"/>
                    </a:lnTo>
                    <a:lnTo>
                      <a:pt x="489" y="448"/>
                    </a:lnTo>
                    <a:lnTo>
                      <a:pt x="489" y="285"/>
                    </a:lnTo>
                    <a:lnTo>
                      <a:pt x="448" y="122"/>
                    </a:lnTo>
                    <a:lnTo>
                      <a:pt x="367" y="41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171719"/>
              </a:solidFill>
              <a:ln w="2025" cap="rnd" cmpd="sng">
                <a:solidFill>
                  <a:srgbClr val="1717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0"/>
              <p:cNvSpPr/>
              <p:nvPr/>
            </p:nvSpPr>
            <p:spPr>
              <a:xfrm>
                <a:off x="2357525" y="3210550"/>
                <a:ext cx="132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896" extrusionOk="0">
                    <a:moveTo>
                      <a:pt x="286" y="0"/>
                    </a:moveTo>
                    <a:lnTo>
                      <a:pt x="164" y="41"/>
                    </a:lnTo>
                    <a:lnTo>
                      <a:pt x="82" y="122"/>
                    </a:lnTo>
                    <a:lnTo>
                      <a:pt x="41" y="285"/>
                    </a:lnTo>
                    <a:lnTo>
                      <a:pt x="1" y="448"/>
                    </a:lnTo>
                    <a:lnTo>
                      <a:pt x="41" y="651"/>
                    </a:lnTo>
                    <a:lnTo>
                      <a:pt x="82" y="773"/>
                    </a:lnTo>
                    <a:lnTo>
                      <a:pt x="164" y="855"/>
                    </a:lnTo>
                    <a:lnTo>
                      <a:pt x="286" y="895"/>
                    </a:lnTo>
                    <a:lnTo>
                      <a:pt x="367" y="855"/>
                    </a:lnTo>
                    <a:lnTo>
                      <a:pt x="448" y="773"/>
                    </a:lnTo>
                    <a:lnTo>
                      <a:pt x="489" y="651"/>
                    </a:lnTo>
                    <a:lnTo>
                      <a:pt x="530" y="448"/>
                    </a:lnTo>
                    <a:lnTo>
                      <a:pt x="489" y="285"/>
                    </a:lnTo>
                    <a:lnTo>
                      <a:pt x="448" y="122"/>
                    </a:lnTo>
                    <a:lnTo>
                      <a:pt x="367" y="41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171719"/>
              </a:solidFill>
              <a:ln w="2025" cap="rnd" cmpd="sng">
                <a:solidFill>
                  <a:srgbClr val="1717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0"/>
              <p:cNvSpPr/>
              <p:nvPr/>
            </p:nvSpPr>
            <p:spPr>
              <a:xfrm>
                <a:off x="2382975" y="3213600"/>
                <a:ext cx="325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036" extrusionOk="0">
                    <a:moveTo>
                      <a:pt x="651" y="0"/>
                    </a:moveTo>
                    <a:lnTo>
                      <a:pt x="529" y="41"/>
                    </a:lnTo>
                    <a:lnTo>
                      <a:pt x="489" y="82"/>
                    </a:lnTo>
                    <a:lnTo>
                      <a:pt x="448" y="204"/>
                    </a:lnTo>
                    <a:lnTo>
                      <a:pt x="407" y="326"/>
                    </a:lnTo>
                    <a:lnTo>
                      <a:pt x="366" y="651"/>
                    </a:lnTo>
                    <a:lnTo>
                      <a:pt x="326" y="1018"/>
                    </a:lnTo>
                    <a:lnTo>
                      <a:pt x="326" y="1140"/>
                    </a:lnTo>
                    <a:lnTo>
                      <a:pt x="285" y="1221"/>
                    </a:lnTo>
                    <a:lnTo>
                      <a:pt x="204" y="1384"/>
                    </a:lnTo>
                    <a:lnTo>
                      <a:pt x="41" y="1506"/>
                    </a:lnTo>
                    <a:lnTo>
                      <a:pt x="41" y="1547"/>
                    </a:lnTo>
                    <a:lnTo>
                      <a:pt x="0" y="1628"/>
                    </a:lnTo>
                    <a:lnTo>
                      <a:pt x="0" y="1710"/>
                    </a:lnTo>
                    <a:lnTo>
                      <a:pt x="0" y="1791"/>
                    </a:lnTo>
                    <a:lnTo>
                      <a:pt x="41" y="1832"/>
                    </a:lnTo>
                    <a:lnTo>
                      <a:pt x="82" y="1872"/>
                    </a:lnTo>
                    <a:lnTo>
                      <a:pt x="204" y="1913"/>
                    </a:lnTo>
                    <a:lnTo>
                      <a:pt x="326" y="1872"/>
                    </a:lnTo>
                    <a:lnTo>
                      <a:pt x="366" y="1954"/>
                    </a:lnTo>
                    <a:lnTo>
                      <a:pt x="489" y="1994"/>
                    </a:lnTo>
                    <a:lnTo>
                      <a:pt x="651" y="2035"/>
                    </a:lnTo>
                    <a:lnTo>
                      <a:pt x="773" y="1994"/>
                    </a:lnTo>
                    <a:lnTo>
                      <a:pt x="855" y="1954"/>
                    </a:lnTo>
                    <a:lnTo>
                      <a:pt x="977" y="1872"/>
                    </a:lnTo>
                    <a:lnTo>
                      <a:pt x="1058" y="1913"/>
                    </a:lnTo>
                    <a:lnTo>
                      <a:pt x="1180" y="1872"/>
                    </a:lnTo>
                    <a:lnTo>
                      <a:pt x="1221" y="1832"/>
                    </a:lnTo>
                    <a:lnTo>
                      <a:pt x="1262" y="1791"/>
                    </a:lnTo>
                    <a:lnTo>
                      <a:pt x="1303" y="1710"/>
                    </a:lnTo>
                    <a:lnTo>
                      <a:pt x="1262" y="1628"/>
                    </a:lnTo>
                    <a:lnTo>
                      <a:pt x="1221" y="1547"/>
                    </a:lnTo>
                    <a:lnTo>
                      <a:pt x="1180" y="1506"/>
                    </a:lnTo>
                    <a:lnTo>
                      <a:pt x="1099" y="1384"/>
                    </a:lnTo>
                    <a:lnTo>
                      <a:pt x="977" y="1221"/>
                    </a:lnTo>
                    <a:lnTo>
                      <a:pt x="977" y="1140"/>
                    </a:lnTo>
                    <a:lnTo>
                      <a:pt x="936" y="1018"/>
                    </a:lnTo>
                    <a:lnTo>
                      <a:pt x="896" y="651"/>
                    </a:lnTo>
                    <a:lnTo>
                      <a:pt x="855" y="326"/>
                    </a:lnTo>
                    <a:lnTo>
                      <a:pt x="814" y="204"/>
                    </a:lnTo>
                    <a:lnTo>
                      <a:pt x="773" y="82"/>
                    </a:lnTo>
                    <a:lnTo>
                      <a:pt x="692" y="41"/>
                    </a:lnTo>
                    <a:lnTo>
                      <a:pt x="651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0"/>
              <p:cNvSpPr/>
              <p:nvPr/>
            </p:nvSpPr>
            <p:spPr>
              <a:xfrm>
                <a:off x="2371775" y="3274650"/>
                <a:ext cx="539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099" extrusionOk="0">
                    <a:moveTo>
                      <a:pt x="82" y="0"/>
                    </a:moveTo>
                    <a:lnTo>
                      <a:pt x="1" y="41"/>
                    </a:lnTo>
                    <a:lnTo>
                      <a:pt x="1" y="81"/>
                    </a:lnTo>
                    <a:lnTo>
                      <a:pt x="1" y="326"/>
                    </a:lnTo>
                    <a:lnTo>
                      <a:pt x="123" y="488"/>
                    </a:lnTo>
                    <a:lnTo>
                      <a:pt x="204" y="651"/>
                    </a:lnTo>
                    <a:lnTo>
                      <a:pt x="326" y="773"/>
                    </a:lnTo>
                    <a:lnTo>
                      <a:pt x="489" y="936"/>
                    </a:lnTo>
                    <a:lnTo>
                      <a:pt x="652" y="1018"/>
                    </a:lnTo>
                    <a:lnTo>
                      <a:pt x="855" y="1099"/>
                    </a:lnTo>
                    <a:lnTo>
                      <a:pt x="1262" y="1099"/>
                    </a:lnTo>
                    <a:lnTo>
                      <a:pt x="1466" y="1018"/>
                    </a:lnTo>
                    <a:lnTo>
                      <a:pt x="1669" y="936"/>
                    </a:lnTo>
                    <a:lnTo>
                      <a:pt x="1832" y="773"/>
                    </a:lnTo>
                    <a:lnTo>
                      <a:pt x="1954" y="651"/>
                    </a:lnTo>
                    <a:lnTo>
                      <a:pt x="2076" y="488"/>
                    </a:lnTo>
                    <a:lnTo>
                      <a:pt x="2117" y="326"/>
                    </a:lnTo>
                    <a:lnTo>
                      <a:pt x="2158" y="81"/>
                    </a:lnTo>
                    <a:lnTo>
                      <a:pt x="2158" y="41"/>
                    </a:lnTo>
                    <a:lnTo>
                      <a:pt x="2076" y="0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0"/>
              <p:cNvSpPr/>
              <p:nvPr/>
            </p:nvSpPr>
            <p:spPr>
              <a:xfrm>
                <a:off x="2383975" y="3286850"/>
                <a:ext cx="2955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611" extrusionOk="0">
                    <a:moveTo>
                      <a:pt x="367" y="0"/>
                    </a:moveTo>
                    <a:lnTo>
                      <a:pt x="204" y="123"/>
                    </a:lnTo>
                    <a:lnTo>
                      <a:pt x="82" y="245"/>
                    </a:lnTo>
                    <a:lnTo>
                      <a:pt x="1" y="448"/>
                    </a:lnTo>
                    <a:lnTo>
                      <a:pt x="123" y="489"/>
                    </a:lnTo>
                    <a:lnTo>
                      <a:pt x="286" y="570"/>
                    </a:lnTo>
                    <a:lnTo>
                      <a:pt x="449" y="611"/>
                    </a:lnTo>
                    <a:lnTo>
                      <a:pt x="774" y="611"/>
                    </a:lnTo>
                    <a:lnTo>
                      <a:pt x="937" y="570"/>
                    </a:lnTo>
                    <a:lnTo>
                      <a:pt x="1059" y="489"/>
                    </a:lnTo>
                    <a:lnTo>
                      <a:pt x="1181" y="448"/>
                    </a:lnTo>
                    <a:lnTo>
                      <a:pt x="1100" y="245"/>
                    </a:lnTo>
                    <a:lnTo>
                      <a:pt x="937" y="123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rgbClr val="F27089"/>
              </a:solidFill>
              <a:ln w="2025" cap="rnd" cmpd="sng">
                <a:solidFill>
                  <a:srgbClr val="F270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0"/>
              <p:cNvSpPr/>
              <p:nvPr/>
            </p:nvSpPr>
            <p:spPr>
              <a:xfrm>
                <a:off x="2357525" y="3337725"/>
                <a:ext cx="8142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5292" extrusionOk="0">
                    <a:moveTo>
                      <a:pt x="286" y="0"/>
                    </a:moveTo>
                    <a:lnTo>
                      <a:pt x="1" y="896"/>
                    </a:lnTo>
                    <a:lnTo>
                      <a:pt x="1547" y="5291"/>
                    </a:lnTo>
                    <a:lnTo>
                      <a:pt x="1669" y="5291"/>
                    </a:lnTo>
                    <a:lnTo>
                      <a:pt x="3257" y="814"/>
                    </a:lnTo>
                    <a:lnTo>
                      <a:pt x="3012" y="0"/>
                    </a:lnTo>
                    <a:lnTo>
                      <a:pt x="1629" y="611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0"/>
              <p:cNvSpPr/>
              <p:nvPr/>
            </p:nvSpPr>
            <p:spPr>
              <a:xfrm>
                <a:off x="2399250" y="3088450"/>
                <a:ext cx="102800" cy="170950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6838" extrusionOk="0">
                    <a:moveTo>
                      <a:pt x="1221" y="0"/>
                    </a:moveTo>
                    <a:lnTo>
                      <a:pt x="814" y="41"/>
                    </a:lnTo>
                    <a:lnTo>
                      <a:pt x="489" y="82"/>
                    </a:lnTo>
                    <a:lnTo>
                      <a:pt x="285" y="163"/>
                    </a:lnTo>
                    <a:lnTo>
                      <a:pt x="122" y="244"/>
                    </a:lnTo>
                    <a:lnTo>
                      <a:pt x="0" y="326"/>
                    </a:lnTo>
                    <a:lnTo>
                      <a:pt x="0" y="2198"/>
                    </a:lnTo>
                    <a:lnTo>
                      <a:pt x="326" y="2320"/>
                    </a:lnTo>
                    <a:lnTo>
                      <a:pt x="652" y="2442"/>
                    </a:lnTo>
                    <a:lnTo>
                      <a:pt x="1018" y="2686"/>
                    </a:lnTo>
                    <a:lnTo>
                      <a:pt x="1221" y="2808"/>
                    </a:lnTo>
                    <a:lnTo>
                      <a:pt x="1425" y="3012"/>
                    </a:lnTo>
                    <a:lnTo>
                      <a:pt x="1588" y="3175"/>
                    </a:lnTo>
                    <a:lnTo>
                      <a:pt x="1750" y="3378"/>
                    </a:lnTo>
                    <a:lnTo>
                      <a:pt x="1913" y="3663"/>
                    </a:lnTo>
                    <a:lnTo>
                      <a:pt x="1995" y="3907"/>
                    </a:lnTo>
                    <a:lnTo>
                      <a:pt x="2076" y="4192"/>
                    </a:lnTo>
                    <a:lnTo>
                      <a:pt x="2076" y="4518"/>
                    </a:lnTo>
                    <a:lnTo>
                      <a:pt x="2157" y="4436"/>
                    </a:lnTo>
                    <a:lnTo>
                      <a:pt x="2320" y="4111"/>
                    </a:lnTo>
                    <a:lnTo>
                      <a:pt x="2402" y="3948"/>
                    </a:lnTo>
                    <a:lnTo>
                      <a:pt x="2442" y="3663"/>
                    </a:lnTo>
                    <a:lnTo>
                      <a:pt x="2442" y="3419"/>
                    </a:lnTo>
                    <a:lnTo>
                      <a:pt x="2402" y="3093"/>
                    </a:lnTo>
                    <a:lnTo>
                      <a:pt x="2564" y="3460"/>
                    </a:lnTo>
                    <a:lnTo>
                      <a:pt x="2727" y="3867"/>
                    </a:lnTo>
                    <a:lnTo>
                      <a:pt x="2890" y="4396"/>
                    </a:lnTo>
                    <a:lnTo>
                      <a:pt x="3012" y="4965"/>
                    </a:lnTo>
                    <a:lnTo>
                      <a:pt x="3053" y="5291"/>
                    </a:lnTo>
                    <a:lnTo>
                      <a:pt x="3053" y="5576"/>
                    </a:lnTo>
                    <a:lnTo>
                      <a:pt x="3053" y="5902"/>
                    </a:lnTo>
                    <a:lnTo>
                      <a:pt x="3012" y="6227"/>
                    </a:lnTo>
                    <a:lnTo>
                      <a:pt x="2931" y="6553"/>
                    </a:lnTo>
                    <a:lnTo>
                      <a:pt x="2809" y="6838"/>
                    </a:lnTo>
                    <a:lnTo>
                      <a:pt x="3012" y="6716"/>
                    </a:lnTo>
                    <a:lnTo>
                      <a:pt x="3175" y="6512"/>
                    </a:lnTo>
                    <a:lnTo>
                      <a:pt x="3419" y="6227"/>
                    </a:lnTo>
                    <a:lnTo>
                      <a:pt x="3663" y="5902"/>
                    </a:lnTo>
                    <a:lnTo>
                      <a:pt x="3826" y="5454"/>
                    </a:lnTo>
                    <a:lnTo>
                      <a:pt x="3948" y="5210"/>
                    </a:lnTo>
                    <a:lnTo>
                      <a:pt x="3989" y="4925"/>
                    </a:lnTo>
                    <a:lnTo>
                      <a:pt x="4030" y="4640"/>
                    </a:lnTo>
                    <a:lnTo>
                      <a:pt x="4111" y="4314"/>
                    </a:lnTo>
                    <a:lnTo>
                      <a:pt x="4111" y="3663"/>
                    </a:lnTo>
                    <a:lnTo>
                      <a:pt x="4111" y="3012"/>
                    </a:lnTo>
                    <a:lnTo>
                      <a:pt x="3989" y="2361"/>
                    </a:lnTo>
                    <a:lnTo>
                      <a:pt x="3948" y="2035"/>
                    </a:lnTo>
                    <a:lnTo>
                      <a:pt x="3826" y="1750"/>
                    </a:lnTo>
                    <a:lnTo>
                      <a:pt x="3704" y="1425"/>
                    </a:lnTo>
                    <a:lnTo>
                      <a:pt x="3582" y="1180"/>
                    </a:lnTo>
                    <a:lnTo>
                      <a:pt x="3419" y="977"/>
                    </a:lnTo>
                    <a:lnTo>
                      <a:pt x="3216" y="733"/>
                    </a:lnTo>
                    <a:lnTo>
                      <a:pt x="3012" y="529"/>
                    </a:lnTo>
                    <a:lnTo>
                      <a:pt x="2768" y="366"/>
                    </a:lnTo>
                    <a:lnTo>
                      <a:pt x="2483" y="244"/>
                    </a:lnTo>
                    <a:lnTo>
                      <a:pt x="2198" y="163"/>
                    </a:lnTo>
                    <a:lnTo>
                      <a:pt x="1628" y="41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0"/>
              <p:cNvSpPr/>
              <p:nvPr/>
            </p:nvSpPr>
            <p:spPr>
              <a:xfrm>
                <a:off x="2295475" y="3088450"/>
                <a:ext cx="103800" cy="17095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6838" extrusionOk="0">
                    <a:moveTo>
                      <a:pt x="2890" y="0"/>
                    </a:moveTo>
                    <a:lnTo>
                      <a:pt x="2442" y="41"/>
                    </a:lnTo>
                    <a:lnTo>
                      <a:pt x="1954" y="163"/>
                    </a:lnTo>
                    <a:lnTo>
                      <a:pt x="1628" y="244"/>
                    </a:lnTo>
                    <a:lnTo>
                      <a:pt x="1343" y="366"/>
                    </a:lnTo>
                    <a:lnTo>
                      <a:pt x="1099" y="529"/>
                    </a:lnTo>
                    <a:lnTo>
                      <a:pt x="855" y="733"/>
                    </a:lnTo>
                    <a:lnTo>
                      <a:pt x="692" y="977"/>
                    </a:lnTo>
                    <a:lnTo>
                      <a:pt x="529" y="1180"/>
                    </a:lnTo>
                    <a:lnTo>
                      <a:pt x="366" y="1425"/>
                    </a:lnTo>
                    <a:lnTo>
                      <a:pt x="285" y="1750"/>
                    </a:lnTo>
                    <a:lnTo>
                      <a:pt x="204" y="2035"/>
                    </a:lnTo>
                    <a:lnTo>
                      <a:pt x="122" y="2361"/>
                    </a:lnTo>
                    <a:lnTo>
                      <a:pt x="41" y="3012"/>
                    </a:lnTo>
                    <a:lnTo>
                      <a:pt x="0" y="3663"/>
                    </a:lnTo>
                    <a:lnTo>
                      <a:pt x="41" y="4314"/>
                    </a:lnTo>
                    <a:lnTo>
                      <a:pt x="41" y="4640"/>
                    </a:lnTo>
                    <a:lnTo>
                      <a:pt x="122" y="4925"/>
                    </a:lnTo>
                    <a:lnTo>
                      <a:pt x="204" y="5210"/>
                    </a:lnTo>
                    <a:lnTo>
                      <a:pt x="285" y="5454"/>
                    </a:lnTo>
                    <a:lnTo>
                      <a:pt x="488" y="5902"/>
                    </a:lnTo>
                    <a:lnTo>
                      <a:pt x="692" y="6227"/>
                    </a:lnTo>
                    <a:lnTo>
                      <a:pt x="936" y="6512"/>
                    </a:lnTo>
                    <a:lnTo>
                      <a:pt x="1099" y="6716"/>
                    </a:lnTo>
                    <a:lnTo>
                      <a:pt x="1302" y="6838"/>
                    </a:lnTo>
                    <a:lnTo>
                      <a:pt x="1180" y="6553"/>
                    </a:lnTo>
                    <a:lnTo>
                      <a:pt x="1099" y="6227"/>
                    </a:lnTo>
                    <a:lnTo>
                      <a:pt x="1058" y="5902"/>
                    </a:lnTo>
                    <a:lnTo>
                      <a:pt x="1018" y="5576"/>
                    </a:lnTo>
                    <a:lnTo>
                      <a:pt x="1058" y="5291"/>
                    </a:lnTo>
                    <a:lnTo>
                      <a:pt x="1099" y="4965"/>
                    </a:lnTo>
                    <a:lnTo>
                      <a:pt x="1221" y="4396"/>
                    </a:lnTo>
                    <a:lnTo>
                      <a:pt x="1343" y="3867"/>
                    </a:lnTo>
                    <a:lnTo>
                      <a:pt x="1506" y="3460"/>
                    </a:lnTo>
                    <a:lnTo>
                      <a:pt x="1709" y="3093"/>
                    </a:lnTo>
                    <a:lnTo>
                      <a:pt x="1628" y="3419"/>
                    </a:lnTo>
                    <a:lnTo>
                      <a:pt x="1669" y="3663"/>
                    </a:lnTo>
                    <a:lnTo>
                      <a:pt x="1709" y="3948"/>
                    </a:lnTo>
                    <a:lnTo>
                      <a:pt x="1791" y="4111"/>
                    </a:lnTo>
                    <a:lnTo>
                      <a:pt x="1954" y="4436"/>
                    </a:lnTo>
                    <a:lnTo>
                      <a:pt x="1994" y="4518"/>
                    </a:lnTo>
                    <a:lnTo>
                      <a:pt x="2035" y="4192"/>
                    </a:lnTo>
                    <a:lnTo>
                      <a:pt x="2116" y="3907"/>
                    </a:lnTo>
                    <a:lnTo>
                      <a:pt x="2239" y="3663"/>
                    </a:lnTo>
                    <a:lnTo>
                      <a:pt x="2361" y="3378"/>
                    </a:lnTo>
                    <a:lnTo>
                      <a:pt x="2523" y="3175"/>
                    </a:lnTo>
                    <a:lnTo>
                      <a:pt x="2686" y="3012"/>
                    </a:lnTo>
                    <a:lnTo>
                      <a:pt x="2890" y="2808"/>
                    </a:lnTo>
                    <a:lnTo>
                      <a:pt x="3053" y="2686"/>
                    </a:lnTo>
                    <a:lnTo>
                      <a:pt x="3459" y="2442"/>
                    </a:lnTo>
                    <a:lnTo>
                      <a:pt x="3826" y="2320"/>
                    </a:lnTo>
                    <a:lnTo>
                      <a:pt x="4151" y="2198"/>
                    </a:lnTo>
                    <a:lnTo>
                      <a:pt x="4151" y="326"/>
                    </a:lnTo>
                    <a:lnTo>
                      <a:pt x="4029" y="244"/>
                    </a:lnTo>
                    <a:lnTo>
                      <a:pt x="3826" y="163"/>
                    </a:lnTo>
                    <a:lnTo>
                      <a:pt x="3582" y="82"/>
                    </a:lnTo>
                    <a:lnTo>
                      <a:pt x="3297" y="41"/>
                    </a:lnTo>
                    <a:lnTo>
                      <a:pt x="2890" y="0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0"/>
              <p:cNvSpPr/>
              <p:nvPr/>
            </p:nvSpPr>
            <p:spPr>
              <a:xfrm>
                <a:off x="2399250" y="3332625"/>
                <a:ext cx="33600" cy="5600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2240" extrusionOk="0">
                    <a:moveTo>
                      <a:pt x="1343" y="1"/>
                    </a:moveTo>
                    <a:lnTo>
                      <a:pt x="0" y="815"/>
                    </a:lnTo>
                    <a:lnTo>
                      <a:pt x="936" y="2239"/>
                    </a:lnTo>
                    <a:lnTo>
                      <a:pt x="1343" y="693"/>
                    </a:lnTo>
                    <a:lnTo>
                      <a:pt x="13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0"/>
              <p:cNvSpPr/>
              <p:nvPr/>
            </p:nvSpPr>
            <p:spPr>
              <a:xfrm>
                <a:off x="2364650" y="3332625"/>
                <a:ext cx="33600" cy="5600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2240" extrusionOk="0">
                    <a:moveTo>
                      <a:pt x="1" y="1"/>
                    </a:moveTo>
                    <a:lnTo>
                      <a:pt x="1" y="693"/>
                    </a:lnTo>
                    <a:lnTo>
                      <a:pt x="408" y="2239"/>
                    </a:lnTo>
                    <a:lnTo>
                      <a:pt x="1344" y="8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0"/>
              <p:cNvSpPr/>
              <p:nvPr/>
            </p:nvSpPr>
            <p:spPr>
              <a:xfrm>
                <a:off x="2237475" y="3337725"/>
                <a:ext cx="15875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292" extrusionOk="0">
                    <a:moveTo>
                      <a:pt x="5088" y="0"/>
                    </a:moveTo>
                    <a:lnTo>
                      <a:pt x="936" y="1588"/>
                    </a:lnTo>
                    <a:lnTo>
                      <a:pt x="733" y="1628"/>
                    </a:lnTo>
                    <a:lnTo>
                      <a:pt x="570" y="1750"/>
                    </a:lnTo>
                    <a:lnTo>
                      <a:pt x="407" y="1873"/>
                    </a:lnTo>
                    <a:lnTo>
                      <a:pt x="285" y="2035"/>
                    </a:lnTo>
                    <a:lnTo>
                      <a:pt x="163" y="2198"/>
                    </a:lnTo>
                    <a:lnTo>
                      <a:pt x="82" y="2361"/>
                    </a:lnTo>
                    <a:lnTo>
                      <a:pt x="0" y="2524"/>
                    </a:lnTo>
                    <a:lnTo>
                      <a:pt x="0" y="2768"/>
                    </a:lnTo>
                    <a:lnTo>
                      <a:pt x="0" y="5291"/>
                    </a:lnTo>
                    <a:lnTo>
                      <a:pt x="6349" y="5291"/>
                    </a:lnTo>
                    <a:lnTo>
                      <a:pt x="4803" y="896"/>
                    </a:lnTo>
                    <a:lnTo>
                      <a:pt x="50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0"/>
              <p:cNvSpPr/>
              <p:nvPr/>
            </p:nvSpPr>
            <p:spPr>
              <a:xfrm>
                <a:off x="2399250" y="3337725"/>
                <a:ext cx="16077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5292" extrusionOk="0">
                    <a:moveTo>
                      <a:pt x="1343" y="0"/>
                    </a:moveTo>
                    <a:lnTo>
                      <a:pt x="1588" y="814"/>
                    </a:lnTo>
                    <a:lnTo>
                      <a:pt x="0" y="5291"/>
                    </a:lnTo>
                    <a:lnTo>
                      <a:pt x="6431" y="5291"/>
                    </a:lnTo>
                    <a:lnTo>
                      <a:pt x="6431" y="2768"/>
                    </a:lnTo>
                    <a:lnTo>
                      <a:pt x="6390" y="2524"/>
                    </a:lnTo>
                    <a:lnTo>
                      <a:pt x="6349" y="2361"/>
                    </a:lnTo>
                    <a:lnTo>
                      <a:pt x="6268" y="2198"/>
                    </a:lnTo>
                    <a:lnTo>
                      <a:pt x="6187" y="2035"/>
                    </a:lnTo>
                    <a:lnTo>
                      <a:pt x="6024" y="1873"/>
                    </a:lnTo>
                    <a:lnTo>
                      <a:pt x="5861" y="1750"/>
                    </a:lnTo>
                    <a:lnTo>
                      <a:pt x="5698" y="1628"/>
                    </a:lnTo>
                    <a:lnTo>
                      <a:pt x="5495" y="1588"/>
                    </a:lnTo>
                    <a:lnTo>
                      <a:pt x="134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0"/>
              <p:cNvSpPr/>
              <p:nvPr/>
            </p:nvSpPr>
            <p:spPr>
              <a:xfrm>
                <a:off x="2399250" y="3332625"/>
                <a:ext cx="64125" cy="137400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5496" extrusionOk="0">
                    <a:moveTo>
                      <a:pt x="1343" y="1"/>
                    </a:moveTo>
                    <a:lnTo>
                      <a:pt x="1343" y="693"/>
                    </a:lnTo>
                    <a:lnTo>
                      <a:pt x="0" y="5495"/>
                    </a:lnTo>
                    <a:lnTo>
                      <a:pt x="611" y="5495"/>
                    </a:lnTo>
                    <a:lnTo>
                      <a:pt x="2402" y="2524"/>
                    </a:lnTo>
                    <a:lnTo>
                      <a:pt x="1913" y="1873"/>
                    </a:lnTo>
                    <a:lnTo>
                      <a:pt x="2564" y="1670"/>
                    </a:lnTo>
                    <a:lnTo>
                      <a:pt x="2035" y="856"/>
                    </a:lnTo>
                    <a:lnTo>
                      <a:pt x="1343" y="1"/>
                    </a:lnTo>
                    <a:close/>
                  </a:path>
                </a:pathLst>
              </a:custGeom>
              <a:solidFill>
                <a:srgbClr val="51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0"/>
              <p:cNvSpPr/>
              <p:nvPr/>
            </p:nvSpPr>
            <p:spPr>
              <a:xfrm>
                <a:off x="2335150" y="3332625"/>
                <a:ext cx="61075" cy="13740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5496" extrusionOk="0">
                    <a:moveTo>
                      <a:pt x="1181" y="1"/>
                    </a:moveTo>
                    <a:lnTo>
                      <a:pt x="489" y="856"/>
                    </a:lnTo>
                    <a:lnTo>
                      <a:pt x="0" y="1670"/>
                    </a:lnTo>
                    <a:lnTo>
                      <a:pt x="611" y="1873"/>
                    </a:lnTo>
                    <a:lnTo>
                      <a:pt x="122" y="2524"/>
                    </a:lnTo>
                    <a:lnTo>
                      <a:pt x="1872" y="5495"/>
                    </a:lnTo>
                    <a:lnTo>
                      <a:pt x="2442" y="5495"/>
                    </a:lnTo>
                    <a:lnTo>
                      <a:pt x="1181" y="693"/>
                    </a:lnTo>
                    <a:lnTo>
                      <a:pt x="1181" y="1"/>
                    </a:lnTo>
                    <a:close/>
                  </a:path>
                </a:pathLst>
              </a:custGeom>
              <a:solidFill>
                <a:srgbClr val="51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0" name="Google Shape;1220;p40"/>
          <p:cNvGrpSpPr/>
          <p:nvPr/>
        </p:nvGrpSpPr>
        <p:grpSpPr>
          <a:xfrm>
            <a:off x="3005174" y="2411685"/>
            <a:ext cx="436692" cy="494586"/>
            <a:chOff x="311963" y="3580250"/>
            <a:chExt cx="322575" cy="372425"/>
          </a:xfrm>
        </p:grpSpPr>
        <p:sp>
          <p:nvSpPr>
            <p:cNvPr id="1221" name="Google Shape;1221;p40"/>
            <p:cNvSpPr/>
            <p:nvPr/>
          </p:nvSpPr>
          <p:spPr>
            <a:xfrm>
              <a:off x="311975" y="3580250"/>
              <a:ext cx="322550" cy="372425"/>
            </a:xfrm>
            <a:custGeom>
              <a:avLst/>
              <a:gdLst/>
              <a:ahLst/>
              <a:cxnLst/>
              <a:rect l="l" t="t" r="r" b="b"/>
              <a:pathLst>
                <a:path w="12902" h="14897" extrusionOk="0">
                  <a:moveTo>
                    <a:pt x="4803" y="1"/>
                  </a:moveTo>
                  <a:lnTo>
                    <a:pt x="4518" y="41"/>
                  </a:lnTo>
                  <a:lnTo>
                    <a:pt x="4192" y="123"/>
                  </a:lnTo>
                  <a:lnTo>
                    <a:pt x="3867" y="163"/>
                  </a:lnTo>
                  <a:lnTo>
                    <a:pt x="3582" y="286"/>
                  </a:lnTo>
                  <a:lnTo>
                    <a:pt x="3256" y="448"/>
                  </a:lnTo>
                  <a:lnTo>
                    <a:pt x="2931" y="693"/>
                  </a:lnTo>
                  <a:lnTo>
                    <a:pt x="2646" y="896"/>
                  </a:lnTo>
                  <a:lnTo>
                    <a:pt x="2401" y="1181"/>
                  </a:lnTo>
                  <a:lnTo>
                    <a:pt x="2198" y="1466"/>
                  </a:lnTo>
                  <a:lnTo>
                    <a:pt x="2076" y="1710"/>
                  </a:lnTo>
                  <a:lnTo>
                    <a:pt x="1994" y="2036"/>
                  </a:lnTo>
                  <a:lnTo>
                    <a:pt x="1913" y="2320"/>
                  </a:lnTo>
                  <a:lnTo>
                    <a:pt x="1872" y="2565"/>
                  </a:lnTo>
                  <a:lnTo>
                    <a:pt x="1872" y="2850"/>
                  </a:lnTo>
                  <a:lnTo>
                    <a:pt x="1913" y="3297"/>
                  </a:lnTo>
                  <a:lnTo>
                    <a:pt x="1994" y="3704"/>
                  </a:lnTo>
                  <a:lnTo>
                    <a:pt x="2117" y="4071"/>
                  </a:lnTo>
                  <a:lnTo>
                    <a:pt x="1791" y="4355"/>
                  </a:lnTo>
                  <a:lnTo>
                    <a:pt x="1465" y="4681"/>
                  </a:lnTo>
                  <a:lnTo>
                    <a:pt x="1099" y="5129"/>
                  </a:lnTo>
                  <a:lnTo>
                    <a:pt x="896" y="5414"/>
                  </a:lnTo>
                  <a:lnTo>
                    <a:pt x="733" y="5698"/>
                  </a:lnTo>
                  <a:lnTo>
                    <a:pt x="570" y="5983"/>
                  </a:lnTo>
                  <a:lnTo>
                    <a:pt x="448" y="6350"/>
                  </a:lnTo>
                  <a:lnTo>
                    <a:pt x="366" y="6716"/>
                  </a:lnTo>
                  <a:lnTo>
                    <a:pt x="285" y="7082"/>
                  </a:lnTo>
                  <a:lnTo>
                    <a:pt x="244" y="7530"/>
                  </a:lnTo>
                  <a:lnTo>
                    <a:pt x="285" y="7937"/>
                  </a:lnTo>
                  <a:lnTo>
                    <a:pt x="366" y="8344"/>
                  </a:lnTo>
                  <a:lnTo>
                    <a:pt x="407" y="8751"/>
                  </a:lnTo>
                  <a:lnTo>
                    <a:pt x="529" y="9117"/>
                  </a:lnTo>
                  <a:lnTo>
                    <a:pt x="651" y="9483"/>
                  </a:lnTo>
                  <a:lnTo>
                    <a:pt x="896" y="10135"/>
                  </a:lnTo>
                  <a:lnTo>
                    <a:pt x="1180" y="10704"/>
                  </a:lnTo>
                  <a:lnTo>
                    <a:pt x="1384" y="11071"/>
                  </a:lnTo>
                  <a:lnTo>
                    <a:pt x="936" y="11193"/>
                  </a:lnTo>
                  <a:lnTo>
                    <a:pt x="733" y="11234"/>
                  </a:lnTo>
                  <a:lnTo>
                    <a:pt x="570" y="11356"/>
                  </a:lnTo>
                  <a:lnTo>
                    <a:pt x="407" y="11478"/>
                  </a:lnTo>
                  <a:lnTo>
                    <a:pt x="244" y="11600"/>
                  </a:lnTo>
                  <a:lnTo>
                    <a:pt x="163" y="11763"/>
                  </a:lnTo>
                  <a:lnTo>
                    <a:pt x="82" y="11966"/>
                  </a:lnTo>
                  <a:lnTo>
                    <a:pt x="41" y="12129"/>
                  </a:lnTo>
                  <a:lnTo>
                    <a:pt x="0" y="12332"/>
                  </a:lnTo>
                  <a:lnTo>
                    <a:pt x="0" y="14896"/>
                  </a:lnTo>
                  <a:lnTo>
                    <a:pt x="12902" y="14896"/>
                  </a:lnTo>
                  <a:lnTo>
                    <a:pt x="12902" y="12332"/>
                  </a:lnTo>
                  <a:lnTo>
                    <a:pt x="12861" y="12129"/>
                  </a:lnTo>
                  <a:lnTo>
                    <a:pt x="12820" y="11966"/>
                  </a:lnTo>
                  <a:lnTo>
                    <a:pt x="12739" y="11763"/>
                  </a:lnTo>
                  <a:lnTo>
                    <a:pt x="12617" y="11600"/>
                  </a:lnTo>
                  <a:lnTo>
                    <a:pt x="12495" y="11478"/>
                  </a:lnTo>
                  <a:lnTo>
                    <a:pt x="12332" y="11356"/>
                  </a:lnTo>
                  <a:lnTo>
                    <a:pt x="12129" y="11234"/>
                  </a:lnTo>
                  <a:lnTo>
                    <a:pt x="11925" y="11193"/>
                  </a:lnTo>
                  <a:lnTo>
                    <a:pt x="11477" y="11071"/>
                  </a:lnTo>
                  <a:lnTo>
                    <a:pt x="11681" y="10704"/>
                  </a:lnTo>
                  <a:lnTo>
                    <a:pt x="11966" y="10135"/>
                  </a:lnTo>
                  <a:lnTo>
                    <a:pt x="12251" y="9483"/>
                  </a:lnTo>
                  <a:lnTo>
                    <a:pt x="12332" y="9117"/>
                  </a:lnTo>
                  <a:lnTo>
                    <a:pt x="12454" y="8751"/>
                  </a:lnTo>
                  <a:lnTo>
                    <a:pt x="12536" y="8344"/>
                  </a:lnTo>
                  <a:lnTo>
                    <a:pt x="12576" y="7896"/>
                  </a:lnTo>
                  <a:lnTo>
                    <a:pt x="12617" y="7489"/>
                  </a:lnTo>
                  <a:lnTo>
                    <a:pt x="12576" y="7082"/>
                  </a:lnTo>
                  <a:lnTo>
                    <a:pt x="12536" y="6716"/>
                  </a:lnTo>
                  <a:lnTo>
                    <a:pt x="12413" y="6350"/>
                  </a:lnTo>
                  <a:lnTo>
                    <a:pt x="12251" y="5983"/>
                  </a:lnTo>
                  <a:lnTo>
                    <a:pt x="12129" y="5698"/>
                  </a:lnTo>
                  <a:lnTo>
                    <a:pt x="11925" y="5373"/>
                  </a:lnTo>
                  <a:lnTo>
                    <a:pt x="11762" y="5129"/>
                  </a:lnTo>
                  <a:lnTo>
                    <a:pt x="11437" y="4681"/>
                  </a:lnTo>
                  <a:lnTo>
                    <a:pt x="11111" y="4355"/>
                  </a:lnTo>
                  <a:lnTo>
                    <a:pt x="10785" y="4071"/>
                  </a:lnTo>
                  <a:lnTo>
                    <a:pt x="10867" y="3704"/>
                  </a:lnTo>
                  <a:lnTo>
                    <a:pt x="10989" y="3297"/>
                  </a:lnTo>
                  <a:lnTo>
                    <a:pt x="10989" y="2809"/>
                  </a:lnTo>
                  <a:lnTo>
                    <a:pt x="10989" y="2565"/>
                  </a:lnTo>
                  <a:lnTo>
                    <a:pt x="10989" y="2320"/>
                  </a:lnTo>
                  <a:lnTo>
                    <a:pt x="10908" y="2036"/>
                  </a:lnTo>
                  <a:lnTo>
                    <a:pt x="10826" y="1710"/>
                  </a:lnTo>
                  <a:lnTo>
                    <a:pt x="10663" y="1466"/>
                  </a:lnTo>
                  <a:lnTo>
                    <a:pt x="10501" y="1181"/>
                  </a:lnTo>
                  <a:lnTo>
                    <a:pt x="10216" y="896"/>
                  </a:lnTo>
                  <a:lnTo>
                    <a:pt x="9931" y="693"/>
                  </a:lnTo>
                  <a:lnTo>
                    <a:pt x="9605" y="448"/>
                  </a:lnTo>
                  <a:lnTo>
                    <a:pt x="9280" y="286"/>
                  </a:lnTo>
                  <a:lnTo>
                    <a:pt x="8995" y="163"/>
                  </a:lnTo>
                  <a:lnTo>
                    <a:pt x="8669" y="82"/>
                  </a:lnTo>
                  <a:lnTo>
                    <a:pt x="8384" y="41"/>
                  </a:lnTo>
                  <a:lnTo>
                    <a:pt x="8099" y="1"/>
                  </a:lnTo>
                  <a:lnTo>
                    <a:pt x="7530" y="1"/>
                  </a:lnTo>
                  <a:lnTo>
                    <a:pt x="7082" y="123"/>
                  </a:lnTo>
                  <a:lnTo>
                    <a:pt x="6716" y="204"/>
                  </a:lnTo>
                  <a:lnTo>
                    <a:pt x="6431" y="286"/>
                  </a:lnTo>
                  <a:lnTo>
                    <a:pt x="6105" y="204"/>
                  </a:lnTo>
                  <a:lnTo>
                    <a:pt x="5779" y="123"/>
                  </a:lnTo>
                  <a:lnTo>
                    <a:pt x="5332" y="1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2" name="Google Shape;1222;p40"/>
            <p:cNvGrpSpPr/>
            <p:nvPr/>
          </p:nvGrpSpPr>
          <p:grpSpPr>
            <a:xfrm>
              <a:off x="311963" y="3580250"/>
              <a:ext cx="322575" cy="372425"/>
              <a:chOff x="1397025" y="3725375"/>
              <a:chExt cx="322575" cy="372425"/>
            </a:xfrm>
          </p:grpSpPr>
          <p:sp>
            <p:nvSpPr>
              <p:cNvPr id="1223" name="Google Shape;1223;p40"/>
              <p:cNvSpPr/>
              <p:nvPr/>
            </p:nvSpPr>
            <p:spPr>
              <a:xfrm>
                <a:off x="1404150" y="3725375"/>
                <a:ext cx="308325" cy="29407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1763" extrusionOk="0">
                    <a:moveTo>
                      <a:pt x="4518" y="1"/>
                    </a:moveTo>
                    <a:lnTo>
                      <a:pt x="4233" y="41"/>
                    </a:lnTo>
                    <a:lnTo>
                      <a:pt x="3948" y="123"/>
                    </a:lnTo>
                    <a:lnTo>
                      <a:pt x="3623" y="164"/>
                    </a:lnTo>
                    <a:lnTo>
                      <a:pt x="3338" y="286"/>
                    </a:lnTo>
                    <a:lnTo>
                      <a:pt x="3012" y="448"/>
                    </a:lnTo>
                    <a:lnTo>
                      <a:pt x="2687" y="693"/>
                    </a:lnTo>
                    <a:lnTo>
                      <a:pt x="2361" y="937"/>
                    </a:lnTo>
                    <a:lnTo>
                      <a:pt x="2117" y="1181"/>
                    </a:lnTo>
                    <a:lnTo>
                      <a:pt x="1913" y="1466"/>
                    </a:lnTo>
                    <a:lnTo>
                      <a:pt x="1791" y="1710"/>
                    </a:lnTo>
                    <a:lnTo>
                      <a:pt x="1710" y="2036"/>
                    </a:lnTo>
                    <a:lnTo>
                      <a:pt x="1628" y="2321"/>
                    </a:lnTo>
                    <a:lnTo>
                      <a:pt x="1588" y="2565"/>
                    </a:lnTo>
                    <a:lnTo>
                      <a:pt x="1588" y="2850"/>
                    </a:lnTo>
                    <a:lnTo>
                      <a:pt x="1628" y="3297"/>
                    </a:lnTo>
                    <a:lnTo>
                      <a:pt x="1710" y="3704"/>
                    </a:lnTo>
                    <a:lnTo>
                      <a:pt x="1832" y="4071"/>
                    </a:lnTo>
                    <a:lnTo>
                      <a:pt x="1506" y="4356"/>
                    </a:lnTo>
                    <a:lnTo>
                      <a:pt x="1181" y="4681"/>
                    </a:lnTo>
                    <a:lnTo>
                      <a:pt x="814" y="5129"/>
                    </a:lnTo>
                    <a:lnTo>
                      <a:pt x="652" y="5414"/>
                    </a:lnTo>
                    <a:lnTo>
                      <a:pt x="489" y="5699"/>
                    </a:lnTo>
                    <a:lnTo>
                      <a:pt x="326" y="5984"/>
                    </a:lnTo>
                    <a:lnTo>
                      <a:pt x="163" y="6350"/>
                    </a:lnTo>
                    <a:lnTo>
                      <a:pt x="82" y="6716"/>
                    </a:lnTo>
                    <a:lnTo>
                      <a:pt x="0" y="7082"/>
                    </a:lnTo>
                    <a:lnTo>
                      <a:pt x="0" y="7530"/>
                    </a:lnTo>
                    <a:lnTo>
                      <a:pt x="0" y="7937"/>
                    </a:lnTo>
                    <a:lnTo>
                      <a:pt x="82" y="8344"/>
                    </a:lnTo>
                    <a:lnTo>
                      <a:pt x="163" y="8751"/>
                    </a:lnTo>
                    <a:lnTo>
                      <a:pt x="245" y="9158"/>
                    </a:lnTo>
                    <a:lnTo>
                      <a:pt x="367" y="9484"/>
                    </a:lnTo>
                    <a:lnTo>
                      <a:pt x="652" y="10135"/>
                    </a:lnTo>
                    <a:lnTo>
                      <a:pt x="896" y="10705"/>
                    </a:lnTo>
                    <a:lnTo>
                      <a:pt x="1181" y="11152"/>
                    </a:lnTo>
                    <a:lnTo>
                      <a:pt x="1384" y="11519"/>
                    </a:lnTo>
                    <a:lnTo>
                      <a:pt x="1588" y="11763"/>
                    </a:lnTo>
                    <a:lnTo>
                      <a:pt x="10745" y="11763"/>
                    </a:lnTo>
                    <a:lnTo>
                      <a:pt x="10908" y="11478"/>
                    </a:lnTo>
                    <a:lnTo>
                      <a:pt x="11152" y="11152"/>
                    </a:lnTo>
                    <a:lnTo>
                      <a:pt x="11396" y="10705"/>
                    </a:lnTo>
                    <a:lnTo>
                      <a:pt x="11681" y="10135"/>
                    </a:lnTo>
                    <a:lnTo>
                      <a:pt x="11966" y="9484"/>
                    </a:lnTo>
                    <a:lnTo>
                      <a:pt x="12047" y="9158"/>
                    </a:lnTo>
                    <a:lnTo>
                      <a:pt x="12170" y="8751"/>
                    </a:lnTo>
                    <a:lnTo>
                      <a:pt x="12251" y="8344"/>
                    </a:lnTo>
                    <a:lnTo>
                      <a:pt x="12332" y="7896"/>
                    </a:lnTo>
                    <a:lnTo>
                      <a:pt x="12332" y="7489"/>
                    </a:lnTo>
                    <a:lnTo>
                      <a:pt x="12332" y="7082"/>
                    </a:lnTo>
                    <a:lnTo>
                      <a:pt x="12251" y="6716"/>
                    </a:lnTo>
                    <a:lnTo>
                      <a:pt x="12129" y="6350"/>
                    </a:lnTo>
                    <a:lnTo>
                      <a:pt x="12007" y="5984"/>
                    </a:lnTo>
                    <a:lnTo>
                      <a:pt x="11844" y="5699"/>
                    </a:lnTo>
                    <a:lnTo>
                      <a:pt x="11681" y="5373"/>
                    </a:lnTo>
                    <a:lnTo>
                      <a:pt x="11518" y="5129"/>
                    </a:lnTo>
                    <a:lnTo>
                      <a:pt x="11152" y="4681"/>
                    </a:lnTo>
                    <a:lnTo>
                      <a:pt x="10826" y="4356"/>
                    </a:lnTo>
                    <a:lnTo>
                      <a:pt x="10501" y="4071"/>
                    </a:lnTo>
                    <a:lnTo>
                      <a:pt x="10582" y="3704"/>
                    </a:lnTo>
                    <a:lnTo>
                      <a:pt x="10704" y="3297"/>
                    </a:lnTo>
                    <a:lnTo>
                      <a:pt x="10745" y="2809"/>
                    </a:lnTo>
                    <a:lnTo>
                      <a:pt x="10745" y="2565"/>
                    </a:lnTo>
                    <a:lnTo>
                      <a:pt x="10704" y="2321"/>
                    </a:lnTo>
                    <a:lnTo>
                      <a:pt x="10623" y="2036"/>
                    </a:lnTo>
                    <a:lnTo>
                      <a:pt x="10542" y="1710"/>
                    </a:lnTo>
                    <a:lnTo>
                      <a:pt x="10379" y="1466"/>
                    </a:lnTo>
                    <a:lnTo>
                      <a:pt x="10216" y="1181"/>
                    </a:lnTo>
                    <a:lnTo>
                      <a:pt x="9972" y="937"/>
                    </a:lnTo>
                    <a:lnTo>
                      <a:pt x="9646" y="693"/>
                    </a:lnTo>
                    <a:lnTo>
                      <a:pt x="9321" y="448"/>
                    </a:lnTo>
                    <a:lnTo>
                      <a:pt x="8995" y="286"/>
                    </a:lnTo>
                    <a:lnTo>
                      <a:pt x="8710" y="164"/>
                    </a:lnTo>
                    <a:lnTo>
                      <a:pt x="8384" y="82"/>
                    </a:lnTo>
                    <a:lnTo>
                      <a:pt x="8100" y="41"/>
                    </a:lnTo>
                    <a:lnTo>
                      <a:pt x="7815" y="1"/>
                    </a:lnTo>
                    <a:lnTo>
                      <a:pt x="7286" y="1"/>
                    </a:lnTo>
                    <a:lnTo>
                      <a:pt x="6797" y="123"/>
                    </a:lnTo>
                    <a:lnTo>
                      <a:pt x="6472" y="204"/>
                    </a:lnTo>
                    <a:lnTo>
                      <a:pt x="6146" y="286"/>
                    </a:lnTo>
                    <a:lnTo>
                      <a:pt x="5861" y="204"/>
                    </a:lnTo>
                    <a:lnTo>
                      <a:pt x="5536" y="123"/>
                    </a:lnTo>
                    <a:lnTo>
                      <a:pt x="5047" y="1"/>
                    </a:lnTo>
                    <a:close/>
                  </a:path>
                </a:pathLst>
              </a:custGeom>
              <a:solidFill>
                <a:srgbClr val="4A1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0"/>
              <p:cNvSpPr/>
              <p:nvPr/>
            </p:nvSpPr>
            <p:spPr>
              <a:xfrm>
                <a:off x="1397025" y="3929900"/>
                <a:ext cx="322575" cy="167900"/>
              </a:xfrm>
              <a:custGeom>
                <a:avLst/>
                <a:gdLst/>
                <a:ahLst/>
                <a:cxnLst/>
                <a:rect l="l" t="t" r="r" b="b"/>
                <a:pathLst>
                  <a:path w="12903" h="6716" extrusionOk="0">
                    <a:moveTo>
                      <a:pt x="5169" y="0"/>
                    </a:moveTo>
                    <a:lnTo>
                      <a:pt x="5169" y="1913"/>
                    </a:lnTo>
                    <a:lnTo>
                      <a:pt x="937" y="3012"/>
                    </a:lnTo>
                    <a:lnTo>
                      <a:pt x="774" y="3053"/>
                    </a:lnTo>
                    <a:lnTo>
                      <a:pt x="570" y="3175"/>
                    </a:lnTo>
                    <a:lnTo>
                      <a:pt x="408" y="3297"/>
                    </a:lnTo>
                    <a:lnTo>
                      <a:pt x="285" y="3419"/>
                    </a:lnTo>
                    <a:lnTo>
                      <a:pt x="163" y="3582"/>
                    </a:lnTo>
                    <a:lnTo>
                      <a:pt x="82" y="3785"/>
                    </a:lnTo>
                    <a:lnTo>
                      <a:pt x="41" y="3989"/>
                    </a:lnTo>
                    <a:lnTo>
                      <a:pt x="1" y="4152"/>
                    </a:lnTo>
                    <a:lnTo>
                      <a:pt x="1" y="6716"/>
                    </a:lnTo>
                    <a:lnTo>
                      <a:pt x="12902" y="6716"/>
                    </a:lnTo>
                    <a:lnTo>
                      <a:pt x="12902" y="4152"/>
                    </a:lnTo>
                    <a:lnTo>
                      <a:pt x="12862" y="3989"/>
                    </a:lnTo>
                    <a:lnTo>
                      <a:pt x="12821" y="3785"/>
                    </a:lnTo>
                    <a:lnTo>
                      <a:pt x="12739" y="3582"/>
                    </a:lnTo>
                    <a:lnTo>
                      <a:pt x="12617" y="3419"/>
                    </a:lnTo>
                    <a:lnTo>
                      <a:pt x="12495" y="3297"/>
                    </a:lnTo>
                    <a:lnTo>
                      <a:pt x="12332" y="3175"/>
                    </a:lnTo>
                    <a:lnTo>
                      <a:pt x="12129" y="3053"/>
                    </a:lnTo>
                    <a:lnTo>
                      <a:pt x="11966" y="3012"/>
                    </a:lnTo>
                    <a:lnTo>
                      <a:pt x="7693" y="1913"/>
                    </a:lnTo>
                    <a:lnTo>
                      <a:pt x="7693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0"/>
              <p:cNvSpPr/>
              <p:nvPr/>
            </p:nvSpPr>
            <p:spPr>
              <a:xfrm>
                <a:off x="1526250" y="3929900"/>
                <a:ext cx="631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222" extrusionOk="0">
                    <a:moveTo>
                      <a:pt x="0" y="0"/>
                    </a:moveTo>
                    <a:lnTo>
                      <a:pt x="0" y="936"/>
                    </a:lnTo>
                    <a:lnTo>
                      <a:pt x="326" y="1058"/>
                    </a:lnTo>
                    <a:lnTo>
                      <a:pt x="652" y="1140"/>
                    </a:lnTo>
                    <a:lnTo>
                      <a:pt x="977" y="1181"/>
                    </a:lnTo>
                    <a:lnTo>
                      <a:pt x="1262" y="1221"/>
                    </a:lnTo>
                    <a:lnTo>
                      <a:pt x="1588" y="1181"/>
                    </a:lnTo>
                    <a:lnTo>
                      <a:pt x="1913" y="1140"/>
                    </a:lnTo>
                    <a:lnTo>
                      <a:pt x="2239" y="1058"/>
                    </a:lnTo>
                    <a:lnTo>
                      <a:pt x="2524" y="936"/>
                    </a:lnTo>
                    <a:lnTo>
                      <a:pt x="2524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0"/>
              <p:cNvSpPr/>
              <p:nvPr/>
            </p:nvSpPr>
            <p:spPr>
              <a:xfrm>
                <a:off x="1479450" y="3766075"/>
                <a:ext cx="156700" cy="184200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7368" extrusionOk="0">
                    <a:moveTo>
                      <a:pt x="1750" y="1"/>
                    </a:moveTo>
                    <a:lnTo>
                      <a:pt x="1425" y="41"/>
                    </a:lnTo>
                    <a:lnTo>
                      <a:pt x="1099" y="123"/>
                    </a:lnTo>
                    <a:lnTo>
                      <a:pt x="773" y="286"/>
                    </a:lnTo>
                    <a:lnTo>
                      <a:pt x="529" y="530"/>
                    </a:lnTo>
                    <a:lnTo>
                      <a:pt x="326" y="774"/>
                    </a:lnTo>
                    <a:lnTo>
                      <a:pt x="163" y="1059"/>
                    </a:lnTo>
                    <a:lnTo>
                      <a:pt x="82" y="1384"/>
                    </a:lnTo>
                    <a:lnTo>
                      <a:pt x="0" y="1751"/>
                    </a:lnTo>
                    <a:lnTo>
                      <a:pt x="0" y="4315"/>
                    </a:lnTo>
                    <a:lnTo>
                      <a:pt x="41" y="4681"/>
                    </a:lnTo>
                    <a:lnTo>
                      <a:pt x="163" y="5047"/>
                    </a:lnTo>
                    <a:lnTo>
                      <a:pt x="244" y="5414"/>
                    </a:lnTo>
                    <a:lnTo>
                      <a:pt x="407" y="5780"/>
                    </a:lnTo>
                    <a:lnTo>
                      <a:pt x="611" y="6065"/>
                    </a:lnTo>
                    <a:lnTo>
                      <a:pt x="855" y="6350"/>
                    </a:lnTo>
                    <a:lnTo>
                      <a:pt x="1140" y="6594"/>
                    </a:lnTo>
                    <a:lnTo>
                      <a:pt x="1465" y="6838"/>
                    </a:lnTo>
                    <a:lnTo>
                      <a:pt x="1628" y="6920"/>
                    </a:lnTo>
                    <a:lnTo>
                      <a:pt x="1994" y="7123"/>
                    </a:lnTo>
                    <a:lnTo>
                      <a:pt x="2361" y="7245"/>
                    </a:lnTo>
                    <a:lnTo>
                      <a:pt x="2768" y="7327"/>
                    </a:lnTo>
                    <a:lnTo>
                      <a:pt x="3134" y="7367"/>
                    </a:lnTo>
                    <a:lnTo>
                      <a:pt x="3541" y="7327"/>
                    </a:lnTo>
                    <a:lnTo>
                      <a:pt x="3948" y="7245"/>
                    </a:lnTo>
                    <a:lnTo>
                      <a:pt x="4274" y="7123"/>
                    </a:lnTo>
                    <a:lnTo>
                      <a:pt x="4640" y="6920"/>
                    </a:lnTo>
                    <a:lnTo>
                      <a:pt x="4843" y="6838"/>
                    </a:lnTo>
                    <a:lnTo>
                      <a:pt x="5169" y="6594"/>
                    </a:lnTo>
                    <a:lnTo>
                      <a:pt x="5454" y="6350"/>
                    </a:lnTo>
                    <a:lnTo>
                      <a:pt x="5698" y="6065"/>
                    </a:lnTo>
                    <a:lnTo>
                      <a:pt x="5902" y="5780"/>
                    </a:lnTo>
                    <a:lnTo>
                      <a:pt x="6064" y="5414"/>
                    </a:lnTo>
                    <a:lnTo>
                      <a:pt x="6146" y="5047"/>
                    </a:lnTo>
                    <a:lnTo>
                      <a:pt x="6268" y="4681"/>
                    </a:lnTo>
                    <a:lnTo>
                      <a:pt x="6268" y="4315"/>
                    </a:lnTo>
                    <a:lnTo>
                      <a:pt x="6268" y="1751"/>
                    </a:lnTo>
                    <a:lnTo>
                      <a:pt x="6227" y="1384"/>
                    </a:lnTo>
                    <a:lnTo>
                      <a:pt x="6146" y="1059"/>
                    </a:lnTo>
                    <a:lnTo>
                      <a:pt x="5983" y="774"/>
                    </a:lnTo>
                    <a:lnTo>
                      <a:pt x="5779" y="530"/>
                    </a:lnTo>
                    <a:lnTo>
                      <a:pt x="5535" y="286"/>
                    </a:lnTo>
                    <a:lnTo>
                      <a:pt x="5210" y="123"/>
                    </a:lnTo>
                    <a:lnTo>
                      <a:pt x="4884" y="41"/>
                    </a:lnTo>
                    <a:lnTo>
                      <a:pt x="4559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0"/>
              <p:cNvSpPr/>
              <p:nvPr/>
            </p:nvSpPr>
            <p:spPr>
              <a:xfrm>
                <a:off x="1586275" y="3838325"/>
                <a:ext cx="132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896" extrusionOk="0">
                    <a:moveTo>
                      <a:pt x="286" y="0"/>
                    </a:moveTo>
                    <a:lnTo>
                      <a:pt x="163" y="41"/>
                    </a:lnTo>
                    <a:lnTo>
                      <a:pt x="82" y="122"/>
                    </a:lnTo>
                    <a:lnTo>
                      <a:pt x="1" y="245"/>
                    </a:lnTo>
                    <a:lnTo>
                      <a:pt x="1" y="448"/>
                    </a:lnTo>
                    <a:lnTo>
                      <a:pt x="1" y="611"/>
                    </a:lnTo>
                    <a:lnTo>
                      <a:pt x="82" y="774"/>
                    </a:lnTo>
                    <a:lnTo>
                      <a:pt x="163" y="855"/>
                    </a:lnTo>
                    <a:lnTo>
                      <a:pt x="286" y="896"/>
                    </a:lnTo>
                    <a:lnTo>
                      <a:pt x="367" y="855"/>
                    </a:lnTo>
                    <a:lnTo>
                      <a:pt x="448" y="774"/>
                    </a:lnTo>
                    <a:lnTo>
                      <a:pt x="489" y="611"/>
                    </a:lnTo>
                    <a:lnTo>
                      <a:pt x="530" y="448"/>
                    </a:lnTo>
                    <a:lnTo>
                      <a:pt x="489" y="245"/>
                    </a:lnTo>
                    <a:lnTo>
                      <a:pt x="448" y="122"/>
                    </a:lnTo>
                    <a:lnTo>
                      <a:pt x="367" y="41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0"/>
              <p:cNvSpPr/>
              <p:nvPr/>
            </p:nvSpPr>
            <p:spPr>
              <a:xfrm>
                <a:off x="1517100" y="3838325"/>
                <a:ext cx="132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896" extrusionOk="0">
                    <a:moveTo>
                      <a:pt x="244" y="0"/>
                    </a:moveTo>
                    <a:lnTo>
                      <a:pt x="163" y="41"/>
                    </a:lnTo>
                    <a:lnTo>
                      <a:pt x="81" y="122"/>
                    </a:lnTo>
                    <a:lnTo>
                      <a:pt x="41" y="245"/>
                    </a:lnTo>
                    <a:lnTo>
                      <a:pt x="0" y="448"/>
                    </a:lnTo>
                    <a:lnTo>
                      <a:pt x="41" y="611"/>
                    </a:lnTo>
                    <a:lnTo>
                      <a:pt x="81" y="774"/>
                    </a:lnTo>
                    <a:lnTo>
                      <a:pt x="163" y="855"/>
                    </a:lnTo>
                    <a:lnTo>
                      <a:pt x="244" y="896"/>
                    </a:lnTo>
                    <a:lnTo>
                      <a:pt x="366" y="855"/>
                    </a:lnTo>
                    <a:lnTo>
                      <a:pt x="448" y="774"/>
                    </a:lnTo>
                    <a:lnTo>
                      <a:pt x="529" y="611"/>
                    </a:lnTo>
                    <a:lnTo>
                      <a:pt x="529" y="448"/>
                    </a:lnTo>
                    <a:lnTo>
                      <a:pt x="529" y="245"/>
                    </a:lnTo>
                    <a:lnTo>
                      <a:pt x="448" y="122"/>
                    </a:lnTo>
                    <a:lnTo>
                      <a:pt x="366" y="41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0"/>
              <p:cNvSpPr/>
              <p:nvPr/>
            </p:nvSpPr>
            <p:spPr>
              <a:xfrm>
                <a:off x="1542525" y="3841375"/>
                <a:ext cx="315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036" extrusionOk="0">
                    <a:moveTo>
                      <a:pt x="611" y="0"/>
                    </a:moveTo>
                    <a:lnTo>
                      <a:pt x="530" y="41"/>
                    </a:lnTo>
                    <a:lnTo>
                      <a:pt x="489" y="82"/>
                    </a:lnTo>
                    <a:lnTo>
                      <a:pt x="448" y="204"/>
                    </a:lnTo>
                    <a:lnTo>
                      <a:pt x="408" y="326"/>
                    </a:lnTo>
                    <a:lnTo>
                      <a:pt x="326" y="652"/>
                    </a:lnTo>
                    <a:lnTo>
                      <a:pt x="326" y="977"/>
                    </a:lnTo>
                    <a:lnTo>
                      <a:pt x="326" y="1140"/>
                    </a:lnTo>
                    <a:lnTo>
                      <a:pt x="285" y="1221"/>
                    </a:lnTo>
                    <a:lnTo>
                      <a:pt x="163" y="1384"/>
                    </a:lnTo>
                    <a:lnTo>
                      <a:pt x="82" y="1506"/>
                    </a:lnTo>
                    <a:lnTo>
                      <a:pt x="1" y="1547"/>
                    </a:lnTo>
                    <a:lnTo>
                      <a:pt x="1" y="1628"/>
                    </a:lnTo>
                    <a:lnTo>
                      <a:pt x="1" y="1710"/>
                    </a:lnTo>
                    <a:lnTo>
                      <a:pt x="1" y="1791"/>
                    </a:lnTo>
                    <a:lnTo>
                      <a:pt x="1" y="1832"/>
                    </a:lnTo>
                    <a:lnTo>
                      <a:pt x="82" y="1873"/>
                    </a:lnTo>
                    <a:lnTo>
                      <a:pt x="163" y="1913"/>
                    </a:lnTo>
                    <a:lnTo>
                      <a:pt x="326" y="1873"/>
                    </a:lnTo>
                    <a:lnTo>
                      <a:pt x="367" y="1954"/>
                    </a:lnTo>
                    <a:lnTo>
                      <a:pt x="489" y="1995"/>
                    </a:lnTo>
                    <a:lnTo>
                      <a:pt x="611" y="2035"/>
                    </a:lnTo>
                    <a:lnTo>
                      <a:pt x="774" y="1995"/>
                    </a:lnTo>
                    <a:lnTo>
                      <a:pt x="896" y="1954"/>
                    </a:lnTo>
                    <a:lnTo>
                      <a:pt x="937" y="1873"/>
                    </a:lnTo>
                    <a:lnTo>
                      <a:pt x="1099" y="1913"/>
                    </a:lnTo>
                    <a:lnTo>
                      <a:pt x="1181" y="1873"/>
                    </a:lnTo>
                    <a:lnTo>
                      <a:pt x="1222" y="1832"/>
                    </a:lnTo>
                    <a:lnTo>
                      <a:pt x="1262" y="1791"/>
                    </a:lnTo>
                    <a:lnTo>
                      <a:pt x="1262" y="1710"/>
                    </a:lnTo>
                    <a:lnTo>
                      <a:pt x="1262" y="1628"/>
                    </a:lnTo>
                    <a:lnTo>
                      <a:pt x="1262" y="1547"/>
                    </a:lnTo>
                    <a:lnTo>
                      <a:pt x="1181" y="1506"/>
                    </a:lnTo>
                    <a:lnTo>
                      <a:pt x="1099" y="1384"/>
                    </a:lnTo>
                    <a:lnTo>
                      <a:pt x="977" y="1221"/>
                    </a:lnTo>
                    <a:lnTo>
                      <a:pt x="937" y="1140"/>
                    </a:lnTo>
                    <a:lnTo>
                      <a:pt x="937" y="977"/>
                    </a:lnTo>
                    <a:lnTo>
                      <a:pt x="937" y="652"/>
                    </a:lnTo>
                    <a:lnTo>
                      <a:pt x="855" y="326"/>
                    </a:lnTo>
                    <a:lnTo>
                      <a:pt x="815" y="204"/>
                    </a:lnTo>
                    <a:lnTo>
                      <a:pt x="774" y="82"/>
                    </a:lnTo>
                    <a:lnTo>
                      <a:pt x="692" y="41"/>
                    </a:ln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0"/>
              <p:cNvSpPr/>
              <p:nvPr/>
            </p:nvSpPr>
            <p:spPr>
              <a:xfrm>
                <a:off x="1530325" y="3902425"/>
                <a:ext cx="549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100" extrusionOk="0">
                    <a:moveTo>
                      <a:pt x="41" y="0"/>
                    </a:moveTo>
                    <a:lnTo>
                      <a:pt x="0" y="82"/>
                    </a:lnTo>
                    <a:lnTo>
                      <a:pt x="41" y="285"/>
                    </a:lnTo>
                    <a:lnTo>
                      <a:pt x="163" y="489"/>
                    </a:lnTo>
                    <a:lnTo>
                      <a:pt x="244" y="652"/>
                    </a:lnTo>
                    <a:lnTo>
                      <a:pt x="366" y="814"/>
                    </a:lnTo>
                    <a:lnTo>
                      <a:pt x="529" y="936"/>
                    </a:lnTo>
                    <a:lnTo>
                      <a:pt x="692" y="1018"/>
                    </a:lnTo>
                    <a:lnTo>
                      <a:pt x="896" y="1059"/>
                    </a:lnTo>
                    <a:lnTo>
                      <a:pt x="1099" y="1099"/>
                    </a:lnTo>
                    <a:lnTo>
                      <a:pt x="1303" y="1059"/>
                    </a:lnTo>
                    <a:lnTo>
                      <a:pt x="1506" y="1018"/>
                    </a:lnTo>
                    <a:lnTo>
                      <a:pt x="1710" y="936"/>
                    </a:lnTo>
                    <a:lnTo>
                      <a:pt x="1872" y="814"/>
                    </a:lnTo>
                    <a:lnTo>
                      <a:pt x="1994" y="652"/>
                    </a:lnTo>
                    <a:lnTo>
                      <a:pt x="2076" y="489"/>
                    </a:lnTo>
                    <a:lnTo>
                      <a:pt x="2157" y="285"/>
                    </a:lnTo>
                    <a:lnTo>
                      <a:pt x="2198" y="82"/>
                    </a:lnTo>
                    <a:lnTo>
                      <a:pt x="2198" y="0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0"/>
              <p:cNvSpPr/>
              <p:nvPr/>
            </p:nvSpPr>
            <p:spPr>
              <a:xfrm>
                <a:off x="1542525" y="3914625"/>
                <a:ext cx="3157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612" extrusionOk="0">
                    <a:moveTo>
                      <a:pt x="448" y="1"/>
                    </a:moveTo>
                    <a:lnTo>
                      <a:pt x="245" y="123"/>
                    </a:lnTo>
                    <a:lnTo>
                      <a:pt x="123" y="245"/>
                    </a:lnTo>
                    <a:lnTo>
                      <a:pt x="1" y="408"/>
                    </a:lnTo>
                    <a:lnTo>
                      <a:pt x="163" y="489"/>
                    </a:lnTo>
                    <a:lnTo>
                      <a:pt x="326" y="571"/>
                    </a:lnTo>
                    <a:lnTo>
                      <a:pt x="489" y="611"/>
                    </a:lnTo>
                    <a:lnTo>
                      <a:pt x="774" y="611"/>
                    </a:lnTo>
                    <a:lnTo>
                      <a:pt x="937" y="571"/>
                    </a:lnTo>
                    <a:lnTo>
                      <a:pt x="1099" y="489"/>
                    </a:lnTo>
                    <a:lnTo>
                      <a:pt x="1262" y="408"/>
                    </a:lnTo>
                    <a:lnTo>
                      <a:pt x="1140" y="245"/>
                    </a:lnTo>
                    <a:lnTo>
                      <a:pt x="1018" y="123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27089"/>
              </a:solidFill>
              <a:ln w="2025" cap="rnd" cmpd="sng">
                <a:solidFill>
                  <a:srgbClr val="F270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0"/>
              <p:cNvSpPr/>
              <p:nvPr/>
            </p:nvSpPr>
            <p:spPr>
              <a:xfrm>
                <a:off x="1465200" y="3735550"/>
                <a:ext cx="1862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7449" h="3908" extrusionOk="0">
                    <a:moveTo>
                      <a:pt x="3582" y="1"/>
                    </a:moveTo>
                    <a:lnTo>
                      <a:pt x="3175" y="41"/>
                    </a:lnTo>
                    <a:lnTo>
                      <a:pt x="2605" y="204"/>
                    </a:lnTo>
                    <a:lnTo>
                      <a:pt x="2280" y="286"/>
                    </a:lnTo>
                    <a:lnTo>
                      <a:pt x="1913" y="448"/>
                    </a:lnTo>
                    <a:lnTo>
                      <a:pt x="1588" y="611"/>
                    </a:lnTo>
                    <a:lnTo>
                      <a:pt x="1262" y="855"/>
                    </a:lnTo>
                    <a:lnTo>
                      <a:pt x="936" y="1100"/>
                    </a:lnTo>
                    <a:lnTo>
                      <a:pt x="652" y="1425"/>
                    </a:lnTo>
                    <a:lnTo>
                      <a:pt x="407" y="1792"/>
                    </a:lnTo>
                    <a:lnTo>
                      <a:pt x="204" y="2239"/>
                    </a:lnTo>
                    <a:lnTo>
                      <a:pt x="122" y="2443"/>
                    </a:lnTo>
                    <a:lnTo>
                      <a:pt x="82" y="2728"/>
                    </a:lnTo>
                    <a:lnTo>
                      <a:pt x="41" y="3012"/>
                    </a:lnTo>
                    <a:lnTo>
                      <a:pt x="0" y="3297"/>
                    </a:lnTo>
                    <a:lnTo>
                      <a:pt x="0" y="3379"/>
                    </a:lnTo>
                    <a:lnTo>
                      <a:pt x="41" y="3542"/>
                    </a:lnTo>
                    <a:lnTo>
                      <a:pt x="82" y="3623"/>
                    </a:lnTo>
                    <a:lnTo>
                      <a:pt x="163" y="3704"/>
                    </a:lnTo>
                    <a:lnTo>
                      <a:pt x="245" y="3786"/>
                    </a:lnTo>
                    <a:lnTo>
                      <a:pt x="367" y="3826"/>
                    </a:lnTo>
                    <a:lnTo>
                      <a:pt x="489" y="3867"/>
                    </a:lnTo>
                    <a:lnTo>
                      <a:pt x="611" y="3908"/>
                    </a:lnTo>
                    <a:lnTo>
                      <a:pt x="1018" y="3867"/>
                    </a:lnTo>
                    <a:lnTo>
                      <a:pt x="1425" y="3826"/>
                    </a:lnTo>
                    <a:lnTo>
                      <a:pt x="1750" y="3704"/>
                    </a:lnTo>
                    <a:lnTo>
                      <a:pt x="2076" y="3542"/>
                    </a:lnTo>
                    <a:lnTo>
                      <a:pt x="2361" y="3379"/>
                    </a:lnTo>
                    <a:lnTo>
                      <a:pt x="2605" y="3216"/>
                    </a:lnTo>
                    <a:lnTo>
                      <a:pt x="2809" y="3012"/>
                    </a:lnTo>
                    <a:lnTo>
                      <a:pt x="3012" y="2809"/>
                    </a:lnTo>
                    <a:lnTo>
                      <a:pt x="3175" y="2605"/>
                    </a:lnTo>
                    <a:lnTo>
                      <a:pt x="3297" y="2402"/>
                    </a:lnTo>
                    <a:lnTo>
                      <a:pt x="3541" y="1995"/>
                    </a:lnTo>
                    <a:lnTo>
                      <a:pt x="3663" y="1710"/>
                    </a:lnTo>
                    <a:lnTo>
                      <a:pt x="3704" y="1507"/>
                    </a:lnTo>
                    <a:lnTo>
                      <a:pt x="3785" y="1710"/>
                    </a:lnTo>
                    <a:lnTo>
                      <a:pt x="3908" y="1995"/>
                    </a:lnTo>
                    <a:lnTo>
                      <a:pt x="4152" y="2402"/>
                    </a:lnTo>
                    <a:lnTo>
                      <a:pt x="4274" y="2605"/>
                    </a:lnTo>
                    <a:lnTo>
                      <a:pt x="4437" y="2809"/>
                    </a:lnTo>
                    <a:lnTo>
                      <a:pt x="4640" y="3012"/>
                    </a:lnTo>
                    <a:lnTo>
                      <a:pt x="4844" y="3216"/>
                    </a:lnTo>
                    <a:lnTo>
                      <a:pt x="5088" y="3379"/>
                    </a:lnTo>
                    <a:lnTo>
                      <a:pt x="5373" y="3542"/>
                    </a:lnTo>
                    <a:lnTo>
                      <a:pt x="5658" y="3704"/>
                    </a:lnTo>
                    <a:lnTo>
                      <a:pt x="6024" y="3826"/>
                    </a:lnTo>
                    <a:lnTo>
                      <a:pt x="6390" y="3867"/>
                    </a:lnTo>
                    <a:lnTo>
                      <a:pt x="6838" y="3908"/>
                    </a:lnTo>
                    <a:lnTo>
                      <a:pt x="6960" y="3867"/>
                    </a:lnTo>
                    <a:lnTo>
                      <a:pt x="7041" y="3826"/>
                    </a:lnTo>
                    <a:lnTo>
                      <a:pt x="7204" y="3786"/>
                    </a:lnTo>
                    <a:lnTo>
                      <a:pt x="7245" y="3704"/>
                    </a:lnTo>
                    <a:lnTo>
                      <a:pt x="7367" y="3623"/>
                    </a:lnTo>
                    <a:lnTo>
                      <a:pt x="7367" y="3542"/>
                    </a:lnTo>
                    <a:lnTo>
                      <a:pt x="7448" y="3379"/>
                    </a:lnTo>
                    <a:lnTo>
                      <a:pt x="7448" y="3297"/>
                    </a:lnTo>
                    <a:lnTo>
                      <a:pt x="7408" y="3012"/>
                    </a:lnTo>
                    <a:lnTo>
                      <a:pt x="7367" y="2728"/>
                    </a:lnTo>
                    <a:lnTo>
                      <a:pt x="7326" y="2443"/>
                    </a:lnTo>
                    <a:lnTo>
                      <a:pt x="7245" y="2239"/>
                    </a:lnTo>
                    <a:lnTo>
                      <a:pt x="7041" y="1792"/>
                    </a:lnTo>
                    <a:lnTo>
                      <a:pt x="6797" y="1425"/>
                    </a:lnTo>
                    <a:lnTo>
                      <a:pt x="6512" y="1100"/>
                    </a:lnTo>
                    <a:lnTo>
                      <a:pt x="6187" y="855"/>
                    </a:lnTo>
                    <a:lnTo>
                      <a:pt x="5861" y="611"/>
                    </a:lnTo>
                    <a:lnTo>
                      <a:pt x="5536" y="448"/>
                    </a:lnTo>
                    <a:lnTo>
                      <a:pt x="5169" y="286"/>
                    </a:lnTo>
                    <a:lnTo>
                      <a:pt x="4844" y="204"/>
                    </a:lnTo>
                    <a:lnTo>
                      <a:pt x="4274" y="41"/>
                    </a:lnTo>
                    <a:lnTo>
                      <a:pt x="3867" y="1"/>
                    </a:lnTo>
                    <a:close/>
                  </a:path>
                </a:pathLst>
              </a:custGeom>
              <a:solidFill>
                <a:srgbClr val="4A1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0"/>
              <p:cNvSpPr/>
              <p:nvPr/>
            </p:nvSpPr>
            <p:spPr>
              <a:xfrm>
                <a:off x="1397025" y="3984850"/>
                <a:ext cx="322575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12903" h="4518" extrusionOk="0">
                    <a:moveTo>
                      <a:pt x="4070" y="0"/>
                    </a:moveTo>
                    <a:lnTo>
                      <a:pt x="937" y="814"/>
                    </a:lnTo>
                    <a:lnTo>
                      <a:pt x="774" y="855"/>
                    </a:lnTo>
                    <a:lnTo>
                      <a:pt x="570" y="977"/>
                    </a:lnTo>
                    <a:lnTo>
                      <a:pt x="408" y="1099"/>
                    </a:lnTo>
                    <a:lnTo>
                      <a:pt x="285" y="1221"/>
                    </a:lnTo>
                    <a:lnTo>
                      <a:pt x="163" y="1384"/>
                    </a:lnTo>
                    <a:lnTo>
                      <a:pt x="82" y="1587"/>
                    </a:lnTo>
                    <a:lnTo>
                      <a:pt x="41" y="1791"/>
                    </a:lnTo>
                    <a:lnTo>
                      <a:pt x="1" y="1954"/>
                    </a:lnTo>
                    <a:lnTo>
                      <a:pt x="1" y="4518"/>
                    </a:lnTo>
                    <a:lnTo>
                      <a:pt x="12902" y="4518"/>
                    </a:lnTo>
                    <a:lnTo>
                      <a:pt x="12902" y="1954"/>
                    </a:lnTo>
                    <a:lnTo>
                      <a:pt x="12862" y="1791"/>
                    </a:lnTo>
                    <a:lnTo>
                      <a:pt x="12821" y="1587"/>
                    </a:lnTo>
                    <a:lnTo>
                      <a:pt x="12739" y="1384"/>
                    </a:lnTo>
                    <a:lnTo>
                      <a:pt x="12617" y="1221"/>
                    </a:lnTo>
                    <a:lnTo>
                      <a:pt x="12495" y="1099"/>
                    </a:lnTo>
                    <a:lnTo>
                      <a:pt x="12332" y="977"/>
                    </a:lnTo>
                    <a:lnTo>
                      <a:pt x="12129" y="855"/>
                    </a:lnTo>
                    <a:lnTo>
                      <a:pt x="11966" y="814"/>
                    </a:lnTo>
                    <a:lnTo>
                      <a:pt x="8832" y="0"/>
                    </a:lnTo>
                    <a:lnTo>
                      <a:pt x="8669" y="366"/>
                    </a:lnTo>
                    <a:lnTo>
                      <a:pt x="8507" y="692"/>
                    </a:lnTo>
                    <a:lnTo>
                      <a:pt x="8222" y="1017"/>
                    </a:lnTo>
                    <a:lnTo>
                      <a:pt x="7937" y="1302"/>
                    </a:lnTo>
                    <a:lnTo>
                      <a:pt x="7611" y="1506"/>
                    </a:lnTo>
                    <a:lnTo>
                      <a:pt x="7245" y="1669"/>
                    </a:lnTo>
                    <a:lnTo>
                      <a:pt x="6879" y="1791"/>
                    </a:lnTo>
                    <a:lnTo>
                      <a:pt x="6024" y="1791"/>
                    </a:lnTo>
                    <a:lnTo>
                      <a:pt x="5658" y="1669"/>
                    </a:lnTo>
                    <a:lnTo>
                      <a:pt x="5291" y="1506"/>
                    </a:lnTo>
                    <a:lnTo>
                      <a:pt x="4966" y="1302"/>
                    </a:lnTo>
                    <a:lnTo>
                      <a:pt x="4681" y="1017"/>
                    </a:lnTo>
                    <a:lnTo>
                      <a:pt x="4396" y="692"/>
                    </a:lnTo>
                    <a:lnTo>
                      <a:pt x="4233" y="366"/>
                    </a:lnTo>
                    <a:lnTo>
                      <a:pt x="40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0"/>
              <p:cNvSpPr/>
              <p:nvPr/>
            </p:nvSpPr>
            <p:spPr>
              <a:xfrm>
                <a:off x="1557800" y="3984850"/>
                <a:ext cx="16180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4518" extrusionOk="0">
                    <a:moveTo>
                      <a:pt x="2401" y="0"/>
                    </a:moveTo>
                    <a:lnTo>
                      <a:pt x="2238" y="366"/>
                    </a:lnTo>
                    <a:lnTo>
                      <a:pt x="2076" y="692"/>
                    </a:lnTo>
                    <a:lnTo>
                      <a:pt x="1791" y="1017"/>
                    </a:lnTo>
                    <a:lnTo>
                      <a:pt x="1506" y="1302"/>
                    </a:lnTo>
                    <a:lnTo>
                      <a:pt x="1180" y="1506"/>
                    </a:lnTo>
                    <a:lnTo>
                      <a:pt x="814" y="1669"/>
                    </a:lnTo>
                    <a:lnTo>
                      <a:pt x="448" y="1791"/>
                    </a:lnTo>
                    <a:lnTo>
                      <a:pt x="0" y="1791"/>
                    </a:lnTo>
                    <a:lnTo>
                      <a:pt x="0" y="4518"/>
                    </a:lnTo>
                    <a:lnTo>
                      <a:pt x="6471" y="4518"/>
                    </a:lnTo>
                    <a:lnTo>
                      <a:pt x="6471" y="1954"/>
                    </a:lnTo>
                    <a:lnTo>
                      <a:pt x="6431" y="1791"/>
                    </a:lnTo>
                    <a:lnTo>
                      <a:pt x="6390" y="1587"/>
                    </a:lnTo>
                    <a:lnTo>
                      <a:pt x="6308" y="1384"/>
                    </a:lnTo>
                    <a:lnTo>
                      <a:pt x="6186" y="1221"/>
                    </a:lnTo>
                    <a:lnTo>
                      <a:pt x="6064" y="1099"/>
                    </a:lnTo>
                    <a:lnTo>
                      <a:pt x="5901" y="977"/>
                    </a:lnTo>
                    <a:lnTo>
                      <a:pt x="5698" y="855"/>
                    </a:lnTo>
                    <a:lnTo>
                      <a:pt x="5535" y="814"/>
                    </a:lnTo>
                    <a:lnTo>
                      <a:pt x="240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6" name="Google Shape;1236;p40"/>
          <p:cNvGrpSpPr/>
          <p:nvPr/>
        </p:nvGrpSpPr>
        <p:grpSpPr>
          <a:xfrm rot="1613602">
            <a:off x="214500" y="187419"/>
            <a:ext cx="997439" cy="704182"/>
            <a:chOff x="3177449" y="4179063"/>
            <a:chExt cx="1073966" cy="758210"/>
          </a:xfrm>
        </p:grpSpPr>
        <p:sp>
          <p:nvSpPr>
            <p:cNvPr id="1237" name="Google Shape;1237;p40"/>
            <p:cNvSpPr/>
            <p:nvPr/>
          </p:nvSpPr>
          <p:spPr>
            <a:xfrm>
              <a:off x="3177449" y="4179104"/>
              <a:ext cx="1073628" cy="758169"/>
            </a:xfrm>
            <a:custGeom>
              <a:avLst/>
              <a:gdLst/>
              <a:ahLst/>
              <a:cxnLst/>
              <a:rect l="l" t="t" r="r" b="b"/>
              <a:pathLst>
                <a:path w="12276" h="8669" extrusionOk="0">
                  <a:moveTo>
                    <a:pt x="11984" y="5702"/>
                  </a:moveTo>
                  <a:lnTo>
                    <a:pt x="11984" y="5702"/>
                  </a:lnTo>
                  <a:lnTo>
                    <a:pt x="11810" y="5644"/>
                  </a:lnTo>
                  <a:lnTo>
                    <a:pt x="11402" y="5527"/>
                  </a:lnTo>
                  <a:lnTo>
                    <a:pt x="10879" y="5411"/>
                  </a:lnTo>
                  <a:lnTo>
                    <a:pt x="10588" y="5411"/>
                  </a:lnTo>
                  <a:lnTo>
                    <a:pt x="10297" y="5469"/>
                  </a:lnTo>
                  <a:lnTo>
                    <a:pt x="10297" y="5469"/>
                  </a:lnTo>
                  <a:lnTo>
                    <a:pt x="10123" y="5527"/>
                  </a:lnTo>
                  <a:lnTo>
                    <a:pt x="10123" y="5527"/>
                  </a:lnTo>
                  <a:lnTo>
                    <a:pt x="10123" y="5469"/>
                  </a:lnTo>
                  <a:lnTo>
                    <a:pt x="10123" y="5469"/>
                  </a:lnTo>
                  <a:lnTo>
                    <a:pt x="10123" y="5411"/>
                  </a:lnTo>
                  <a:lnTo>
                    <a:pt x="10123" y="5411"/>
                  </a:lnTo>
                  <a:lnTo>
                    <a:pt x="10123" y="5295"/>
                  </a:lnTo>
                  <a:lnTo>
                    <a:pt x="10123" y="5295"/>
                  </a:lnTo>
                  <a:lnTo>
                    <a:pt x="10181" y="5236"/>
                  </a:lnTo>
                  <a:lnTo>
                    <a:pt x="10239" y="5178"/>
                  </a:lnTo>
                  <a:lnTo>
                    <a:pt x="10239" y="5062"/>
                  </a:lnTo>
                  <a:lnTo>
                    <a:pt x="10239" y="5004"/>
                  </a:lnTo>
                  <a:lnTo>
                    <a:pt x="10239" y="5004"/>
                  </a:lnTo>
                  <a:lnTo>
                    <a:pt x="10181" y="4887"/>
                  </a:lnTo>
                  <a:lnTo>
                    <a:pt x="10123" y="4887"/>
                  </a:lnTo>
                  <a:lnTo>
                    <a:pt x="9948" y="4829"/>
                  </a:lnTo>
                  <a:lnTo>
                    <a:pt x="9948" y="4829"/>
                  </a:lnTo>
                  <a:lnTo>
                    <a:pt x="9890" y="4771"/>
                  </a:lnTo>
                  <a:lnTo>
                    <a:pt x="9890" y="4771"/>
                  </a:lnTo>
                  <a:lnTo>
                    <a:pt x="9832" y="4771"/>
                  </a:lnTo>
                  <a:lnTo>
                    <a:pt x="9832" y="4771"/>
                  </a:lnTo>
                  <a:lnTo>
                    <a:pt x="9774" y="4655"/>
                  </a:lnTo>
                  <a:lnTo>
                    <a:pt x="9774" y="4655"/>
                  </a:lnTo>
                  <a:lnTo>
                    <a:pt x="9599" y="4538"/>
                  </a:lnTo>
                  <a:lnTo>
                    <a:pt x="9424" y="4422"/>
                  </a:lnTo>
                  <a:lnTo>
                    <a:pt x="9250" y="4131"/>
                  </a:lnTo>
                  <a:lnTo>
                    <a:pt x="9250" y="4131"/>
                  </a:lnTo>
                  <a:lnTo>
                    <a:pt x="9075" y="3782"/>
                  </a:lnTo>
                  <a:lnTo>
                    <a:pt x="8901" y="3317"/>
                  </a:lnTo>
                  <a:lnTo>
                    <a:pt x="8610" y="2502"/>
                  </a:lnTo>
                  <a:lnTo>
                    <a:pt x="8610" y="2502"/>
                  </a:lnTo>
                  <a:lnTo>
                    <a:pt x="8843" y="2502"/>
                  </a:lnTo>
                  <a:lnTo>
                    <a:pt x="9075" y="2502"/>
                  </a:lnTo>
                  <a:lnTo>
                    <a:pt x="9483" y="2444"/>
                  </a:lnTo>
                  <a:lnTo>
                    <a:pt x="9483" y="2444"/>
                  </a:lnTo>
                  <a:lnTo>
                    <a:pt x="9483" y="2444"/>
                  </a:lnTo>
                  <a:lnTo>
                    <a:pt x="9774" y="2386"/>
                  </a:lnTo>
                  <a:lnTo>
                    <a:pt x="9774" y="2386"/>
                  </a:lnTo>
                  <a:lnTo>
                    <a:pt x="9715" y="2037"/>
                  </a:lnTo>
                  <a:lnTo>
                    <a:pt x="9657" y="1746"/>
                  </a:lnTo>
                  <a:lnTo>
                    <a:pt x="9541" y="1513"/>
                  </a:lnTo>
                  <a:lnTo>
                    <a:pt x="9541" y="1513"/>
                  </a:lnTo>
                  <a:lnTo>
                    <a:pt x="9424" y="1513"/>
                  </a:lnTo>
                  <a:lnTo>
                    <a:pt x="9308" y="1513"/>
                  </a:lnTo>
                  <a:lnTo>
                    <a:pt x="9134" y="1571"/>
                  </a:lnTo>
                  <a:lnTo>
                    <a:pt x="9134" y="1571"/>
                  </a:lnTo>
                  <a:lnTo>
                    <a:pt x="9134" y="1571"/>
                  </a:lnTo>
                  <a:lnTo>
                    <a:pt x="8552" y="1746"/>
                  </a:lnTo>
                  <a:lnTo>
                    <a:pt x="8552" y="1746"/>
                  </a:lnTo>
                  <a:lnTo>
                    <a:pt x="8552" y="1164"/>
                  </a:lnTo>
                  <a:lnTo>
                    <a:pt x="8552" y="699"/>
                  </a:lnTo>
                  <a:lnTo>
                    <a:pt x="8552" y="699"/>
                  </a:lnTo>
                  <a:lnTo>
                    <a:pt x="8494" y="582"/>
                  </a:lnTo>
                  <a:lnTo>
                    <a:pt x="8377" y="524"/>
                  </a:lnTo>
                  <a:lnTo>
                    <a:pt x="8261" y="466"/>
                  </a:lnTo>
                  <a:lnTo>
                    <a:pt x="8261" y="466"/>
                  </a:lnTo>
                  <a:lnTo>
                    <a:pt x="8261" y="175"/>
                  </a:lnTo>
                  <a:lnTo>
                    <a:pt x="8203" y="59"/>
                  </a:lnTo>
                  <a:lnTo>
                    <a:pt x="8145" y="1"/>
                  </a:lnTo>
                  <a:lnTo>
                    <a:pt x="8145" y="1"/>
                  </a:lnTo>
                  <a:lnTo>
                    <a:pt x="8086" y="117"/>
                  </a:lnTo>
                  <a:lnTo>
                    <a:pt x="8028" y="291"/>
                  </a:lnTo>
                  <a:lnTo>
                    <a:pt x="7970" y="757"/>
                  </a:lnTo>
                  <a:lnTo>
                    <a:pt x="7970" y="757"/>
                  </a:lnTo>
                  <a:lnTo>
                    <a:pt x="7854" y="582"/>
                  </a:lnTo>
                  <a:lnTo>
                    <a:pt x="7854" y="582"/>
                  </a:lnTo>
                  <a:lnTo>
                    <a:pt x="7737" y="582"/>
                  </a:lnTo>
                  <a:lnTo>
                    <a:pt x="7679" y="582"/>
                  </a:lnTo>
                  <a:lnTo>
                    <a:pt x="7505" y="582"/>
                  </a:lnTo>
                  <a:lnTo>
                    <a:pt x="7505" y="582"/>
                  </a:lnTo>
                  <a:lnTo>
                    <a:pt x="7446" y="408"/>
                  </a:lnTo>
                  <a:lnTo>
                    <a:pt x="7330" y="233"/>
                  </a:lnTo>
                  <a:lnTo>
                    <a:pt x="7214" y="117"/>
                  </a:lnTo>
                  <a:lnTo>
                    <a:pt x="7214" y="117"/>
                  </a:lnTo>
                  <a:lnTo>
                    <a:pt x="7097" y="59"/>
                  </a:lnTo>
                  <a:lnTo>
                    <a:pt x="6981" y="1"/>
                  </a:lnTo>
                  <a:lnTo>
                    <a:pt x="6923" y="117"/>
                  </a:lnTo>
                  <a:lnTo>
                    <a:pt x="6981" y="233"/>
                  </a:lnTo>
                  <a:lnTo>
                    <a:pt x="6981" y="233"/>
                  </a:lnTo>
                  <a:lnTo>
                    <a:pt x="7272" y="873"/>
                  </a:lnTo>
                  <a:lnTo>
                    <a:pt x="7388" y="1106"/>
                  </a:lnTo>
                  <a:lnTo>
                    <a:pt x="7446" y="1164"/>
                  </a:lnTo>
                  <a:lnTo>
                    <a:pt x="7505" y="1222"/>
                  </a:lnTo>
                  <a:lnTo>
                    <a:pt x="7505" y="1222"/>
                  </a:lnTo>
                  <a:lnTo>
                    <a:pt x="7621" y="1106"/>
                  </a:lnTo>
                  <a:lnTo>
                    <a:pt x="7621" y="990"/>
                  </a:lnTo>
                  <a:lnTo>
                    <a:pt x="7563" y="815"/>
                  </a:lnTo>
                  <a:lnTo>
                    <a:pt x="7563" y="815"/>
                  </a:lnTo>
                  <a:lnTo>
                    <a:pt x="7679" y="757"/>
                  </a:lnTo>
                  <a:lnTo>
                    <a:pt x="7737" y="757"/>
                  </a:lnTo>
                  <a:lnTo>
                    <a:pt x="7796" y="757"/>
                  </a:lnTo>
                  <a:lnTo>
                    <a:pt x="7796" y="757"/>
                  </a:lnTo>
                  <a:lnTo>
                    <a:pt x="8086" y="1339"/>
                  </a:lnTo>
                  <a:lnTo>
                    <a:pt x="8319" y="1920"/>
                  </a:lnTo>
                  <a:lnTo>
                    <a:pt x="8377" y="1920"/>
                  </a:lnTo>
                  <a:lnTo>
                    <a:pt x="8377" y="1979"/>
                  </a:lnTo>
                  <a:lnTo>
                    <a:pt x="8377" y="1979"/>
                  </a:lnTo>
                  <a:lnTo>
                    <a:pt x="8203" y="2037"/>
                  </a:lnTo>
                  <a:lnTo>
                    <a:pt x="8203" y="2037"/>
                  </a:lnTo>
                  <a:lnTo>
                    <a:pt x="8203" y="2269"/>
                  </a:lnTo>
                  <a:lnTo>
                    <a:pt x="8261" y="2560"/>
                  </a:lnTo>
                  <a:lnTo>
                    <a:pt x="8319" y="2560"/>
                  </a:lnTo>
                  <a:lnTo>
                    <a:pt x="8319" y="2560"/>
                  </a:lnTo>
                  <a:lnTo>
                    <a:pt x="8843" y="4480"/>
                  </a:lnTo>
                  <a:lnTo>
                    <a:pt x="8843" y="4480"/>
                  </a:lnTo>
                  <a:lnTo>
                    <a:pt x="8435" y="4713"/>
                  </a:lnTo>
                  <a:lnTo>
                    <a:pt x="8145" y="4946"/>
                  </a:lnTo>
                  <a:lnTo>
                    <a:pt x="8145" y="4946"/>
                  </a:lnTo>
                  <a:lnTo>
                    <a:pt x="8145" y="5062"/>
                  </a:lnTo>
                  <a:lnTo>
                    <a:pt x="8145" y="5236"/>
                  </a:lnTo>
                  <a:lnTo>
                    <a:pt x="8203" y="5702"/>
                  </a:lnTo>
                  <a:lnTo>
                    <a:pt x="8494" y="6633"/>
                  </a:lnTo>
                  <a:lnTo>
                    <a:pt x="8494" y="6633"/>
                  </a:lnTo>
                  <a:lnTo>
                    <a:pt x="8261" y="6807"/>
                  </a:lnTo>
                  <a:lnTo>
                    <a:pt x="7970" y="6924"/>
                  </a:lnTo>
                  <a:lnTo>
                    <a:pt x="7621" y="6982"/>
                  </a:lnTo>
                  <a:lnTo>
                    <a:pt x="7214" y="7040"/>
                  </a:lnTo>
                  <a:lnTo>
                    <a:pt x="7214" y="7040"/>
                  </a:lnTo>
                  <a:lnTo>
                    <a:pt x="6516" y="7040"/>
                  </a:lnTo>
                  <a:lnTo>
                    <a:pt x="5701" y="6982"/>
                  </a:lnTo>
                  <a:lnTo>
                    <a:pt x="5003" y="6924"/>
                  </a:lnTo>
                  <a:lnTo>
                    <a:pt x="4538" y="6865"/>
                  </a:lnTo>
                  <a:lnTo>
                    <a:pt x="4538" y="6865"/>
                  </a:lnTo>
                  <a:lnTo>
                    <a:pt x="4363" y="6749"/>
                  </a:lnTo>
                  <a:lnTo>
                    <a:pt x="4189" y="6516"/>
                  </a:lnTo>
                  <a:lnTo>
                    <a:pt x="4130" y="6342"/>
                  </a:lnTo>
                  <a:lnTo>
                    <a:pt x="4189" y="6051"/>
                  </a:lnTo>
                  <a:lnTo>
                    <a:pt x="4189" y="6051"/>
                  </a:lnTo>
                  <a:lnTo>
                    <a:pt x="4363" y="5295"/>
                  </a:lnTo>
                  <a:lnTo>
                    <a:pt x="4480" y="4771"/>
                  </a:lnTo>
                  <a:lnTo>
                    <a:pt x="4596" y="4364"/>
                  </a:lnTo>
                  <a:lnTo>
                    <a:pt x="4596" y="4364"/>
                  </a:lnTo>
                  <a:lnTo>
                    <a:pt x="4596" y="4364"/>
                  </a:lnTo>
                  <a:lnTo>
                    <a:pt x="4770" y="4073"/>
                  </a:lnTo>
                  <a:lnTo>
                    <a:pt x="4887" y="3840"/>
                  </a:lnTo>
                  <a:lnTo>
                    <a:pt x="4945" y="3666"/>
                  </a:lnTo>
                  <a:lnTo>
                    <a:pt x="4945" y="3666"/>
                  </a:lnTo>
                  <a:lnTo>
                    <a:pt x="4887" y="3549"/>
                  </a:lnTo>
                  <a:lnTo>
                    <a:pt x="4712" y="3491"/>
                  </a:lnTo>
                  <a:lnTo>
                    <a:pt x="4189" y="3375"/>
                  </a:lnTo>
                  <a:lnTo>
                    <a:pt x="3200" y="3200"/>
                  </a:lnTo>
                  <a:lnTo>
                    <a:pt x="3200" y="3200"/>
                  </a:lnTo>
                  <a:lnTo>
                    <a:pt x="2327" y="2968"/>
                  </a:lnTo>
                  <a:lnTo>
                    <a:pt x="1803" y="2909"/>
                  </a:lnTo>
                  <a:lnTo>
                    <a:pt x="1571" y="2909"/>
                  </a:lnTo>
                  <a:lnTo>
                    <a:pt x="1396" y="2968"/>
                  </a:lnTo>
                  <a:lnTo>
                    <a:pt x="1396" y="2968"/>
                  </a:lnTo>
                  <a:lnTo>
                    <a:pt x="1280" y="3026"/>
                  </a:lnTo>
                  <a:lnTo>
                    <a:pt x="1222" y="3142"/>
                  </a:lnTo>
                  <a:lnTo>
                    <a:pt x="1164" y="3433"/>
                  </a:lnTo>
                  <a:lnTo>
                    <a:pt x="1222" y="3724"/>
                  </a:lnTo>
                  <a:lnTo>
                    <a:pt x="1222" y="3957"/>
                  </a:lnTo>
                  <a:lnTo>
                    <a:pt x="1222" y="3957"/>
                  </a:lnTo>
                  <a:lnTo>
                    <a:pt x="931" y="4422"/>
                  </a:lnTo>
                  <a:lnTo>
                    <a:pt x="931" y="4422"/>
                  </a:lnTo>
                  <a:lnTo>
                    <a:pt x="814" y="4364"/>
                  </a:lnTo>
                  <a:lnTo>
                    <a:pt x="698" y="4364"/>
                  </a:lnTo>
                  <a:lnTo>
                    <a:pt x="524" y="4422"/>
                  </a:lnTo>
                  <a:lnTo>
                    <a:pt x="407" y="4480"/>
                  </a:lnTo>
                  <a:lnTo>
                    <a:pt x="349" y="4596"/>
                  </a:lnTo>
                  <a:lnTo>
                    <a:pt x="349" y="4596"/>
                  </a:lnTo>
                  <a:lnTo>
                    <a:pt x="291" y="4829"/>
                  </a:lnTo>
                  <a:lnTo>
                    <a:pt x="349" y="4946"/>
                  </a:lnTo>
                  <a:lnTo>
                    <a:pt x="465" y="5062"/>
                  </a:lnTo>
                  <a:lnTo>
                    <a:pt x="524" y="5120"/>
                  </a:lnTo>
                  <a:lnTo>
                    <a:pt x="524" y="5120"/>
                  </a:lnTo>
                  <a:lnTo>
                    <a:pt x="349" y="5644"/>
                  </a:lnTo>
                  <a:lnTo>
                    <a:pt x="175" y="6109"/>
                  </a:lnTo>
                  <a:lnTo>
                    <a:pt x="175" y="6109"/>
                  </a:lnTo>
                  <a:lnTo>
                    <a:pt x="58" y="6400"/>
                  </a:lnTo>
                  <a:lnTo>
                    <a:pt x="58" y="6633"/>
                  </a:lnTo>
                  <a:lnTo>
                    <a:pt x="0" y="6807"/>
                  </a:lnTo>
                  <a:lnTo>
                    <a:pt x="0" y="6807"/>
                  </a:lnTo>
                  <a:lnTo>
                    <a:pt x="698" y="6807"/>
                  </a:lnTo>
                  <a:lnTo>
                    <a:pt x="698" y="6807"/>
                  </a:lnTo>
                  <a:lnTo>
                    <a:pt x="582" y="7040"/>
                  </a:lnTo>
                  <a:lnTo>
                    <a:pt x="582" y="7331"/>
                  </a:lnTo>
                  <a:lnTo>
                    <a:pt x="582" y="7331"/>
                  </a:lnTo>
                  <a:lnTo>
                    <a:pt x="582" y="7622"/>
                  </a:lnTo>
                  <a:lnTo>
                    <a:pt x="698" y="7854"/>
                  </a:lnTo>
                  <a:lnTo>
                    <a:pt x="814" y="8087"/>
                  </a:lnTo>
                  <a:lnTo>
                    <a:pt x="989" y="8262"/>
                  </a:lnTo>
                  <a:lnTo>
                    <a:pt x="1164" y="8436"/>
                  </a:lnTo>
                  <a:lnTo>
                    <a:pt x="1396" y="8552"/>
                  </a:lnTo>
                  <a:lnTo>
                    <a:pt x="1629" y="8669"/>
                  </a:lnTo>
                  <a:lnTo>
                    <a:pt x="1920" y="8669"/>
                  </a:lnTo>
                  <a:lnTo>
                    <a:pt x="1920" y="8669"/>
                  </a:lnTo>
                  <a:lnTo>
                    <a:pt x="2211" y="8669"/>
                  </a:lnTo>
                  <a:lnTo>
                    <a:pt x="2443" y="8552"/>
                  </a:lnTo>
                  <a:lnTo>
                    <a:pt x="2676" y="8436"/>
                  </a:lnTo>
                  <a:lnTo>
                    <a:pt x="2851" y="8262"/>
                  </a:lnTo>
                  <a:lnTo>
                    <a:pt x="3025" y="8087"/>
                  </a:lnTo>
                  <a:lnTo>
                    <a:pt x="3141" y="7854"/>
                  </a:lnTo>
                  <a:lnTo>
                    <a:pt x="3258" y="7622"/>
                  </a:lnTo>
                  <a:lnTo>
                    <a:pt x="3258" y="7331"/>
                  </a:lnTo>
                  <a:lnTo>
                    <a:pt x="3258" y="7331"/>
                  </a:lnTo>
                  <a:lnTo>
                    <a:pt x="3258" y="7331"/>
                  </a:lnTo>
                  <a:lnTo>
                    <a:pt x="3607" y="7331"/>
                  </a:lnTo>
                  <a:lnTo>
                    <a:pt x="3607" y="7331"/>
                  </a:lnTo>
                  <a:lnTo>
                    <a:pt x="3665" y="7214"/>
                  </a:lnTo>
                  <a:lnTo>
                    <a:pt x="3665" y="7214"/>
                  </a:lnTo>
                  <a:lnTo>
                    <a:pt x="4945" y="7389"/>
                  </a:lnTo>
                  <a:lnTo>
                    <a:pt x="4945" y="7389"/>
                  </a:lnTo>
                  <a:lnTo>
                    <a:pt x="5759" y="7447"/>
                  </a:lnTo>
                  <a:lnTo>
                    <a:pt x="6690" y="7447"/>
                  </a:lnTo>
                  <a:lnTo>
                    <a:pt x="7912" y="7447"/>
                  </a:lnTo>
                  <a:lnTo>
                    <a:pt x="7912" y="7447"/>
                  </a:lnTo>
                  <a:lnTo>
                    <a:pt x="8261" y="7273"/>
                  </a:lnTo>
                  <a:lnTo>
                    <a:pt x="8843" y="6865"/>
                  </a:lnTo>
                  <a:lnTo>
                    <a:pt x="8843" y="6865"/>
                  </a:lnTo>
                  <a:lnTo>
                    <a:pt x="8726" y="7273"/>
                  </a:lnTo>
                  <a:lnTo>
                    <a:pt x="8668" y="7505"/>
                  </a:lnTo>
                  <a:lnTo>
                    <a:pt x="8668" y="7505"/>
                  </a:lnTo>
                  <a:lnTo>
                    <a:pt x="9192" y="7505"/>
                  </a:lnTo>
                  <a:lnTo>
                    <a:pt x="9192" y="7505"/>
                  </a:lnTo>
                  <a:lnTo>
                    <a:pt x="9192" y="7738"/>
                  </a:lnTo>
                  <a:lnTo>
                    <a:pt x="9308" y="7971"/>
                  </a:lnTo>
                  <a:lnTo>
                    <a:pt x="9424" y="8145"/>
                  </a:lnTo>
                  <a:lnTo>
                    <a:pt x="9599" y="8320"/>
                  </a:lnTo>
                  <a:lnTo>
                    <a:pt x="9774" y="8494"/>
                  </a:lnTo>
                  <a:lnTo>
                    <a:pt x="10006" y="8611"/>
                  </a:lnTo>
                  <a:lnTo>
                    <a:pt x="10239" y="8669"/>
                  </a:lnTo>
                  <a:lnTo>
                    <a:pt x="10530" y="8669"/>
                  </a:lnTo>
                  <a:lnTo>
                    <a:pt x="10530" y="8669"/>
                  </a:lnTo>
                  <a:lnTo>
                    <a:pt x="10763" y="8669"/>
                  </a:lnTo>
                  <a:lnTo>
                    <a:pt x="11053" y="8552"/>
                  </a:lnTo>
                  <a:lnTo>
                    <a:pt x="11228" y="8436"/>
                  </a:lnTo>
                  <a:lnTo>
                    <a:pt x="11461" y="8262"/>
                  </a:lnTo>
                  <a:lnTo>
                    <a:pt x="11635" y="8087"/>
                  </a:lnTo>
                  <a:lnTo>
                    <a:pt x="11752" y="7854"/>
                  </a:lnTo>
                  <a:lnTo>
                    <a:pt x="11810" y="7622"/>
                  </a:lnTo>
                  <a:lnTo>
                    <a:pt x="11868" y="7331"/>
                  </a:lnTo>
                  <a:lnTo>
                    <a:pt x="11868" y="7331"/>
                  </a:lnTo>
                  <a:lnTo>
                    <a:pt x="11810" y="7098"/>
                  </a:lnTo>
                  <a:lnTo>
                    <a:pt x="11752" y="6865"/>
                  </a:lnTo>
                  <a:lnTo>
                    <a:pt x="11752" y="6865"/>
                  </a:lnTo>
                  <a:lnTo>
                    <a:pt x="12275" y="6865"/>
                  </a:lnTo>
                  <a:lnTo>
                    <a:pt x="12275" y="6865"/>
                  </a:lnTo>
                  <a:lnTo>
                    <a:pt x="12217" y="6574"/>
                  </a:lnTo>
                  <a:lnTo>
                    <a:pt x="12101" y="6284"/>
                  </a:lnTo>
                  <a:lnTo>
                    <a:pt x="11926" y="5993"/>
                  </a:lnTo>
                  <a:lnTo>
                    <a:pt x="11926" y="5993"/>
                  </a:lnTo>
                  <a:lnTo>
                    <a:pt x="11984" y="5818"/>
                  </a:lnTo>
                  <a:lnTo>
                    <a:pt x="11984" y="5702"/>
                  </a:lnTo>
                  <a:lnTo>
                    <a:pt x="11984" y="5702"/>
                  </a:lnTo>
                  <a:close/>
                  <a:moveTo>
                    <a:pt x="8086" y="931"/>
                  </a:moveTo>
                  <a:lnTo>
                    <a:pt x="8086" y="931"/>
                  </a:lnTo>
                  <a:lnTo>
                    <a:pt x="8203" y="757"/>
                  </a:lnTo>
                  <a:lnTo>
                    <a:pt x="8261" y="582"/>
                  </a:lnTo>
                  <a:lnTo>
                    <a:pt x="8261" y="582"/>
                  </a:lnTo>
                  <a:lnTo>
                    <a:pt x="8319" y="641"/>
                  </a:lnTo>
                  <a:lnTo>
                    <a:pt x="8435" y="699"/>
                  </a:lnTo>
                  <a:lnTo>
                    <a:pt x="8435" y="699"/>
                  </a:lnTo>
                  <a:lnTo>
                    <a:pt x="8435" y="1048"/>
                  </a:lnTo>
                  <a:lnTo>
                    <a:pt x="8435" y="1630"/>
                  </a:lnTo>
                  <a:lnTo>
                    <a:pt x="8435" y="1630"/>
                  </a:lnTo>
                  <a:lnTo>
                    <a:pt x="8086" y="931"/>
                  </a:lnTo>
                  <a:lnTo>
                    <a:pt x="8086" y="931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8" name="Google Shape;1238;p40"/>
            <p:cNvGrpSpPr/>
            <p:nvPr/>
          </p:nvGrpSpPr>
          <p:grpSpPr>
            <a:xfrm>
              <a:off x="3177787" y="4179063"/>
              <a:ext cx="1073628" cy="758169"/>
              <a:chOff x="4008525" y="1912125"/>
              <a:chExt cx="306900" cy="216725"/>
            </a:xfrm>
          </p:grpSpPr>
          <p:sp>
            <p:nvSpPr>
              <p:cNvPr id="1239" name="Google Shape;1239;p40"/>
              <p:cNvSpPr/>
              <p:nvPr/>
            </p:nvSpPr>
            <p:spPr>
              <a:xfrm>
                <a:off x="4255750" y="2032850"/>
                <a:ext cx="87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66" extrusionOk="0">
                    <a:moveTo>
                      <a:pt x="1" y="0"/>
                    </a:moveTo>
                    <a:lnTo>
                      <a:pt x="59" y="233"/>
                    </a:lnTo>
                    <a:lnTo>
                      <a:pt x="117" y="407"/>
                    </a:lnTo>
                    <a:lnTo>
                      <a:pt x="175" y="466"/>
                    </a:lnTo>
                    <a:lnTo>
                      <a:pt x="234" y="466"/>
                    </a:lnTo>
                    <a:lnTo>
                      <a:pt x="292" y="407"/>
                    </a:lnTo>
                    <a:lnTo>
                      <a:pt x="350" y="349"/>
                    </a:lnTo>
                    <a:lnTo>
                      <a:pt x="350" y="233"/>
                    </a:lnTo>
                    <a:lnTo>
                      <a:pt x="350" y="117"/>
                    </a:lnTo>
                    <a:lnTo>
                      <a:pt x="234" y="58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0"/>
              <p:cNvSpPr/>
              <p:nvPr/>
            </p:nvSpPr>
            <p:spPr>
              <a:xfrm>
                <a:off x="4252850" y="2029925"/>
                <a:ext cx="8750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758" extrusionOk="0">
                    <a:moveTo>
                      <a:pt x="1" y="1"/>
                    </a:moveTo>
                    <a:lnTo>
                      <a:pt x="233" y="757"/>
                    </a:lnTo>
                    <a:lnTo>
                      <a:pt x="291" y="757"/>
                    </a:lnTo>
                    <a:lnTo>
                      <a:pt x="350" y="699"/>
                    </a:lnTo>
                    <a:lnTo>
                      <a:pt x="350" y="641"/>
                    </a:lnTo>
                    <a:lnTo>
                      <a:pt x="291" y="350"/>
                    </a:lnTo>
                    <a:lnTo>
                      <a:pt x="117" y="5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0"/>
              <p:cNvSpPr/>
              <p:nvPr/>
            </p:nvSpPr>
            <p:spPr>
              <a:xfrm>
                <a:off x="4015775" y="2019750"/>
                <a:ext cx="160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816" extrusionOk="0">
                    <a:moveTo>
                      <a:pt x="408" y="1"/>
                    </a:moveTo>
                    <a:lnTo>
                      <a:pt x="234" y="59"/>
                    </a:lnTo>
                    <a:lnTo>
                      <a:pt x="117" y="117"/>
                    </a:lnTo>
                    <a:lnTo>
                      <a:pt x="59" y="292"/>
                    </a:lnTo>
                    <a:lnTo>
                      <a:pt x="1" y="408"/>
                    </a:lnTo>
                    <a:lnTo>
                      <a:pt x="1" y="524"/>
                    </a:lnTo>
                    <a:lnTo>
                      <a:pt x="117" y="699"/>
                    </a:lnTo>
                    <a:lnTo>
                      <a:pt x="234" y="815"/>
                    </a:lnTo>
                    <a:lnTo>
                      <a:pt x="292" y="815"/>
                    </a:lnTo>
                    <a:lnTo>
                      <a:pt x="524" y="524"/>
                    </a:lnTo>
                    <a:lnTo>
                      <a:pt x="641" y="292"/>
                    </a:lnTo>
                    <a:lnTo>
                      <a:pt x="641" y="175"/>
                    </a:lnTo>
                    <a:lnTo>
                      <a:pt x="641" y="117"/>
                    </a:lnTo>
                    <a:lnTo>
                      <a:pt x="583" y="59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0"/>
              <p:cNvSpPr/>
              <p:nvPr/>
            </p:nvSpPr>
            <p:spPr>
              <a:xfrm>
                <a:off x="4212125" y="2022650"/>
                <a:ext cx="27650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2387" extrusionOk="0">
                    <a:moveTo>
                      <a:pt x="815" y="1"/>
                    </a:moveTo>
                    <a:lnTo>
                      <a:pt x="466" y="176"/>
                    </a:lnTo>
                    <a:lnTo>
                      <a:pt x="233" y="350"/>
                    </a:lnTo>
                    <a:lnTo>
                      <a:pt x="1" y="525"/>
                    </a:lnTo>
                    <a:lnTo>
                      <a:pt x="1" y="699"/>
                    </a:lnTo>
                    <a:lnTo>
                      <a:pt x="1" y="932"/>
                    </a:lnTo>
                    <a:lnTo>
                      <a:pt x="175" y="1572"/>
                    </a:lnTo>
                    <a:lnTo>
                      <a:pt x="408" y="2386"/>
                    </a:lnTo>
                    <a:lnTo>
                      <a:pt x="757" y="2037"/>
                    </a:lnTo>
                    <a:lnTo>
                      <a:pt x="931" y="1688"/>
                    </a:lnTo>
                    <a:lnTo>
                      <a:pt x="1048" y="1455"/>
                    </a:lnTo>
                    <a:lnTo>
                      <a:pt x="1106" y="1223"/>
                    </a:lnTo>
                    <a:lnTo>
                      <a:pt x="1106" y="990"/>
                    </a:lnTo>
                    <a:lnTo>
                      <a:pt x="1106" y="757"/>
                    </a:lnTo>
                    <a:lnTo>
                      <a:pt x="990" y="35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0"/>
              <p:cNvSpPr/>
              <p:nvPr/>
            </p:nvSpPr>
            <p:spPr>
              <a:xfrm>
                <a:off x="4215025" y="1970300"/>
                <a:ext cx="21850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201" extrusionOk="0">
                    <a:moveTo>
                      <a:pt x="234" y="1"/>
                    </a:moveTo>
                    <a:lnTo>
                      <a:pt x="1" y="59"/>
                    </a:lnTo>
                    <a:lnTo>
                      <a:pt x="350" y="1455"/>
                    </a:lnTo>
                    <a:lnTo>
                      <a:pt x="757" y="3142"/>
                    </a:lnTo>
                    <a:lnTo>
                      <a:pt x="815" y="3200"/>
                    </a:lnTo>
                    <a:lnTo>
                      <a:pt x="815" y="3142"/>
                    </a:lnTo>
                    <a:lnTo>
                      <a:pt x="874" y="2793"/>
                    </a:lnTo>
                    <a:lnTo>
                      <a:pt x="874" y="1920"/>
                    </a:lnTo>
                    <a:lnTo>
                      <a:pt x="757" y="1513"/>
                    </a:lnTo>
                    <a:lnTo>
                      <a:pt x="525" y="873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0"/>
              <p:cNvSpPr/>
              <p:nvPr/>
            </p:nvSpPr>
            <p:spPr>
              <a:xfrm>
                <a:off x="4012875" y="1970300"/>
                <a:ext cx="248725" cy="128025"/>
              </a:xfrm>
              <a:custGeom>
                <a:avLst/>
                <a:gdLst/>
                <a:ahLst/>
                <a:cxnLst/>
                <a:rect l="l" t="t" r="r" b="b"/>
                <a:pathLst>
                  <a:path w="9949" h="5121" extrusionOk="0">
                    <a:moveTo>
                      <a:pt x="8261" y="1"/>
                    </a:moveTo>
                    <a:lnTo>
                      <a:pt x="8261" y="59"/>
                    </a:lnTo>
                    <a:lnTo>
                      <a:pt x="8494" y="757"/>
                    </a:lnTo>
                    <a:lnTo>
                      <a:pt x="8785" y="1571"/>
                    </a:lnTo>
                    <a:lnTo>
                      <a:pt x="8785" y="1920"/>
                    </a:lnTo>
                    <a:lnTo>
                      <a:pt x="8785" y="2328"/>
                    </a:lnTo>
                    <a:lnTo>
                      <a:pt x="8785" y="3084"/>
                    </a:lnTo>
                    <a:lnTo>
                      <a:pt x="8785" y="3317"/>
                    </a:lnTo>
                    <a:lnTo>
                      <a:pt x="8785" y="3549"/>
                    </a:lnTo>
                    <a:lnTo>
                      <a:pt x="8727" y="3782"/>
                    </a:lnTo>
                    <a:lnTo>
                      <a:pt x="8611" y="4015"/>
                    </a:lnTo>
                    <a:lnTo>
                      <a:pt x="8378" y="4247"/>
                    </a:lnTo>
                    <a:lnTo>
                      <a:pt x="8029" y="4480"/>
                    </a:lnTo>
                    <a:lnTo>
                      <a:pt x="7563" y="4597"/>
                    </a:lnTo>
                    <a:lnTo>
                      <a:pt x="7040" y="4713"/>
                    </a:lnTo>
                    <a:lnTo>
                      <a:pt x="6342" y="4713"/>
                    </a:lnTo>
                    <a:lnTo>
                      <a:pt x="5527" y="4655"/>
                    </a:lnTo>
                    <a:lnTo>
                      <a:pt x="4829" y="4597"/>
                    </a:lnTo>
                    <a:lnTo>
                      <a:pt x="4364" y="4480"/>
                    </a:lnTo>
                    <a:lnTo>
                      <a:pt x="4189" y="4364"/>
                    </a:lnTo>
                    <a:lnTo>
                      <a:pt x="4015" y="4189"/>
                    </a:lnTo>
                    <a:lnTo>
                      <a:pt x="3956" y="3957"/>
                    </a:lnTo>
                    <a:lnTo>
                      <a:pt x="4015" y="3724"/>
                    </a:lnTo>
                    <a:lnTo>
                      <a:pt x="4247" y="2677"/>
                    </a:lnTo>
                    <a:lnTo>
                      <a:pt x="4364" y="2095"/>
                    </a:lnTo>
                    <a:lnTo>
                      <a:pt x="4422" y="1862"/>
                    </a:lnTo>
                    <a:lnTo>
                      <a:pt x="4364" y="1688"/>
                    </a:lnTo>
                    <a:lnTo>
                      <a:pt x="4247" y="1630"/>
                    </a:lnTo>
                    <a:lnTo>
                      <a:pt x="3898" y="1513"/>
                    </a:lnTo>
                    <a:lnTo>
                      <a:pt x="2909" y="1397"/>
                    </a:lnTo>
                    <a:lnTo>
                      <a:pt x="1455" y="1397"/>
                    </a:lnTo>
                    <a:lnTo>
                      <a:pt x="1222" y="1455"/>
                    </a:lnTo>
                    <a:lnTo>
                      <a:pt x="1048" y="1630"/>
                    </a:lnTo>
                    <a:lnTo>
                      <a:pt x="815" y="1920"/>
                    </a:lnTo>
                    <a:lnTo>
                      <a:pt x="408" y="2677"/>
                    </a:lnTo>
                    <a:lnTo>
                      <a:pt x="117" y="3491"/>
                    </a:lnTo>
                    <a:lnTo>
                      <a:pt x="1" y="3840"/>
                    </a:lnTo>
                    <a:lnTo>
                      <a:pt x="1" y="4073"/>
                    </a:lnTo>
                    <a:lnTo>
                      <a:pt x="1280" y="4306"/>
                    </a:lnTo>
                    <a:lnTo>
                      <a:pt x="2211" y="4538"/>
                    </a:lnTo>
                    <a:lnTo>
                      <a:pt x="2793" y="4713"/>
                    </a:lnTo>
                    <a:lnTo>
                      <a:pt x="3084" y="4829"/>
                    </a:lnTo>
                    <a:lnTo>
                      <a:pt x="3491" y="4887"/>
                    </a:lnTo>
                    <a:lnTo>
                      <a:pt x="4771" y="5062"/>
                    </a:lnTo>
                    <a:lnTo>
                      <a:pt x="5585" y="5120"/>
                    </a:lnTo>
                    <a:lnTo>
                      <a:pt x="6516" y="5120"/>
                    </a:lnTo>
                    <a:lnTo>
                      <a:pt x="7738" y="5062"/>
                    </a:lnTo>
                    <a:lnTo>
                      <a:pt x="7854" y="5004"/>
                    </a:lnTo>
                    <a:lnTo>
                      <a:pt x="8087" y="4887"/>
                    </a:lnTo>
                    <a:lnTo>
                      <a:pt x="8669" y="4480"/>
                    </a:lnTo>
                    <a:lnTo>
                      <a:pt x="9250" y="4073"/>
                    </a:lnTo>
                    <a:lnTo>
                      <a:pt x="9658" y="3666"/>
                    </a:lnTo>
                    <a:lnTo>
                      <a:pt x="9832" y="3433"/>
                    </a:lnTo>
                    <a:lnTo>
                      <a:pt x="9890" y="3258"/>
                    </a:lnTo>
                    <a:lnTo>
                      <a:pt x="9949" y="3142"/>
                    </a:lnTo>
                    <a:lnTo>
                      <a:pt x="9890" y="3084"/>
                    </a:lnTo>
                    <a:lnTo>
                      <a:pt x="9774" y="2677"/>
                    </a:lnTo>
                    <a:lnTo>
                      <a:pt x="9600" y="2270"/>
                    </a:lnTo>
                    <a:lnTo>
                      <a:pt x="9425" y="2211"/>
                    </a:lnTo>
                    <a:lnTo>
                      <a:pt x="9250" y="2095"/>
                    </a:lnTo>
                    <a:lnTo>
                      <a:pt x="9076" y="1804"/>
                    </a:lnTo>
                    <a:lnTo>
                      <a:pt x="8843" y="1281"/>
                    </a:lnTo>
                    <a:lnTo>
                      <a:pt x="8611" y="699"/>
                    </a:lnTo>
                    <a:lnTo>
                      <a:pt x="8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0"/>
              <p:cNvSpPr/>
              <p:nvPr/>
            </p:nvSpPr>
            <p:spPr>
              <a:xfrm>
                <a:off x="4037600" y="1984850"/>
                <a:ext cx="945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455" extrusionOk="0">
                    <a:moveTo>
                      <a:pt x="233" y="0"/>
                    </a:moveTo>
                    <a:lnTo>
                      <a:pt x="117" y="117"/>
                    </a:lnTo>
                    <a:lnTo>
                      <a:pt x="59" y="233"/>
                    </a:lnTo>
                    <a:lnTo>
                      <a:pt x="1" y="582"/>
                    </a:lnTo>
                    <a:lnTo>
                      <a:pt x="59" y="873"/>
                    </a:lnTo>
                    <a:lnTo>
                      <a:pt x="59" y="1048"/>
                    </a:lnTo>
                    <a:lnTo>
                      <a:pt x="408" y="1106"/>
                    </a:lnTo>
                    <a:lnTo>
                      <a:pt x="1280" y="1280"/>
                    </a:lnTo>
                    <a:lnTo>
                      <a:pt x="2386" y="1397"/>
                    </a:lnTo>
                    <a:lnTo>
                      <a:pt x="2909" y="1455"/>
                    </a:lnTo>
                    <a:lnTo>
                      <a:pt x="3433" y="1397"/>
                    </a:lnTo>
                    <a:lnTo>
                      <a:pt x="3607" y="1164"/>
                    </a:lnTo>
                    <a:lnTo>
                      <a:pt x="3724" y="931"/>
                    </a:lnTo>
                    <a:lnTo>
                      <a:pt x="3782" y="699"/>
                    </a:lnTo>
                    <a:lnTo>
                      <a:pt x="3724" y="640"/>
                    </a:lnTo>
                    <a:lnTo>
                      <a:pt x="3549" y="582"/>
                    </a:lnTo>
                    <a:lnTo>
                      <a:pt x="3026" y="466"/>
                    </a:lnTo>
                    <a:lnTo>
                      <a:pt x="2037" y="291"/>
                    </a:lnTo>
                    <a:lnTo>
                      <a:pt x="1164" y="59"/>
                    </a:lnTo>
                    <a:lnTo>
                      <a:pt x="6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0"/>
              <p:cNvSpPr/>
              <p:nvPr/>
            </p:nvSpPr>
            <p:spPr>
              <a:xfrm>
                <a:off x="4236850" y="2061925"/>
                <a:ext cx="68375" cy="66925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2677" extrusionOk="0">
                    <a:moveTo>
                      <a:pt x="1106" y="1"/>
                    </a:moveTo>
                    <a:lnTo>
                      <a:pt x="873" y="59"/>
                    </a:lnTo>
                    <a:lnTo>
                      <a:pt x="641" y="175"/>
                    </a:lnTo>
                    <a:lnTo>
                      <a:pt x="408" y="350"/>
                    </a:lnTo>
                    <a:lnTo>
                      <a:pt x="233" y="582"/>
                    </a:lnTo>
                    <a:lnTo>
                      <a:pt x="117" y="815"/>
                    </a:lnTo>
                    <a:lnTo>
                      <a:pt x="59" y="1048"/>
                    </a:lnTo>
                    <a:lnTo>
                      <a:pt x="1" y="1339"/>
                    </a:lnTo>
                    <a:lnTo>
                      <a:pt x="59" y="1571"/>
                    </a:lnTo>
                    <a:lnTo>
                      <a:pt x="117" y="1862"/>
                    </a:lnTo>
                    <a:lnTo>
                      <a:pt x="233" y="2095"/>
                    </a:lnTo>
                    <a:lnTo>
                      <a:pt x="408" y="2270"/>
                    </a:lnTo>
                    <a:lnTo>
                      <a:pt x="641" y="2444"/>
                    </a:lnTo>
                    <a:lnTo>
                      <a:pt x="873" y="2560"/>
                    </a:lnTo>
                    <a:lnTo>
                      <a:pt x="1106" y="2619"/>
                    </a:lnTo>
                    <a:lnTo>
                      <a:pt x="1397" y="2677"/>
                    </a:lnTo>
                    <a:lnTo>
                      <a:pt x="1630" y="2619"/>
                    </a:lnTo>
                    <a:lnTo>
                      <a:pt x="1920" y="2560"/>
                    </a:lnTo>
                    <a:lnTo>
                      <a:pt x="2095" y="2444"/>
                    </a:lnTo>
                    <a:lnTo>
                      <a:pt x="2328" y="2270"/>
                    </a:lnTo>
                    <a:lnTo>
                      <a:pt x="2502" y="2095"/>
                    </a:lnTo>
                    <a:lnTo>
                      <a:pt x="2619" y="1862"/>
                    </a:lnTo>
                    <a:lnTo>
                      <a:pt x="2677" y="1571"/>
                    </a:lnTo>
                    <a:lnTo>
                      <a:pt x="2735" y="1339"/>
                    </a:lnTo>
                    <a:lnTo>
                      <a:pt x="2677" y="1048"/>
                    </a:lnTo>
                    <a:lnTo>
                      <a:pt x="2619" y="815"/>
                    </a:lnTo>
                    <a:lnTo>
                      <a:pt x="2502" y="582"/>
                    </a:lnTo>
                    <a:lnTo>
                      <a:pt x="2328" y="350"/>
                    </a:lnTo>
                    <a:lnTo>
                      <a:pt x="2095" y="175"/>
                    </a:lnTo>
                    <a:lnTo>
                      <a:pt x="1920" y="59"/>
                    </a:lnTo>
                    <a:lnTo>
                      <a:pt x="16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0"/>
              <p:cNvSpPr/>
              <p:nvPr/>
            </p:nvSpPr>
            <p:spPr>
              <a:xfrm>
                <a:off x="4252850" y="2076475"/>
                <a:ext cx="363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455" extrusionOk="0">
                    <a:moveTo>
                      <a:pt x="757" y="0"/>
                    </a:moveTo>
                    <a:lnTo>
                      <a:pt x="466" y="59"/>
                    </a:lnTo>
                    <a:lnTo>
                      <a:pt x="233" y="233"/>
                    </a:lnTo>
                    <a:lnTo>
                      <a:pt x="59" y="466"/>
                    </a:lnTo>
                    <a:lnTo>
                      <a:pt x="1" y="757"/>
                    </a:lnTo>
                    <a:lnTo>
                      <a:pt x="59" y="989"/>
                    </a:lnTo>
                    <a:lnTo>
                      <a:pt x="233" y="1222"/>
                    </a:lnTo>
                    <a:lnTo>
                      <a:pt x="466" y="1397"/>
                    </a:lnTo>
                    <a:lnTo>
                      <a:pt x="757" y="1455"/>
                    </a:lnTo>
                    <a:lnTo>
                      <a:pt x="990" y="1397"/>
                    </a:lnTo>
                    <a:lnTo>
                      <a:pt x="1222" y="1222"/>
                    </a:lnTo>
                    <a:lnTo>
                      <a:pt x="1397" y="989"/>
                    </a:lnTo>
                    <a:lnTo>
                      <a:pt x="1455" y="757"/>
                    </a:lnTo>
                    <a:lnTo>
                      <a:pt x="1397" y="466"/>
                    </a:lnTo>
                    <a:lnTo>
                      <a:pt x="1222" y="233"/>
                    </a:lnTo>
                    <a:lnTo>
                      <a:pt x="990" y="59"/>
                    </a:lnTo>
                    <a:lnTo>
                      <a:pt x="7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0"/>
              <p:cNvSpPr/>
              <p:nvPr/>
            </p:nvSpPr>
            <p:spPr>
              <a:xfrm>
                <a:off x="4258675" y="2082300"/>
                <a:ext cx="247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90" extrusionOk="0">
                    <a:moveTo>
                      <a:pt x="524" y="0"/>
                    </a:moveTo>
                    <a:lnTo>
                      <a:pt x="291" y="58"/>
                    </a:lnTo>
                    <a:lnTo>
                      <a:pt x="175" y="175"/>
                    </a:lnTo>
                    <a:lnTo>
                      <a:pt x="58" y="291"/>
                    </a:lnTo>
                    <a:lnTo>
                      <a:pt x="0" y="524"/>
                    </a:lnTo>
                    <a:lnTo>
                      <a:pt x="58" y="698"/>
                    </a:lnTo>
                    <a:lnTo>
                      <a:pt x="175" y="873"/>
                    </a:lnTo>
                    <a:lnTo>
                      <a:pt x="291" y="931"/>
                    </a:lnTo>
                    <a:lnTo>
                      <a:pt x="524" y="989"/>
                    </a:lnTo>
                    <a:lnTo>
                      <a:pt x="698" y="931"/>
                    </a:lnTo>
                    <a:lnTo>
                      <a:pt x="815" y="873"/>
                    </a:lnTo>
                    <a:lnTo>
                      <a:pt x="931" y="698"/>
                    </a:lnTo>
                    <a:lnTo>
                      <a:pt x="989" y="524"/>
                    </a:lnTo>
                    <a:lnTo>
                      <a:pt x="931" y="291"/>
                    </a:lnTo>
                    <a:lnTo>
                      <a:pt x="815" y="175"/>
                    </a:lnTo>
                    <a:lnTo>
                      <a:pt x="698" y="5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0"/>
              <p:cNvSpPr/>
              <p:nvPr/>
            </p:nvSpPr>
            <p:spPr>
              <a:xfrm>
                <a:off x="4265950" y="2047375"/>
                <a:ext cx="4220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700" extrusionOk="0">
                    <a:moveTo>
                      <a:pt x="233" y="1"/>
                    </a:moveTo>
                    <a:lnTo>
                      <a:pt x="0" y="59"/>
                    </a:lnTo>
                    <a:lnTo>
                      <a:pt x="175" y="59"/>
                    </a:lnTo>
                    <a:lnTo>
                      <a:pt x="582" y="175"/>
                    </a:lnTo>
                    <a:lnTo>
                      <a:pt x="1105" y="350"/>
                    </a:lnTo>
                    <a:lnTo>
                      <a:pt x="1338" y="525"/>
                    </a:lnTo>
                    <a:lnTo>
                      <a:pt x="1571" y="699"/>
                    </a:lnTo>
                    <a:lnTo>
                      <a:pt x="1629" y="525"/>
                    </a:lnTo>
                    <a:lnTo>
                      <a:pt x="1687" y="408"/>
                    </a:lnTo>
                    <a:lnTo>
                      <a:pt x="1687" y="292"/>
                    </a:lnTo>
                    <a:lnTo>
                      <a:pt x="1513" y="234"/>
                    </a:lnTo>
                    <a:lnTo>
                      <a:pt x="1105" y="59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0"/>
              <p:cNvSpPr/>
              <p:nvPr/>
            </p:nvSpPr>
            <p:spPr>
              <a:xfrm>
                <a:off x="4225225" y="2047375"/>
                <a:ext cx="90200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2096" extrusionOk="0">
                    <a:moveTo>
                      <a:pt x="1920" y="1"/>
                    </a:moveTo>
                    <a:lnTo>
                      <a:pt x="1687" y="59"/>
                    </a:lnTo>
                    <a:lnTo>
                      <a:pt x="1222" y="175"/>
                    </a:lnTo>
                    <a:lnTo>
                      <a:pt x="815" y="466"/>
                    </a:lnTo>
                    <a:lnTo>
                      <a:pt x="582" y="641"/>
                    </a:lnTo>
                    <a:lnTo>
                      <a:pt x="407" y="932"/>
                    </a:lnTo>
                    <a:lnTo>
                      <a:pt x="291" y="1164"/>
                    </a:lnTo>
                    <a:lnTo>
                      <a:pt x="175" y="1397"/>
                    </a:lnTo>
                    <a:lnTo>
                      <a:pt x="58" y="1863"/>
                    </a:lnTo>
                    <a:lnTo>
                      <a:pt x="0" y="2095"/>
                    </a:lnTo>
                    <a:lnTo>
                      <a:pt x="407" y="2037"/>
                    </a:lnTo>
                    <a:lnTo>
                      <a:pt x="931" y="1979"/>
                    </a:lnTo>
                    <a:lnTo>
                      <a:pt x="1106" y="1746"/>
                    </a:lnTo>
                    <a:lnTo>
                      <a:pt x="1396" y="1572"/>
                    </a:lnTo>
                    <a:lnTo>
                      <a:pt x="1745" y="1397"/>
                    </a:lnTo>
                    <a:lnTo>
                      <a:pt x="2734" y="1397"/>
                    </a:lnTo>
                    <a:lnTo>
                      <a:pt x="3607" y="1455"/>
                    </a:lnTo>
                    <a:lnTo>
                      <a:pt x="3607" y="1281"/>
                    </a:lnTo>
                    <a:lnTo>
                      <a:pt x="3491" y="874"/>
                    </a:lnTo>
                    <a:lnTo>
                      <a:pt x="3374" y="641"/>
                    </a:lnTo>
                    <a:lnTo>
                      <a:pt x="3200" y="466"/>
                    </a:lnTo>
                    <a:lnTo>
                      <a:pt x="2967" y="234"/>
                    </a:lnTo>
                    <a:lnTo>
                      <a:pt x="2676" y="117"/>
                    </a:lnTo>
                    <a:lnTo>
                      <a:pt x="2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0"/>
              <p:cNvSpPr/>
              <p:nvPr/>
            </p:nvSpPr>
            <p:spPr>
              <a:xfrm>
                <a:off x="4023050" y="2061925"/>
                <a:ext cx="66925" cy="66925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677" extrusionOk="0">
                    <a:moveTo>
                      <a:pt x="1048" y="1"/>
                    </a:moveTo>
                    <a:lnTo>
                      <a:pt x="815" y="59"/>
                    </a:lnTo>
                    <a:lnTo>
                      <a:pt x="583" y="175"/>
                    </a:lnTo>
                    <a:lnTo>
                      <a:pt x="408" y="350"/>
                    </a:lnTo>
                    <a:lnTo>
                      <a:pt x="233" y="582"/>
                    </a:lnTo>
                    <a:lnTo>
                      <a:pt x="117" y="815"/>
                    </a:lnTo>
                    <a:lnTo>
                      <a:pt x="1" y="1048"/>
                    </a:lnTo>
                    <a:lnTo>
                      <a:pt x="1" y="1339"/>
                    </a:lnTo>
                    <a:lnTo>
                      <a:pt x="1" y="1571"/>
                    </a:lnTo>
                    <a:lnTo>
                      <a:pt x="117" y="1862"/>
                    </a:lnTo>
                    <a:lnTo>
                      <a:pt x="233" y="2095"/>
                    </a:lnTo>
                    <a:lnTo>
                      <a:pt x="408" y="2270"/>
                    </a:lnTo>
                    <a:lnTo>
                      <a:pt x="583" y="2444"/>
                    </a:lnTo>
                    <a:lnTo>
                      <a:pt x="815" y="2560"/>
                    </a:lnTo>
                    <a:lnTo>
                      <a:pt x="1048" y="2619"/>
                    </a:lnTo>
                    <a:lnTo>
                      <a:pt x="1339" y="2677"/>
                    </a:lnTo>
                    <a:lnTo>
                      <a:pt x="1630" y="2619"/>
                    </a:lnTo>
                    <a:lnTo>
                      <a:pt x="1862" y="2560"/>
                    </a:lnTo>
                    <a:lnTo>
                      <a:pt x="2095" y="2444"/>
                    </a:lnTo>
                    <a:lnTo>
                      <a:pt x="2270" y="2270"/>
                    </a:lnTo>
                    <a:lnTo>
                      <a:pt x="2444" y="2095"/>
                    </a:lnTo>
                    <a:lnTo>
                      <a:pt x="2560" y="1862"/>
                    </a:lnTo>
                    <a:lnTo>
                      <a:pt x="2677" y="1571"/>
                    </a:lnTo>
                    <a:lnTo>
                      <a:pt x="2677" y="1339"/>
                    </a:lnTo>
                    <a:lnTo>
                      <a:pt x="2677" y="1048"/>
                    </a:lnTo>
                    <a:lnTo>
                      <a:pt x="2560" y="815"/>
                    </a:lnTo>
                    <a:lnTo>
                      <a:pt x="2444" y="582"/>
                    </a:lnTo>
                    <a:lnTo>
                      <a:pt x="2270" y="350"/>
                    </a:lnTo>
                    <a:lnTo>
                      <a:pt x="2095" y="175"/>
                    </a:lnTo>
                    <a:lnTo>
                      <a:pt x="1862" y="59"/>
                    </a:lnTo>
                    <a:lnTo>
                      <a:pt x="16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0"/>
              <p:cNvSpPr/>
              <p:nvPr/>
            </p:nvSpPr>
            <p:spPr>
              <a:xfrm>
                <a:off x="4039050" y="2076475"/>
                <a:ext cx="349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455" extrusionOk="0">
                    <a:moveTo>
                      <a:pt x="699" y="0"/>
                    </a:moveTo>
                    <a:lnTo>
                      <a:pt x="408" y="59"/>
                    </a:lnTo>
                    <a:lnTo>
                      <a:pt x="175" y="233"/>
                    </a:lnTo>
                    <a:lnTo>
                      <a:pt x="59" y="466"/>
                    </a:lnTo>
                    <a:lnTo>
                      <a:pt x="1" y="757"/>
                    </a:lnTo>
                    <a:lnTo>
                      <a:pt x="59" y="989"/>
                    </a:lnTo>
                    <a:lnTo>
                      <a:pt x="175" y="1222"/>
                    </a:lnTo>
                    <a:lnTo>
                      <a:pt x="408" y="1397"/>
                    </a:lnTo>
                    <a:lnTo>
                      <a:pt x="699" y="1455"/>
                    </a:lnTo>
                    <a:lnTo>
                      <a:pt x="990" y="1397"/>
                    </a:lnTo>
                    <a:lnTo>
                      <a:pt x="1222" y="1222"/>
                    </a:lnTo>
                    <a:lnTo>
                      <a:pt x="1339" y="989"/>
                    </a:lnTo>
                    <a:lnTo>
                      <a:pt x="1397" y="757"/>
                    </a:lnTo>
                    <a:lnTo>
                      <a:pt x="1339" y="466"/>
                    </a:lnTo>
                    <a:lnTo>
                      <a:pt x="1222" y="233"/>
                    </a:lnTo>
                    <a:lnTo>
                      <a:pt x="990" y="59"/>
                    </a:lnTo>
                    <a:lnTo>
                      <a:pt x="6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0"/>
              <p:cNvSpPr/>
              <p:nvPr/>
            </p:nvSpPr>
            <p:spPr>
              <a:xfrm>
                <a:off x="4044875" y="2082300"/>
                <a:ext cx="233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990" extrusionOk="0">
                    <a:moveTo>
                      <a:pt x="466" y="0"/>
                    </a:moveTo>
                    <a:lnTo>
                      <a:pt x="291" y="58"/>
                    </a:lnTo>
                    <a:lnTo>
                      <a:pt x="117" y="175"/>
                    </a:lnTo>
                    <a:lnTo>
                      <a:pt x="0" y="291"/>
                    </a:lnTo>
                    <a:lnTo>
                      <a:pt x="0" y="524"/>
                    </a:lnTo>
                    <a:lnTo>
                      <a:pt x="0" y="698"/>
                    </a:lnTo>
                    <a:lnTo>
                      <a:pt x="117" y="873"/>
                    </a:lnTo>
                    <a:lnTo>
                      <a:pt x="291" y="931"/>
                    </a:lnTo>
                    <a:lnTo>
                      <a:pt x="466" y="989"/>
                    </a:lnTo>
                    <a:lnTo>
                      <a:pt x="640" y="931"/>
                    </a:lnTo>
                    <a:lnTo>
                      <a:pt x="815" y="873"/>
                    </a:lnTo>
                    <a:lnTo>
                      <a:pt x="931" y="698"/>
                    </a:lnTo>
                    <a:lnTo>
                      <a:pt x="931" y="524"/>
                    </a:lnTo>
                    <a:lnTo>
                      <a:pt x="931" y="291"/>
                    </a:lnTo>
                    <a:lnTo>
                      <a:pt x="815" y="175"/>
                    </a:lnTo>
                    <a:lnTo>
                      <a:pt x="640" y="58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0"/>
              <p:cNvSpPr/>
              <p:nvPr/>
            </p:nvSpPr>
            <p:spPr>
              <a:xfrm>
                <a:off x="4008525" y="2037200"/>
                <a:ext cx="1018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2328" extrusionOk="0">
                    <a:moveTo>
                      <a:pt x="2153" y="1"/>
                    </a:moveTo>
                    <a:lnTo>
                      <a:pt x="1745" y="59"/>
                    </a:lnTo>
                    <a:lnTo>
                      <a:pt x="1338" y="175"/>
                    </a:lnTo>
                    <a:lnTo>
                      <a:pt x="931" y="350"/>
                    </a:lnTo>
                    <a:lnTo>
                      <a:pt x="582" y="582"/>
                    </a:lnTo>
                    <a:lnTo>
                      <a:pt x="349" y="873"/>
                    </a:lnTo>
                    <a:lnTo>
                      <a:pt x="175" y="1106"/>
                    </a:lnTo>
                    <a:lnTo>
                      <a:pt x="116" y="1339"/>
                    </a:lnTo>
                    <a:lnTo>
                      <a:pt x="0" y="1688"/>
                    </a:lnTo>
                    <a:lnTo>
                      <a:pt x="0" y="1804"/>
                    </a:lnTo>
                    <a:lnTo>
                      <a:pt x="1454" y="1804"/>
                    </a:lnTo>
                    <a:lnTo>
                      <a:pt x="1862" y="1921"/>
                    </a:lnTo>
                    <a:lnTo>
                      <a:pt x="2269" y="2037"/>
                    </a:lnTo>
                    <a:lnTo>
                      <a:pt x="2618" y="2211"/>
                    </a:lnTo>
                    <a:lnTo>
                      <a:pt x="3025" y="2270"/>
                    </a:lnTo>
                    <a:lnTo>
                      <a:pt x="3374" y="2328"/>
                    </a:lnTo>
                    <a:lnTo>
                      <a:pt x="3607" y="2328"/>
                    </a:lnTo>
                    <a:lnTo>
                      <a:pt x="3898" y="1688"/>
                    </a:lnTo>
                    <a:lnTo>
                      <a:pt x="4014" y="1222"/>
                    </a:lnTo>
                    <a:lnTo>
                      <a:pt x="4072" y="873"/>
                    </a:lnTo>
                    <a:lnTo>
                      <a:pt x="4014" y="641"/>
                    </a:lnTo>
                    <a:lnTo>
                      <a:pt x="3898" y="408"/>
                    </a:lnTo>
                    <a:lnTo>
                      <a:pt x="3781" y="175"/>
                    </a:lnTo>
                    <a:lnTo>
                      <a:pt x="3607" y="59"/>
                    </a:lnTo>
                    <a:lnTo>
                      <a:pt x="32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0"/>
              <p:cNvSpPr/>
              <p:nvPr/>
            </p:nvSpPr>
            <p:spPr>
              <a:xfrm>
                <a:off x="4213575" y="1960125"/>
                <a:ext cx="11675" cy="1602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641" extrusionOk="0">
                    <a:moveTo>
                      <a:pt x="117" y="0"/>
                    </a:moveTo>
                    <a:lnTo>
                      <a:pt x="1" y="59"/>
                    </a:lnTo>
                    <a:lnTo>
                      <a:pt x="1" y="349"/>
                    </a:lnTo>
                    <a:lnTo>
                      <a:pt x="59" y="640"/>
                    </a:lnTo>
                    <a:lnTo>
                      <a:pt x="466" y="466"/>
                    </a:lnTo>
                    <a:lnTo>
                      <a:pt x="466" y="408"/>
                    </a:lnTo>
                    <a:lnTo>
                      <a:pt x="350" y="233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0"/>
              <p:cNvSpPr/>
              <p:nvPr/>
            </p:nvSpPr>
            <p:spPr>
              <a:xfrm>
                <a:off x="4216500" y="1949950"/>
                <a:ext cx="320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990" extrusionOk="0">
                    <a:moveTo>
                      <a:pt x="989" y="0"/>
                    </a:moveTo>
                    <a:lnTo>
                      <a:pt x="640" y="117"/>
                    </a:lnTo>
                    <a:lnTo>
                      <a:pt x="349" y="233"/>
                    </a:lnTo>
                    <a:lnTo>
                      <a:pt x="116" y="291"/>
                    </a:lnTo>
                    <a:lnTo>
                      <a:pt x="0" y="407"/>
                    </a:lnTo>
                    <a:lnTo>
                      <a:pt x="0" y="582"/>
                    </a:lnTo>
                    <a:lnTo>
                      <a:pt x="58" y="756"/>
                    </a:lnTo>
                    <a:lnTo>
                      <a:pt x="175" y="873"/>
                    </a:lnTo>
                    <a:lnTo>
                      <a:pt x="233" y="931"/>
                    </a:lnTo>
                    <a:lnTo>
                      <a:pt x="407" y="989"/>
                    </a:lnTo>
                    <a:lnTo>
                      <a:pt x="815" y="931"/>
                    </a:lnTo>
                    <a:lnTo>
                      <a:pt x="1280" y="873"/>
                    </a:lnTo>
                    <a:lnTo>
                      <a:pt x="9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0"/>
              <p:cNvSpPr/>
              <p:nvPr/>
            </p:nvSpPr>
            <p:spPr>
              <a:xfrm>
                <a:off x="4236850" y="1948475"/>
                <a:ext cx="160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990" extrusionOk="0">
                    <a:moveTo>
                      <a:pt x="291" y="1"/>
                    </a:moveTo>
                    <a:lnTo>
                      <a:pt x="175" y="59"/>
                    </a:lnTo>
                    <a:lnTo>
                      <a:pt x="1" y="117"/>
                    </a:lnTo>
                    <a:lnTo>
                      <a:pt x="59" y="234"/>
                    </a:lnTo>
                    <a:lnTo>
                      <a:pt x="175" y="583"/>
                    </a:lnTo>
                    <a:lnTo>
                      <a:pt x="350" y="990"/>
                    </a:lnTo>
                    <a:lnTo>
                      <a:pt x="641" y="932"/>
                    </a:lnTo>
                    <a:lnTo>
                      <a:pt x="582" y="583"/>
                    </a:lnTo>
                    <a:lnTo>
                      <a:pt x="524" y="292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0"/>
              <p:cNvSpPr/>
              <p:nvPr/>
            </p:nvSpPr>
            <p:spPr>
              <a:xfrm>
                <a:off x="4207775" y="1912125"/>
                <a:ext cx="160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805" extrusionOk="0">
                    <a:moveTo>
                      <a:pt x="175" y="1"/>
                    </a:moveTo>
                    <a:lnTo>
                      <a:pt x="58" y="175"/>
                    </a:lnTo>
                    <a:lnTo>
                      <a:pt x="0" y="466"/>
                    </a:lnTo>
                    <a:lnTo>
                      <a:pt x="0" y="757"/>
                    </a:lnTo>
                    <a:lnTo>
                      <a:pt x="0" y="931"/>
                    </a:lnTo>
                    <a:lnTo>
                      <a:pt x="116" y="931"/>
                    </a:lnTo>
                    <a:lnTo>
                      <a:pt x="233" y="757"/>
                    </a:lnTo>
                    <a:lnTo>
                      <a:pt x="291" y="582"/>
                    </a:lnTo>
                    <a:lnTo>
                      <a:pt x="349" y="582"/>
                    </a:lnTo>
                    <a:lnTo>
                      <a:pt x="465" y="699"/>
                    </a:lnTo>
                    <a:lnTo>
                      <a:pt x="465" y="1222"/>
                    </a:lnTo>
                    <a:lnTo>
                      <a:pt x="465" y="1746"/>
                    </a:lnTo>
                    <a:lnTo>
                      <a:pt x="582" y="1804"/>
                    </a:lnTo>
                    <a:lnTo>
                      <a:pt x="640" y="1804"/>
                    </a:lnTo>
                    <a:lnTo>
                      <a:pt x="582" y="1280"/>
                    </a:lnTo>
                    <a:lnTo>
                      <a:pt x="582" y="641"/>
                    </a:lnTo>
                    <a:lnTo>
                      <a:pt x="524" y="582"/>
                    </a:lnTo>
                    <a:lnTo>
                      <a:pt x="407" y="524"/>
                    </a:lnTo>
                    <a:lnTo>
                      <a:pt x="291" y="466"/>
                    </a:lnTo>
                    <a:lnTo>
                      <a:pt x="291" y="175"/>
                    </a:lnTo>
                    <a:lnTo>
                      <a:pt x="233" y="59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0"/>
              <p:cNvSpPr/>
              <p:nvPr/>
            </p:nvSpPr>
            <p:spPr>
              <a:xfrm>
                <a:off x="4181575" y="1912125"/>
                <a:ext cx="42200" cy="4947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979" extrusionOk="0">
                    <a:moveTo>
                      <a:pt x="59" y="1"/>
                    </a:moveTo>
                    <a:lnTo>
                      <a:pt x="1" y="59"/>
                    </a:lnTo>
                    <a:lnTo>
                      <a:pt x="59" y="233"/>
                    </a:lnTo>
                    <a:lnTo>
                      <a:pt x="350" y="815"/>
                    </a:lnTo>
                    <a:lnTo>
                      <a:pt x="466" y="1106"/>
                    </a:lnTo>
                    <a:lnTo>
                      <a:pt x="524" y="1164"/>
                    </a:lnTo>
                    <a:lnTo>
                      <a:pt x="583" y="1164"/>
                    </a:lnTo>
                    <a:lnTo>
                      <a:pt x="699" y="1106"/>
                    </a:lnTo>
                    <a:lnTo>
                      <a:pt x="699" y="931"/>
                    </a:lnTo>
                    <a:lnTo>
                      <a:pt x="641" y="757"/>
                    </a:lnTo>
                    <a:lnTo>
                      <a:pt x="757" y="757"/>
                    </a:lnTo>
                    <a:lnTo>
                      <a:pt x="815" y="699"/>
                    </a:lnTo>
                    <a:lnTo>
                      <a:pt x="874" y="757"/>
                    </a:lnTo>
                    <a:lnTo>
                      <a:pt x="1164" y="1280"/>
                    </a:lnTo>
                    <a:lnTo>
                      <a:pt x="1397" y="1920"/>
                    </a:lnTo>
                    <a:lnTo>
                      <a:pt x="1513" y="1979"/>
                    </a:lnTo>
                    <a:lnTo>
                      <a:pt x="1688" y="1979"/>
                    </a:lnTo>
                    <a:lnTo>
                      <a:pt x="1688" y="1862"/>
                    </a:lnTo>
                    <a:lnTo>
                      <a:pt x="1339" y="1222"/>
                    </a:lnTo>
                    <a:lnTo>
                      <a:pt x="932" y="582"/>
                    </a:lnTo>
                    <a:lnTo>
                      <a:pt x="583" y="582"/>
                    </a:lnTo>
                    <a:lnTo>
                      <a:pt x="524" y="350"/>
                    </a:lnTo>
                    <a:lnTo>
                      <a:pt x="408" y="233"/>
                    </a:lnTo>
                    <a:lnTo>
                      <a:pt x="292" y="59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04" name="Google Shape;1304;p40"/>
          <p:cNvGrpSpPr/>
          <p:nvPr/>
        </p:nvGrpSpPr>
        <p:grpSpPr>
          <a:xfrm>
            <a:off x="25564" y="3244929"/>
            <a:ext cx="436692" cy="506692"/>
            <a:chOff x="113388" y="2827975"/>
            <a:chExt cx="322575" cy="381575"/>
          </a:xfrm>
        </p:grpSpPr>
        <p:sp>
          <p:nvSpPr>
            <p:cNvPr id="1305" name="Google Shape;1305;p40"/>
            <p:cNvSpPr/>
            <p:nvPr/>
          </p:nvSpPr>
          <p:spPr>
            <a:xfrm>
              <a:off x="113388" y="2827975"/>
              <a:ext cx="322575" cy="381575"/>
            </a:xfrm>
            <a:custGeom>
              <a:avLst/>
              <a:gdLst/>
              <a:ahLst/>
              <a:cxnLst/>
              <a:rect l="l" t="t" r="r" b="b"/>
              <a:pathLst>
                <a:path w="12903" h="15263" extrusionOk="0">
                  <a:moveTo>
                    <a:pt x="5210" y="0"/>
                  </a:moveTo>
                  <a:lnTo>
                    <a:pt x="4763" y="41"/>
                  </a:lnTo>
                  <a:lnTo>
                    <a:pt x="4234" y="163"/>
                  </a:lnTo>
                  <a:lnTo>
                    <a:pt x="3908" y="244"/>
                  </a:lnTo>
                  <a:lnTo>
                    <a:pt x="3664" y="366"/>
                  </a:lnTo>
                  <a:lnTo>
                    <a:pt x="3420" y="529"/>
                  </a:lnTo>
                  <a:lnTo>
                    <a:pt x="3175" y="733"/>
                  </a:lnTo>
                  <a:lnTo>
                    <a:pt x="2972" y="936"/>
                  </a:lnTo>
                  <a:lnTo>
                    <a:pt x="2809" y="1180"/>
                  </a:lnTo>
                  <a:lnTo>
                    <a:pt x="2687" y="1425"/>
                  </a:lnTo>
                  <a:lnTo>
                    <a:pt x="2606" y="1750"/>
                  </a:lnTo>
                  <a:lnTo>
                    <a:pt x="2483" y="2035"/>
                  </a:lnTo>
                  <a:lnTo>
                    <a:pt x="2443" y="2361"/>
                  </a:lnTo>
                  <a:lnTo>
                    <a:pt x="2321" y="3012"/>
                  </a:lnTo>
                  <a:lnTo>
                    <a:pt x="2321" y="3622"/>
                  </a:lnTo>
                  <a:lnTo>
                    <a:pt x="2321" y="4314"/>
                  </a:lnTo>
                  <a:lnTo>
                    <a:pt x="2361" y="4640"/>
                  </a:lnTo>
                  <a:lnTo>
                    <a:pt x="2443" y="4884"/>
                  </a:lnTo>
                  <a:lnTo>
                    <a:pt x="2402" y="4884"/>
                  </a:lnTo>
                  <a:lnTo>
                    <a:pt x="2321" y="4965"/>
                  </a:lnTo>
                  <a:lnTo>
                    <a:pt x="2280" y="5047"/>
                  </a:lnTo>
                  <a:lnTo>
                    <a:pt x="2199" y="5210"/>
                  </a:lnTo>
                  <a:lnTo>
                    <a:pt x="2158" y="5413"/>
                  </a:lnTo>
                  <a:lnTo>
                    <a:pt x="2199" y="5698"/>
                  </a:lnTo>
                  <a:lnTo>
                    <a:pt x="2239" y="5942"/>
                  </a:lnTo>
                  <a:lnTo>
                    <a:pt x="2402" y="6186"/>
                  </a:lnTo>
                  <a:lnTo>
                    <a:pt x="2606" y="6430"/>
                  </a:lnTo>
                  <a:lnTo>
                    <a:pt x="2728" y="6512"/>
                  </a:lnTo>
                  <a:lnTo>
                    <a:pt x="2809" y="6553"/>
                  </a:lnTo>
                  <a:lnTo>
                    <a:pt x="2809" y="6634"/>
                  </a:lnTo>
                  <a:lnTo>
                    <a:pt x="2972" y="7000"/>
                  </a:lnTo>
                  <a:lnTo>
                    <a:pt x="3094" y="7326"/>
                  </a:lnTo>
                  <a:lnTo>
                    <a:pt x="3216" y="7611"/>
                  </a:lnTo>
                  <a:lnTo>
                    <a:pt x="3379" y="7896"/>
                  </a:lnTo>
                  <a:lnTo>
                    <a:pt x="3582" y="8058"/>
                  </a:lnTo>
                  <a:lnTo>
                    <a:pt x="3827" y="8221"/>
                  </a:lnTo>
                  <a:lnTo>
                    <a:pt x="4071" y="8384"/>
                  </a:lnTo>
                  <a:lnTo>
                    <a:pt x="4315" y="8465"/>
                  </a:lnTo>
                  <a:lnTo>
                    <a:pt x="4437" y="8588"/>
                  </a:lnTo>
                  <a:lnTo>
                    <a:pt x="4722" y="8832"/>
                  </a:lnTo>
                  <a:lnTo>
                    <a:pt x="4925" y="8913"/>
                  </a:lnTo>
                  <a:lnTo>
                    <a:pt x="5048" y="8995"/>
                  </a:lnTo>
                  <a:lnTo>
                    <a:pt x="5048" y="9402"/>
                  </a:lnTo>
                  <a:lnTo>
                    <a:pt x="5048" y="9768"/>
                  </a:lnTo>
                  <a:lnTo>
                    <a:pt x="4803" y="10093"/>
                  </a:lnTo>
                  <a:lnTo>
                    <a:pt x="937" y="11559"/>
                  </a:lnTo>
                  <a:lnTo>
                    <a:pt x="733" y="11599"/>
                  </a:lnTo>
                  <a:lnTo>
                    <a:pt x="571" y="11681"/>
                  </a:lnTo>
                  <a:lnTo>
                    <a:pt x="408" y="11843"/>
                  </a:lnTo>
                  <a:lnTo>
                    <a:pt x="286" y="12006"/>
                  </a:lnTo>
                  <a:lnTo>
                    <a:pt x="164" y="12169"/>
                  </a:lnTo>
                  <a:lnTo>
                    <a:pt x="82" y="12332"/>
                  </a:lnTo>
                  <a:lnTo>
                    <a:pt x="1" y="12495"/>
                  </a:lnTo>
                  <a:lnTo>
                    <a:pt x="1" y="12739"/>
                  </a:lnTo>
                  <a:lnTo>
                    <a:pt x="1" y="15262"/>
                  </a:lnTo>
                  <a:lnTo>
                    <a:pt x="12902" y="15262"/>
                  </a:lnTo>
                  <a:lnTo>
                    <a:pt x="12902" y="12739"/>
                  </a:lnTo>
                  <a:lnTo>
                    <a:pt x="12862" y="12495"/>
                  </a:lnTo>
                  <a:lnTo>
                    <a:pt x="12780" y="12332"/>
                  </a:lnTo>
                  <a:lnTo>
                    <a:pt x="12740" y="12169"/>
                  </a:lnTo>
                  <a:lnTo>
                    <a:pt x="12618" y="12006"/>
                  </a:lnTo>
                  <a:lnTo>
                    <a:pt x="12455" y="11843"/>
                  </a:lnTo>
                  <a:lnTo>
                    <a:pt x="12333" y="11681"/>
                  </a:lnTo>
                  <a:lnTo>
                    <a:pt x="12129" y="11599"/>
                  </a:lnTo>
                  <a:lnTo>
                    <a:pt x="11966" y="11559"/>
                  </a:lnTo>
                  <a:lnTo>
                    <a:pt x="8059" y="10093"/>
                  </a:lnTo>
                  <a:lnTo>
                    <a:pt x="7815" y="9768"/>
                  </a:lnTo>
                  <a:lnTo>
                    <a:pt x="7815" y="9402"/>
                  </a:lnTo>
                  <a:lnTo>
                    <a:pt x="7815" y="8995"/>
                  </a:lnTo>
                  <a:lnTo>
                    <a:pt x="7937" y="8913"/>
                  </a:lnTo>
                  <a:lnTo>
                    <a:pt x="8141" y="8832"/>
                  </a:lnTo>
                  <a:lnTo>
                    <a:pt x="8466" y="8588"/>
                  </a:lnTo>
                  <a:lnTo>
                    <a:pt x="8588" y="8465"/>
                  </a:lnTo>
                  <a:lnTo>
                    <a:pt x="8833" y="8384"/>
                  </a:lnTo>
                  <a:lnTo>
                    <a:pt x="9036" y="8221"/>
                  </a:lnTo>
                  <a:lnTo>
                    <a:pt x="9280" y="8058"/>
                  </a:lnTo>
                  <a:lnTo>
                    <a:pt x="9484" y="7896"/>
                  </a:lnTo>
                  <a:lnTo>
                    <a:pt x="9647" y="7611"/>
                  </a:lnTo>
                  <a:lnTo>
                    <a:pt x="9809" y="7326"/>
                  </a:lnTo>
                  <a:lnTo>
                    <a:pt x="9931" y="7000"/>
                  </a:lnTo>
                  <a:lnTo>
                    <a:pt x="10054" y="6634"/>
                  </a:lnTo>
                  <a:lnTo>
                    <a:pt x="10054" y="6553"/>
                  </a:lnTo>
                  <a:lnTo>
                    <a:pt x="10135" y="6512"/>
                  </a:lnTo>
                  <a:lnTo>
                    <a:pt x="10257" y="6430"/>
                  </a:lnTo>
                  <a:lnTo>
                    <a:pt x="10501" y="6186"/>
                  </a:lnTo>
                  <a:lnTo>
                    <a:pt x="10623" y="5942"/>
                  </a:lnTo>
                  <a:lnTo>
                    <a:pt x="10705" y="5698"/>
                  </a:lnTo>
                  <a:lnTo>
                    <a:pt x="10705" y="5413"/>
                  </a:lnTo>
                  <a:lnTo>
                    <a:pt x="10705" y="5210"/>
                  </a:lnTo>
                  <a:lnTo>
                    <a:pt x="10623" y="5047"/>
                  </a:lnTo>
                  <a:lnTo>
                    <a:pt x="10542" y="4965"/>
                  </a:lnTo>
                  <a:lnTo>
                    <a:pt x="10501" y="4884"/>
                  </a:lnTo>
                  <a:lnTo>
                    <a:pt x="10461" y="4884"/>
                  </a:lnTo>
                  <a:lnTo>
                    <a:pt x="10501" y="4640"/>
                  </a:lnTo>
                  <a:lnTo>
                    <a:pt x="10542" y="4314"/>
                  </a:lnTo>
                  <a:lnTo>
                    <a:pt x="10542" y="3622"/>
                  </a:lnTo>
                  <a:lnTo>
                    <a:pt x="10542" y="3012"/>
                  </a:lnTo>
                  <a:lnTo>
                    <a:pt x="10461" y="2361"/>
                  </a:lnTo>
                  <a:lnTo>
                    <a:pt x="10420" y="2035"/>
                  </a:lnTo>
                  <a:lnTo>
                    <a:pt x="10298" y="1750"/>
                  </a:lnTo>
                  <a:lnTo>
                    <a:pt x="10176" y="1425"/>
                  </a:lnTo>
                  <a:lnTo>
                    <a:pt x="10054" y="1180"/>
                  </a:lnTo>
                  <a:lnTo>
                    <a:pt x="9891" y="936"/>
                  </a:lnTo>
                  <a:lnTo>
                    <a:pt x="9687" y="733"/>
                  </a:lnTo>
                  <a:lnTo>
                    <a:pt x="9484" y="529"/>
                  </a:lnTo>
                  <a:lnTo>
                    <a:pt x="9240" y="366"/>
                  </a:lnTo>
                  <a:lnTo>
                    <a:pt x="8955" y="244"/>
                  </a:lnTo>
                  <a:lnTo>
                    <a:pt x="8670" y="163"/>
                  </a:lnTo>
                  <a:lnTo>
                    <a:pt x="8100" y="41"/>
                  </a:lnTo>
                  <a:lnTo>
                    <a:pt x="7693" y="0"/>
                  </a:lnTo>
                  <a:lnTo>
                    <a:pt x="7286" y="41"/>
                  </a:lnTo>
                  <a:lnTo>
                    <a:pt x="6960" y="81"/>
                  </a:lnTo>
                  <a:lnTo>
                    <a:pt x="6757" y="163"/>
                  </a:lnTo>
                  <a:lnTo>
                    <a:pt x="6594" y="244"/>
                  </a:lnTo>
                  <a:lnTo>
                    <a:pt x="6431" y="326"/>
                  </a:lnTo>
                  <a:lnTo>
                    <a:pt x="6309" y="244"/>
                  </a:lnTo>
                  <a:lnTo>
                    <a:pt x="6146" y="163"/>
                  </a:lnTo>
                  <a:lnTo>
                    <a:pt x="5902" y="81"/>
                  </a:lnTo>
                  <a:lnTo>
                    <a:pt x="5617" y="41"/>
                  </a:lnTo>
                  <a:lnTo>
                    <a:pt x="5210" y="0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6" name="Google Shape;1306;p40"/>
            <p:cNvGrpSpPr/>
            <p:nvPr/>
          </p:nvGrpSpPr>
          <p:grpSpPr>
            <a:xfrm>
              <a:off x="113400" y="2827975"/>
              <a:ext cx="322550" cy="381575"/>
              <a:chOff x="2237475" y="3088450"/>
              <a:chExt cx="322550" cy="381575"/>
            </a:xfrm>
          </p:grpSpPr>
          <p:sp>
            <p:nvSpPr>
              <p:cNvPr id="1307" name="Google Shape;1307;p40"/>
              <p:cNvSpPr/>
              <p:nvPr/>
            </p:nvSpPr>
            <p:spPr>
              <a:xfrm>
                <a:off x="2237475" y="3302100"/>
                <a:ext cx="322550" cy="167925"/>
              </a:xfrm>
              <a:custGeom>
                <a:avLst/>
                <a:gdLst/>
                <a:ahLst/>
                <a:cxnLst/>
                <a:rect l="l" t="t" r="r" b="b"/>
                <a:pathLst>
                  <a:path w="12902" h="6717" extrusionOk="0">
                    <a:moveTo>
                      <a:pt x="5088" y="1"/>
                    </a:moveTo>
                    <a:lnTo>
                      <a:pt x="5088" y="1425"/>
                    </a:lnTo>
                    <a:lnTo>
                      <a:pt x="936" y="3013"/>
                    </a:lnTo>
                    <a:lnTo>
                      <a:pt x="733" y="3053"/>
                    </a:lnTo>
                    <a:lnTo>
                      <a:pt x="570" y="3175"/>
                    </a:lnTo>
                    <a:lnTo>
                      <a:pt x="407" y="3298"/>
                    </a:lnTo>
                    <a:lnTo>
                      <a:pt x="285" y="3460"/>
                    </a:lnTo>
                    <a:lnTo>
                      <a:pt x="163" y="3623"/>
                    </a:lnTo>
                    <a:lnTo>
                      <a:pt x="82" y="3786"/>
                    </a:lnTo>
                    <a:lnTo>
                      <a:pt x="0" y="3949"/>
                    </a:lnTo>
                    <a:lnTo>
                      <a:pt x="0" y="4193"/>
                    </a:lnTo>
                    <a:lnTo>
                      <a:pt x="0" y="6716"/>
                    </a:lnTo>
                    <a:lnTo>
                      <a:pt x="12902" y="6716"/>
                    </a:lnTo>
                    <a:lnTo>
                      <a:pt x="12902" y="4193"/>
                    </a:lnTo>
                    <a:lnTo>
                      <a:pt x="12861" y="3949"/>
                    </a:lnTo>
                    <a:lnTo>
                      <a:pt x="12820" y="3786"/>
                    </a:lnTo>
                    <a:lnTo>
                      <a:pt x="12739" y="3623"/>
                    </a:lnTo>
                    <a:lnTo>
                      <a:pt x="12658" y="3460"/>
                    </a:lnTo>
                    <a:lnTo>
                      <a:pt x="12495" y="3298"/>
                    </a:lnTo>
                    <a:lnTo>
                      <a:pt x="12332" y="3175"/>
                    </a:lnTo>
                    <a:lnTo>
                      <a:pt x="12169" y="3053"/>
                    </a:lnTo>
                    <a:lnTo>
                      <a:pt x="11966" y="3013"/>
                    </a:lnTo>
                    <a:lnTo>
                      <a:pt x="7814" y="1425"/>
                    </a:lnTo>
                    <a:lnTo>
                      <a:pt x="7814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0"/>
              <p:cNvSpPr/>
              <p:nvPr/>
            </p:nvSpPr>
            <p:spPr>
              <a:xfrm>
                <a:off x="2364650" y="3302100"/>
                <a:ext cx="682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1222" extrusionOk="0">
                    <a:moveTo>
                      <a:pt x="1" y="1"/>
                    </a:moveTo>
                    <a:lnTo>
                      <a:pt x="1" y="856"/>
                    </a:lnTo>
                    <a:lnTo>
                      <a:pt x="326" y="1018"/>
                    </a:lnTo>
                    <a:lnTo>
                      <a:pt x="652" y="1100"/>
                    </a:lnTo>
                    <a:lnTo>
                      <a:pt x="1018" y="1181"/>
                    </a:lnTo>
                    <a:lnTo>
                      <a:pt x="1384" y="1222"/>
                    </a:lnTo>
                    <a:lnTo>
                      <a:pt x="1710" y="1181"/>
                    </a:lnTo>
                    <a:lnTo>
                      <a:pt x="2036" y="1100"/>
                    </a:lnTo>
                    <a:lnTo>
                      <a:pt x="2402" y="1018"/>
                    </a:lnTo>
                    <a:lnTo>
                      <a:pt x="2727" y="856"/>
                    </a:lnTo>
                    <a:lnTo>
                      <a:pt x="2727" y="1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0"/>
              <p:cNvSpPr/>
              <p:nvPr/>
            </p:nvSpPr>
            <p:spPr>
              <a:xfrm>
                <a:off x="2399250" y="3113875"/>
                <a:ext cx="95675" cy="1974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7897" extrusionOk="0">
                    <a:moveTo>
                      <a:pt x="0" y="1"/>
                    </a:moveTo>
                    <a:lnTo>
                      <a:pt x="0" y="7896"/>
                    </a:lnTo>
                    <a:lnTo>
                      <a:pt x="245" y="7896"/>
                    </a:lnTo>
                    <a:lnTo>
                      <a:pt x="529" y="7856"/>
                    </a:lnTo>
                    <a:lnTo>
                      <a:pt x="936" y="7856"/>
                    </a:lnTo>
                    <a:lnTo>
                      <a:pt x="1343" y="7733"/>
                    </a:lnTo>
                    <a:lnTo>
                      <a:pt x="1832" y="7571"/>
                    </a:lnTo>
                    <a:lnTo>
                      <a:pt x="2361" y="7367"/>
                    </a:lnTo>
                    <a:lnTo>
                      <a:pt x="2564" y="7204"/>
                    </a:lnTo>
                    <a:lnTo>
                      <a:pt x="2849" y="7042"/>
                    </a:lnTo>
                    <a:lnTo>
                      <a:pt x="3012" y="6879"/>
                    </a:lnTo>
                    <a:lnTo>
                      <a:pt x="3175" y="6594"/>
                    </a:lnTo>
                    <a:lnTo>
                      <a:pt x="3338" y="6309"/>
                    </a:lnTo>
                    <a:lnTo>
                      <a:pt x="3501" y="5983"/>
                    </a:lnTo>
                    <a:lnTo>
                      <a:pt x="3582" y="5617"/>
                    </a:lnTo>
                    <a:lnTo>
                      <a:pt x="3663" y="5210"/>
                    </a:lnTo>
                    <a:lnTo>
                      <a:pt x="3785" y="4396"/>
                    </a:lnTo>
                    <a:lnTo>
                      <a:pt x="3826" y="3541"/>
                    </a:lnTo>
                    <a:lnTo>
                      <a:pt x="3826" y="2809"/>
                    </a:lnTo>
                    <a:lnTo>
                      <a:pt x="3785" y="2158"/>
                    </a:lnTo>
                    <a:lnTo>
                      <a:pt x="3704" y="1954"/>
                    </a:lnTo>
                    <a:lnTo>
                      <a:pt x="3663" y="1791"/>
                    </a:lnTo>
                    <a:lnTo>
                      <a:pt x="3541" y="1669"/>
                    </a:lnTo>
                    <a:lnTo>
                      <a:pt x="3378" y="1507"/>
                    </a:lnTo>
                    <a:lnTo>
                      <a:pt x="3175" y="1384"/>
                    </a:lnTo>
                    <a:lnTo>
                      <a:pt x="2931" y="1222"/>
                    </a:lnTo>
                    <a:lnTo>
                      <a:pt x="2320" y="896"/>
                    </a:lnTo>
                    <a:lnTo>
                      <a:pt x="1669" y="611"/>
                    </a:lnTo>
                    <a:lnTo>
                      <a:pt x="489" y="1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0"/>
              <p:cNvSpPr/>
              <p:nvPr/>
            </p:nvSpPr>
            <p:spPr>
              <a:xfrm>
                <a:off x="2302575" y="3113875"/>
                <a:ext cx="96700" cy="197425"/>
              </a:xfrm>
              <a:custGeom>
                <a:avLst/>
                <a:gdLst/>
                <a:ahLst/>
                <a:cxnLst/>
                <a:rect l="l" t="t" r="r" b="b"/>
                <a:pathLst>
                  <a:path w="3868" h="7897" extrusionOk="0">
                    <a:moveTo>
                      <a:pt x="3867" y="1"/>
                    </a:moveTo>
                    <a:lnTo>
                      <a:pt x="3338" y="163"/>
                    </a:lnTo>
                    <a:lnTo>
                      <a:pt x="2158" y="611"/>
                    </a:lnTo>
                    <a:lnTo>
                      <a:pt x="1507" y="896"/>
                    </a:lnTo>
                    <a:lnTo>
                      <a:pt x="896" y="1222"/>
                    </a:lnTo>
                    <a:lnTo>
                      <a:pt x="652" y="1384"/>
                    </a:lnTo>
                    <a:lnTo>
                      <a:pt x="408" y="1507"/>
                    </a:lnTo>
                    <a:lnTo>
                      <a:pt x="245" y="1669"/>
                    </a:lnTo>
                    <a:lnTo>
                      <a:pt x="164" y="1791"/>
                    </a:lnTo>
                    <a:lnTo>
                      <a:pt x="82" y="1954"/>
                    </a:lnTo>
                    <a:lnTo>
                      <a:pt x="82" y="2158"/>
                    </a:lnTo>
                    <a:lnTo>
                      <a:pt x="1" y="2809"/>
                    </a:lnTo>
                    <a:lnTo>
                      <a:pt x="1" y="3541"/>
                    </a:lnTo>
                    <a:lnTo>
                      <a:pt x="42" y="4396"/>
                    </a:lnTo>
                    <a:lnTo>
                      <a:pt x="164" y="5210"/>
                    </a:lnTo>
                    <a:lnTo>
                      <a:pt x="245" y="5617"/>
                    </a:lnTo>
                    <a:lnTo>
                      <a:pt x="367" y="5983"/>
                    </a:lnTo>
                    <a:lnTo>
                      <a:pt x="489" y="6309"/>
                    </a:lnTo>
                    <a:lnTo>
                      <a:pt x="611" y="6594"/>
                    </a:lnTo>
                    <a:lnTo>
                      <a:pt x="774" y="6879"/>
                    </a:lnTo>
                    <a:lnTo>
                      <a:pt x="978" y="7042"/>
                    </a:lnTo>
                    <a:lnTo>
                      <a:pt x="1222" y="7204"/>
                    </a:lnTo>
                    <a:lnTo>
                      <a:pt x="1507" y="7367"/>
                    </a:lnTo>
                    <a:lnTo>
                      <a:pt x="1995" y="7571"/>
                    </a:lnTo>
                    <a:lnTo>
                      <a:pt x="2484" y="7733"/>
                    </a:lnTo>
                    <a:lnTo>
                      <a:pt x="2931" y="7856"/>
                    </a:lnTo>
                    <a:lnTo>
                      <a:pt x="3298" y="7856"/>
                    </a:lnTo>
                    <a:lnTo>
                      <a:pt x="3582" y="7896"/>
                    </a:lnTo>
                    <a:lnTo>
                      <a:pt x="3867" y="7896"/>
                    </a:lnTo>
                    <a:lnTo>
                      <a:pt x="3867" y="1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0"/>
              <p:cNvSpPr/>
              <p:nvPr/>
            </p:nvSpPr>
            <p:spPr>
              <a:xfrm>
                <a:off x="2320900" y="3139325"/>
                <a:ext cx="15570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7326" extrusionOk="0">
                    <a:moveTo>
                      <a:pt x="1751" y="0"/>
                    </a:moveTo>
                    <a:lnTo>
                      <a:pt x="1384" y="41"/>
                    </a:lnTo>
                    <a:lnTo>
                      <a:pt x="1059" y="122"/>
                    </a:lnTo>
                    <a:lnTo>
                      <a:pt x="774" y="285"/>
                    </a:lnTo>
                    <a:lnTo>
                      <a:pt x="489" y="489"/>
                    </a:lnTo>
                    <a:lnTo>
                      <a:pt x="285" y="733"/>
                    </a:lnTo>
                    <a:lnTo>
                      <a:pt x="163" y="1018"/>
                    </a:lnTo>
                    <a:lnTo>
                      <a:pt x="1" y="1384"/>
                    </a:lnTo>
                    <a:lnTo>
                      <a:pt x="1" y="1709"/>
                    </a:lnTo>
                    <a:lnTo>
                      <a:pt x="1" y="4274"/>
                    </a:lnTo>
                    <a:lnTo>
                      <a:pt x="1" y="4640"/>
                    </a:lnTo>
                    <a:lnTo>
                      <a:pt x="82" y="5006"/>
                    </a:lnTo>
                    <a:lnTo>
                      <a:pt x="204" y="5372"/>
                    </a:lnTo>
                    <a:lnTo>
                      <a:pt x="367" y="5739"/>
                    </a:lnTo>
                    <a:lnTo>
                      <a:pt x="570" y="6024"/>
                    </a:lnTo>
                    <a:lnTo>
                      <a:pt x="815" y="6308"/>
                    </a:lnTo>
                    <a:lnTo>
                      <a:pt x="1099" y="6553"/>
                    </a:lnTo>
                    <a:lnTo>
                      <a:pt x="1425" y="6797"/>
                    </a:lnTo>
                    <a:lnTo>
                      <a:pt x="1588" y="6878"/>
                    </a:lnTo>
                    <a:lnTo>
                      <a:pt x="1954" y="7082"/>
                    </a:lnTo>
                    <a:lnTo>
                      <a:pt x="2361" y="7204"/>
                    </a:lnTo>
                    <a:lnTo>
                      <a:pt x="2727" y="7285"/>
                    </a:lnTo>
                    <a:lnTo>
                      <a:pt x="3134" y="7326"/>
                    </a:lnTo>
                    <a:lnTo>
                      <a:pt x="3501" y="7285"/>
                    </a:lnTo>
                    <a:lnTo>
                      <a:pt x="3908" y="7204"/>
                    </a:lnTo>
                    <a:lnTo>
                      <a:pt x="4274" y="7082"/>
                    </a:lnTo>
                    <a:lnTo>
                      <a:pt x="4600" y="6878"/>
                    </a:lnTo>
                    <a:lnTo>
                      <a:pt x="4803" y="6797"/>
                    </a:lnTo>
                    <a:lnTo>
                      <a:pt x="5129" y="6553"/>
                    </a:lnTo>
                    <a:lnTo>
                      <a:pt x="5373" y="6308"/>
                    </a:lnTo>
                    <a:lnTo>
                      <a:pt x="5658" y="6024"/>
                    </a:lnTo>
                    <a:lnTo>
                      <a:pt x="5821" y="5739"/>
                    </a:lnTo>
                    <a:lnTo>
                      <a:pt x="5983" y="5372"/>
                    </a:lnTo>
                    <a:lnTo>
                      <a:pt x="6146" y="5006"/>
                    </a:lnTo>
                    <a:lnTo>
                      <a:pt x="6187" y="4640"/>
                    </a:lnTo>
                    <a:lnTo>
                      <a:pt x="6228" y="4274"/>
                    </a:lnTo>
                    <a:lnTo>
                      <a:pt x="6228" y="1709"/>
                    </a:lnTo>
                    <a:lnTo>
                      <a:pt x="6187" y="1384"/>
                    </a:lnTo>
                    <a:lnTo>
                      <a:pt x="6105" y="1018"/>
                    </a:lnTo>
                    <a:lnTo>
                      <a:pt x="5943" y="733"/>
                    </a:lnTo>
                    <a:lnTo>
                      <a:pt x="5698" y="489"/>
                    </a:lnTo>
                    <a:lnTo>
                      <a:pt x="5454" y="285"/>
                    </a:lnTo>
                    <a:lnTo>
                      <a:pt x="5169" y="122"/>
                    </a:lnTo>
                    <a:lnTo>
                      <a:pt x="4844" y="41"/>
                    </a:lnTo>
                    <a:lnTo>
                      <a:pt x="4477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0"/>
              <p:cNvSpPr/>
              <p:nvPr/>
            </p:nvSpPr>
            <p:spPr>
              <a:xfrm>
                <a:off x="2484725" y="3210550"/>
                <a:ext cx="21375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751" extrusionOk="0">
                    <a:moveTo>
                      <a:pt x="366" y="0"/>
                    </a:moveTo>
                    <a:lnTo>
                      <a:pt x="244" y="41"/>
                    </a:lnTo>
                    <a:lnTo>
                      <a:pt x="204" y="81"/>
                    </a:lnTo>
                    <a:lnTo>
                      <a:pt x="82" y="204"/>
                    </a:lnTo>
                    <a:lnTo>
                      <a:pt x="0" y="326"/>
                    </a:lnTo>
                    <a:lnTo>
                      <a:pt x="0" y="366"/>
                    </a:lnTo>
                    <a:lnTo>
                      <a:pt x="0" y="1628"/>
                    </a:lnTo>
                    <a:lnTo>
                      <a:pt x="0" y="1669"/>
                    </a:lnTo>
                    <a:lnTo>
                      <a:pt x="41" y="1709"/>
                    </a:lnTo>
                    <a:lnTo>
                      <a:pt x="82" y="1750"/>
                    </a:lnTo>
                    <a:lnTo>
                      <a:pt x="122" y="1709"/>
                    </a:lnTo>
                    <a:lnTo>
                      <a:pt x="244" y="1628"/>
                    </a:lnTo>
                    <a:lnTo>
                      <a:pt x="407" y="1547"/>
                    </a:lnTo>
                    <a:lnTo>
                      <a:pt x="611" y="1302"/>
                    </a:lnTo>
                    <a:lnTo>
                      <a:pt x="733" y="1058"/>
                    </a:lnTo>
                    <a:lnTo>
                      <a:pt x="855" y="814"/>
                    </a:lnTo>
                    <a:lnTo>
                      <a:pt x="855" y="529"/>
                    </a:lnTo>
                    <a:lnTo>
                      <a:pt x="855" y="326"/>
                    </a:lnTo>
                    <a:lnTo>
                      <a:pt x="733" y="163"/>
                    </a:lnTo>
                    <a:lnTo>
                      <a:pt x="692" y="81"/>
                    </a:lnTo>
                    <a:lnTo>
                      <a:pt x="611" y="41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0"/>
              <p:cNvSpPr/>
              <p:nvPr/>
            </p:nvSpPr>
            <p:spPr>
              <a:xfrm>
                <a:off x="2291400" y="3210550"/>
                <a:ext cx="21375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751" extrusionOk="0">
                    <a:moveTo>
                      <a:pt x="367" y="0"/>
                    </a:moveTo>
                    <a:lnTo>
                      <a:pt x="244" y="41"/>
                    </a:lnTo>
                    <a:lnTo>
                      <a:pt x="163" y="81"/>
                    </a:lnTo>
                    <a:lnTo>
                      <a:pt x="122" y="163"/>
                    </a:lnTo>
                    <a:lnTo>
                      <a:pt x="41" y="326"/>
                    </a:lnTo>
                    <a:lnTo>
                      <a:pt x="0" y="529"/>
                    </a:lnTo>
                    <a:lnTo>
                      <a:pt x="41" y="814"/>
                    </a:lnTo>
                    <a:lnTo>
                      <a:pt x="82" y="1058"/>
                    </a:lnTo>
                    <a:lnTo>
                      <a:pt x="244" y="1302"/>
                    </a:lnTo>
                    <a:lnTo>
                      <a:pt x="448" y="1547"/>
                    </a:lnTo>
                    <a:lnTo>
                      <a:pt x="570" y="1628"/>
                    </a:lnTo>
                    <a:lnTo>
                      <a:pt x="733" y="1709"/>
                    </a:lnTo>
                    <a:lnTo>
                      <a:pt x="774" y="1750"/>
                    </a:lnTo>
                    <a:lnTo>
                      <a:pt x="814" y="1709"/>
                    </a:lnTo>
                    <a:lnTo>
                      <a:pt x="855" y="1669"/>
                    </a:lnTo>
                    <a:lnTo>
                      <a:pt x="855" y="1628"/>
                    </a:lnTo>
                    <a:lnTo>
                      <a:pt x="855" y="366"/>
                    </a:lnTo>
                    <a:lnTo>
                      <a:pt x="855" y="326"/>
                    </a:lnTo>
                    <a:lnTo>
                      <a:pt x="814" y="204"/>
                    </a:lnTo>
                    <a:lnTo>
                      <a:pt x="692" y="81"/>
                    </a:lnTo>
                    <a:lnTo>
                      <a:pt x="570" y="41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0"/>
              <p:cNvSpPr/>
              <p:nvPr/>
            </p:nvSpPr>
            <p:spPr>
              <a:xfrm>
                <a:off x="2426725" y="3210550"/>
                <a:ext cx="122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6" extrusionOk="0">
                    <a:moveTo>
                      <a:pt x="244" y="0"/>
                    </a:moveTo>
                    <a:lnTo>
                      <a:pt x="163" y="41"/>
                    </a:lnTo>
                    <a:lnTo>
                      <a:pt x="82" y="122"/>
                    </a:lnTo>
                    <a:lnTo>
                      <a:pt x="41" y="285"/>
                    </a:lnTo>
                    <a:lnTo>
                      <a:pt x="0" y="448"/>
                    </a:lnTo>
                    <a:lnTo>
                      <a:pt x="41" y="651"/>
                    </a:lnTo>
                    <a:lnTo>
                      <a:pt x="82" y="773"/>
                    </a:lnTo>
                    <a:lnTo>
                      <a:pt x="163" y="855"/>
                    </a:lnTo>
                    <a:lnTo>
                      <a:pt x="244" y="895"/>
                    </a:lnTo>
                    <a:lnTo>
                      <a:pt x="367" y="855"/>
                    </a:lnTo>
                    <a:lnTo>
                      <a:pt x="448" y="773"/>
                    </a:lnTo>
                    <a:lnTo>
                      <a:pt x="489" y="651"/>
                    </a:lnTo>
                    <a:lnTo>
                      <a:pt x="489" y="448"/>
                    </a:lnTo>
                    <a:lnTo>
                      <a:pt x="489" y="285"/>
                    </a:lnTo>
                    <a:lnTo>
                      <a:pt x="448" y="122"/>
                    </a:lnTo>
                    <a:lnTo>
                      <a:pt x="367" y="41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171719"/>
              </a:solidFill>
              <a:ln w="2025" cap="rnd" cmpd="sng">
                <a:solidFill>
                  <a:srgbClr val="1717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0"/>
              <p:cNvSpPr/>
              <p:nvPr/>
            </p:nvSpPr>
            <p:spPr>
              <a:xfrm>
                <a:off x="2357525" y="3210550"/>
                <a:ext cx="132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896" extrusionOk="0">
                    <a:moveTo>
                      <a:pt x="286" y="0"/>
                    </a:moveTo>
                    <a:lnTo>
                      <a:pt x="164" y="41"/>
                    </a:lnTo>
                    <a:lnTo>
                      <a:pt x="82" y="122"/>
                    </a:lnTo>
                    <a:lnTo>
                      <a:pt x="41" y="285"/>
                    </a:lnTo>
                    <a:lnTo>
                      <a:pt x="1" y="448"/>
                    </a:lnTo>
                    <a:lnTo>
                      <a:pt x="41" y="651"/>
                    </a:lnTo>
                    <a:lnTo>
                      <a:pt x="82" y="773"/>
                    </a:lnTo>
                    <a:lnTo>
                      <a:pt x="164" y="855"/>
                    </a:lnTo>
                    <a:lnTo>
                      <a:pt x="286" y="895"/>
                    </a:lnTo>
                    <a:lnTo>
                      <a:pt x="367" y="855"/>
                    </a:lnTo>
                    <a:lnTo>
                      <a:pt x="448" y="773"/>
                    </a:lnTo>
                    <a:lnTo>
                      <a:pt x="489" y="651"/>
                    </a:lnTo>
                    <a:lnTo>
                      <a:pt x="530" y="448"/>
                    </a:lnTo>
                    <a:lnTo>
                      <a:pt x="489" y="285"/>
                    </a:lnTo>
                    <a:lnTo>
                      <a:pt x="448" y="122"/>
                    </a:lnTo>
                    <a:lnTo>
                      <a:pt x="367" y="41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171719"/>
              </a:solidFill>
              <a:ln w="2025" cap="rnd" cmpd="sng">
                <a:solidFill>
                  <a:srgbClr val="1717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0"/>
              <p:cNvSpPr/>
              <p:nvPr/>
            </p:nvSpPr>
            <p:spPr>
              <a:xfrm>
                <a:off x="2382975" y="3213600"/>
                <a:ext cx="325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036" extrusionOk="0">
                    <a:moveTo>
                      <a:pt x="651" y="0"/>
                    </a:moveTo>
                    <a:lnTo>
                      <a:pt x="529" y="41"/>
                    </a:lnTo>
                    <a:lnTo>
                      <a:pt x="489" y="82"/>
                    </a:lnTo>
                    <a:lnTo>
                      <a:pt x="448" y="204"/>
                    </a:lnTo>
                    <a:lnTo>
                      <a:pt x="407" y="326"/>
                    </a:lnTo>
                    <a:lnTo>
                      <a:pt x="366" y="651"/>
                    </a:lnTo>
                    <a:lnTo>
                      <a:pt x="326" y="1018"/>
                    </a:lnTo>
                    <a:lnTo>
                      <a:pt x="326" y="1140"/>
                    </a:lnTo>
                    <a:lnTo>
                      <a:pt x="285" y="1221"/>
                    </a:lnTo>
                    <a:lnTo>
                      <a:pt x="204" y="1384"/>
                    </a:lnTo>
                    <a:lnTo>
                      <a:pt x="41" y="1506"/>
                    </a:lnTo>
                    <a:lnTo>
                      <a:pt x="41" y="1547"/>
                    </a:lnTo>
                    <a:lnTo>
                      <a:pt x="0" y="1628"/>
                    </a:lnTo>
                    <a:lnTo>
                      <a:pt x="0" y="1710"/>
                    </a:lnTo>
                    <a:lnTo>
                      <a:pt x="0" y="1791"/>
                    </a:lnTo>
                    <a:lnTo>
                      <a:pt x="41" y="1832"/>
                    </a:lnTo>
                    <a:lnTo>
                      <a:pt x="82" y="1872"/>
                    </a:lnTo>
                    <a:lnTo>
                      <a:pt x="204" y="1913"/>
                    </a:lnTo>
                    <a:lnTo>
                      <a:pt x="326" y="1872"/>
                    </a:lnTo>
                    <a:lnTo>
                      <a:pt x="366" y="1954"/>
                    </a:lnTo>
                    <a:lnTo>
                      <a:pt x="489" y="1994"/>
                    </a:lnTo>
                    <a:lnTo>
                      <a:pt x="651" y="2035"/>
                    </a:lnTo>
                    <a:lnTo>
                      <a:pt x="773" y="1994"/>
                    </a:lnTo>
                    <a:lnTo>
                      <a:pt x="855" y="1954"/>
                    </a:lnTo>
                    <a:lnTo>
                      <a:pt x="977" y="1872"/>
                    </a:lnTo>
                    <a:lnTo>
                      <a:pt x="1058" y="1913"/>
                    </a:lnTo>
                    <a:lnTo>
                      <a:pt x="1180" y="1872"/>
                    </a:lnTo>
                    <a:lnTo>
                      <a:pt x="1221" y="1832"/>
                    </a:lnTo>
                    <a:lnTo>
                      <a:pt x="1262" y="1791"/>
                    </a:lnTo>
                    <a:lnTo>
                      <a:pt x="1303" y="1710"/>
                    </a:lnTo>
                    <a:lnTo>
                      <a:pt x="1262" y="1628"/>
                    </a:lnTo>
                    <a:lnTo>
                      <a:pt x="1221" y="1547"/>
                    </a:lnTo>
                    <a:lnTo>
                      <a:pt x="1180" y="1506"/>
                    </a:lnTo>
                    <a:lnTo>
                      <a:pt x="1099" y="1384"/>
                    </a:lnTo>
                    <a:lnTo>
                      <a:pt x="977" y="1221"/>
                    </a:lnTo>
                    <a:lnTo>
                      <a:pt x="977" y="1140"/>
                    </a:lnTo>
                    <a:lnTo>
                      <a:pt x="936" y="1018"/>
                    </a:lnTo>
                    <a:lnTo>
                      <a:pt x="896" y="651"/>
                    </a:lnTo>
                    <a:lnTo>
                      <a:pt x="855" y="326"/>
                    </a:lnTo>
                    <a:lnTo>
                      <a:pt x="814" y="204"/>
                    </a:lnTo>
                    <a:lnTo>
                      <a:pt x="773" y="82"/>
                    </a:lnTo>
                    <a:lnTo>
                      <a:pt x="692" y="41"/>
                    </a:lnTo>
                    <a:lnTo>
                      <a:pt x="651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0"/>
              <p:cNvSpPr/>
              <p:nvPr/>
            </p:nvSpPr>
            <p:spPr>
              <a:xfrm>
                <a:off x="2371775" y="3274650"/>
                <a:ext cx="539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099" extrusionOk="0">
                    <a:moveTo>
                      <a:pt x="82" y="0"/>
                    </a:moveTo>
                    <a:lnTo>
                      <a:pt x="1" y="41"/>
                    </a:lnTo>
                    <a:lnTo>
                      <a:pt x="1" y="81"/>
                    </a:lnTo>
                    <a:lnTo>
                      <a:pt x="1" y="326"/>
                    </a:lnTo>
                    <a:lnTo>
                      <a:pt x="123" y="488"/>
                    </a:lnTo>
                    <a:lnTo>
                      <a:pt x="204" y="651"/>
                    </a:lnTo>
                    <a:lnTo>
                      <a:pt x="326" y="773"/>
                    </a:lnTo>
                    <a:lnTo>
                      <a:pt x="489" y="936"/>
                    </a:lnTo>
                    <a:lnTo>
                      <a:pt x="652" y="1018"/>
                    </a:lnTo>
                    <a:lnTo>
                      <a:pt x="855" y="1099"/>
                    </a:lnTo>
                    <a:lnTo>
                      <a:pt x="1262" y="1099"/>
                    </a:lnTo>
                    <a:lnTo>
                      <a:pt x="1466" y="1018"/>
                    </a:lnTo>
                    <a:lnTo>
                      <a:pt x="1669" y="936"/>
                    </a:lnTo>
                    <a:lnTo>
                      <a:pt x="1832" y="773"/>
                    </a:lnTo>
                    <a:lnTo>
                      <a:pt x="1954" y="651"/>
                    </a:lnTo>
                    <a:lnTo>
                      <a:pt x="2076" y="488"/>
                    </a:lnTo>
                    <a:lnTo>
                      <a:pt x="2117" y="326"/>
                    </a:lnTo>
                    <a:lnTo>
                      <a:pt x="2158" y="81"/>
                    </a:lnTo>
                    <a:lnTo>
                      <a:pt x="2158" y="41"/>
                    </a:lnTo>
                    <a:lnTo>
                      <a:pt x="2076" y="0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0"/>
              <p:cNvSpPr/>
              <p:nvPr/>
            </p:nvSpPr>
            <p:spPr>
              <a:xfrm>
                <a:off x="2383975" y="3286850"/>
                <a:ext cx="2955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611" extrusionOk="0">
                    <a:moveTo>
                      <a:pt x="367" y="0"/>
                    </a:moveTo>
                    <a:lnTo>
                      <a:pt x="204" y="123"/>
                    </a:lnTo>
                    <a:lnTo>
                      <a:pt x="82" y="245"/>
                    </a:lnTo>
                    <a:lnTo>
                      <a:pt x="1" y="448"/>
                    </a:lnTo>
                    <a:lnTo>
                      <a:pt x="123" y="489"/>
                    </a:lnTo>
                    <a:lnTo>
                      <a:pt x="286" y="570"/>
                    </a:lnTo>
                    <a:lnTo>
                      <a:pt x="449" y="611"/>
                    </a:lnTo>
                    <a:lnTo>
                      <a:pt x="774" y="611"/>
                    </a:lnTo>
                    <a:lnTo>
                      <a:pt x="937" y="570"/>
                    </a:lnTo>
                    <a:lnTo>
                      <a:pt x="1059" y="489"/>
                    </a:lnTo>
                    <a:lnTo>
                      <a:pt x="1181" y="448"/>
                    </a:lnTo>
                    <a:lnTo>
                      <a:pt x="1100" y="245"/>
                    </a:lnTo>
                    <a:lnTo>
                      <a:pt x="937" y="123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rgbClr val="F27089"/>
              </a:solidFill>
              <a:ln w="2025" cap="rnd" cmpd="sng">
                <a:solidFill>
                  <a:srgbClr val="F270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0"/>
              <p:cNvSpPr/>
              <p:nvPr/>
            </p:nvSpPr>
            <p:spPr>
              <a:xfrm>
                <a:off x="2357525" y="3337725"/>
                <a:ext cx="8142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5292" extrusionOk="0">
                    <a:moveTo>
                      <a:pt x="286" y="0"/>
                    </a:moveTo>
                    <a:lnTo>
                      <a:pt x="1" y="896"/>
                    </a:lnTo>
                    <a:lnTo>
                      <a:pt x="1547" y="5291"/>
                    </a:lnTo>
                    <a:lnTo>
                      <a:pt x="1669" y="5291"/>
                    </a:lnTo>
                    <a:lnTo>
                      <a:pt x="3257" y="814"/>
                    </a:lnTo>
                    <a:lnTo>
                      <a:pt x="3012" y="0"/>
                    </a:lnTo>
                    <a:lnTo>
                      <a:pt x="1629" y="611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0"/>
              <p:cNvSpPr/>
              <p:nvPr/>
            </p:nvSpPr>
            <p:spPr>
              <a:xfrm>
                <a:off x="2399250" y="3088450"/>
                <a:ext cx="102800" cy="170950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6838" extrusionOk="0">
                    <a:moveTo>
                      <a:pt x="1221" y="0"/>
                    </a:moveTo>
                    <a:lnTo>
                      <a:pt x="814" y="41"/>
                    </a:lnTo>
                    <a:lnTo>
                      <a:pt x="489" y="82"/>
                    </a:lnTo>
                    <a:lnTo>
                      <a:pt x="285" y="163"/>
                    </a:lnTo>
                    <a:lnTo>
                      <a:pt x="122" y="244"/>
                    </a:lnTo>
                    <a:lnTo>
                      <a:pt x="0" y="326"/>
                    </a:lnTo>
                    <a:lnTo>
                      <a:pt x="0" y="2198"/>
                    </a:lnTo>
                    <a:lnTo>
                      <a:pt x="326" y="2320"/>
                    </a:lnTo>
                    <a:lnTo>
                      <a:pt x="652" y="2442"/>
                    </a:lnTo>
                    <a:lnTo>
                      <a:pt x="1018" y="2686"/>
                    </a:lnTo>
                    <a:lnTo>
                      <a:pt x="1221" y="2808"/>
                    </a:lnTo>
                    <a:lnTo>
                      <a:pt x="1425" y="3012"/>
                    </a:lnTo>
                    <a:lnTo>
                      <a:pt x="1588" y="3175"/>
                    </a:lnTo>
                    <a:lnTo>
                      <a:pt x="1750" y="3378"/>
                    </a:lnTo>
                    <a:lnTo>
                      <a:pt x="1913" y="3663"/>
                    </a:lnTo>
                    <a:lnTo>
                      <a:pt x="1995" y="3907"/>
                    </a:lnTo>
                    <a:lnTo>
                      <a:pt x="2076" y="4192"/>
                    </a:lnTo>
                    <a:lnTo>
                      <a:pt x="2076" y="4518"/>
                    </a:lnTo>
                    <a:lnTo>
                      <a:pt x="2157" y="4436"/>
                    </a:lnTo>
                    <a:lnTo>
                      <a:pt x="2320" y="4111"/>
                    </a:lnTo>
                    <a:lnTo>
                      <a:pt x="2402" y="3948"/>
                    </a:lnTo>
                    <a:lnTo>
                      <a:pt x="2442" y="3663"/>
                    </a:lnTo>
                    <a:lnTo>
                      <a:pt x="2442" y="3419"/>
                    </a:lnTo>
                    <a:lnTo>
                      <a:pt x="2402" y="3093"/>
                    </a:lnTo>
                    <a:lnTo>
                      <a:pt x="2564" y="3460"/>
                    </a:lnTo>
                    <a:lnTo>
                      <a:pt x="2727" y="3867"/>
                    </a:lnTo>
                    <a:lnTo>
                      <a:pt x="2890" y="4396"/>
                    </a:lnTo>
                    <a:lnTo>
                      <a:pt x="3012" y="4965"/>
                    </a:lnTo>
                    <a:lnTo>
                      <a:pt x="3053" y="5291"/>
                    </a:lnTo>
                    <a:lnTo>
                      <a:pt x="3053" y="5576"/>
                    </a:lnTo>
                    <a:lnTo>
                      <a:pt x="3053" y="5902"/>
                    </a:lnTo>
                    <a:lnTo>
                      <a:pt x="3012" y="6227"/>
                    </a:lnTo>
                    <a:lnTo>
                      <a:pt x="2931" y="6553"/>
                    </a:lnTo>
                    <a:lnTo>
                      <a:pt x="2809" y="6838"/>
                    </a:lnTo>
                    <a:lnTo>
                      <a:pt x="3012" y="6716"/>
                    </a:lnTo>
                    <a:lnTo>
                      <a:pt x="3175" y="6512"/>
                    </a:lnTo>
                    <a:lnTo>
                      <a:pt x="3419" y="6227"/>
                    </a:lnTo>
                    <a:lnTo>
                      <a:pt x="3663" y="5902"/>
                    </a:lnTo>
                    <a:lnTo>
                      <a:pt x="3826" y="5454"/>
                    </a:lnTo>
                    <a:lnTo>
                      <a:pt x="3948" y="5210"/>
                    </a:lnTo>
                    <a:lnTo>
                      <a:pt x="3989" y="4925"/>
                    </a:lnTo>
                    <a:lnTo>
                      <a:pt x="4030" y="4640"/>
                    </a:lnTo>
                    <a:lnTo>
                      <a:pt x="4111" y="4314"/>
                    </a:lnTo>
                    <a:lnTo>
                      <a:pt x="4111" y="3663"/>
                    </a:lnTo>
                    <a:lnTo>
                      <a:pt x="4111" y="3012"/>
                    </a:lnTo>
                    <a:lnTo>
                      <a:pt x="3989" y="2361"/>
                    </a:lnTo>
                    <a:lnTo>
                      <a:pt x="3948" y="2035"/>
                    </a:lnTo>
                    <a:lnTo>
                      <a:pt x="3826" y="1750"/>
                    </a:lnTo>
                    <a:lnTo>
                      <a:pt x="3704" y="1425"/>
                    </a:lnTo>
                    <a:lnTo>
                      <a:pt x="3582" y="1180"/>
                    </a:lnTo>
                    <a:lnTo>
                      <a:pt x="3419" y="977"/>
                    </a:lnTo>
                    <a:lnTo>
                      <a:pt x="3216" y="733"/>
                    </a:lnTo>
                    <a:lnTo>
                      <a:pt x="3012" y="529"/>
                    </a:lnTo>
                    <a:lnTo>
                      <a:pt x="2768" y="366"/>
                    </a:lnTo>
                    <a:lnTo>
                      <a:pt x="2483" y="244"/>
                    </a:lnTo>
                    <a:lnTo>
                      <a:pt x="2198" y="163"/>
                    </a:lnTo>
                    <a:lnTo>
                      <a:pt x="1628" y="41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0"/>
              <p:cNvSpPr/>
              <p:nvPr/>
            </p:nvSpPr>
            <p:spPr>
              <a:xfrm>
                <a:off x="2295475" y="3088450"/>
                <a:ext cx="103800" cy="17095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6838" extrusionOk="0">
                    <a:moveTo>
                      <a:pt x="2890" y="0"/>
                    </a:moveTo>
                    <a:lnTo>
                      <a:pt x="2442" y="41"/>
                    </a:lnTo>
                    <a:lnTo>
                      <a:pt x="1954" y="163"/>
                    </a:lnTo>
                    <a:lnTo>
                      <a:pt x="1628" y="244"/>
                    </a:lnTo>
                    <a:lnTo>
                      <a:pt x="1343" y="366"/>
                    </a:lnTo>
                    <a:lnTo>
                      <a:pt x="1099" y="529"/>
                    </a:lnTo>
                    <a:lnTo>
                      <a:pt x="855" y="733"/>
                    </a:lnTo>
                    <a:lnTo>
                      <a:pt x="692" y="977"/>
                    </a:lnTo>
                    <a:lnTo>
                      <a:pt x="529" y="1180"/>
                    </a:lnTo>
                    <a:lnTo>
                      <a:pt x="366" y="1425"/>
                    </a:lnTo>
                    <a:lnTo>
                      <a:pt x="285" y="1750"/>
                    </a:lnTo>
                    <a:lnTo>
                      <a:pt x="204" y="2035"/>
                    </a:lnTo>
                    <a:lnTo>
                      <a:pt x="122" y="2361"/>
                    </a:lnTo>
                    <a:lnTo>
                      <a:pt x="41" y="3012"/>
                    </a:lnTo>
                    <a:lnTo>
                      <a:pt x="0" y="3663"/>
                    </a:lnTo>
                    <a:lnTo>
                      <a:pt x="41" y="4314"/>
                    </a:lnTo>
                    <a:lnTo>
                      <a:pt x="41" y="4640"/>
                    </a:lnTo>
                    <a:lnTo>
                      <a:pt x="122" y="4925"/>
                    </a:lnTo>
                    <a:lnTo>
                      <a:pt x="204" y="5210"/>
                    </a:lnTo>
                    <a:lnTo>
                      <a:pt x="285" y="5454"/>
                    </a:lnTo>
                    <a:lnTo>
                      <a:pt x="488" y="5902"/>
                    </a:lnTo>
                    <a:lnTo>
                      <a:pt x="692" y="6227"/>
                    </a:lnTo>
                    <a:lnTo>
                      <a:pt x="936" y="6512"/>
                    </a:lnTo>
                    <a:lnTo>
                      <a:pt x="1099" y="6716"/>
                    </a:lnTo>
                    <a:lnTo>
                      <a:pt x="1302" y="6838"/>
                    </a:lnTo>
                    <a:lnTo>
                      <a:pt x="1180" y="6553"/>
                    </a:lnTo>
                    <a:lnTo>
                      <a:pt x="1099" y="6227"/>
                    </a:lnTo>
                    <a:lnTo>
                      <a:pt x="1058" y="5902"/>
                    </a:lnTo>
                    <a:lnTo>
                      <a:pt x="1018" y="5576"/>
                    </a:lnTo>
                    <a:lnTo>
                      <a:pt x="1058" y="5291"/>
                    </a:lnTo>
                    <a:lnTo>
                      <a:pt x="1099" y="4965"/>
                    </a:lnTo>
                    <a:lnTo>
                      <a:pt x="1221" y="4396"/>
                    </a:lnTo>
                    <a:lnTo>
                      <a:pt x="1343" y="3867"/>
                    </a:lnTo>
                    <a:lnTo>
                      <a:pt x="1506" y="3460"/>
                    </a:lnTo>
                    <a:lnTo>
                      <a:pt x="1709" y="3093"/>
                    </a:lnTo>
                    <a:lnTo>
                      <a:pt x="1628" y="3419"/>
                    </a:lnTo>
                    <a:lnTo>
                      <a:pt x="1669" y="3663"/>
                    </a:lnTo>
                    <a:lnTo>
                      <a:pt x="1709" y="3948"/>
                    </a:lnTo>
                    <a:lnTo>
                      <a:pt x="1791" y="4111"/>
                    </a:lnTo>
                    <a:lnTo>
                      <a:pt x="1954" y="4436"/>
                    </a:lnTo>
                    <a:lnTo>
                      <a:pt x="1994" y="4518"/>
                    </a:lnTo>
                    <a:lnTo>
                      <a:pt x="2035" y="4192"/>
                    </a:lnTo>
                    <a:lnTo>
                      <a:pt x="2116" y="3907"/>
                    </a:lnTo>
                    <a:lnTo>
                      <a:pt x="2239" y="3663"/>
                    </a:lnTo>
                    <a:lnTo>
                      <a:pt x="2361" y="3378"/>
                    </a:lnTo>
                    <a:lnTo>
                      <a:pt x="2523" y="3175"/>
                    </a:lnTo>
                    <a:lnTo>
                      <a:pt x="2686" y="3012"/>
                    </a:lnTo>
                    <a:lnTo>
                      <a:pt x="2890" y="2808"/>
                    </a:lnTo>
                    <a:lnTo>
                      <a:pt x="3053" y="2686"/>
                    </a:lnTo>
                    <a:lnTo>
                      <a:pt x="3459" y="2442"/>
                    </a:lnTo>
                    <a:lnTo>
                      <a:pt x="3826" y="2320"/>
                    </a:lnTo>
                    <a:lnTo>
                      <a:pt x="4151" y="2198"/>
                    </a:lnTo>
                    <a:lnTo>
                      <a:pt x="4151" y="326"/>
                    </a:lnTo>
                    <a:lnTo>
                      <a:pt x="4029" y="244"/>
                    </a:lnTo>
                    <a:lnTo>
                      <a:pt x="3826" y="163"/>
                    </a:lnTo>
                    <a:lnTo>
                      <a:pt x="3582" y="82"/>
                    </a:lnTo>
                    <a:lnTo>
                      <a:pt x="3297" y="41"/>
                    </a:lnTo>
                    <a:lnTo>
                      <a:pt x="2890" y="0"/>
                    </a:lnTo>
                    <a:close/>
                  </a:path>
                </a:pathLst>
              </a:custGeom>
              <a:solidFill>
                <a:srgbClr val="F2A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0"/>
              <p:cNvSpPr/>
              <p:nvPr/>
            </p:nvSpPr>
            <p:spPr>
              <a:xfrm>
                <a:off x="2399250" y="3332625"/>
                <a:ext cx="33600" cy="5600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2240" extrusionOk="0">
                    <a:moveTo>
                      <a:pt x="1343" y="1"/>
                    </a:moveTo>
                    <a:lnTo>
                      <a:pt x="0" y="815"/>
                    </a:lnTo>
                    <a:lnTo>
                      <a:pt x="936" y="2239"/>
                    </a:lnTo>
                    <a:lnTo>
                      <a:pt x="1343" y="693"/>
                    </a:lnTo>
                    <a:lnTo>
                      <a:pt x="13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0"/>
              <p:cNvSpPr/>
              <p:nvPr/>
            </p:nvSpPr>
            <p:spPr>
              <a:xfrm>
                <a:off x="2364650" y="3332625"/>
                <a:ext cx="33600" cy="5600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2240" extrusionOk="0">
                    <a:moveTo>
                      <a:pt x="1" y="1"/>
                    </a:moveTo>
                    <a:lnTo>
                      <a:pt x="1" y="693"/>
                    </a:lnTo>
                    <a:lnTo>
                      <a:pt x="408" y="2239"/>
                    </a:lnTo>
                    <a:lnTo>
                      <a:pt x="1344" y="8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0"/>
              <p:cNvSpPr/>
              <p:nvPr/>
            </p:nvSpPr>
            <p:spPr>
              <a:xfrm>
                <a:off x="2237475" y="3337725"/>
                <a:ext cx="15875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292" extrusionOk="0">
                    <a:moveTo>
                      <a:pt x="5088" y="0"/>
                    </a:moveTo>
                    <a:lnTo>
                      <a:pt x="936" y="1588"/>
                    </a:lnTo>
                    <a:lnTo>
                      <a:pt x="733" y="1628"/>
                    </a:lnTo>
                    <a:lnTo>
                      <a:pt x="570" y="1750"/>
                    </a:lnTo>
                    <a:lnTo>
                      <a:pt x="407" y="1873"/>
                    </a:lnTo>
                    <a:lnTo>
                      <a:pt x="285" y="2035"/>
                    </a:lnTo>
                    <a:lnTo>
                      <a:pt x="163" y="2198"/>
                    </a:lnTo>
                    <a:lnTo>
                      <a:pt x="82" y="2361"/>
                    </a:lnTo>
                    <a:lnTo>
                      <a:pt x="0" y="2524"/>
                    </a:lnTo>
                    <a:lnTo>
                      <a:pt x="0" y="2768"/>
                    </a:lnTo>
                    <a:lnTo>
                      <a:pt x="0" y="5291"/>
                    </a:lnTo>
                    <a:lnTo>
                      <a:pt x="6349" y="5291"/>
                    </a:lnTo>
                    <a:lnTo>
                      <a:pt x="4803" y="896"/>
                    </a:lnTo>
                    <a:lnTo>
                      <a:pt x="50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0"/>
              <p:cNvSpPr/>
              <p:nvPr/>
            </p:nvSpPr>
            <p:spPr>
              <a:xfrm>
                <a:off x="2399250" y="3337725"/>
                <a:ext cx="16077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5292" extrusionOk="0">
                    <a:moveTo>
                      <a:pt x="1343" y="0"/>
                    </a:moveTo>
                    <a:lnTo>
                      <a:pt x="1588" y="814"/>
                    </a:lnTo>
                    <a:lnTo>
                      <a:pt x="0" y="5291"/>
                    </a:lnTo>
                    <a:lnTo>
                      <a:pt x="6431" y="5291"/>
                    </a:lnTo>
                    <a:lnTo>
                      <a:pt x="6431" y="2768"/>
                    </a:lnTo>
                    <a:lnTo>
                      <a:pt x="6390" y="2524"/>
                    </a:lnTo>
                    <a:lnTo>
                      <a:pt x="6349" y="2361"/>
                    </a:lnTo>
                    <a:lnTo>
                      <a:pt x="6268" y="2198"/>
                    </a:lnTo>
                    <a:lnTo>
                      <a:pt x="6187" y="2035"/>
                    </a:lnTo>
                    <a:lnTo>
                      <a:pt x="6024" y="1873"/>
                    </a:lnTo>
                    <a:lnTo>
                      <a:pt x="5861" y="1750"/>
                    </a:lnTo>
                    <a:lnTo>
                      <a:pt x="5698" y="1628"/>
                    </a:lnTo>
                    <a:lnTo>
                      <a:pt x="5495" y="1588"/>
                    </a:lnTo>
                    <a:lnTo>
                      <a:pt x="134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0"/>
              <p:cNvSpPr/>
              <p:nvPr/>
            </p:nvSpPr>
            <p:spPr>
              <a:xfrm>
                <a:off x="2399250" y="3332625"/>
                <a:ext cx="64125" cy="137400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5496" extrusionOk="0">
                    <a:moveTo>
                      <a:pt x="1343" y="1"/>
                    </a:moveTo>
                    <a:lnTo>
                      <a:pt x="1343" y="693"/>
                    </a:lnTo>
                    <a:lnTo>
                      <a:pt x="0" y="5495"/>
                    </a:lnTo>
                    <a:lnTo>
                      <a:pt x="611" y="5495"/>
                    </a:lnTo>
                    <a:lnTo>
                      <a:pt x="2402" y="2524"/>
                    </a:lnTo>
                    <a:lnTo>
                      <a:pt x="1913" y="1873"/>
                    </a:lnTo>
                    <a:lnTo>
                      <a:pt x="2564" y="1670"/>
                    </a:lnTo>
                    <a:lnTo>
                      <a:pt x="2035" y="856"/>
                    </a:lnTo>
                    <a:lnTo>
                      <a:pt x="1343" y="1"/>
                    </a:lnTo>
                    <a:close/>
                  </a:path>
                </a:pathLst>
              </a:custGeom>
              <a:solidFill>
                <a:srgbClr val="51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0"/>
              <p:cNvSpPr/>
              <p:nvPr/>
            </p:nvSpPr>
            <p:spPr>
              <a:xfrm>
                <a:off x="2335150" y="3332625"/>
                <a:ext cx="61075" cy="13740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5496" extrusionOk="0">
                    <a:moveTo>
                      <a:pt x="1181" y="1"/>
                    </a:moveTo>
                    <a:lnTo>
                      <a:pt x="489" y="856"/>
                    </a:lnTo>
                    <a:lnTo>
                      <a:pt x="0" y="1670"/>
                    </a:lnTo>
                    <a:lnTo>
                      <a:pt x="611" y="1873"/>
                    </a:lnTo>
                    <a:lnTo>
                      <a:pt x="122" y="2524"/>
                    </a:lnTo>
                    <a:lnTo>
                      <a:pt x="1872" y="5495"/>
                    </a:lnTo>
                    <a:lnTo>
                      <a:pt x="2442" y="5495"/>
                    </a:lnTo>
                    <a:lnTo>
                      <a:pt x="1181" y="693"/>
                    </a:lnTo>
                    <a:lnTo>
                      <a:pt x="1181" y="1"/>
                    </a:lnTo>
                    <a:close/>
                  </a:path>
                </a:pathLst>
              </a:custGeom>
              <a:solidFill>
                <a:srgbClr val="51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5" name="Google Shape;1195;p40"/>
          <p:cNvSpPr txBox="1">
            <a:spLocks noGrp="1"/>
          </p:cNvSpPr>
          <p:nvPr>
            <p:ph type="title"/>
          </p:nvPr>
        </p:nvSpPr>
        <p:spPr>
          <a:xfrm>
            <a:off x="713046" y="1722"/>
            <a:ext cx="7704000" cy="1193734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3"/>
                </a:solidFill>
              </a:rPr>
              <a:t>Ex 4. (p 129) Work in pairs.</a:t>
            </a:r>
            <a:br>
              <a:rPr lang="en" sz="2000" dirty="0">
                <a:solidFill>
                  <a:schemeClr val="accent3"/>
                </a:solidFill>
              </a:rPr>
            </a:br>
            <a:r>
              <a:rPr lang="en-US" sz="2000" dirty="0">
                <a:solidFill>
                  <a:schemeClr val="accent3"/>
                </a:solidFill>
              </a:rPr>
              <a:t>R</a:t>
            </a:r>
            <a:r>
              <a:rPr lang="en" sz="2000" dirty="0" err="1">
                <a:solidFill>
                  <a:schemeClr val="accent3"/>
                </a:solidFill>
              </a:rPr>
              <a:t>ead</a:t>
            </a:r>
            <a:r>
              <a:rPr lang="en" sz="2000" dirty="0">
                <a:solidFill>
                  <a:schemeClr val="accent3"/>
                </a:solidFill>
              </a:rPr>
              <a:t> some facts below and tick the column true for you.</a:t>
            </a:r>
            <a:br>
              <a:rPr lang="en" sz="2000" dirty="0">
                <a:solidFill>
                  <a:schemeClr val="accent3"/>
                </a:solidFill>
              </a:rPr>
            </a:br>
            <a:r>
              <a:rPr lang="en" sz="2000" dirty="0">
                <a:solidFill>
                  <a:schemeClr val="accent3"/>
                </a:solidFill>
              </a:rPr>
              <a:t>Then read out loud and respond to the facts.</a:t>
            </a:r>
            <a:endParaRPr sz="2000" dirty="0">
              <a:solidFill>
                <a:schemeClr val="accent3"/>
              </a:solidFill>
            </a:endParaRPr>
          </a:p>
        </p:txBody>
      </p:sp>
      <p:sp>
        <p:nvSpPr>
          <p:cNvPr id="2" name="Google Shape;1193;p40">
            <a:extLst>
              <a:ext uri="{FF2B5EF4-FFF2-40B4-BE49-F238E27FC236}">
                <a16:creationId xmlns:a16="http://schemas.microsoft.com/office/drawing/2014/main" id="{4609587D-0994-E035-FAAD-28B8CC80E1D6}"/>
              </a:ext>
            </a:extLst>
          </p:cNvPr>
          <p:cNvSpPr/>
          <p:nvPr/>
        </p:nvSpPr>
        <p:spPr>
          <a:xfrm flipH="1">
            <a:off x="581386" y="4020059"/>
            <a:ext cx="2267360" cy="561900"/>
          </a:xfrm>
          <a:prstGeom prst="wedgeRectCallout">
            <a:avLst>
              <a:gd name="adj1" fmla="val -54371"/>
              <a:gd name="adj2" fmla="val 11025"/>
            </a:avLst>
          </a:prstGeom>
          <a:solidFill>
            <a:schemeClr val="accent1">
              <a:lumMod val="40000"/>
              <a:lumOff val="6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  <a:latin typeface="McLaren"/>
                <a:ea typeface="McLaren"/>
                <a:cs typeface="McLaren"/>
                <a:sym typeface="McLaren"/>
              </a:rPr>
              <a:t>This is new to me.</a:t>
            </a:r>
            <a:endParaRPr dirty="0">
              <a:solidFill>
                <a:schemeClr val="accent3"/>
              </a:solidFill>
            </a:endParaRPr>
          </a:p>
        </p:txBody>
      </p:sp>
      <p:grpSp>
        <p:nvGrpSpPr>
          <p:cNvPr id="3" name="Google Shape;1220;p40">
            <a:extLst>
              <a:ext uri="{FF2B5EF4-FFF2-40B4-BE49-F238E27FC236}">
                <a16:creationId xmlns:a16="http://schemas.microsoft.com/office/drawing/2014/main" id="{F54FADFF-0F74-EAF0-E7B1-ACDE55842D59}"/>
              </a:ext>
            </a:extLst>
          </p:cNvPr>
          <p:cNvGrpSpPr/>
          <p:nvPr/>
        </p:nvGrpSpPr>
        <p:grpSpPr>
          <a:xfrm>
            <a:off x="3060966" y="4049525"/>
            <a:ext cx="436692" cy="494586"/>
            <a:chOff x="311963" y="3580250"/>
            <a:chExt cx="322575" cy="372425"/>
          </a:xfrm>
        </p:grpSpPr>
        <p:sp>
          <p:nvSpPr>
            <p:cNvPr id="4" name="Google Shape;1221;p40">
              <a:extLst>
                <a:ext uri="{FF2B5EF4-FFF2-40B4-BE49-F238E27FC236}">
                  <a16:creationId xmlns:a16="http://schemas.microsoft.com/office/drawing/2014/main" id="{1ABEA367-DEE7-2D49-7144-D35E7CF401C7}"/>
                </a:ext>
              </a:extLst>
            </p:cNvPr>
            <p:cNvSpPr/>
            <p:nvPr/>
          </p:nvSpPr>
          <p:spPr>
            <a:xfrm>
              <a:off x="311975" y="3580250"/>
              <a:ext cx="322550" cy="372425"/>
            </a:xfrm>
            <a:custGeom>
              <a:avLst/>
              <a:gdLst/>
              <a:ahLst/>
              <a:cxnLst/>
              <a:rect l="l" t="t" r="r" b="b"/>
              <a:pathLst>
                <a:path w="12902" h="14897" extrusionOk="0">
                  <a:moveTo>
                    <a:pt x="4803" y="1"/>
                  </a:moveTo>
                  <a:lnTo>
                    <a:pt x="4518" y="41"/>
                  </a:lnTo>
                  <a:lnTo>
                    <a:pt x="4192" y="123"/>
                  </a:lnTo>
                  <a:lnTo>
                    <a:pt x="3867" y="163"/>
                  </a:lnTo>
                  <a:lnTo>
                    <a:pt x="3582" y="286"/>
                  </a:lnTo>
                  <a:lnTo>
                    <a:pt x="3256" y="448"/>
                  </a:lnTo>
                  <a:lnTo>
                    <a:pt x="2931" y="693"/>
                  </a:lnTo>
                  <a:lnTo>
                    <a:pt x="2646" y="896"/>
                  </a:lnTo>
                  <a:lnTo>
                    <a:pt x="2401" y="1181"/>
                  </a:lnTo>
                  <a:lnTo>
                    <a:pt x="2198" y="1466"/>
                  </a:lnTo>
                  <a:lnTo>
                    <a:pt x="2076" y="1710"/>
                  </a:lnTo>
                  <a:lnTo>
                    <a:pt x="1994" y="2036"/>
                  </a:lnTo>
                  <a:lnTo>
                    <a:pt x="1913" y="2320"/>
                  </a:lnTo>
                  <a:lnTo>
                    <a:pt x="1872" y="2565"/>
                  </a:lnTo>
                  <a:lnTo>
                    <a:pt x="1872" y="2850"/>
                  </a:lnTo>
                  <a:lnTo>
                    <a:pt x="1913" y="3297"/>
                  </a:lnTo>
                  <a:lnTo>
                    <a:pt x="1994" y="3704"/>
                  </a:lnTo>
                  <a:lnTo>
                    <a:pt x="2117" y="4071"/>
                  </a:lnTo>
                  <a:lnTo>
                    <a:pt x="1791" y="4355"/>
                  </a:lnTo>
                  <a:lnTo>
                    <a:pt x="1465" y="4681"/>
                  </a:lnTo>
                  <a:lnTo>
                    <a:pt x="1099" y="5129"/>
                  </a:lnTo>
                  <a:lnTo>
                    <a:pt x="896" y="5414"/>
                  </a:lnTo>
                  <a:lnTo>
                    <a:pt x="733" y="5698"/>
                  </a:lnTo>
                  <a:lnTo>
                    <a:pt x="570" y="5983"/>
                  </a:lnTo>
                  <a:lnTo>
                    <a:pt x="448" y="6350"/>
                  </a:lnTo>
                  <a:lnTo>
                    <a:pt x="366" y="6716"/>
                  </a:lnTo>
                  <a:lnTo>
                    <a:pt x="285" y="7082"/>
                  </a:lnTo>
                  <a:lnTo>
                    <a:pt x="244" y="7530"/>
                  </a:lnTo>
                  <a:lnTo>
                    <a:pt x="285" y="7937"/>
                  </a:lnTo>
                  <a:lnTo>
                    <a:pt x="366" y="8344"/>
                  </a:lnTo>
                  <a:lnTo>
                    <a:pt x="407" y="8751"/>
                  </a:lnTo>
                  <a:lnTo>
                    <a:pt x="529" y="9117"/>
                  </a:lnTo>
                  <a:lnTo>
                    <a:pt x="651" y="9483"/>
                  </a:lnTo>
                  <a:lnTo>
                    <a:pt x="896" y="10135"/>
                  </a:lnTo>
                  <a:lnTo>
                    <a:pt x="1180" y="10704"/>
                  </a:lnTo>
                  <a:lnTo>
                    <a:pt x="1384" y="11071"/>
                  </a:lnTo>
                  <a:lnTo>
                    <a:pt x="936" y="11193"/>
                  </a:lnTo>
                  <a:lnTo>
                    <a:pt x="733" y="11234"/>
                  </a:lnTo>
                  <a:lnTo>
                    <a:pt x="570" y="11356"/>
                  </a:lnTo>
                  <a:lnTo>
                    <a:pt x="407" y="11478"/>
                  </a:lnTo>
                  <a:lnTo>
                    <a:pt x="244" y="11600"/>
                  </a:lnTo>
                  <a:lnTo>
                    <a:pt x="163" y="11763"/>
                  </a:lnTo>
                  <a:lnTo>
                    <a:pt x="82" y="11966"/>
                  </a:lnTo>
                  <a:lnTo>
                    <a:pt x="41" y="12129"/>
                  </a:lnTo>
                  <a:lnTo>
                    <a:pt x="0" y="12332"/>
                  </a:lnTo>
                  <a:lnTo>
                    <a:pt x="0" y="14896"/>
                  </a:lnTo>
                  <a:lnTo>
                    <a:pt x="12902" y="14896"/>
                  </a:lnTo>
                  <a:lnTo>
                    <a:pt x="12902" y="12332"/>
                  </a:lnTo>
                  <a:lnTo>
                    <a:pt x="12861" y="12129"/>
                  </a:lnTo>
                  <a:lnTo>
                    <a:pt x="12820" y="11966"/>
                  </a:lnTo>
                  <a:lnTo>
                    <a:pt x="12739" y="11763"/>
                  </a:lnTo>
                  <a:lnTo>
                    <a:pt x="12617" y="11600"/>
                  </a:lnTo>
                  <a:lnTo>
                    <a:pt x="12495" y="11478"/>
                  </a:lnTo>
                  <a:lnTo>
                    <a:pt x="12332" y="11356"/>
                  </a:lnTo>
                  <a:lnTo>
                    <a:pt x="12129" y="11234"/>
                  </a:lnTo>
                  <a:lnTo>
                    <a:pt x="11925" y="11193"/>
                  </a:lnTo>
                  <a:lnTo>
                    <a:pt x="11477" y="11071"/>
                  </a:lnTo>
                  <a:lnTo>
                    <a:pt x="11681" y="10704"/>
                  </a:lnTo>
                  <a:lnTo>
                    <a:pt x="11966" y="10135"/>
                  </a:lnTo>
                  <a:lnTo>
                    <a:pt x="12251" y="9483"/>
                  </a:lnTo>
                  <a:lnTo>
                    <a:pt x="12332" y="9117"/>
                  </a:lnTo>
                  <a:lnTo>
                    <a:pt x="12454" y="8751"/>
                  </a:lnTo>
                  <a:lnTo>
                    <a:pt x="12536" y="8344"/>
                  </a:lnTo>
                  <a:lnTo>
                    <a:pt x="12576" y="7896"/>
                  </a:lnTo>
                  <a:lnTo>
                    <a:pt x="12617" y="7489"/>
                  </a:lnTo>
                  <a:lnTo>
                    <a:pt x="12576" y="7082"/>
                  </a:lnTo>
                  <a:lnTo>
                    <a:pt x="12536" y="6716"/>
                  </a:lnTo>
                  <a:lnTo>
                    <a:pt x="12413" y="6350"/>
                  </a:lnTo>
                  <a:lnTo>
                    <a:pt x="12251" y="5983"/>
                  </a:lnTo>
                  <a:lnTo>
                    <a:pt x="12129" y="5698"/>
                  </a:lnTo>
                  <a:lnTo>
                    <a:pt x="11925" y="5373"/>
                  </a:lnTo>
                  <a:lnTo>
                    <a:pt x="11762" y="5129"/>
                  </a:lnTo>
                  <a:lnTo>
                    <a:pt x="11437" y="4681"/>
                  </a:lnTo>
                  <a:lnTo>
                    <a:pt x="11111" y="4355"/>
                  </a:lnTo>
                  <a:lnTo>
                    <a:pt x="10785" y="4071"/>
                  </a:lnTo>
                  <a:lnTo>
                    <a:pt x="10867" y="3704"/>
                  </a:lnTo>
                  <a:lnTo>
                    <a:pt x="10989" y="3297"/>
                  </a:lnTo>
                  <a:lnTo>
                    <a:pt x="10989" y="2809"/>
                  </a:lnTo>
                  <a:lnTo>
                    <a:pt x="10989" y="2565"/>
                  </a:lnTo>
                  <a:lnTo>
                    <a:pt x="10989" y="2320"/>
                  </a:lnTo>
                  <a:lnTo>
                    <a:pt x="10908" y="2036"/>
                  </a:lnTo>
                  <a:lnTo>
                    <a:pt x="10826" y="1710"/>
                  </a:lnTo>
                  <a:lnTo>
                    <a:pt x="10663" y="1466"/>
                  </a:lnTo>
                  <a:lnTo>
                    <a:pt x="10501" y="1181"/>
                  </a:lnTo>
                  <a:lnTo>
                    <a:pt x="10216" y="896"/>
                  </a:lnTo>
                  <a:lnTo>
                    <a:pt x="9931" y="693"/>
                  </a:lnTo>
                  <a:lnTo>
                    <a:pt x="9605" y="448"/>
                  </a:lnTo>
                  <a:lnTo>
                    <a:pt x="9280" y="286"/>
                  </a:lnTo>
                  <a:lnTo>
                    <a:pt x="8995" y="163"/>
                  </a:lnTo>
                  <a:lnTo>
                    <a:pt x="8669" y="82"/>
                  </a:lnTo>
                  <a:lnTo>
                    <a:pt x="8384" y="41"/>
                  </a:lnTo>
                  <a:lnTo>
                    <a:pt x="8099" y="1"/>
                  </a:lnTo>
                  <a:lnTo>
                    <a:pt x="7530" y="1"/>
                  </a:lnTo>
                  <a:lnTo>
                    <a:pt x="7082" y="123"/>
                  </a:lnTo>
                  <a:lnTo>
                    <a:pt x="6716" y="204"/>
                  </a:lnTo>
                  <a:lnTo>
                    <a:pt x="6431" y="286"/>
                  </a:lnTo>
                  <a:lnTo>
                    <a:pt x="6105" y="204"/>
                  </a:lnTo>
                  <a:lnTo>
                    <a:pt x="5779" y="123"/>
                  </a:lnTo>
                  <a:lnTo>
                    <a:pt x="5332" y="1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1222;p40">
              <a:extLst>
                <a:ext uri="{FF2B5EF4-FFF2-40B4-BE49-F238E27FC236}">
                  <a16:creationId xmlns:a16="http://schemas.microsoft.com/office/drawing/2014/main" id="{45D17D2F-50E0-3A61-DAD9-06CD29184288}"/>
                </a:ext>
              </a:extLst>
            </p:cNvPr>
            <p:cNvGrpSpPr/>
            <p:nvPr/>
          </p:nvGrpSpPr>
          <p:grpSpPr>
            <a:xfrm>
              <a:off x="311963" y="3580250"/>
              <a:ext cx="322575" cy="372425"/>
              <a:chOff x="1397025" y="3725375"/>
              <a:chExt cx="322575" cy="372425"/>
            </a:xfrm>
          </p:grpSpPr>
          <p:sp>
            <p:nvSpPr>
              <p:cNvPr id="6" name="Google Shape;1223;p40">
                <a:extLst>
                  <a:ext uri="{FF2B5EF4-FFF2-40B4-BE49-F238E27FC236}">
                    <a16:creationId xmlns:a16="http://schemas.microsoft.com/office/drawing/2014/main" id="{8624FE08-6C2E-EDB7-E0E4-D46798F8FF3F}"/>
                  </a:ext>
                </a:extLst>
              </p:cNvPr>
              <p:cNvSpPr/>
              <p:nvPr/>
            </p:nvSpPr>
            <p:spPr>
              <a:xfrm>
                <a:off x="1404150" y="3725375"/>
                <a:ext cx="308325" cy="29407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1763" extrusionOk="0">
                    <a:moveTo>
                      <a:pt x="4518" y="1"/>
                    </a:moveTo>
                    <a:lnTo>
                      <a:pt x="4233" y="41"/>
                    </a:lnTo>
                    <a:lnTo>
                      <a:pt x="3948" y="123"/>
                    </a:lnTo>
                    <a:lnTo>
                      <a:pt x="3623" y="164"/>
                    </a:lnTo>
                    <a:lnTo>
                      <a:pt x="3338" y="286"/>
                    </a:lnTo>
                    <a:lnTo>
                      <a:pt x="3012" y="448"/>
                    </a:lnTo>
                    <a:lnTo>
                      <a:pt x="2687" y="693"/>
                    </a:lnTo>
                    <a:lnTo>
                      <a:pt x="2361" y="937"/>
                    </a:lnTo>
                    <a:lnTo>
                      <a:pt x="2117" y="1181"/>
                    </a:lnTo>
                    <a:lnTo>
                      <a:pt x="1913" y="1466"/>
                    </a:lnTo>
                    <a:lnTo>
                      <a:pt x="1791" y="1710"/>
                    </a:lnTo>
                    <a:lnTo>
                      <a:pt x="1710" y="2036"/>
                    </a:lnTo>
                    <a:lnTo>
                      <a:pt x="1628" y="2321"/>
                    </a:lnTo>
                    <a:lnTo>
                      <a:pt x="1588" y="2565"/>
                    </a:lnTo>
                    <a:lnTo>
                      <a:pt x="1588" y="2850"/>
                    </a:lnTo>
                    <a:lnTo>
                      <a:pt x="1628" y="3297"/>
                    </a:lnTo>
                    <a:lnTo>
                      <a:pt x="1710" y="3704"/>
                    </a:lnTo>
                    <a:lnTo>
                      <a:pt x="1832" y="4071"/>
                    </a:lnTo>
                    <a:lnTo>
                      <a:pt x="1506" y="4356"/>
                    </a:lnTo>
                    <a:lnTo>
                      <a:pt x="1181" y="4681"/>
                    </a:lnTo>
                    <a:lnTo>
                      <a:pt x="814" y="5129"/>
                    </a:lnTo>
                    <a:lnTo>
                      <a:pt x="652" y="5414"/>
                    </a:lnTo>
                    <a:lnTo>
                      <a:pt x="489" y="5699"/>
                    </a:lnTo>
                    <a:lnTo>
                      <a:pt x="326" y="5984"/>
                    </a:lnTo>
                    <a:lnTo>
                      <a:pt x="163" y="6350"/>
                    </a:lnTo>
                    <a:lnTo>
                      <a:pt x="82" y="6716"/>
                    </a:lnTo>
                    <a:lnTo>
                      <a:pt x="0" y="7082"/>
                    </a:lnTo>
                    <a:lnTo>
                      <a:pt x="0" y="7530"/>
                    </a:lnTo>
                    <a:lnTo>
                      <a:pt x="0" y="7937"/>
                    </a:lnTo>
                    <a:lnTo>
                      <a:pt x="82" y="8344"/>
                    </a:lnTo>
                    <a:lnTo>
                      <a:pt x="163" y="8751"/>
                    </a:lnTo>
                    <a:lnTo>
                      <a:pt x="245" y="9158"/>
                    </a:lnTo>
                    <a:lnTo>
                      <a:pt x="367" y="9484"/>
                    </a:lnTo>
                    <a:lnTo>
                      <a:pt x="652" y="10135"/>
                    </a:lnTo>
                    <a:lnTo>
                      <a:pt x="896" y="10705"/>
                    </a:lnTo>
                    <a:lnTo>
                      <a:pt x="1181" y="11152"/>
                    </a:lnTo>
                    <a:lnTo>
                      <a:pt x="1384" y="11519"/>
                    </a:lnTo>
                    <a:lnTo>
                      <a:pt x="1588" y="11763"/>
                    </a:lnTo>
                    <a:lnTo>
                      <a:pt x="10745" y="11763"/>
                    </a:lnTo>
                    <a:lnTo>
                      <a:pt x="10908" y="11478"/>
                    </a:lnTo>
                    <a:lnTo>
                      <a:pt x="11152" y="11152"/>
                    </a:lnTo>
                    <a:lnTo>
                      <a:pt x="11396" y="10705"/>
                    </a:lnTo>
                    <a:lnTo>
                      <a:pt x="11681" y="10135"/>
                    </a:lnTo>
                    <a:lnTo>
                      <a:pt x="11966" y="9484"/>
                    </a:lnTo>
                    <a:lnTo>
                      <a:pt x="12047" y="9158"/>
                    </a:lnTo>
                    <a:lnTo>
                      <a:pt x="12170" y="8751"/>
                    </a:lnTo>
                    <a:lnTo>
                      <a:pt x="12251" y="8344"/>
                    </a:lnTo>
                    <a:lnTo>
                      <a:pt x="12332" y="7896"/>
                    </a:lnTo>
                    <a:lnTo>
                      <a:pt x="12332" y="7489"/>
                    </a:lnTo>
                    <a:lnTo>
                      <a:pt x="12332" y="7082"/>
                    </a:lnTo>
                    <a:lnTo>
                      <a:pt x="12251" y="6716"/>
                    </a:lnTo>
                    <a:lnTo>
                      <a:pt x="12129" y="6350"/>
                    </a:lnTo>
                    <a:lnTo>
                      <a:pt x="12007" y="5984"/>
                    </a:lnTo>
                    <a:lnTo>
                      <a:pt x="11844" y="5699"/>
                    </a:lnTo>
                    <a:lnTo>
                      <a:pt x="11681" y="5373"/>
                    </a:lnTo>
                    <a:lnTo>
                      <a:pt x="11518" y="5129"/>
                    </a:lnTo>
                    <a:lnTo>
                      <a:pt x="11152" y="4681"/>
                    </a:lnTo>
                    <a:lnTo>
                      <a:pt x="10826" y="4356"/>
                    </a:lnTo>
                    <a:lnTo>
                      <a:pt x="10501" y="4071"/>
                    </a:lnTo>
                    <a:lnTo>
                      <a:pt x="10582" y="3704"/>
                    </a:lnTo>
                    <a:lnTo>
                      <a:pt x="10704" y="3297"/>
                    </a:lnTo>
                    <a:lnTo>
                      <a:pt x="10745" y="2809"/>
                    </a:lnTo>
                    <a:lnTo>
                      <a:pt x="10745" y="2565"/>
                    </a:lnTo>
                    <a:lnTo>
                      <a:pt x="10704" y="2321"/>
                    </a:lnTo>
                    <a:lnTo>
                      <a:pt x="10623" y="2036"/>
                    </a:lnTo>
                    <a:lnTo>
                      <a:pt x="10542" y="1710"/>
                    </a:lnTo>
                    <a:lnTo>
                      <a:pt x="10379" y="1466"/>
                    </a:lnTo>
                    <a:lnTo>
                      <a:pt x="10216" y="1181"/>
                    </a:lnTo>
                    <a:lnTo>
                      <a:pt x="9972" y="937"/>
                    </a:lnTo>
                    <a:lnTo>
                      <a:pt x="9646" y="693"/>
                    </a:lnTo>
                    <a:lnTo>
                      <a:pt x="9321" y="448"/>
                    </a:lnTo>
                    <a:lnTo>
                      <a:pt x="8995" y="286"/>
                    </a:lnTo>
                    <a:lnTo>
                      <a:pt x="8710" y="164"/>
                    </a:lnTo>
                    <a:lnTo>
                      <a:pt x="8384" y="82"/>
                    </a:lnTo>
                    <a:lnTo>
                      <a:pt x="8100" y="41"/>
                    </a:lnTo>
                    <a:lnTo>
                      <a:pt x="7815" y="1"/>
                    </a:lnTo>
                    <a:lnTo>
                      <a:pt x="7286" y="1"/>
                    </a:lnTo>
                    <a:lnTo>
                      <a:pt x="6797" y="123"/>
                    </a:lnTo>
                    <a:lnTo>
                      <a:pt x="6472" y="204"/>
                    </a:lnTo>
                    <a:lnTo>
                      <a:pt x="6146" y="286"/>
                    </a:lnTo>
                    <a:lnTo>
                      <a:pt x="5861" y="204"/>
                    </a:lnTo>
                    <a:lnTo>
                      <a:pt x="5536" y="123"/>
                    </a:lnTo>
                    <a:lnTo>
                      <a:pt x="5047" y="1"/>
                    </a:lnTo>
                    <a:close/>
                  </a:path>
                </a:pathLst>
              </a:custGeom>
              <a:solidFill>
                <a:srgbClr val="4A1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224;p40">
                <a:extLst>
                  <a:ext uri="{FF2B5EF4-FFF2-40B4-BE49-F238E27FC236}">
                    <a16:creationId xmlns:a16="http://schemas.microsoft.com/office/drawing/2014/main" id="{29A4E89C-68E7-FE8A-7D71-988645959340}"/>
                  </a:ext>
                </a:extLst>
              </p:cNvPr>
              <p:cNvSpPr/>
              <p:nvPr/>
            </p:nvSpPr>
            <p:spPr>
              <a:xfrm>
                <a:off x="1397025" y="3929900"/>
                <a:ext cx="322575" cy="167900"/>
              </a:xfrm>
              <a:custGeom>
                <a:avLst/>
                <a:gdLst/>
                <a:ahLst/>
                <a:cxnLst/>
                <a:rect l="l" t="t" r="r" b="b"/>
                <a:pathLst>
                  <a:path w="12903" h="6716" extrusionOk="0">
                    <a:moveTo>
                      <a:pt x="5169" y="0"/>
                    </a:moveTo>
                    <a:lnTo>
                      <a:pt x="5169" y="1913"/>
                    </a:lnTo>
                    <a:lnTo>
                      <a:pt x="937" y="3012"/>
                    </a:lnTo>
                    <a:lnTo>
                      <a:pt x="774" y="3053"/>
                    </a:lnTo>
                    <a:lnTo>
                      <a:pt x="570" y="3175"/>
                    </a:lnTo>
                    <a:lnTo>
                      <a:pt x="408" y="3297"/>
                    </a:lnTo>
                    <a:lnTo>
                      <a:pt x="285" y="3419"/>
                    </a:lnTo>
                    <a:lnTo>
                      <a:pt x="163" y="3582"/>
                    </a:lnTo>
                    <a:lnTo>
                      <a:pt x="82" y="3785"/>
                    </a:lnTo>
                    <a:lnTo>
                      <a:pt x="41" y="3989"/>
                    </a:lnTo>
                    <a:lnTo>
                      <a:pt x="1" y="4152"/>
                    </a:lnTo>
                    <a:lnTo>
                      <a:pt x="1" y="6716"/>
                    </a:lnTo>
                    <a:lnTo>
                      <a:pt x="12902" y="6716"/>
                    </a:lnTo>
                    <a:lnTo>
                      <a:pt x="12902" y="4152"/>
                    </a:lnTo>
                    <a:lnTo>
                      <a:pt x="12862" y="3989"/>
                    </a:lnTo>
                    <a:lnTo>
                      <a:pt x="12821" y="3785"/>
                    </a:lnTo>
                    <a:lnTo>
                      <a:pt x="12739" y="3582"/>
                    </a:lnTo>
                    <a:lnTo>
                      <a:pt x="12617" y="3419"/>
                    </a:lnTo>
                    <a:lnTo>
                      <a:pt x="12495" y="3297"/>
                    </a:lnTo>
                    <a:lnTo>
                      <a:pt x="12332" y="3175"/>
                    </a:lnTo>
                    <a:lnTo>
                      <a:pt x="12129" y="3053"/>
                    </a:lnTo>
                    <a:lnTo>
                      <a:pt x="11966" y="3012"/>
                    </a:lnTo>
                    <a:lnTo>
                      <a:pt x="7693" y="1913"/>
                    </a:lnTo>
                    <a:lnTo>
                      <a:pt x="7693" y="0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225;p40">
                <a:extLst>
                  <a:ext uri="{FF2B5EF4-FFF2-40B4-BE49-F238E27FC236}">
                    <a16:creationId xmlns:a16="http://schemas.microsoft.com/office/drawing/2014/main" id="{9700CED0-4A27-1857-C449-C35FD05F6578}"/>
                  </a:ext>
                </a:extLst>
              </p:cNvPr>
              <p:cNvSpPr/>
              <p:nvPr/>
            </p:nvSpPr>
            <p:spPr>
              <a:xfrm>
                <a:off x="1526250" y="3929900"/>
                <a:ext cx="631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222" extrusionOk="0">
                    <a:moveTo>
                      <a:pt x="0" y="0"/>
                    </a:moveTo>
                    <a:lnTo>
                      <a:pt x="0" y="936"/>
                    </a:lnTo>
                    <a:lnTo>
                      <a:pt x="326" y="1058"/>
                    </a:lnTo>
                    <a:lnTo>
                      <a:pt x="652" y="1140"/>
                    </a:lnTo>
                    <a:lnTo>
                      <a:pt x="977" y="1181"/>
                    </a:lnTo>
                    <a:lnTo>
                      <a:pt x="1262" y="1221"/>
                    </a:lnTo>
                    <a:lnTo>
                      <a:pt x="1588" y="1181"/>
                    </a:lnTo>
                    <a:lnTo>
                      <a:pt x="1913" y="1140"/>
                    </a:lnTo>
                    <a:lnTo>
                      <a:pt x="2239" y="1058"/>
                    </a:lnTo>
                    <a:lnTo>
                      <a:pt x="2524" y="936"/>
                    </a:lnTo>
                    <a:lnTo>
                      <a:pt x="2524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226;p40">
                <a:extLst>
                  <a:ext uri="{FF2B5EF4-FFF2-40B4-BE49-F238E27FC236}">
                    <a16:creationId xmlns:a16="http://schemas.microsoft.com/office/drawing/2014/main" id="{990A696A-58E6-5010-59FA-4ADE823F113C}"/>
                  </a:ext>
                </a:extLst>
              </p:cNvPr>
              <p:cNvSpPr/>
              <p:nvPr/>
            </p:nvSpPr>
            <p:spPr>
              <a:xfrm>
                <a:off x="1479450" y="3766075"/>
                <a:ext cx="156700" cy="184200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7368" extrusionOk="0">
                    <a:moveTo>
                      <a:pt x="1750" y="1"/>
                    </a:moveTo>
                    <a:lnTo>
                      <a:pt x="1425" y="41"/>
                    </a:lnTo>
                    <a:lnTo>
                      <a:pt x="1099" y="123"/>
                    </a:lnTo>
                    <a:lnTo>
                      <a:pt x="773" y="286"/>
                    </a:lnTo>
                    <a:lnTo>
                      <a:pt x="529" y="530"/>
                    </a:lnTo>
                    <a:lnTo>
                      <a:pt x="326" y="774"/>
                    </a:lnTo>
                    <a:lnTo>
                      <a:pt x="163" y="1059"/>
                    </a:lnTo>
                    <a:lnTo>
                      <a:pt x="82" y="1384"/>
                    </a:lnTo>
                    <a:lnTo>
                      <a:pt x="0" y="1751"/>
                    </a:lnTo>
                    <a:lnTo>
                      <a:pt x="0" y="4315"/>
                    </a:lnTo>
                    <a:lnTo>
                      <a:pt x="41" y="4681"/>
                    </a:lnTo>
                    <a:lnTo>
                      <a:pt x="163" y="5047"/>
                    </a:lnTo>
                    <a:lnTo>
                      <a:pt x="244" y="5414"/>
                    </a:lnTo>
                    <a:lnTo>
                      <a:pt x="407" y="5780"/>
                    </a:lnTo>
                    <a:lnTo>
                      <a:pt x="611" y="6065"/>
                    </a:lnTo>
                    <a:lnTo>
                      <a:pt x="855" y="6350"/>
                    </a:lnTo>
                    <a:lnTo>
                      <a:pt x="1140" y="6594"/>
                    </a:lnTo>
                    <a:lnTo>
                      <a:pt x="1465" y="6838"/>
                    </a:lnTo>
                    <a:lnTo>
                      <a:pt x="1628" y="6920"/>
                    </a:lnTo>
                    <a:lnTo>
                      <a:pt x="1994" y="7123"/>
                    </a:lnTo>
                    <a:lnTo>
                      <a:pt x="2361" y="7245"/>
                    </a:lnTo>
                    <a:lnTo>
                      <a:pt x="2768" y="7327"/>
                    </a:lnTo>
                    <a:lnTo>
                      <a:pt x="3134" y="7367"/>
                    </a:lnTo>
                    <a:lnTo>
                      <a:pt x="3541" y="7327"/>
                    </a:lnTo>
                    <a:lnTo>
                      <a:pt x="3948" y="7245"/>
                    </a:lnTo>
                    <a:lnTo>
                      <a:pt x="4274" y="7123"/>
                    </a:lnTo>
                    <a:lnTo>
                      <a:pt x="4640" y="6920"/>
                    </a:lnTo>
                    <a:lnTo>
                      <a:pt x="4843" y="6838"/>
                    </a:lnTo>
                    <a:lnTo>
                      <a:pt x="5169" y="6594"/>
                    </a:lnTo>
                    <a:lnTo>
                      <a:pt x="5454" y="6350"/>
                    </a:lnTo>
                    <a:lnTo>
                      <a:pt x="5698" y="6065"/>
                    </a:lnTo>
                    <a:lnTo>
                      <a:pt x="5902" y="5780"/>
                    </a:lnTo>
                    <a:lnTo>
                      <a:pt x="6064" y="5414"/>
                    </a:lnTo>
                    <a:lnTo>
                      <a:pt x="6146" y="5047"/>
                    </a:lnTo>
                    <a:lnTo>
                      <a:pt x="6268" y="4681"/>
                    </a:lnTo>
                    <a:lnTo>
                      <a:pt x="6268" y="4315"/>
                    </a:lnTo>
                    <a:lnTo>
                      <a:pt x="6268" y="1751"/>
                    </a:lnTo>
                    <a:lnTo>
                      <a:pt x="6227" y="1384"/>
                    </a:lnTo>
                    <a:lnTo>
                      <a:pt x="6146" y="1059"/>
                    </a:lnTo>
                    <a:lnTo>
                      <a:pt x="5983" y="774"/>
                    </a:lnTo>
                    <a:lnTo>
                      <a:pt x="5779" y="530"/>
                    </a:lnTo>
                    <a:lnTo>
                      <a:pt x="5535" y="286"/>
                    </a:lnTo>
                    <a:lnTo>
                      <a:pt x="5210" y="123"/>
                    </a:lnTo>
                    <a:lnTo>
                      <a:pt x="4884" y="41"/>
                    </a:lnTo>
                    <a:lnTo>
                      <a:pt x="4559" y="1"/>
                    </a:lnTo>
                    <a:close/>
                  </a:path>
                </a:pathLst>
              </a:custGeom>
              <a:solidFill>
                <a:srgbClr val="F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227;p40">
                <a:extLst>
                  <a:ext uri="{FF2B5EF4-FFF2-40B4-BE49-F238E27FC236}">
                    <a16:creationId xmlns:a16="http://schemas.microsoft.com/office/drawing/2014/main" id="{9C9DE9BF-D042-EBE6-437F-32F1C901796E}"/>
                  </a:ext>
                </a:extLst>
              </p:cNvPr>
              <p:cNvSpPr/>
              <p:nvPr/>
            </p:nvSpPr>
            <p:spPr>
              <a:xfrm>
                <a:off x="1586275" y="3838325"/>
                <a:ext cx="132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896" extrusionOk="0">
                    <a:moveTo>
                      <a:pt x="286" y="0"/>
                    </a:moveTo>
                    <a:lnTo>
                      <a:pt x="163" y="41"/>
                    </a:lnTo>
                    <a:lnTo>
                      <a:pt x="82" y="122"/>
                    </a:lnTo>
                    <a:lnTo>
                      <a:pt x="1" y="245"/>
                    </a:lnTo>
                    <a:lnTo>
                      <a:pt x="1" y="448"/>
                    </a:lnTo>
                    <a:lnTo>
                      <a:pt x="1" y="611"/>
                    </a:lnTo>
                    <a:lnTo>
                      <a:pt x="82" y="774"/>
                    </a:lnTo>
                    <a:lnTo>
                      <a:pt x="163" y="855"/>
                    </a:lnTo>
                    <a:lnTo>
                      <a:pt x="286" y="896"/>
                    </a:lnTo>
                    <a:lnTo>
                      <a:pt x="367" y="855"/>
                    </a:lnTo>
                    <a:lnTo>
                      <a:pt x="448" y="774"/>
                    </a:lnTo>
                    <a:lnTo>
                      <a:pt x="489" y="611"/>
                    </a:lnTo>
                    <a:lnTo>
                      <a:pt x="530" y="448"/>
                    </a:lnTo>
                    <a:lnTo>
                      <a:pt x="489" y="245"/>
                    </a:lnTo>
                    <a:lnTo>
                      <a:pt x="448" y="122"/>
                    </a:lnTo>
                    <a:lnTo>
                      <a:pt x="367" y="41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228;p40">
                <a:extLst>
                  <a:ext uri="{FF2B5EF4-FFF2-40B4-BE49-F238E27FC236}">
                    <a16:creationId xmlns:a16="http://schemas.microsoft.com/office/drawing/2014/main" id="{16EE09C2-40FD-2D99-F12B-CD8DE9F2F335}"/>
                  </a:ext>
                </a:extLst>
              </p:cNvPr>
              <p:cNvSpPr/>
              <p:nvPr/>
            </p:nvSpPr>
            <p:spPr>
              <a:xfrm>
                <a:off x="1517100" y="3838325"/>
                <a:ext cx="132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896" extrusionOk="0">
                    <a:moveTo>
                      <a:pt x="244" y="0"/>
                    </a:moveTo>
                    <a:lnTo>
                      <a:pt x="163" y="41"/>
                    </a:lnTo>
                    <a:lnTo>
                      <a:pt x="81" y="122"/>
                    </a:lnTo>
                    <a:lnTo>
                      <a:pt x="41" y="245"/>
                    </a:lnTo>
                    <a:lnTo>
                      <a:pt x="0" y="448"/>
                    </a:lnTo>
                    <a:lnTo>
                      <a:pt x="41" y="611"/>
                    </a:lnTo>
                    <a:lnTo>
                      <a:pt x="81" y="774"/>
                    </a:lnTo>
                    <a:lnTo>
                      <a:pt x="163" y="855"/>
                    </a:lnTo>
                    <a:lnTo>
                      <a:pt x="244" y="896"/>
                    </a:lnTo>
                    <a:lnTo>
                      <a:pt x="366" y="855"/>
                    </a:lnTo>
                    <a:lnTo>
                      <a:pt x="448" y="774"/>
                    </a:lnTo>
                    <a:lnTo>
                      <a:pt x="529" y="611"/>
                    </a:lnTo>
                    <a:lnTo>
                      <a:pt x="529" y="448"/>
                    </a:lnTo>
                    <a:lnTo>
                      <a:pt x="529" y="245"/>
                    </a:lnTo>
                    <a:lnTo>
                      <a:pt x="448" y="122"/>
                    </a:lnTo>
                    <a:lnTo>
                      <a:pt x="366" y="41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29;p40">
                <a:extLst>
                  <a:ext uri="{FF2B5EF4-FFF2-40B4-BE49-F238E27FC236}">
                    <a16:creationId xmlns:a16="http://schemas.microsoft.com/office/drawing/2014/main" id="{BD25B5DE-580F-E230-B349-E5BE2D752462}"/>
                  </a:ext>
                </a:extLst>
              </p:cNvPr>
              <p:cNvSpPr/>
              <p:nvPr/>
            </p:nvSpPr>
            <p:spPr>
              <a:xfrm>
                <a:off x="1542525" y="3841375"/>
                <a:ext cx="315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036" extrusionOk="0">
                    <a:moveTo>
                      <a:pt x="611" y="0"/>
                    </a:moveTo>
                    <a:lnTo>
                      <a:pt x="530" y="41"/>
                    </a:lnTo>
                    <a:lnTo>
                      <a:pt x="489" y="82"/>
                    </a:lnTo>
                    <a:lnTo>
                      <a:pt x="448" y="204"/>
                    </a:lnTo>
                    <a:lnTo>
                      <a:pt x="408" y="326"/>
                    </a:lnTo>
                    <a:lnTo>
                      <a:pt x="326" y="652"/>
                    </a:lnTo>
                    <a:lnTo>
                      <a:pt x="326" y="977"/>
                    </a:lnTo>
                    <a:lnTo>
                      <a:pt x="326" y="1140"/>
                    </a:lnTo>
                    <a:lnTo>
                      <a:pt x="285" y="1221"/>
                    </a:lnTo>
                    <a:lnTo>
                      <a:pt x="163" y="1384"/>
                    </a:lnTo>
                    <a:lnTo>
                      <a:pt x="82" y="1506"/>
                    </a:lnTo>
                    <a:lnTo>
                      <a:pt x="1" y="1547"/>
                    </a:lnTo>
                    <a:lnTo>
                      <a:pt x="1" y="1628"/>
                    </a:lnTo>
                    <a:lnTo>
                      <a:pt x="1" y="1710"/>
                    </a:lnTo>
                    <a:lnTo>
                      <a:pt x="1" y="1791"/>
                    </a:lnTo>
                    <a:lnTo>
                      <a:pt x="1" y="1832"/>
                    </a:lnTo>
                    <a:lnTo>
                      <a:pt x="82" y="1873"/>
                    </a:lnTo>
                    <a:lnTo>
                      <a:pt x="163" y="1913"/>
                    </a:lnTo>
                    <a:lnTo>
                      <a:pt x="326" y="1873"/>
                    </a:lnTo>
                    <a:lnTo>
                      <a:pt x="367" y="1954"/>
                    </a:lnTo>
                    <a:lnTo>
                      <a:pt x="489" y="1995"/>
                    </a:lnTo>
                    <a:lnTo>
                      <a:pt x="611" y="2035"/>
                    </a:lnTo>
                    <a:lnTo>
                      <a:pt x="774" y="1995"/>
                    </a:lnTo>
                    <a:lnTo>
                      <a:pt x="896" y="1954"/>
                    </a:lnTo>
                    <a:lnTo>
                      <a:pt x="937" y="1873"/>
                    </a:lnTo>
                    <a:lnTo>
                      <a:pt x="1099" y="1913"/>
                    </a:lnTo>
                    <a:lnTo>
                      <a:pt x="1181" y="1873"/>
                    </a:lnTo>
                    <a:lnTo>
                      <a:pt x="1222" y="1832"/>
                    </a:lnTo>
                    <a:lnTo>
                      <a:pt x="1262" y="1791"/>
                    </a:lnTo>
                    <a:lnTo>
                      <a:pt x="1262" y="1710"/>
                    </a:lnTo>
                    <a:lnTo>
                      <a:pt x="1262" y="1628"/>
                    </a:lnTo>
                    <a:lnTo>
                      <a:pt x="1262" y="1547"/>
                    </a:lnTo>
                    <a:lnTo>
                      <a:pt x="1181" y="1506"/>
                    </a:lnTo>
                    <a:lnTo>
                      <a:pt x="1099" y="1384"/>
                    </a:lnTo>
                    <a:lnTo>
                      <a:pt x="977" y="1221"/>
                    </a:lnTo>
                    <a:lnTo>
                      <a:pt x="937" y="1140"/>
                    </a:lnTo>
                    <a:lnTo>
                      <a:pt x="937" y="977"/>
                    </a:lnTo>
                    <a:lnTo>
                      <a:pt x="937" y="652"/>
                    </a:lnTo>
                    <a:lnTo>
                      <a:pt x="855" y="326"/>
                    </a:lnTo>
                    <a:lnTo>
                      <a:pt x="815" y="204"/>
                    </a:lnTo>
                    <a:lnTo>
                      <a:pt x="774" y="82"/>
                    </a:lnTo>
                    <a:lnTo>
                      <a:pt x="692" y="41"/>
                    </a:ln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230;p40">
                <a:extLst>
                  <a:ext uri="{FF2B5EF4-FFF2-40B4-BE49-F238E27FC236}">
                    <a16:creationId xmlns:a16="http://schemas.microsoft.com/office/drawing/2014/main" id="{DCFF7C0F-7B33-F3AD-1193-A1CD848B66D6}"/>
                  </a:ext>
                </a:extLst>
              </p:cNvPr>
              <p:cNvSpPr/>
              <p:nvPr/>
            </p:nvSpPr>
            <p:spPr>
              <a:xfrm>
                <a:off x="1530325" y="3902425"/>
                <a:ext cx="549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100" extrusionOk="0">
                    <a:moveTo>
                      <a:pt x="41" y="0"/>
                    </a:moveTo>
                    <a:lnTo>
                      <a:pt x="0" y="82"/>
                    </a:lnTo>
                    <a:lnTo>
                      <a:pt x="41" y="285"/>
                    </a:lnTo>
                    <a:lnTo>
                      <a:pt x="163" y="489"/>
                    </a:lnTo>
                    <a:lnTo>
                      <a:pt x="244" y="652"/>
                    </a:lnTo>
                    <a:lnTo>
                      <a:pt x="366" y="814"/>
                    </a:lnTo>
                    <a:lnTo>
                      <a:pt x="529" y="936"/>
                    </a:lnTo>
                    <a:lnTo>
                      <a:pt x="692" y="1018"/>
                    </a:lnTo>
                    <a:lnTo>
                      <a:pt x="896" y="1059"/>
                    </a:lnTo>
                    <a:lnTo>
                      <a:pt x="1099" y="1099"/>
                    </a:lnTo>
                    <a:lnTo>
                      <a:pt x="1303" y="1059"/>
                    </a:lnTo>
                    <a:lnTo>
                      <a:pt x="1506" y="1018"/>
                    </a:lnTo>
                    <a:lnTo>
                      <a:pt x="1710" y="936"/>
                    </a:lnTo>
                    <a:lnTo>
                      <a:pt x="1872" y="814"/>
                    </a:lnTo>
                    <a:lnTo>
                      <a:pt x="1994" y="652"/>
                    </a:lnTo>
                    <a:lnTo>
                      <a:pt x="2076" y="489"/>
                    </a:lnTo>
                    <a:lnTo>
                      <a:pt x="2157" y="285"/>
                    </a:lnTo>
                    <a:lnTo>
                      <a:pt x="2198" y="82"/>
                    </a:lnTo>
                    <a:lnTo>
                      <a:pt x="2198" y="0"/>
                    </a:lnTo>
                    <a:close/>
                  </a:path>
                </a:pathLst>
              </a:custGeom>
              <a:solidFill>
                <a:srgbClr val="1D1D1B"/>
              </a:solidFill>
              <a:ln w="2025" cap="rnd" cmpd="sng">
                <a:solidFill>
                  <a:srgbClr val="1D1D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231;p40">
                <a:extLst>
                  <a:ext uri="{FF2B5EF4-FFF2-40B4-BE49-F238E27FC236}">
                    <a16:creationId xmlns:a16="http://schemas.microsoft.com/office/drawing/2014/main" id="{24080CE9-6000-1DF5-E3C7-D5E050CAEBC0}"/>
                  </a:ext>
                </a:extLst>
              </p:cNvPr>
              <p:cNvSpPr/>
              <p:nvPr/>
            </p:nvSpPr>
            <p:spPr>
              <a:xfrm>
                <a:off x="1542525" y="3914625"/>
                <a:ext cx="3157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612" extrusionOk="0">
                    <a:moveTo>
                      <a:pt x="448" y="1"/>
                    </a:moveTo>
                    <a:lnTo>
                      <a:pt x="245" y="123"/>
                    </a:lnTo>
                    <a:lnTo>
                      <a:pt x="123" y="245"/>
                    </a:lnTo>
                    <a:lnTo>
                      <a:pt x="1" y="408"/>
                    </a:lnTo>
                    <a:lnTo>
                      <a:pt x="163" y="489"/>
                    </a:lnTo>
                    <a:lnTo>
                      <a:pt x="326" y="571"/>
                    </a:lnTo>
                    <a:lnTo>
                      <a:pt x="489" y="611"/>
                    </a:lnTo>
                    <a:lnTo>
                      <a:pt x="774" y="611"/>
                    </a:lnTo>
                    <a:lnTo>
                      <a:pt x="937" y="571"/>
                    </a:lnTo>
                    <a:lnTo>
                      <a:pt x="1099" y="489"/>
                    </a:lnTo>
                    <a:lnTo>
                      <a:pt x="1262" y="408"/>
                    </a:lnTo>
                    <a:lnTo>
                      <a:pt x="1140" y="245"/>
                    </a:lnTo>
                    <a:lnTo>
                      <a:pt x="1018" y="123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27089"/>
              </a:solidFill>
              <a:ln w="2025" cap="rnd" cmpd="sng">
                <a:solidFill>
                  <a:srgbClr val="F270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232;p40">
                <a:extLst>
                  <a:ext uri="{FF2B5EF4-FFF2-40B4-BE49-F238E27FC236}">
                    <a16:creationId xmlns:a16="http://schemas.microsoft.com/office/drawing/2014/main" id="{431F97B5-C42D-DAC5-91B7-B27FDDC8B682}"/>
                  </a:ext>
                </a:extLst>
              </p:cNvPr>
              <p:cNvSpPr/>
              <p:nvPr/>
            </p:nvSpPr>
            <p:spPr>
              <a:xfrm>
                <a:off x="1465200" y="3735550"/>
                <a:ext cx="1862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7449" h="3908" extrusionOk="0">
                    <a:moveTo>
                      <a:pt x="3582" y="1"/>
                    </a:moveTo>
                    <a:lnTo>
                      <a:pt x="3175" y="41"/>
                    </a:lnTo>
                    <a:lnTo>
                      <a:pt x="2605" y="204"/>
                    </a:lnTo>
                    <a:lnTo>
                      <a:pt x="2280" y="286"/>
                    </a:lnTo>
                    <a:lnTo>
                      <a:pt x="1913" y="448"/>
                    </a:lnTo>
                    <a:lnTo>
                      <a:pt x="1588" y="611"/>
                    </a:lnTo>
                    <a:lnTo>
                      <a:pt x="1262" y="855"/>
                    </a:lnTo>
                    <a:lnTo>
                      <a:pt x="936" y="1100"/>
                    </a:lnTo>
                    <a:lnTo>
                      <a:pt x="652" y="1425"/>
                    </a:lnTo>
                    <a:lnTo>
                      <a:pt x="407" y="1792"/>
                    </a:lnTo>
                    <a:lnTo>
                      <a:pt x="204" y="2239"/>
                    </a:lnTo>
                    <a:lnTo>
                      <a:pt x="122" y="2443"/>
                    </a:lnTo>
                    <a:lnTo>
                      <a:pt x="82" y="2728"/>
                    </a:lnTo>
                    <a:lnTo>
                      <a:pt x="41" y="3012"/>
                    </a:lnTo>
                    <a:lnTo>
                      <a:pt x="0" y="3297"/>
                    </a:lnTo>
                    <a:lnTo>
                      <a:pt x="0" y="3379"/>
                    </a:lnTo>
                    <a:lnTo>
                      <a:pt x="41" y="3542"/>
                    </a:lnTo>
                    <a:lnTo>
                      <a:pt x="82" y="3623"/>
                    </a:lnTo>
                    <a:lnTo>
                      <a:pt x="163" y="3704"/>
                    </a:lnTo>
                    <a:lnTo>
                      <a:pt x="245" y="3786"/>
                    </a:lnTo>
                    <a:lnTo>
                      <a:pt x="367" y="3826"/>
                    </a:lnTo>
                    <a:lnTo>
                      <a:pt x="489" y="3867"/>
                    </a:lnTo>
                    <a:lnTo>
                      <a:pt x="611" y="3908"/>
                    </a:lnTo>
                    <a:lnTo>
                      <a:pt x="1018" y="3867"/>
                    </a:lnTo>
                    <a:lnTo>
                      <a:pt x="1425" y="3826"/>
                    </a:lnTo>
                    <a:lnTo>
                      <a:pt x="1750" y="3704"/>
                    </a:lnTo>
                    <a:lnTo>
                      <a:pt x="2076" y="3542"/>
                    </a:lnTo>
                    <a:lnTo>
                      <a:pt x="2361" y="3379"/>
                    </a:lnTo>
                    <a:lnTo>
                      <a:pt x="2605" y="3216"/>
                    </a:lnTo>
                    <a:lnTo>
                      <a:pt x="2809" y="3012"/>
                    </a:lnTo>
                    <a:lnTo>
                      <a:pt x="3012" y="2809"/>
                    </a:lnTo>
                    <a:lnTo>
                      <a:pt x="3175" y="2605"/>
                    </a:lnTo>
                    <a:lnTo>
                      <a:pt x="3297" y="2402"/>
                    </a:lnTo>
                    <a:lnTo>
                      <a:pt x="3541" y="1995"/>
                    </a:lnTo>
                    <a:lnTo>
                      <a:pt x="3663" y="1710"/>
                    </a:lnTo>
                    <a:lnTo>
                      <a:pt x="3704" y="1507"/>
                    </a:lnTo>
                    <a:lnTo>
                      <a:pt x="3785" y="1710"/>
                    </a:lnTo>
                    <a:lnTo>
                      <a:pt x="3908" y="1995"/>
                    </a:lnTo>
                    <a:lnTo>
                      <a:pt x="4152" y="2402"/>
                    </a:lnTo>
                    <a:lnTo>
                      <a:pt x="4274" y="2605"/>
                    </a:lnTo>
                    <a:lnTo>
                      <a:pt x="4437" y="2809"/>
                    </a:lnTo>
                    <a:lnTo>
                      <a:pt x="4640" y="3012"/>
                    </a:lnTo>
                    <a:lnTo>
                      <a:pt x="4844" y="3216"/>
                    </a:lnTo>
                    <a:lnTo>
                      <a:pt x="5088" y="3379"/>
                    </a:lnTo>
                    <a:lnTo>
                      <a:pt x="5373" y="3542"/>
                    </a:lnTo>
                    <a:lnTo>
                      <a:pt x="5658" y="3704"/>
                    </a:lnTo>
                    <a:lnTo>
                      <a:pt x="6024" y="3826"/>
                    </a:lnTo>
                    <a:lnTo>
                      <a:pt x="6390" y="3867"/>
                    </a:lnTo>
                    <a:lnTo>
                      <a:pt x="6838" y="3908"/>
                    </a:lnTo>
                    <a:lnTo>
                      <a:pt x="6960" y="3867"/>
                    </a:lnTo>
                    <a:lnTo>
                      <a:pt x="7041" y="3826"/>
                    </a:lnTo>
                    <a:lnTo>
                      <a:pt x="7204" y="3786"/>
                    </a:lnTo>
                    <a:lnTo>
                      <a:pt x="7245" y="3704"/>
                    </a:lnTo>
                    <a:lnTo>
                      <a:pt x="7367" y="3623"/>
                    </a:lnTo>
                    <a:lnTo>
                      <a:pt x="7367" y="3542"/>
                    </a:lnTo>
                    <a:lnTo>
                      <a:pt x="7448" y="3379"/>
                    </a:lnTo>
                    <a:lnTo>
                      <a:pt x="7448" y="3297"/>
                    </a:lnTo>
                    <a:lnTo>
                      <a:pt x="7408" y="3012"/>
                    </a:lnTo>
                    <a:lnTo>
                      <a:pt x="7367" y="2728"/>
                    </a:lnTo>
                    <a:lnTo>
                      <a:pt x="7326" y="2443"/>
                    </a:lnTo>
                    <a:lnTo>
                      <a:pt x="7245" y="2239"/>
                    </a:lnTo>
                    <a:lnTo>
                      <a:pt x="7041" y="1792"/>
                    </a:lnTo>
                    <a:lnTo>
                      <a:pt x="6797" y="1425"/>
                    </a:lnTo>
                    <a:lnTo>
                      <a:pt x="6512" y="1100"/>
                    </a:lnTo>
                    <a:lnTo>
                      <a:pt x="6187" y="855"/>
                    </a:lnTo>
                    <a:lnTo>
                      <a:pt x="5861" y="611"/>
                    </a:lnTo>
                    <a:lnTo>
                      <a:pt x="5536" y="448"/>
                    </a:lnTo>
                    <a:lnTo>
                      <a:pt x="5169" y="286"/>
                    </a:lnTo>
                    <a:lnTo>
                      <a:pt x="4844" y="204"/>
                    </a:lnTo>
                    <a:lnTo>
                      <a:pt x="4274" y="41"/>
                    </a:lnTo>
                    <a:lnTo>
                      <a:pt x="3867" y="1"/>
                    </a:lnTo>
                    <a:close/>
                  </a:path>
                </a:pathLst>
              </a:custGeom>
              <a:solidFill>
                <a:srgbClr val="4A1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33;p40">
                <a:extLst>
                  <a:ext uri="{FF2B5EF4-FFF2-40B4-BE49-F238E27FC236}">
                    <a16:creationId xmlns:a16="http://schemas.microsoft.com/office/drawing/2014/main" id="{9AAB61B7-6D0A-9C3D-A1AA-F472C8163D21}"/>
                  </a:ext>
                </a:extLst>
              </p:cNvPr>
              <p:cNvSpPr/>
              <p:nvPr/>
            </p:nvSpPr>
            <p:spPr>
              <a:xfrm>
                <a:off x="1397025" y="3984850"/>
                <a:ext cx="322575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12903" h="4518" extrusionOk="0">
                    <a:moveTo>
                      <a:pt x="4070" y="0"/>
                    </a:moveTo>
                    <a:lnTo>
                      <a:pt x="937" y="814"/>
                    </a:lnTo>
                    <a:lnTo>
                      <a:pt x="774" y="855"/>
                    </a:lnTo>
                    <a:lnTo>
                      <a:pt x="570" y="977"/>
                    </a:lnTo>
                    <a:lnTo>
                      <a:pt x="408" y="1099"/>
                    </a:lnTo>
                    <a:lnTo>
                      <a:pt x="285" y="1221"/>
                    </a:lnTo>
                    <a:lnTo>
                      <a:pt x="163" y="1384"/>
                    </a:lnTo>
                    <a:lnTo>
                      <a:pt x="82" y="1587"/>
                    </a:lnTo>
                    <a:lnTo>
                      <a:pt x="41" y="1791"/>
                    </a:lnTo>
                    <a:lnTo>
                      <a:pt x="1" y="1954"/>
                    </a:lnTo>
                    <a:lnTo>
                      <a:pt x="1" y="4518"/>
                    </a:lnTo>
                    <a:lnTo>
                      <a:pt x="12902" y="4518"/>
                    </a:lnTo>
                    <a:lnTo>
                      <a:pt x="12902" y="1954"/>
                    </a:lnTo>
                    <a:lnTo>
                      <a:pt x="12862" y="1791"/>
                    </a:lnTo>
                    <a:lnTo>
                      <a:pt x="12821" y="1587"/>
                    </a:lnTo>
                    <a:lnTo>
                      <a:pt x="12739" y="1384"/>
                    </a:lnTo>
                    <a:lnTo>
                      <a:pt x="12617" y="1221"/>
                    </a:lnTo>
                    <a:lnTo>
                      <a:pt x="12495" y="1099"/>
                    </a:lnTo>
                    <a:lnTo>
                      <a:pt x="12332" y="977"/>
                    </a:lnTo>
                    <a:lnTo>
                      <a:pt x="12129" y="855"/>
                    </a:lnTo>
                    <a:lnTo>
                      <a:pt x="11966" y="814"/>
                    </a:lnTo>
                    <a:lnTo>
                      <a:pt x="8832" y="0"/>
                    </a:lnTo>
                    <a:lnTo>
                      <a:pt x="8669" y="366"/>
                    </a:lnTo>
                    <a:lnTo>
                      <a:pt x="8507" y="692"/>
                    </a:lnTo>
                    <a:lnTo>
                      <a:pt x="8222" y="1017"/>
                    </a:lnTo>
                    <a:lnTo>
                      <a:pt x="7937" y="1302"/>
                    </a:lnTo>
                    <a:lnTo>
                      <a:pt x="7611" y="1506"/>
                    </a:lnTo>
                    <a:lnTo>
                      <a:pt x="7245" y="1669"/>
                    </a:lnTo>
                    <a:lnTo>
                      <a:pt x="6879" y="1791"/>
                    </a:lnTo>
                    <a:lnTo>
                      <a:pt x="6024" y="1791"/>
                    </a:lnTo>
                    <a:lnTo>
                      <a:pt x="5658" y="1669"/>
                    </a:lnTo>
                    <a:lnTo>
                      <a:pt x="5291" y="1506"/>
                    </a:lnTo>
                    <a:lnTo>
                      <a:pt x="4966" y="1302"/>
                    </a:lnTo>
                    <a:lnTo>
                      <a:pt x="4681" y="1017"/>
                    </a:lnTo>
                    <a:lnTo>
                      <a:pt x="4396" y="692"/>
                    </a:lnTo>
                    <a:lnTo>
                      <a:pt x="4233" y="366"/>
                    </a:lnTo>
                    <a:lnTo>
                      <a:pt x="40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234;p40">
                <a:extLst>
                  <a:ext uri="{FF2B5EF4-FFF2-40B4-BE49-F238E27FC236}">
                    <a16:creationId xmlns:a16="http://schemas.microsoft.com/office/drawing/2014/main" id="{47C00F73-2266-AFD7-D4AA-276DF159B212}"/>
                  </a:ext>
                </a:extLst>
              </p:cNvPr>
              <p:cNvSpPr/>
              <p:nvPr/>
            </p:nvSpPr>
            <p:spPr>
              <a:xfrm>
                <a:off x="1557800" y="3984850"/>
                <a:ext cx="16180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4518" extrusionOk="0">
                    <a:moveTo>
                      <a:pt x="2401" y="0"/>
                    </a:moveTo>
                    <a:lnTo>
                      <a:pt x="2238" y="366"/>
                    </a:lnTo>
                    <a:lnTo>
                      <a:pt x="2076" y="692"/>
                    </a:lnTo>
                    <a:lnTo>
                      <a:pt x="1791" y="1017"/>
                    </a:lnTo>
                    <a:lnTo>
                      <a:pt x="1506" y="1302"/>
                    </a:lnTo>
                    <a:lnTo>
                      <a:pt x="1180" y="1506"/>
                    </a:lnTo>
                    <a:lnTo>
                      <a:pt x="814" y="1669"/>
                    </a:lnTo>
                    <a:lnTo>
                      <a:pt x="448" y="1791"/>
                    </a:lnTo>
                    <a:lnTo>
                      <a:pt x="0" y="1791"/>
                    </a:lnTo>
                    <a:lnTo>
                      <a:pt x="0" y="4518"/>
                    </a:lnTo>
                    <a:lnTo>
                      <a:pt x="6471" y="4518"/>
                    </a:lnTo>
                    <a:lnTo>
                      <a:pt x="6471" y="1954"/>
                    </a:lnTo>
                    <a:lnTo>
                      <a:pt x="6431" y="1791"/>
                    </a:lnTo>
                    <a:lnTo>
                      <a:pt x="6390" y="1587"/>
                    </a:lnTo>
                    <a:lnTo>
                      <a:pt x="6308" y="1384"/>
                    </a:lnTo>
                    <a:lnTo>
                      <a:pt x="6186" y="1221"/>
                    </a:lnTo>
                    <a:lnTo>
                      <a:pt x="6064" y="1099"/>
                    </a:lnTo>
                    <a:lnTo>
                      <a:pt x="5901" y="977"/>
                    </a:lnTo>
                    <a:lnTo>
                      <a:pt x="5698" y="855"/>
                    </a:lnTo>
                    <a:lnTo>
                      <a:pt x="5535" y="814"/>
                    </a:lnTo>
                    <a:lnTo>
                      <a:pt x="240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18" name="Google Shape;286;p31">
            <a:extLst>
              <a:ext uri="{FF2B5EF4-FFF2-40B4-BE49-F238E27FC236}">
                <a16:creationId xmlns:a16="http://schemas.microsoft.com/office/drawing/2014/main" id="{BAD4B95A-31E9-16BD-EBBE-C3850407C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7933564"/>
              </p:ext>
            </p:extLst>
          </p:nvPr>
        </p:nvGraphicFramePr>
        <p:xfrm>
          <a:off x="3607143" y="1520880"/>
          <a:ext cx="5501504" cy="3169320"/>
        </p:xfrm>
        <a:graphic>
          <a:graphicData uri="http://schemas.openxmlformats.org/drawingml/2006/table">
            <a:tbl>
              <a:tblPr>
                <a:noFill/>
                <a:tableStyleId>{03187359-FE97-442A-A43C-50A438E38BCB}</a:tableStyleId>
              </a:tblPr>
              <a:tblGrid>
                <a:gridCol w="3793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679972451"/>
                    </a:ext>
                  </a:extLst>
                </a:gridCol>
                <a:gridCol w="821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3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solidFill>
                          <a:schemeClr val="accent3"/>
                        </a:solidFill>
                        <a:latin typeface="McLaren"/>
                        <a:ea typeface="McLaren"/>
                        <a:cs typeface="McLaren"/>
                        <a:sym typeface="McLaren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vi-VN" sz="1200" b="1" dirty="0">
                          <a:solidFill>
                            <a:schemeClr val="accent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This is new to me</a:t>
                      </a:r>
                      <a:endParaRPr sz="1200" b="1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vi-VN" sz="1200" b="1" dirty="0">
                          <a:solidFill>
                            <a:schemeClr val="accent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 know this</a:t>
                      </a:r>
                      <a:endParaRPr sz="1200" b="1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71790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accent3"/>
                          </a:solidFill>
                          <a:uFill>
                            <a:noFill/>
                          </a:uFill>
                          <a:latin typeface="McLaren"/>
                          <a:ea typeface="McLaren"/>
                          <a:cs typeface="McLaren"/>
                          <a:sym typeface="McLaren"/>
                        </a:rPr>
                        <a:t>1. There are more sheep than people in New Zealand, around 6 sheep per person.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200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200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accent3"/>
                          </a:solidFill>
                          <a:uFill>
                            <a:noFill/>
                          </a:uFill>
                          <a:latin typeface="McLaren"/>
                          <a:ea typeface="McLaren"/>
                          <a:cs typeface="McLaren"/>
                          <a:sym typeface="McLaren"/>
                        </a:rPr>
                        <a:t>2. The Statue of Liberty is in New York.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200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200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accent3"/>
                          </a:solidFill>
                          <a:uFill>
                            <a:noFill/>
                          </a:uFill>
                          <a:latin typeface="McLaren"/>
                          <a:ea typeface="McLaren"/>
                          <a:cs typeface="McLaren"/>
                          <a:sym typeface="McLaren"/>
                        </a:rPr>
                        <a:t>3. Canada has the longest coastline in the world.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200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200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accent3"/>
                          </a:solidFill>
                          <a:uFill>
                            <a:noFill/>
                          </a:uFill>
                          <a:latin typeface="McLaren"/>
                          <a:ea typeface="McLaren"/>
                          <a:cs typeface="McLaren"/>
                          <a:sym typeface="McLaren"/>
                        </a:rPr>
                        <a:t>4. About 90% of Australians live on the coast.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200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200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accent3"/>
                          </a:solidFill>
                          <a:uFill>
                            <a:noFill/>
                          </a:uFill>
                          <a:latin typeface="McLaren"/>
                          <a:ea typeface="McLaren"/>
                          <a:cs typeface="McLaren"/>
                          <a:sym typeface="McLaren"/>
                        </a:rPr>
                        <a:t>5. Football is the most popular sport in England.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accent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5"/>
          <p:cNvSpPr txBox="1">
            <a:spLocks noGrp="1"/>
          </p:cNvSpPr>
          <p:nvPr>
            <p:ph type="title"/>
          </p:nvPr>
        </p:nvSpPr>
        <p:spPr>
          <a:xfrm>
            <a:off x="720000" y="31643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3"/>
                </a:solidFill>
              </a:rPr>
              <a:t>Ex 5. (p 129) Work in groups.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647" name="Google Shape;647;p35"/>
          <p:cNvSpPr txBox="1">
            <a:spLocks noGrp="1"/>
          </p:cNvSpPr>
          <p:nvPr>
            <p:ph type="subTitle" idx="6"/>
          </p:nvPr>
        </p:nvSpPr>
        <p:spPr>
          <a:xfrm>
            <a:off x="1003832" y="1073855"/>
            <a:ext cx="7704000" cy="8426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/>
                </a:solidFill>
              </a:rPr>
              <a:t>- Share some interesting facts you know about English-speaking countries. </a:t>
            </a:r>
            <a:endParaRPr sz="1800" dirty="0">
              <a:solidFill>
                <a:schemeClr val="accent3"/>
              </a:solidFill>
            </a:endParaRPr>
          </a:p>
        </p:txBody>
      </p:sp>
      <p:pic>
        <p:nvPicPr>
          <p:cNvPr id="652" name="Google Shape;652;p35"/>
          <p:cNvPicPr preferRelativeResize="0"/>
          <p:nvPr/>
        </p:nvPicPr>
        <p:blipFill rotWithShape="1">
          <a:blip r:embed="rId3">
            <a:alphaModFix/>
          </a:blip>
          <a:srcRect l="24966" r="24971"/>
          <a:stretch/>
        </p:blipFill>
        <p:spPr>
          <a:xfrm rot="-821321">
            <a:off x="976528" y="3861151"/>
            <a:ext cx="467787" cy="467787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pic>
        <p:nvPicPr>
          <p:cNvPr id="653" name="Google Shape;653;p35"/>
          <p:cNvPicPr preferRelativeResize="0"/>
          <p:nvPr/>
        </p:nvPicPr>
        <p:blipFill rotWithShape="1">
          <a:blip r:embed="rId3">
            <a:alphaModFix/>
          </a:blip>
          <a:srcRect l="24966" r="24971"/>
          <a:stretch/>
        </p:blipFill>
        <p:spPr>
          <a:xfrm rot="1248325">
            <a:off x="7809930" y="3861101"/>
            <a:ext cx="467912" cy="467912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</p:pic>
      <p:sp>
        <p:nvSpPr>
          <p:cNvPr id="654" name="Google Shape;654;p35"/>
          <p:cNvSpPr/>
          <p:nvPr/>
        </p:nvSpPr>
        <p:spPr>
          <a:xfrm>
            <a:off x="4251907" y="4458522"/>
            <a:ext cx="640182" cy="384165"/>
          </a:xfrm>
          <a:custGeom>
            <a:avLst/>
            <a:gdLst/>
            <a:ahLst/>
            <a:cxnLst/>
            <a:rect l="l" t="t" r="r" b="b"/>
            <a:pathLst>
              <a:path w="20037" h="12023" extrusionOk="0">
                <a:moveTo>
                  <a:pt x="8223" y="1"/>
                </a:moveTo>
                <a:lnTo>
                  <a:pt x="7739" y="139"/>
                </a:lnTo>
                <a:lnTo>
                  <a:pt x="7324" y="415"/>
                </a:lnTo>
                <a:lnTo>
                  <a:pt x="7117" y="623"/>
                </a:lnTo>
                <a:lnTo>
                  <a:pt x="6979" y="830"/>
                </a:lnTo>
                <a:lnTo>
                  <a:pt x="6703" y="1245"/>
                </a:lnTo>
                <a:lnTo>
                  <a:pt x="6703" y="1521"/>
                </a:lnTo>
                <a:lnTo>
                  <a:pt x="6703" y="1797"/>
                </a:lnTo>
                <a:lnTo>
                  <a:pt x="6703" y="2074"/>
                </a:lnTo>
                <a:lnTo>
                  <a:pt x="6772" y="2281"/>
                </a:lnTo>
                <a:lnTo>
                  <a:pt x="6219" y="1866"/>
                </a:lnTo>
                <a:lnTo>
                  <a:pt x="5666" y="1521"/>
                </a:lnTo>
                <a:lnTo>
                  <a:pt x="5045" y="1245"/>
                </a:lnTo>
                <a:lnTo>
                  <a:pt x="4354" y="1106"/>
                </a:lnTo>
                <a:lnTo>
                  <a:pt x="3732" y="1037"/>
                </a:lnTo>
                <a:lnTo>
                  <a:pt x="3041" y="1106"/>
                </a:lnTo>
                <a:lnTo>
                  <a:pt x="2695" y="1245"/>
                </a:lnTo>
                <a:lnTo>
                  <a:pt x="2419" y="1383"/>
                </a:lnTo>
                <a:lnTo>
                  <a:pt x="2143" y="1590"/>
                </a:lnTo>
                <a:lnTo>
                  <a:pt x="1935" y="1797"/>
                </a:lnTo>
                <a:lnTo>
                  <a:pt x="1728" y="2074"/>
                </a:lnTo>
                <a:lnTo>
                  <a:pt x="1590" y="2419"/>
                </a:lnTo>
                <a:lnTo>
                  <a:pt x="1452" y="2695"/>
                </a:lnTo>
                <a:lnTo>
                  <a:pt x="1383" y="3041"/>
                </a:lnTo>
                <a:lnTo>
                  <a:pt x="1383" y="3663"/>
                </a:lnTo>
                <a:lnTo>
                  <a:pt x="1521" y="4354"/>
                </a:lnTo>
                <a:lnTo>
                  <a:pt x="1797" y="4975"/>
                </a:lnTo>
                <a:lnTo>
                  <a:pt x="2143" y="5528"/>
                </a:lnTo>
                <a:lnTo>
                  <a:pt x="2557" y="6012"/>
                </a:lnTo>
                <a:lnTo>
                  <a:pt x="2972" y="6495"/>
                </a:lnTo>
                <a:lnTo>
                  <a:pt x="1935" y="6495"/>
                </a:lnTo>
                <a:lnTo>
                  <a:pt x="1383" y="6564"/>
                </a:lnTo>
                <a:lnTo>
                  <a:pt x="899" y="6772"/>
                </a:lnTo>
                <a:lnTo>
                  <a:pt x="692" y="6910"/>
                </a:lnTo>
                <a:lnTo>
                  <a:pt x="485" y="7186"/>
                </a:lnTo>
                <a:lnTo>
                  <a:pt x="277" y="7394"/>
                </a:lnTo>
                <a:lnTo>
                  <a:pt x="139" y="7670"/>
                </a:lnTo>
                <a:lnTo>
                  <a:pt x="70" y="7946"/>
                </a:lnTo>
                <a:lnTo>
                  <a:pt x="1" y="8223"/>
                </a:lnTo>
                <a:lnTo>
                  <a:pt x="1" y="8568"/>
                </a:lnTo>
                <a:lnTo>
                  <a:pt x="1" y="8844"/>
                </a:lnTo>
                <a:lnTo>
                  <a:pt x="139" y="9466"/>
                </a:lnTo>
                <a:lnTo>
                  <a:pt x="485" y="9950"/>
                </a:lnTo>
                <a:lnTo>
                  <a:pt x="830" y="10433"/>
                </a:lnTo>
                <a:lnTo>
                  <a:pt x="1314" y="10848"/>
                </a:lnTo>
                <a:lnTo>
                  <a:pt x="1797" y="11193"/>
                </a:lnTo>
                <a:lnTo>
                  <a:pt x="2419" y="11401"/>
                </a:lnTo>
                <a:lnTo>
                  <a:pt x="2972" y="11608"/>
                </a:lnTo>
                <a:lnTo>
                  <a:pt x="3594" y="11746"/>
                </a:lnTo>
                <a:lnTo>
                  <a:pt x="4285" y="11884"/>
                </a:lnTo>
                <a:lnTo>
                  <a:pt x="5045" y="11953"/>
                </a:lnTo>
                <a:lnTo>
                  <a:pt x="6495" y="12023"/>
                </a:lnTo>
                <a:lnTo>
                  <a:pt x="9466" y="12023"/>
                </a:lnTo>
                <a:lnTo>
                  <a:pt x="13128" y="11953"/>
                </a:lnTo>
                <a:lnTo>
                  <a:pt x="15270" y="11884"/>
                </a:lnTo>
                <a:lnTo>
                  <a:pt x="16030" y="11815"/>
                </a:lnTo>
                <a:lnTo>
                  <a:pt x="16583" y="11746"/>
                </a:lnTo>
                <a:lnTo>
                  <a:pt x="17412" y="11539"/>
                </a:lnTo>
                <a:lnTo>
                  <a:pt x="18172" y="11124"/>
                </a:lnTo>
                <a:lnTo>
                  <a:pt x="18862" y="10641"/>
                </a:lnTo>
                <a:lnTo>
                  <a:pt x="19208" y="10364"/>
                </a:lnTo>
                <a:lnTo>
                  <a:pt x="19484" y="10088"/>
                </a:lnTo>
                <a:lnTo>
                  <a:pt x="19761" y="9535"/>
                </a:lnTo>
                <a:lnTo>
                  <a:pt x="20037" y="8983"/>
                </a:lnTo>
                <a:lnTo>
                  <a:pt x="20037" y="8706"/>
                </a:lnTo>
                <a:lnTo>
                  <a:pt x="20037" y="8430"/>
                </a:lnTo>
                <a:lnTo>
                  <a:pt x="20037" y="8154"/>
                </a:lnTo>
                <a:lnTo>
                  <a:pt x="19899" y="7877"/>
                </a:lnTo>
                <a:lnTo>
                  <a:pt x="19761" y="7601"/>
                </a:lnTo>
                <a:lnTo>
                  <a:pt x="19553" y="7394"/>
                </a:lnTo>
                <a:lnTo>
                  <a:pt x="19139" y="7048"/>
                </a:lnTo>
                <a:lnTo>
                  <a:pt x="18586" y="6841"/>
                </a:lnTo>
                <a:lnTo>
                  <a:pt x="17964" y="6703"/>
                </a:lnTo>
                <a:lnTo>
                  <a:pt x="17273" y="6564"/>
                </a:lnTo>
                <a:lnTo>
                  <a:pt x="16168" y="6564"/>
                </a:lnTo>
                <a:lnTo>
                  <a:pt x="15823" y="6634"/>
                </a:lnTo>
                <a:lnTo>
                  <a:pt x="15477" y="6772"/>
                </a:lnTo>
                <a:lnTo>
                  <a:pt x="15201" y="6979"/>
                </a:lnTo>
                <a:lnTo>
                  <a:pt x="15408" y="6634"/>
                </a:lnTo>
                <a:lnTo>
                  <a:pt x="15615" y="6288"/>
                </a:lnTo>
                <a:lnTo>
                  <a:pt x="15823" y="5874"/>
                </a:lnTo>
                <a:lnTo>
                  <a:pt x="15892" y="5459"/>
                </a:lnTo>
                <a:lnTo>
                  <a:pt x="15892" y="5044"/>
                </a:lnTo>
                <a:lnTo>
                  <a:pt x="15823" y="4630"/>
                </a:lnTo>
                <a:lnTo>
                  <a:pt x="15684" y="4284"/>
                </a:lnTo>
                <a:lnTo>
                  <a:pt x="15477" y="3939"/>
                </a:lnTo>
                <a:lnTo>
                  <a:pt x="15063" y="3663"/>
                </a:lnTo>
                <a:lnTo>
                  <a:pt x="14648" y="3455"/>
                </a:lnTo>
                <a:lnTo>
                  <a:pt x="14233" y="3386"/>
                </a:lnTo>
                <a:lnTo>
                  <a:pt x="13750" y="3317"/>
                </a:lnTo>
                <a:lnTo>
                  <a:pt x="13197" y="3386"/>
                </a:lnTo>
                <a:lnTo>
                  <a:pt x="12575" y="3455"/>
                </a:lnTo>
                <a:lnTo>
                  <a:pt x="12092" y="3732"/>
                </a:lnTo>
                <a:lnTo>
                  <a:pt x="11815" y="3870"/>
                </a:lnTo>
                <a:lnTo>
                  <a:pt x="11608" y="4077"/>
                </a:lnTo>
                <a:lnTo>
                  <a:pt x="11608" y="3386"/>
                </a:lnTo>
                <a:lnTo>
                  <a:pt x="11470" y="2695"/>
                </a:lnTo>
                <a:lnTo>
                  <a:pt x="11194" y="2074"/>
                </a:lnTo>
                <a:lnTo>
                  <a:pt x="10848" y="1452"/>
                </a:lnTo>
                <a:lnTo>
                  <a:pt x="10572" y="1037"/>
                </a:lnTo>
                <a:lnTo>
                  <a:pt x="10157" y="692"/>
                </a:lnTo>
                <a:lnTo>
                  <a:pt x="9743" y="346"/>
                </a:lnTo>
                <a:lnTo>
                  <a:pt x="9259" y="139"/>
                </a:lnTo>
                <a:lnTo>
                  <a:pt x="87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5" name="Google Shape;655;p35"/>
          <p:cNvGrpSpPr/>
          <p:nvPr/>
        </p:nvGrpSpPr>
        <p:grpSpPr>
          <a:xfrm flipH="1">
            <a:off x="7742066" y="308830"/>
            <a:ext cx="804359" cy="655052"/>
            <a:chOff x="1426316" y="428193"/>
            <a:chExt cx="804359" cy="655052"/>
          </a:xfrm>
        </p:grpSpPr>
        <p:sp>
          <p:nvSpPr>
            <p:cNvPr id="656" name="Google Shape;656;p35"/>
            <p:cNvSpPr/>
            <p:nvPr/>
          </p:nvSpPr>
          <p:spPr>
            <a:xfrm>
              <a:off x="1426316" y="428219"/>
              <a:ext cx="804339" cy="654975"/>
            </a:xfrm>
            <a:custGeom>
              <a:avLst/>
              <a:gdLst/>
              <a:ahLst/>
              <a:cxnLst/>
              <a:rect l="l" t="t" r="r" b="b"/>
              <a:pathLst>
                <a:path w="9716" h="7912" extrusionOk="0">
                  <a:moveTo>
                    <a:pt x="9425" y="2269"/>
                  </a:moveTo>
                  <a:lnTo>
                    <a:pt x="9425" y="2269"/>
                  </a:lnTo>
                  <a:lnTo>
                    <a:pt x="9076" y="2385"/>
                  </a:lnTo>
                  <a:lnTo>
                    <a:pt x="8785" y="2618"/>
                  </a:lnTo>
                  <a:lnTo>
                    <a:pt x="8494" y="2851"/>
                  </a:lnTo>
                  <a:lnTo>
                    <a:pt x="8261" y="3200"/>
                  </a:lnTo>
                  <a:lnTo>
                    <a:pt x="7737" y="3840"/>
                  </a:lnTo>
                  <a:lnTo>
                    <a:pt x="7505" y="4131"/>
                  </a:lnTo>
                  <a:lnTo>
                    <a:pt x="7214" y="4305"/>
                  </a:lnTo>
                  <a:lnTo>
                    <a:pt x="7214" y="4305"/>
                  </a:lnTo>
                  <a:lnTo>
                    <a:pt x="7214" y="4305"/>
                  </a:lnTo>
                  <a:lnTo>
                    <a:pt x="7214" y="4247"/>
                  </a:lnTo>
                  <a:lnTo>
                    <a:pt x="7214" y="4247"/>
                  </a:lnTo>
                  <a:lnTo>
                    <a:pt x="7214" y="4131"/>
                  </a:lnTo>
                  <a:lnTo>
                    <a:pt x="7214" y="4131"/>
                  </a:lnTo>
                  <a:lnTo>
                    <a:pt x="7214" y="4014"/>
                  </a:lnTo>
                  <a:lnTo>
                    <a:pt x="7214" y="4014"/>
                  </a:lnTo>
                  <a:lnTo>
                    <a:pt x="7214" y="3898"/>
                  </a:lnTo>
                  <a:lnTo>
                    <a:pt x="7214" y="3840"/>
                  </a:lnTo>
                  <a:lnTo>
                    <a:pt x="7214" y="3840"/>
                  </a:lnTo>
                  <a:lnTo>
                    <a:pt x="7214" y="3665"/>
                  </a:lnTo>
                  <a:lnTo>
                    <a:pt x="7214" y="3665"/>
                  </a:lnTo>
                  <a:lnTo>
                    <a:pt x="7214" y="3665"/>
                  </a:lnTo>
                  <a:lnTo>
                    <a:pt x="7214" y="3549"/>
                  </a:lnTo>
                  <a:lnTo>
                    <a:pt x="7156" y="3491"/>
                  </a:lnTo>
                  <a:lnTo>
                    <a:pt x="7156" y="3491"/>
                  </a:lnTo>
                  <a:lnTo>
                    <a:pt x="7156" y="3374"/>
                  </a:lnTo>
                  <a:lnTo>
                    <a:pt x="7156" y="3316"/>
                  </a:lnTo>
                  <a:lnTo>
                    <a:pt x="7156" y="3316"/>
                  </a:lnTo>
                  <a:lnTo>
                    <a:pt x="7098" y="3200"/>
                  </a:lnTo>
                  <a:lnTo>
                    <a:pt x="7098" y="3142"/>
                  </a:lnTo>
                  <a:lnTo>
                    <a:pt x="7098" y="3142"/>
                  </a:lnTo>
                  <a:lnTo>
                    <a:pt x="7039" y="3025"/>
                  </a:lnTo>
                  <a:lnTo>
                    <a:pt x="7039" y="2967"/>
                  </a:lnTo>
                  <a:lnTo>
                    <a:pt x="7039" y="2967"/>
                  </a:lnTo>
                  <a:lnTo>
                    <a:pt x="6981" y="2793"/>
                  </a:lnTo>
                  <a:lnTo>
                    <a:pt x="6981" y="2793"/>
                  </a:lnTo>
                  <a:lnTo>
                    <a:pt x="6981" y="2793"/>
                  </a:lnTo>
                  <a:lnTo>
                    <a:pt x="6923" y="2618"/>
                  </a:lnTo>
                  <a:lnTo>
                    <a:pt x="6923" y="2618"/>
                  </a:lnTo>
                  <a:lnTo>
                    <a:pt x="6923" y="2618"/>
                  </a:lnTo>
                  <a:lnTo>
                    <a:pt x="6865" y="2502"/>
                  </a:lnTo>
                  <a:lnTo>
                    <a:pt x="6807" y="2443"/>
                  </a:lnTo>
                  <a:lnTo>
                    <a:pt x="6807" y="2443"/>
                  </a:lnTo>
                  <a:lnTo>
                    <a:pt x="6749" y="2327"/>
                  </a:lnTo>
                  <a:lnTo>
                    <a:pt x="6749" y="2269"/>
                  </a:lnTo>
                  <a:lnTo>
                    <a:pt x="6749" y="2269"/>
                  </a:lnTo>
                  <a:lnTo>
                    <a:pt x="6632" y="2211"/>
                  </a:lnTo>
                  <a:lnTo>
                    <a:pt x="6632" y="2153"/>
                  </a:lnTo>
                  <a:lnTo>
                    <a:pt x="6632" y="2153"/>
                  </a:lnTo>
                  <a:lnTo>
                    <a:pt x="6516" y="2036"/>
                  </a:lnTo>
                  <a:lnTo>
                    <a:pt x="6516" y="2036"/>
                  </a:lnTo>
                  <a:lnTo>
                    <a:pt x="6516" y="2036"/>
                  </a:lnTo>
                  <a:lnTo>
                    <a:pt x="6516" y="2036"/>
                  </a:lnTo>
                  <a:lnTo>
                    <a:pt x="6283" y="1745"/>
                  </a:lnTo>
                  <a:lnTo>
                    <a:pt x="5934" y="1454"/>
                  </a:lnTo>
                  <a:lnTo>
                    <a:pt x="5585" y="1222"/>
                  </a:lnTo>
                  <a:lnTo>
                    <a:pt x="5236" y="1047"/>
                  </a:lnTo>
                  <a:lnTo>
                    <a:pt x="5236" y="1047"/>
                  </a:lnTo>
                  <a:lnTo>
                    <a:pt x="5236" y="1047"/>
                  </a:lnTo>
                  <a:lnTo>
                    <a:pt x="5294" y="989"/>
                  </a:lnTo>
                  <a:lnTo>
                    <a:pt x="5352" y="989"/>
                  </a:lnTo>
                  <a:lnTo>
                    <a:pt x="5410" y="989"/>
                  </a:lnTo>
                  <a:lnTo>
                    <a:pt x="5410" y="931"/>
                  </a:lnTo>
                  <a:lnTo>
                    <a:pt x="5469" y="931"/>
                  </a:lnTo>
                  <a:lnTo>
                    <a:pt x="5469" y="873"/>
                  </a:lnTo>
                  <a:lnTo>
                    <a:pt x="5527" y="873"/>
                  </a:lnTo>
                  <a:lnTo>
                    <a:pt x="5527" y="815"/>
                  </a:lnTo>
                  <a:lnTo>
                    <a:pt x="5527" y="815"/>
                  </a:lnTo>
                  <a:lnTo>
                    <a:pt x="5643" y="698"/>
                  </a:lnTo>
                  <a:lnTo>
                    <a:pt x="5643" y="698"/>
                  </a:lnTo>
                  <a:lnTo>
                    <a:pt x="5643" y="640"/>
                  </a:lnTo>
                  <a:lnTo>
                    <a:pt x="5643" y="640"/>
                  </a:lnTo>
                  <a:lnTo>
                    <a:pt x="5701" y="582"/>
                  </a:lnTo>
                  <a:lnTo>
                    <a:pt x="5701" y="582"/>
                  </a:lnTo>
                  <a:lnTo>
                    <a:pt x="5701" y="582"/>
                  </a:lnTo>
                  <a:lnTo>
                    <a:pt x="5701" y="465"/>
                  </a:lnTo>
                  <a:lnTo>
                    <a:pt x="5701" y="407"/>
                  </a:lnTo>
                  <a:lnTo>
                    <a:pt x="5701" y="407"/>
                  </a:lnTo>
                  <a:lnTo>
                    <a:pt x="5701" y="407"/>
                  </a:lnTo>
                  <a:lnTo>
                    <a:pt x="5643" y="349"/>
                  </a:lnTo>
                  <a:lnTo>
                    <a:pt x="5585" y="291"/>
                  </a:lnTo>
                  <a:lnTo>
                    <a:pt x="4596" y="58"/>
                  </a:lnTo>
                  <a:lnTo>
                    <a:pt x="4480" y="0"/>
                  </a:lnTo>
                  <a:lnTo>
                    <a:pt x="4480" y="0"/>
                  </a:lnTo>
                  <a:lnTo>
                    <a:pt x="4421" y="0"/>
                  </a:lnTo>
                  <a:lnTo>
                    <a:pt x="4363" y="58"/>
                  </a:lnTo>
                  <a:lnTo>
                    <a:pt x="4305" y="233"/>
                  </a:lnTo>
                  <a:lnTo>
                    <a:pt x="4305" y="407"/>
                  </a:lnTo>
                  <a:lnTo>
                    <a:pt x="4363" y="640"/>
                  </a:lnTo>
                  <a:lnTo>
                    <a:pt x="4363" y="640"/>
                  </a:lnTo>
                  <a:lnTo>
                    <a:pt x="4363" y="640"/>
                  </a:lnTo>
                  <a:lnTo>
                    <a:pt x="4363" y="698"/>
                  </a:lnTo>
                  <a:lnTo>
                    <a:pt x="4421" y="756"/>
                  </a:lnTo>
                  <a:lnTo>
                    <a:pt x="4421" y="756"/>
                  </a:lnTo>
                  <a:lnTo>
                    <a:pt x="4421" y="756"/>
                  </a:lnTo>
                  <a:lnTo>
                    <a:pt x="4480" y="815"/>
                  </a:lnTo>
                  <a:lnTo>
                    <a:pt x="4480" y="815"/>
                  </a:lnTo>
                  <a:lnTo>
                    <a:pt x="3840" y="815"/>
                  </a:lnTo>
                  <a:lnTo>
                    <a:pt x="3200" y="931"/>
                  </a:lnTo>
                  <a:lnTo>
                    <a:pt x="2618" y="1105"/>
                  </a:lnTo>
                  <a:lnTo>
                    <a:pt x="2094" y="1454"/>
                  </a:lnTo>
                  <a:lnTo>
                    <a:pt x="2094" y="1454"/>
                  </a:lnTo>
                  <a:lnTo>
                    <a:pt x="2094" y="1454"/>
                  </a:lnTo>
                  <a:lnTo>
                    <a:pt x="2036" y="1396"/>
                  </a:lnTo>
                  <a:lnTo>
                    <a:pt x="2036" y="1338"/>
                  </a:lnTo>
                  <a:lnTo>
                    <a:pt x="1978" y="1280"/>
                  </a:lnTo>
                  <a:lnTo>
                    <a:pt x="1978" y="1280"/>
                  </a:lnTo>
                  <a:lnTo>
                    <a:pt x="1920" y="1222"/>
                  </a:lnTo>
                  <a:lnTo>
                    <a:pt x="1920" y="1222"/>
                  </a:lnTo>
                  <a:lnTo>
                    <a:pt x="1920" y="1222"/>
                  </a:lnTo>
                  <a:lnTo>
                    <a:pt x="1862" y="1164"/>
                  </a:lnTo>
                  <a:lnTo>
                    <a:pt x="1862" y="1164"/>
                  </a:lnTo>
                  <a:lnTo>
                    <a:pt x="1629" y="989"/>
                  </a:lnTo>
                  <a:lnTo>
                    <a:pt x="1338" y="873"/>
                  </a:lnTo>
                  <a:lnTo>
                    <a:pt x="1338" y="873"/>
                  </a:lnTo>
                  <a:lnTo>
                    <a:pt x="1047" y="873"/>
                  </a:lnTo>
                  <a:lnTo>
                    <a:pt x="756" y="931"/>
                  </a:lnTo>
                  <a:lnTo>
                    <a:pt x="756" y="931"/>
                  </a:lnTo>
                  <a:lnTo>
                    <a:pt x="582" y="989"/>
                  </a:lnTo>
                  <a:lnTo>
                    <a:pt x="407" y="1105"/>
                  </a:lnTo>
                  <a:lnTo>
                    <a:pt x="291" y="1280"/>
                  </a:lnTo>
                  <a:lnTo>
                    <a:pt x="116" y="1513"/>
                  </a:lnTo>
                  <a:lnTo>
                    <a:pt x="116" y="1513"/>
                  </a:lnTo>
                  <a:lnTo>
                    <a:pt x="0" y="1920"/>
                  </a:lnTo>
                  <a:lnTo>
                    <a:pt x="0" y="2327"/>
                  </a:lnTo>
                  <a:lnTo>
                    <a:pt x="58" y="2734"/>
                  </a:lnTo>
                  <a:lnTo>
                    <a:pt x="175" y="3142"/>
                  </a:lnTo>
                  <a:lnTo>
                    <a:pt x="175" y="3142"/>
                  </a:lnTo>
                  <a:lnTo>
                    <a:pt x="291" y="3607"/>
                  </a:lnTo>
                  <a:lnTo>
                    <a:pt x="291" y="3840"/>
                  </a:lnTo>
                  <a:lnTo>
                    <a:pt x="291" y="4014"/>
                  </a:lnTo>
                  <a:lnTo>
                    <a:pt x="291" y="4014"/>
                  </a:lnTo>
                  <a:lnTo>
                    <a:pt x="291" y="4189"/>
                  </a:lnTo>
                  <a:lnTo>
                    <a:pt x="291" y="4189"/>
                  </a:lnTo>
                  <a:lnTo>
                    <a:pt x="349" y="4189"/>
                  </a:lnTo>
                  <a:lnTo>
                    <a:pt x="349" y="4247"/>
                  </a:lnTo>
                  <a:lnTo>
                    <a:pt x="349" y="4247"/>
                  </a:lnTo>
                  <a:lnTo>
                    <a:pt x="349" y="4305"/>
                  </a:lnTo>
                  <a:lnTo>
                    <a:pt x="407" y="4305"/>
                  </a:lnTo>
                  <a:lnTo>
                    <a:pt x="407" y="4305"/>
                  </a:lnTo>
                  <a:lnTo>
                    <a:pt x="466" y="4305"/>
                  </a:lnTo>
                  <a:lnTo>
                    <a:pt x="466" y="4363"/>
                  </a:lnTo>
                  <a:lnTo>
                    <a:pt x="524" y="4363"/>
                  </a:lnTo>
                  <a:lnTo>
                    <a:pt x="524" y="4363"/>
                  </a:lnTo>
                  <a:lnTo>
                    <a:pt x="698" y="4305"/>
                  </a:lnTo>
                  <a:lnTo>
                    <a:pt x="756" y="4131"/>
                  </a:lnTo>
                  <a:lnTo>
                    <a:pt x="756" y="4131"/>
                  </a:lnTo>
                  <a:lnTo>
                    <a:pt x="815" y="4072"/>
                  </a:lnTo>
                  <a:lnTo>
                    <a:pt x="815" y="4072"/>
                  </a:lnTo>
                  <a:lnTo>
                    <a:pt x="815" y="4421"/>
                  </a:lnTo>
                  <a:lnTo>
                    <a:pt x="873" y="4771"/>
                  </a:lnTo>
                  <a:lnTo>
                    <a:pt x="989" y="5120"/>
                  </a:lnTo>
                  <a:lnTo>
                    <a:pt x="1105" y="5410"/>
                  </a:lnTo>
                  <a:lnTo>
                    <a:pt x="1105" y="5410"/>
                  </a:lnTo>
                  <a:lnTo>
                    <a:pt x="1164" y="5469"/>
                  </a:lnTo>
                  <a:lnTo>
                    <a:pt x="1164" y="5469"/>
                  </a:lnTo>
                  <a:lnTo>
                    <a:pt x="1164" y="5527"/>
                  </a:lnTo>
                  <a:lnTo>
                    <a:pt x="1222" y="5585"/>
                  </a:lnTo>
                  <a:lnTo>
                    <a:pt x="1222" y="5585"/>
                  </a:lnTo>
                  <a:lnTo>
                    <a:pt x="1280" y="5701"/>
                  </a:lnTo>
                  <a:lnTo>
                    <a:pt x="1280" y="5759"/>
                  </a:lnTo>
                  <a:lnTo>
                    <a:pt x="1280" y="5759"/>
                  </a:lnTo>
                  <a:lnTo>
                    <a:pt x="1338" y="5818"/>
                  </a:lnTo>
                  <a:lnTo>
                    <a:pt x="1396" y="5876"/>
                  </a:lnTo>
                  <a:lnTo>
                    <a:pt x="1396" y="5876"/>
                  </a:lnTo>
                  <a:lnTo>
                    <a:pt x="1455" y="5992"/>
                  </a:lnTo>
                  <a:lnTo>
                    <a:pt x="1513" y="5992"/>
                  </a:lnTo>
                  <a:lnTo>
                    <a:pt x="1513" y="5992"/>
                  </a:lnTo>
                  <a:lnTo>
                    <a:pt x="1571" y="6109"/>
                  </a:lnTo>
                  <a:lnTo>
                    <a:pt x="1571" y="6167"/>
                  </a:lnTo>
                  <a:lnTo>
                    <a:pt x="1571" y="6167"/>
                  </a:lnTo>
                  <a:lnTo>
                    <a:pt x="1804" y="6399"/>
                  </a:lnTo>
                  <a:lnTo>
                    <a:pt x="1862" y="6399"/>
                  </a:lnTo>
                  <a:lnTo>
                    <a:pt x="1862" y="6399"/>
                  </a:lnTo>
                  <a:lnTo>
                    <a:pt x="1920" y="6458"/>
                  </a:lnTo>
                  <a:lnTo>
                    <a:pt x="1978" y="6516"/>
                  </a:lnTo>
                  <a:lnTo>
                    <a:pt x="1978" y="6516"/>
                  </a:lnTo>
                  <a:lnTo>
                    <a:pt x="2094" y="6574"/>
                  </a:lnTo>
                  <a:lnTo>
                    <a:pt x="2153" y="6632"/>
                  </a:lnTo>
                  <a:lnTo>
                    <a:pt x="2153" y="6632"/>
                  </a:lnTo>
                  <a:lnTo>
                    <a:pt x="2211" y="6690"/>
                  </a:lnTo>
                  <a:lnTo>
                    <a:pt x="2269" y="6690"/>
                  </a:lnTo>
                  <a:lnTo>
                    <a:pt x="2269" y="6690"/>
                  </a:lnTo>
                  <a:lnTo>
                    <a:pt x="1978" y="6690"/>
                  </a:lnTo>
                  <a:lnTo>
                    <a:pt x="1745" y="6807"/>
                  </a:lnTo>
                  <a:lnTo>
                    <a:pt x="1571" y="6923"/>
                  </a:lnTo>
                  <a:lnTo>
                    <a:pt x="1513" y="7039"/>
                  </a:lnTo>
                  <a:lnTo>
                    <a:pt x="1513" y="7039"/>
                  </a:lnTo>
                  <a:lnTo>
                    <a:pt x="1513" y="7039"/>
                  </a:lnTo>
                  <a:lnTo>
                    <a:pt x="1513" y="7098"/>
                  </a:lnTo>
                  <a:lnTo>
                    <a:pt x="1513" y="7098"/>
                  </a:lnTo>
                  <a:lnTo>
                    <a:pt x="1513" y="7098"/>
                  </a:lnTo>
                  <a:lnTo>
                    <a:pt x="1513" y="7156"/>
                  </a:lnTo>
                  <a:lnTo>
                    <a:pt x="1571" y="7156"/>
                  </a:lnTo>
                  <a:lnTo>
                    <a:pt x="1571" y="7156"/>
                  </a:lnTo>
                  <a:lnTo>
                    <a:pt x="1571" y="7156"/>
                  </a:lnTo>
                  <a:lnTo>
                    <a:pt x="1629" y="7156"/>
                  </a:lnTo>
                  <a:lnTo>
                    <a:pt x="2793" y="7447"/>
                  </a:lnTo>
                  <a:lnTo>
                    <a:pt x="4538" y="7912"/>
                  </a:lnTo>
                  <a:lnTo>
                    <a:pt x="4596" y="7912"/>
                  </a:lnTo>
                  <a:lnTo>
                    <a:pt x="4596" y="7912"/>
                  </a:lnTo>
                  <a:lnTo>
                    <a:pt x="4654" y="7912"/>
                  </a:lnTo>
                  <a:lnTo>
                    <a:pt x="4654" y="7912"/>
                  </a:lnTo>
                  <a:lnTo>
                    <a:pt x="4654" y="7912"/>
                  </a:lnTo>
                  <a:lnTo>
                    <a:pt x="4654" y="7912"/>
                  </a:lnTo>
                  <a:lnTo>
                    <a:pt x="4654" y="7854"/>
                  </a:lnTo>
                  <a:lnTo>
                    <a:pt x="4654" y="7854"/>
                  </a:lnTo>
                  <a:lnTo>
                    <a:pt x="4712" y="7796"/>
                  </a:lnTo>
                  <a:lnTo>
                    <a:pt x="4712" y="7796"/>
                  </a:lnTo>
                  <a:lnTo>
                    <a:pt x="4654" y="7796"/>
                  </a:lnTo>
                  <a:lnTo>
                    <a:pt x="4654" y="7737"/>
                  </a:lnTo>
                  <a:lnTo>
                    <a:pt x="4654" y="7737"/>
                  </a:lnTo>
                  <a:lnTo>
                    <a:pt x="4654" y="7679"/>
                  </a:lnTo>
                  <a:lnTo>
                    <a:pt x="4654" y="7621"/>
                  </a:lnTo>
                  <a:lnTo>
                    <a:pt x="4596" y="7621"/>
                  </a:lnTo>
                  <a:lnTo>
                    <a:pt x="4596" y="7563"/>
                  </a:lnTo>
                  <a:lnTo>
                    <a:pt x="4596" y="7563"/>
                  </a:lnTo>
                  <a:lnTo>
                    <a:pt x="4538" y="7505"/>
                  </a:lnTo>
                  <a:lnTo>
                    <a:pt x="4538" y="7505"/>
                  </a:lnTo>
                  <a:lnTo>
                    <a:pt x="4538" y="7505"/>
                  </a:lnTo>
                  <a:lnTo>
                    <a:pt x="4538" y="7505"/>
                  </a:lnTo>
                  <a:lnTo>
                    <a:pt x="4538" y="7505"/>
                  </a:lnTo>
                  <a:lnTo>
                    <a:pt x="4363" y="7330"/>
                  </a:lnTo>
                  <a:lnTo>
                    <a:pt x="4189" y="7214"/>
                  </a:lnTo>
                  <a:lnTo>
                    <a:pt x="4189" y="7214"/>
                  </a:lnTo>
                  <a:lnTo>
                    <a:pt x="4189" y="7214"/>
                  </a:lnTo>
                  <a:lnTo>
                    <a:pt x="4654" y="7156"/>
                  </a:lnTo>
                  <a:lnTo>
                    <a:pt x="4654" y="7156"/>
                  </a:lnTo>
                  <a:lnTo>
                    <a:pt x="5236" y="6981"/>
                  </a:lnTo>
                  <a:lnTo>
                    <a:pt x="5236" y="6981"/>
                  </a:lnTo>
                  <a:lnTo>
                    <a:pt x="5352" y="6923"/>
                  </a:lnTo>
                  <a:lnTo>
                    <a:pt x="5352" y="6923"/>
                  </a:lnTo>
                  <a:lnTo>
                    <a:pt x="5876" y="6632"/>
                  </a:lnTo>
                  <a:lnTo>
                    <a:pt x="5876" y="6632"/>
                  </a:lnTo>
                  <a:lnTo>
                    <a:pt x="6167" y="6399"/>
                  </a:lnTo>
                  <a:lnTo>
                    <a:pt x="6167" y="6399"/>
                  </a:lnTo>
                  <a:lnTo>
                    <a:pt x="6399" y="6167"/>
                  </a:lnTo>
                  <a:lnTo>
                    <a:pt x="6632" y="5876"/>
                  </a:lnTo>
                  <a:lnTo>
                    <a:pt x="6632" y="5876"/>
                  </a:lnTo>
                  <a:lnTo>
                    <a:pt x="6632" y="5876"/>
                  </a:lnTo>
                  <a:lnTo>
                    <a:pt x="6632" y="5876"/>
                  </a:lnTo>
                  <a:lnTo>
                    <a:pt x="6865" y="5934"/>
                  </a:lnTo>
                  <a:lnTo>
                    <a:pt x="6865" y="5934"/>
                  </a:lnTo>
                  <a:lnTo>
                    <a:pt x="6865" y="5934"/>
                  </a:lnTo>
                  <a:lnTo>
                    <a:pt x="7214" y="5876"/>
                  </a:lnTo>
                  <a:lnTo>
                    <a:pt x="7214" y="5876"/>
                  </a:lnTo>
                  <a:lnTo>
                    <a:pt x="7330" y="5876"/>
                  </a:lnTo>
                  <a:lnTo>
                    <a:pt x="7330" y="5876"/>
                  </a:lnTo>
                  <a:lnTo>
                    <a:pt x="7330" y="5876"/>
                  </a:lnTo>
                  <a:lnTo>
                    <a:pt x="7447" y="5818"/>
                  </a:lnTo>
                  <a:lnTo>
                    <a:pt x="7447" y="5818"/>
                  </a:lnTo>
                  <a:lnTo>
                    <a:pt x="7505" y="5818"/>
                  </a:lnTo>
                  <a:lnTo>
                    <a:pt x="7505" y="5818"/>
                  </a:lnTo>
                  <a:lnTo>
                    <a:pt x="7737" y="5643"/>
                  </a:lnTo>
                  <a:lnTo>
                    <a:pt x="7737" y="5643"/>
                  </a:lnTo>
                  <a:lnTo>
                    <a:pt x="7796" y="5643"/>
                  </a:lnTo>
                  <a:lnTo>
                    <a:pt x="7796" y="5643"/>
                  </a:lnTo>
                  <a:lnTo>
                    <a:pt x="7970" y="5469"/>
                  </a:lnTo>
                  <a:lnTo>
                    <a:pt x="7970" y="5469"/>
                  </a:lnTo>
                  <a:lnTo>
                    <a:pt x="7970" y="5469"/>
                  </a:lnTo>
                  <a:lnTo>
                    <a:pt x="8145" y="5178"/>
                  </a:lnTo>
                  <a:lnTo>
                    <a:pt x="8319" y="4887"/>
                  </a:lnTo>
                  <a:lnTo>
                    <a:pt x="8552" y="4247"/>
                  </a:lnTo>
                  <a:lnTo>
                    <a:pt x="8843" y="3665"/>
                  </a:lnTo>
                  <a:lnTo>
                    <a:pt x="8959" y="3374"/>
                  </a:lnTo>
                  <a:lnTo>
                    <a:pt x="9134" y="3200"/>
                  </a:lnTo>
                  <a:lnTo>
                    <a:pt x="9134" y="3200"/>
                  </a:lnTo>
                  <a:lnTo>
                    <a:pt x="9308" y="3025"/>
                  </a:lnTo>
                  <a:lnTo>
                    <a:pt x="9541" y="2967"/>
                  </a:lnTo>
                  <a:lnTo>
                    <a:pt x="9599" y="2967"/>
                  </a:lnTo>
                  <a:lnTo>
                    <a:pt x="9599" y="2967"/>
                  </a:lnTo>
                  <a:lnTo>
                    <a:pt x="9599" y="2909"/>
                  </a:lnTo>
                  <a:lnTo>
                    <a:pt x="9657" y="2909"/>
                  </a:lnTo>
                  <a:lnTo>
                    <a:pt x="9657" y="2909"/>
                  </a:lnTo>
                  <a:lnTo>
                    <a:pt x="9657" y="2851"/>
                  </a:lnTo>
                  <a:lnTo>
                    <a:pt x="9657" y="2851"/>
                  </a:lnTo>
                  <a:lnTo>
                    <a:pt x="9657" y="2851"/>
                  </a:lnTo>
                  <a:lnTo>
                    <a:pt x="9657" y="2851"/>
                  </a:lnTo>
                  <a:lnTo>
                    <a:pt x="9715" y="2676"/>
                  </a:lnTo>
                  <a:lnTo>
                    <a:pt x="9657" y="2502"/>
                  </a:lnTo>
                  <a:lnTo>
                    <a:pt x="9599" y="2327"/>
                  </a:lnTo>
                  <a:lnTo>
                    <a:pt x="9541" y="2269"/>
                  </a:lnTo>
                  <a:lnTo>
                    <a:pt x="9425" y="2269"/>
                  </a:lnTo>
                  <a:lnTo>
                    <a:pt x="9425" y="2269"/>
                  </a:lnTo>
                  <a:close/>
                  <a:moveTo>
                    <a:pt x="815" y="3782"/>
                  </a:moveTo>
                  <a:lnTo>
                    <a:pt x="815" y="3782"/>
                  </a:lnTo>
                  <a:lnTo>
                    <a:pt x="756" y="3374"/>
                  </a:lnTo>
                  <a:lnTo>
                    <a:pt x="640" y="2967"/>
                  </a:lnTo>
                  <a:lnTo>
                    <a:pt x="640" y="2967"/>
                  </a:lnTo>
                  <a:lnTo>
                    <a:pt x="582" y="2618"/>
                  </a:lnTo>
                  <a:lnTo>
                    <a:pt x="524" y="2269"/>
                  </a:lnTo>
                  <a:lnTo>
                    <a:pt x="524" y="2269"/>
                  </a:lnTo>
                  <a:lnTo>
                    <a:pt x="524" y="1978"/>
                  </a:lnTo>
                  <a:lnTo>
                    <a:pt x="582" y="1745"/>
                  </a:lnTo>
                  <a:lnTo>
                    <a:pt x="582" y="1745"/>
                  </a:lnTo>
                  <a:lnTo>
                    <a:pt x="756" y="1513"/>
                  </a:lnTo>
                  <a:lnTo>
                    <a:pt x="873" y="1396"/>
                  </a:lnTo>
                  <a:lnTo>
                    <a:pt x="931" y="1396"/>
                  </a:lnTo>
                  <a:lnTo>
                    <a:pt x="931" y="1396"/>
                  </a:lnTo>
                  <a:lnTo>
                    <a:pt x="931" y="1396"/>
                  </a:lnTo>
                  <a:lnTo>
                    <a:pt x="989" y="1396"/>
                  </a:lnTo>
                  <a:lnTo>
                    <a:pt x="989" y="1396"/>
                  </a:lnTo>
                  <a:lnTo>
                    <a:pt x="1105" y="1338"/>
                  </a:lnTo>
                  <a:lnTo>
                    <a:pt x="1222" y="1338"/>
                  </a:lnTo>
                  <a:lnTo>
                    <a:pt x="1222" y="1338"/>
                  </a:lnTo>
                  <a:lnTo>
                    <a:pt x="1280" y="1396"/>
                  </a:lnTo>
                  <a:lnTo>
                    <a:pt x="1280" y="1396"/>
                  </a:lnTo>
                  <a:lnTo>
                    <a:pt x="1513" y="1513"/>
                  </a:lnTo>
                  <a:lnTo>
                    <a:pt x="1513" y="1513"/>
                  </a:lnTo>
                  <a:lnTo>
                    <a:pt x="1513" y="1513"/>
                  </a:lnTo>
                  <a:lnTo>
                    <a:pt x="1513" y="1513"/>
                  </a:lnTo>
                  <a:lnTo>
                    <a:pt x="1629" y="1629"/>
                  </a:lnTo>
                  <a:lnTo>
                    <a:pt x="1687" y="1804"/>
                  </a:lnTo>
                  <a:lnTo>
                    <a:pt x="1687" y="1804"/>
                  </a:lnTo>
                  <a:lnTo>
                    <a:pt x="1396" y="2094"/>
                  </a:lnTo>
                  <a:lnTo>
                    <a:pt x="1222" y="2443"/>
                  </a:lnTo>
                  <a:lnTo>
                    <a:pt x="1047" y="2793"/>
                  </a:lnTo>
                  <a:lnTo>
                    <a:pt x="873" y="3200"/>
                  </a:lnTo>
                  <a:lnTo>
                    <a:pt x="873" y="3200"/>
                  </a:lnTo>
                  <a:lnTo>
                    <a:pt x="815" y="3782"/>
                  </a:lnTo>
                  <a:lnTo>
                    <a:pt x="815" y="3782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35"/>
            <p:cNvGrpSpPr/>
            <p:nvPr/>
          </p:nvGrpSpPr>
          <p:grpSpPr>
            <a:xfrm>
              <a:off x="1426327" y="428193"/>
              <a:ext cx="804349" cy="655052"/>
              <a:chOff x="1411877" y="418605"/>
              <a:chExt cx="804349" cy="655052"/>
            </a:xfrm>
          </p:grpSpPr>
          <p:sp>
            <p:nvSpPr>
              <p:cNvPr id="658" name="Google Shape;658;p35"/>
              <p:cNvSpPr/>
              <p:nvPr/>
            </p:nvSpPr>
            <p:spPr>
              <a:xfrm>
                <a:off x="1411877" y="485990"/>
                <a:ext cx="178236" cy="289076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492" extrusionOk="0">
                    <a:moveTo>
                      <a:pt x="1687" y="1048"/>
                    </a:moveTo>
                    <a:lnTo>
                      <a:pt x="1687" y="1048"/>
                    </a:lnTo>
                    <a:lnTo>
                      <a:pt x="1687" y="1164"/>
                    </a:lnTo>
                    <a:lnTo>
                      <a:pt x="1745" y="1222"/>
                    </a:lnTo>
                    <a:lnTo>
                      <a:pt x="1862" y="1280"/>
                    </a:lnTo>
                    <a:lnTo>
                      <a:pt x="1920" y="1280"/>
                    </a:lnTo>
                    <a:lnTo>
                      <a:pt x="1920" y="1280"/>
                    </a:lnTo>
                    <a:lnTo>
                      <a:pt x="2036" y="1280"/>
                    </a:lnTo>
                    <a:lnTo>
                      <a:pt x="2094" y="1222"/>
                    </a:lnTo>
                    <a:lnTo>
                      <a:pt x="2153" y="1106"/>
                    </a:lnTo>
                    <a:lnTo>
                      <a:pt x="2153" y="990"/>
                    </a:lnTo>
                    <a:lnTo>
                      <a:pt x="2153" y="990"/>
                    </a:lnTo>
                    <a:lnTo>
                      <a:pt x="2153" y="815"/>
                    </a:lnTo>
                    <a:lnTo>
                      <a:pt x="2094" y="640"/>
                    </a:lnTo>
                    <a:lnTo>
                      <a:pt x="1978" y="466"/>
                    </a:lnTo>
                    <a:lnTo>
                      <a:pt x="1862" y="291"/>
                    </a:lnTo>
                    <a:lnTo>
                      <a:pt x="1862" y="291"/>
                    </a:lnTo>
                    <a:lnTo>
                      <a:pt x="1629" y="117"/>
                    </a:lnTo>
                    <a:lnTo>
                      <a:pt x="1338" y="59"/>
                    </a:lnTo>
                    <a:lnTo>
                      <a:pt x="1338" y="59"/>
                    </a:lnTo>
                    <a:lnTo>
                      <a:pt x="1047" y="1"/>
                    </a:lnTo>
                    <a:lnTo>
                      <a:pt x="756" y="59"/>
                    </a:lnTo>
                    <a:lnTo>
                      <a:pt x="756" y="59"/>
                    </a:lnTo>
                    <a:lnTo>
                      <a:pt x="582" y="175"/>
                    </a:lnTo>
                    <a:lnTo>
                      <a:pt x="407" y="291"/>
                    </a:lnTo>
                    <a:lnTo>
                      <a:pt x="291" y="466"/>
                    </a:lnTo>
                    <a:lnTo>
                      <a:pt x="116" y="699"/>
                    </a:lnTo>
                    <a:lnTo>
                      <a:pt x="116" y="699"/>
                    </a:lnTo>
                    <a:lnTo>
                      <a:pt x="0" y="1106"/>
                    </a:lnTo>
                    <a:lnTo>
                      <a:pt x="0" y="1455"/>
                    </a:lnTo>
                    <a:lnTo>
                      <a:pt x="58" y="1862"/>
                    </a:lnTo>
                    <a:lnTo>
                      <a:pt x="175" y="2269"/>
                    </a:lnTo>
                    <a:lnTo>
                      <a:pt x="175" y="2269"/>
                    </a:lnTo>
                    <a:lnTo>
                      <a:pt x="291" y="2793"/>
                    </a:lnTo>
                    <a:lnTo>
                      <a:pt x="291" y="3026"/>
                    </a:lnTo>
                    <a:lnTo>
                      <a:pt x="291" y="3200"/>
                    </a:lnTo>
                    <a:lnTo>
                      <a:pt x="291" y="3200"/>
                    </a:lnTo>
                    <a:lnTo>
                      <a:pt x="291" y="3317"/>
                    </a:lnTo>
                    <a:lnTo>
                      <a:pt x="349" y="3375"/>
                    </a:lnTo>
                    <a:lnTo>
                      <a:pt x="407" y="3491"/>
                    </a:lnTo>
                    <a:lnTo>
                      <a:pt x="466" y="3491"/>
                    </a:lnTo>
                    <a:lnTo>
                      <a:pt x="466" y="3491"/>
                    </a:lnTo>
                    <a:lnTo>
                      <a:pt x="582" y="3491"/>
                    </a:lnTo>
                    <a:lnTo>
                      <a:pt x="698" y="3491"/>
                    </a:lnTo>
                    <a:lnTo>
                      <a:pt x="756" y="3375"/>
                    </a:lnTo>
                    <a:lnTo>
                      <a:pt x="756" y="3317"/>
                    </a:lnTo>
                    <a:lnTo>
                      <a:pt x="756" y="3317"/>
                    </a:lnTo>
                    <a:lnTo>
                      <a:pt x="815" y="3026"/>
                    </a:lnTo>
                    <a:lnTo>
                      <a:pt x="756" y="2735"/>
                    </a:lnTo>
                    <a:lnTo>
                      <a:pt x="640" y="2153"/>
                    </a:lnTo>
                    <a:lnTo>
                      <a:pt x="640" y="2153"/>
                    </a:lnTo>
                    <a:lnTo>
                      <a:pt x="524" y="1513"/>
                    </a:lnTo>
                    <a:lnTo>
                      <a:pt x="524" y="1222"/>
                    </a:lnTo>
                    <a:lnTo>
                      <a:pt x="582" y="931"/>
                    </a:lnTo>
                    <a:lnTo>
                      <a:pt x="582" y="931"/>
                    </a:lnTo>
                    <a:lnTo>
                      <a:pt x="756" y="699"/>
                    </a:lnTo>
                    <a:lnTo>
                      <a:pt x="931" y="524"/>
                    </a:lnTo>
                    <a:lnTo>
                      <a:pt x="931" y="524"/>
                    </a:lnTo>
                    <a:lnTo>
                      <a:pt x="1105" y="524"/>
                    </a:lnTo>
                    <a:lnTo>
                      <a:pt x="1222" y="524"/>
                    </a:lnTo>
                    <a:lnTo>
                      <a:pt x="1222" y="524"/>
                    </a:lnTo>
                    <a:lnTo>
                      <a:pt x="1396" y="582"/>
                    </a:lnTo>
                    <a:lnTo>
                      <a:pt x="1513" y="640"/>
                    </a:lnTo>
                    <a:lnTo>
                      <a:pt x="1513" y="640"/>
                    </a:lnTo>
                    <a:lnTo>
                      <a:pt x="1629" y="815"/>
                    </a:lnTo>
                    <a:lnTo>
                      <a:pt x="1687" y="1048"/>
                    </a:lnTo>
                    <a:lnTo>
                      <a:pt x="1687" y="104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5"/>
              <p:cNvSpPr/>
              <p:nvPr/>
            </p:nvSpPr>
            <p:spPr>
              <a:xfrm>
                <a:off x="1435885" y="519682"/>
                <a:ext cx="154228" cy="255384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3085" extrusionOk="0">
                    <a:moveTo>
                      <a:pt x="1397" y="757"/>
                    </a:moveTo>
                    <a:lnTo>
                      <a:pt x="1397" y="757"/>
                    </a:lnTo>
                    <a:lnTo>
                      <a:pt x="1514" y="815"/>
                    </a:lnTo>
                    <a:lnTo>
                      <a:pt x="1630" y="873"/>
                    </a:lnTo>
                    <a:lnTo>
                      <a:pt x="1630" y="873"/>
                    </a:lnTo>
                    <a:lnTo>
                      <a:pt x="1746" y="873"/>
                    </a:lnTo>
                    <a:lnTo>
                      <a:pt x="1804" y="815"/>
                    </a:lnTo>
                    <a:lnTo>
                      <a:pt x="1863" y="699"/>
                    </a:lnTo>
                    <a:lnTo>
                      <a:pt x="1863" y="583"/>
                    </a:lnTo>
                    <a:lnTo>
                      <a:pt x="1863" y="583"/>
                    </a:lnTo>
                    <a:lnTo>
                      <a:pt x="1804" y="292"/>
                    </a:lnTo>
                    <a:lnTo>
                      <a:pt x="1630" y="1"/>
                    </a:lnTo>
                    <a:lnTo>
                      <a:pt x="1630" y="1"/>
                    </a:lnTo>
                    <a:lnTo>
                      <a:pt x="1746" y="233"/>
                    </a:lnTo>
                    <a:lnTo>
                      <a:pt x="1804" y="524"/>
                    </a:lnTo>
                    <a:lnTo>
                      <a:pt x="1804" y="524"/>
                    </a:lnTo>
                    <a:lnTo>
                      <a:pt x="1804" y="641"/>
                    </a:lnTo>
                    <a:lnTo>
                      <a:pt x="1746" y="699"/>
                    </a:lnTo>
                    <a:lnTo>
                      <a:pt x="1688" y="757"/>
                    </a:lnTo>
                    <a:lnTo>
                      <a:pt x="1572" y="815"/>
                    </a:lnTo>
                    <a:lnTo>
                      <a:pt x="1572" y="815"/>
                    </a:lnTo>
                    <a:lnTo>
                      <a:pt x="1514" y="757"/>
                    </a:lnTo>
                    <a:lnTo>
                      <a:pt x="1397" y="757"/>
                    </a:lnTo>
                    <a:lnTo>
                      <a:pt x="1397" y="757"/>
                    </a:lnTo>
                    <a:close/>
                    <a:moveTo>
                      <a:pt x="1" y="2968"/>
                    </a:moveTo>
                    <a:lnTo>
                      <a:pt x="1" y="2968"/>
                    </a:lnTo>
                    <a:lnTo>
                      <a:pt x="117" y="3026"/>
                    </a:lnTo>
                    <a:lnTo>
                      <a:pt x="176" y="3084"/>
                    </a:lnTo>
                    <a:lnTo>
                      <a:pt x="176" y="3084"/>
                    </a:lnTo>
                    <a:lnTo>
                      <a:pt x="292" y="3084"/>
                    </a:lnTo>
                    <a:lnTo>
                      <a:pt x="408" y="3084"/>
                    </a:lnTo>
                    <a:lnTo>
                      <a:pt x="466" y="2968"/>
                    </a:lnTo>
                    <a:lnTo>
                      <a:pt x="466" y="2910"/>
                    </a:lnTo>
                    <a:lnTo>
                      <a:pt x="466" y="2910"/>
                    </a:lnTo>
                    <a:lnTo>
                      <a:pt x="525" y="2619"/>
                    </a:lnTo>
                    <a:lnTo>
                      <a:pt x="466" y="2328"/>
                    </a:lnTo>
                    <a:lnTo>
                      <a:pt x="350" y="1746"/>
                    </a:lnTo>
                    <a:lnTo>
                      <a:pt x="350" y="1746"/>
                    </a:lnTo>
                    <a:lnTo>
                      <a:pt x="234" y="1106"/>
                    </a:lnTo>
                    <a:lnTo>
                      <a:pt x="234" y="815"/>
                    </a:lnTo>
                    <a:lnTo>
                      <a:pt x="292" y="524"/>
                    </a:lnTo>
                    <a:lnTo>
                      <a:pt x="292" y="524"/>
                    </a:lnTo>
                    <a:lnTo>
                      <a:pt x="466" y="292"/>
                    </a:lnTo>
                    <a:lnTo>
                      <a:pt x="641" y="117"/>
                    </a:lnTo>
                    <a:lnTo>
                      <a:pt x="641" y="117"/>
                    </a:lnTo>
                    <a:lnTo>
                      <a:pt x="815" y="117"/>
                    </a:lnTo>
                    <a:lnTo>
                      <a:pt x="932" y="117"/>
                    </a:lnTo>
                    <a:lnTo>
                      <a:pt x="932" y="117"/>
                    </a:lnTo>
                    <a:lnTo>
                      <a:pt x="1106" y="175"/>
                    </a:lnTo>
                    <a:lnTo>
                      <a:pt x="1223" y="233"/>
                    </a:lnTo>
                    <a:lnTo>
                      <a:pt x="1223" y="233"/>
                    </a:lnTo>
                    <a:lnTo>
                      <a:pt x="1106" y="117"/>
                    </a:lnTo>
                    <a:lnTo>
                      <a:pt x="932" y="59"/>
                    </a:lnTo>
                    <a:lnTo>
                      <a:pt x="757" y="1"/>
                    </a:lnTo>
                    <a:lnTo>
                      <a:pt x="583" y="59"/>
                    </a:lnTo>
                    <a:lnTo>
                      <a:pt x="583" y="59"/>
                    </a:lnTo>
                    <a:lnTo>
                      <a:pt x="408" y="117"/>
                    </a:lnTo>
                    <a:lnTo>
                      <a:pt x="234" y="292"/>
                    </a:lnTo>
                    <a:lnTo>
                      <a:pt x="176" y="466"/>
                    </a:lnTo>
                    <a:lnTo>
                      <a:pt x="117" y="699"/>
                    </a:lnTo>
                    <a:lnTo>
                      <a:pt x="117" y="1164"/>
                    </a:lnTo>
                    <a:lnTo>
                      <a:pt x="234" y="1688"/>
                    </a:lnTo>
                    <a:lnTo>
                      <a:pt x="234" y="1688"/>
                    </a:lnTo>
                    <a:lnTo>
                      <a:pt x="408" y="2270"/>
                    </a:lnTo>
                    <a:lnTo>
                      <a:pt x="466" y="2561"/>
                    </a:lnTo>
                    <a:lnTo>
                      <a:pt x="466" y="2851"/>
                    </a:lnTo>
                    <a:lnTo>
                      <a:pt x="466" y="2851"/>
                    </a:lnTo>
                    <a:lnTo>
                      <a:pt x="408" y="2910"/>
                    </a:lnTo>
                    <a:lnTo>
                      <a:pt x="350" y="2968"/>
                    </a:lnTo>
                    <a:lnTo>
                      <a:pt x="234" y="3026"/>
                    </a:lnTo>
                    <a:lnTo>
                      <a:pt x="176" y="3026"/>
                    </a:lnTo>
                    <a:lnTo>
                      <a:pt x="176" y="3026"/>
                    </a:lnTo>
                    <a:lnTo>
                      <a:pt x="1" y="2968"/>
                    </a:lnTo>
                    <a:lnTo>
                      <a:pt x="1" y="2968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5"/>
              <p:cNvSpPr/>
              <p:nvPr/>
            </p:nvSpPr>
            <p:spPr>
              <a:xfrm>
                <a:off x="1903132" y="606354"/>
                <a:ext cx="313093" cy="298679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3608" extrusionOk="0">
                    <a:moveTo>
                      <a:pt x="698" y="3608"/>
                    </a:moveTo>
                    <a:lnTo>
                      <a:pt x="698" y="3608"/>
                    </a:lnTo>
                    <a:lnTo>
                      <a:pt x="1105" y="3608"/>
                    </a:lnTo>
                    <a:lnTo>
                      <a:pt x="1396" y="3550"/>
                    </a:lnTo>
                    <a:lnTo>
                      <a:pt x="1687" y="3433"/>
                    </a:lnTo>
                    <a:lnTo>
                      <a:pt x="1920" y="3317"/>
                    </a:lnTo>
                    <a:lnTo>
                      <a:pt x="2094" y="3084"/>
                    </a:lnTo>
                    <a:lnTo>
                      <a:pt x="2269" y="2852"/>
                    </a:lnTo>
                    <a:lnTo>
                      <a:pt x="2502" y="2328"/>
                    </a:lnTo>
                    <a:lnTo>
                      <a:pt x="2734" y="1804"/>
                    </a:lnTo>
                    <a:lnTo>
                      <a:pt x="2909" y="1281"/>
                    </a:lnTo>
                    <a:lnTo>
                      <a:pt x="3025" y="1048"/>
                    </a:lnTo>
                    <a:lnTo>
                      <a:pt x="3200" y="874"/>
                    </a:lnTo>
                    <a:lnTo>
                      <a:pt x="3374" y="757"/>
                    </a:lnTo>
                    <a:lnTo>
                      <a:pt x="3607" y="699"/>
                    </a:lnTo>
                    <a:lnTo>
                      <a:pt x="3607" y="699"/>
                    </a:lnTo>
                    <a:lnTo>
                      <a:pt x="3665" y="641"/>
                    </a:lnTo>
                    <a:lnTo>
                      <a:pt x="3781" y="525"/>
                    </a:lnTo>
                    <a:lnTo>
                      <a:pt x="3781" y="292"/>
                    </a:lnTo>
                    <a:lnTo>
                      <a:pt x="3665" y="59"/>
                    </a:lnTo>
                    <a:lnTo>
                      <a:pt x="3607" y="1"/>
                    </a:lnTo>
                    <a:lnTo>
                      <a:pt x="3491" y="1"/>
                    </a:lnTo>
                    <a:lnTo>
                      <a:pt x="3491" y="1"/>
                    </a:lnTo>
                    <a:lnTo>
                      <a:pt x="3258" y="59"/>
                    </a:lnTo>
                    <a:lnTo>
                      <a:pt x="3083" y="117"/>
                    </a:lnTo>
                    <a:lnTo>
                      <a:pt x="2734" y="408"/>
                    </a:lnTo>
                    <a:lnTo>
                      <a:pt x="2385" y="757"/>
                    </a:lnTo>
                    <a:lnTo>
                      <a:pt x="2094" y="1164"/>
                    </a:lnTo>
                    <a:lnTo>
                      <a:pt x="1803" y="1572"/>
                    </a:lnTo>
                    <a:lnTo>
                      <a:pt x="1513" y="1863"/>
                    </a:lnTo>
                    <a:lnTo>
                      <a:pt x="1338" y="1979"/>
                    </a:lnTo>
                    <a:lnTo>
                      <a:pt x="1164" y="2095"/>
                    </a:lnTo>
                    <a:lnTo>
                      <a:pt x="931" y="2153"/>
                    </a:lnTo>
                    <a:lnTo>
                      <a:pt x="698" y="2153"/>
                    </a:lnTo>
                    <a:lnTo>
                      <a:pt x="698" y="2153"/>
                    </a:lnTo>
                    <a:lnTo>
                      <a:pt x="524" y="2095"/>
                    </a:lnTo>
                    <a:lnTo>
                      <a:pt x="349" y="2153"/>
                    </a:lnTo>
                    <a:lnTo>
                      <a:pt x="175" y="2212"/>
                    </a:lnTo>
                    <a:lnTo>
                      <a:pt x="116" y="2270"/>
                    </a:lnTo>
                    <a:lnTo>
                      <a:pt x="58" y="2386"/>
                    </a:lnTo>
                    <a:lnTo>
                      <a:pt x="0" y="2503"/>
                    </a:lnTo>
                    <a:lnTo>
                      <a:pt x="0" y="2793"/>
                    </a:lnTo>
                    <a:lnTo>
                      <a:pt x="116" y="3084"/>
                    </a:lnTo>
                    <a:lnTo>
                      <a:pt x="291" y="3317"/>
                    </a:lnTo>
                    <a:lnTo>
                      <a:pt x="524" y="3550"/>
                    </a:lnTo>
                    <a:lnTo>
                      <a:pt x="698" y="3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5"/>
              <p:cNvSpPr/>
              <p:nvPr/>
            </p:nvSpPr>
            <p:spPr>
              <a:xfrm>
                <a:off x="1903132" y="606354"/>
                <a:ext cx="313093" cy="298679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3608" fill="none" extrusionOk="0">
                    <a:moveTo>
                      <a:pt x="698" y="3608"/>
                    </a:moveTo>
                    <a:lnTo>
                      <a:pt x="698" y="3608"/>
                    </a:lnTo>
                    <a:lnTo>
                      <a:pt x="1105" y="3608"/>
                    </a:lnTo>
                    <a:lnTo>
                      <a:pt x="1396" y="3550"/>
                    </a:lnTo>
                    <a:lnTo>
                      <a:pt x="1687" y="3433"/>
                    </a:lnTo>
                    <a:lnTo>
                      <a:pt x="1920" y="3317"/>
                    </a:lnTo>
                    <a:lnTo>
                      <a:pt x="2094" y="3084"/>
                    </a:lnTo>
                    <a:lnTo>
                      <a:pt x="2269" y="2852"/>
                    </a:lnTo>
                    <a:lnTo>
                      <a:pt x="2502" y="2328"/>
                    </a:lnTo>
                    <a:lnTo>
                      <a:pt x="2734" y="1804"/>
                    </a:lnTo>
                    <a:lnTo>
                      <a:pt x="2909" y="1281"/>
                    </a:lnTo>
                    <a:lnTo>
                      <a:pt x="3025" y="1048"/>
                    </a:lnTo>
                    <a:lnTo>
                      <a:pt x="3200" y="874"/>
                    </a:lnTo>
                    <a:lnTo>
                      <a:pt x="3374" y="757"/>
                    </a:lnTo>
                    <a:lnTo>
                      <a:pt x="3607" y="699"/>
                    </a:lnTo>
                    <a:lnTo>
                      <a:pt x="3607" y="699"/>
                    </a:lnTo>
                    <a:lnTo>
                      <a:pt x="3665" y="641"/>
                    </a:lnTo>
                    <a:lnTo>
                      <a:pt x="3781" y="525"/>
                    </a:lnTo>
                    <a:lnTo>
                      <a:pt x="3781" y="292"/>
                    </a:lnTo>
                    <a:lnTo>
                      <a:pt x="3665" y="59"/>
                    </a:lnTo>
                    <a:lnTo>
                      <a:pt x="3607" y="1"/>
                    </a:lnTo>
                    <a:lnTo>
                      <a:pt x="3491" y="1"/>
                    </a:lnTo>
                    <a:lnTo>
                      <a:pt x="3491" y="1"/>
                    </a:lnTo>
                    <a:lnTo>
                      <a:pt x="3258" y="59"/>
                    </a:lnTo>
                    <a:lnTo>
                      <a:pt x="3083" y="117"/>
                    </a:lnTo>
                    <a:lnTo>
                      <a:pt x="2734" y="408"/>
                    </a:lnTo>
                    <a:lnTo>
                      <a:pt x="2385" y="757"/>
                    </a:lnTo>
                    <a:lnTo>
                      <a:pt x="2094" y="1164"/>
                    </a:lnTo>
                    <a:lnTo>
                      <a:pt x="1803" y="1572"/>
                    </a:lnTo>
                    <a:lnTo>
                      <a:pt x="1513" y="1863"/>
                    </a:lnTo>
                    <a:lnTo>
                      <a:pt x="1338" y="1979"/>
                    </a:lnTo>
                    <a:lnTo>
                      <a:pt x="1164" y="2095"/>
                    </a:lnTo>
                    <a:lnTo>
                      <a:pt x="931" y="2153"/>
                    </a:lnTo>
                    <a:lnTo>
                      <a:pt x="698" y="2153"/>
                    </a:lnTo>
                    <a:lnTo>
                      <a:pt x="698" y="2153"/>
                    </a:lnTo>
                    <a:lnTo>
                      <a:pt x="524" y="2095"/>
                    </a:lnTo>
                    <a:lnTo>
                      <a:pt x="349" y="2153"/>
                    </a:lnTo>
                    <a:lnTo>
                      <a:pt x="175" y="2212"/>
                    </a:lnTo>
                    <a:lnTo>
                      <a:pt x="116" y="2270"/>
                    </a:lnTo>
                    <a:lnTo>
                      <a:pt x="58" y="2386"/>
                    </a:lnTo>
                    <a:lnTo>
                      <a:pt x="0" y="2503"/>
                    </a:lnTo>
                    <a:lnTo>
                      <a:pt x="0" y="2793"/>
                    </a:lnTo>
                    <a:lnTo>
                      <a:pt x="116" y="3084"/>
                    </a:lnTo>
                    <a:lnTo>
                      <a:pt x="291" y="3317"/>
                    </a:lnTo>
                    <a:lnTo>
                      <a:pt x="524" y="3550"/>
                    </a:lnTo>
                    <a:lnTo>
                      <a:pt x="698" y="3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5"/>
              <p:cNvSpPr/>
              <p:nvPr/>
            </p:nvSpPr>
            <p:spPr>
              <a:xfrm>
                <a:off x="1932025" y="649732"/>
                <a:ext cx="279399" cy="255301"/>
              </a:xfrm>
              <a:custGeom>
                <a:avLst/>
                <a:gdLst/>
                <a:ahLst/>
                <a:cxnLst/>
                <a:rect l="l" t="t" r="r" b="b"/>
                <a:pathLst>
                  <a:path w="3375" h="3084" extrusionOk="0">
                    <a:moveTo>
                      <a:pt x="349" y="3084"/>
                    </a:moveTo>
                    <a:lnTo>
                      <a:pt x="349" y="3084"/>
                    </a:lnTo>
                    <a:lnTo>
                      <a:pt x="756" y="3084"/>
                    </a:lnTo>
                    <a:lnTo>
                      <a:pt x="1047" y="3026"/>
                    </a:lnTo>
                    <a:lnTo>
                      <a:pt x="1338" y="2909"/>
                    </a:lnTo>
                    <a:lnTo>
                      <a:pt x="1571" y="2793"/>
                    </a:lnTo>
                    <a:lnTo>
                      <a:pt x="1745" y="2560"/>
                    </a:lnTo>
                    <a:lnTo>
                      <a:pt x="1920" y="2328"/>
                    </a:lnTo>
                    <a:lnTo>
                      <a:pt x="2153" y="1804"/>
                    </a:lnTo>
                    <a:lnTo>
                      <a:pt x="2385" y="1280"/>
                    </a:lnTo>
                    <a:lnTo>
                      <a:pt x="2560" y="757"/>
                    </a:lnTo>
                    <a:lnTo>
                      <a:pt x="2676" y="524"/>
                    </a:lnTo>
                    <a:lnTo>
                      <a:pt x="2851" y="350"/>
                    </a:lnTo>
                    <a:lnTo>
                      <a:pt x="3025" y="233"/>
                    </a:lnTo>
                    <a:lnTo>
                      <a:pt x="3258" y="175"/>
                    </a:lnTo>
                    <a:lnTo>
                      <a:pt x="3258" y="175"/>
                    </a:lnTo>
                    <a:lnTo>
                      <a:pt x="3316" y="117"/>
                    </a:lnTo>
                    <a:lnTo>
                      <a:pt x="3374" y="59"/>
                    </a:lnTo>
                    <a:lnTo>
                      <a:pt x="3374" y="59"/>
                    </a:lnTo>
                    <a:lnTo>
                      <a:pt x="3142" y="1"/>
                    </a:lnTo>
                    <a:lnTo>
                      <a:pt x="2967" y="59"/>
                    </a:lnTo>
                    <a:lnTo>
                      <a:pt x="2793" y="175"/>
                    </a:lnTo>
                    <a:lnTo>
                      <a:pt x="2676" y="233"/>
                    </a:lnTo>
                    <a:lnTo>
                      <a:pt x="2676" y="233"/>
                    </a:lnTo>
                    <a:lnTo>
                      <a:pt x="2443" y="582"/>
                    </a:lnTo>
                    <a:lnTo>
                      <a:pt x="2211" y="931"/>
                    </a:lnTo>
                    <a:lnTo>
                      <a:pt x="1862" y="1804"/>
                    </a:lnTo>
                    <a:lnTo>
                      <a:pt x="1571" y="2153"/>
                    </a:lnTo>
                    <a:lnTo>
                      <a:pt x="1222" y="2502"/>
                    </a:lnTo>
                    <a:lnTo>
                      <a:pt x="989" y="2618"/>
                    </a:lnTo>
                    <a:lnTo>
                      <a:pt x="756" y="2735"/>
                    </a:lnTo>
                    <a:lnTo>
                      <a:pt x="466" y="2851"/>
                    </a:lnTo>
                    <a:lnTo>
                      <a:pt x="116" y="2851"/>
                    </a:lnTo>
                    <a:lnTo>
                      <a:pt x="116" y="2851"/>
                    </a:lnTo>
                    <a:lnTo>
                      <a:pt x="0" y="2851"/>
                    </a:lnTo>
                    <a:lnTo>
                      <a:pt x="0" y="2851"/>
                    </a:lnTo>
                    <a:lnTo>
                      <a:pt x="175" y="3026"/>
                    </a:lnTo>
                    <a:lnTo>
                      <a:pt x="349" y="3084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5"/>
              <p:cNvSpPr/>
              <p:nvPr/>
            </p:nvSpPr>
            <p:spPr>
              <a:xfrm>
                <a:off x="1932025" y="649732"/>
                <a:ext cx="279399" cy="255301"/>
              </a:xfrm>
              <a:custGeom>
                <a:avLst/>
                <a:gdLst/>
                <a:ahLst/>
                <a:cxnLst/>
                <a:rect l="l" t="t" r="r" b="b"/>
                <a:pathLst>
                  <a:path w="3375" h="3084" fill="none" extrusionOk="0">
                    <a:moveTo>
                      <a:pt x="349" y="3084"/>
                    </a:moveTo>
                    <a:lnTo>
                      <a:pt x="349" y="3084"/>
                    </a:lnTo>
                    <a:lnTo>
                      <a:pt x="756" y="3084"/>
                    </a:lnTo>
                    <a:lnTo>
                      <a:pt x="1047" y="3026"/>
                    </a:lnTo>
                    <a:lnTo>
                      <a:pt x="1338" y="2909"/>
                    </a:lnTo>
                    <a:lnTo>
                      <a:pt x="1571" y="2793"/>
                    </a:lnTo>
                    <a:lnTo>
                      <a:pt x="1745" y="2560"/>
                    </a:lnTo>
                    <a:lnTo>
                      <a:pt x="1920" y="2328"/>
                    </a:lnTo>
                    <a:lnTo>
                      <a:pt x="2153" y="1804"/>
                    </a:lnTo>
                    <a:lnTo>
                      <a:pt x="2385" y="1280"/>
                    </a:lnTo>
                    <a:lnTo>
                      <a:pt x="2560" y="757"/>
                    </a:lnTo>
                    <a:lnTo>
                      <a:pt x="2676" y="524"/>
                    </a:lnTo>
                    <a:lnTo>
                      <a:pt x="2851" y="350"/>
                    </a:lnTo>
                    <a:lnTo>
                      <a:pt x="3025" y="233"/>
                    </a:lnTo>
                    <a:lnTo>
                      <a:pt x="3258" y="175"/>
                    </a:lnTo>
                    <a:lnTo>
                      <a:pt x="3258" y="175"/>
                    </a:lnTo>
                    <a:lnTo>
                      <a:pt x="3316" y="117"/>
                    </a:lnTo>
                    <a:lnTo>
                      <a:pt x="3374" y="59"/>
                    </a:lnTo>
                    <a:lnTo>
                      <a:pt x="3374" y="59"/>
                    </a:lnTo>
                    <a:lnTo>
                      <a:pt x="3142" y="1"/>
                    </a:lnTo>
                    <a:lnTo>
                      <a:pt x="2967" y="59"/>
                    </a:lnTo>
                    <a:lnTo>
                      <a:pt x="2793" y="175"/>
                    </a:lnTo>
                    <a:lnTo>
                      <a:pt x="2676" y="233"/>
                    </a:lnTo>
                    <a:lnTo>
                      <a:pt x="2676" y="233"/>
                    </a:lnTo>
                    <a:lnTo>
                      <a:pt x="2443" y="582"/>
                    </a:lnTo>
                    <a:lnTo>
                      <a:pt x="2211" y="931"/>
                    </a:lnTo>
                    <a:lnTo>
                      <a:pt x="1862" y="1804"/>
                    </a:lnTo>
                    <a:lnTo>
                      <a:pt x="1571" y="2153"/>
                    </a:lnTo>
                    <a:lnTo>
                      <a:pt x="1222" y="2502"/>
                    </a:lnTo>
                    <a:lnTo>
                      <a:pt x="989" y="2618"/>
                    </a:lnTo>
                    <a:lnTo>
                      <a:pt x="756" y="2735"/>
                    </a:lnTo>
                    <a:lnTo>
                      <a:pt x="466" y="2851"/>
                    </a:lnTo>
                    <a:lnTo>
                      <a:pt x="116" y="2851"/>
                    </a:lnTo>
                    <a:lnTo>
                      <a:pt x="116" y="2851"/>
                    </a:lnTo>
                    <a:lnTo>
                      <a:pt x="0" y="2851"/>
                    </a:lnTo>
                    <a:lnTo>
                      <a:pt x="0" y="2851"/>
                    </a:lnTo>
                    <a:lnTo>
                      <a:pt x="175" y="3026"/>
                    </a:lnTo>
                    <a:lnTo>
                      <a:pt x="349" y="3084"/>
                    </a:lnTo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5"/>
              <p:cNvSpPr/>
              <p:nvPr/>
            </p:nvSpPr>
            <p:spPr>
              <a:xfrm>
                <a:off x="1479265" y="485990"/>
                <a:ext cx="529824" cy="529808"/>
              </a:xfrm>
              <a:custGeom>
                <a:avLst/>
                <a:gdLst/>
                <a:ahLst/>
                <a:cxnLst/>
                <a:rect l="l" t="t" r="r" b="b"/>
                <a:pathLst>
                  <a:path w="6400" h="6400" extrusionOk="0">
                    <a:moveTo>
                      <a:pt x="4015" y="59"/>
                    </a:moveTo>
                    <a:lnTo>
                      <a:pt x="4015" y="59"/>
                    </a:lnTo>
                    <a:lnTo>
                      <a:pt x="3375" y="1"/>
                    </a:lnTo>
                    <a:lnTo>
                      <a:pt x="2735" y="1"/>
                    </a:lnTo>
                    <a:lnTo>
                      <a:pt x="2095" y="175"/>
                    </a:lnTo>
                    <a:lnTo>
                      <a:pt x="1571" y="408"/>
                    </a:lnTo>
                    <a:lnTo>
                      <a:pt x="1048" y="757"/>
                    </a:lnTo>
                    <a:lnTo>
                      <a:pt x="641" y="1222"/>
                    </a:lnTo>
                    <a:lnTo>
                      <a:pt x="291" y="1746"/>
                    </a:lnTo>
                    <a:lnTo>
                      <a:pt x="59" y="2386"/>
                    </a:lnTo>
                    <a:lnTo>
                      <a:pt x="59" y="2386"/>
                    </a:lnTo>
                    <a:lnTo>
                      <a:pt x="1" y="3026"/>
                    </a:lnTo>
                    <a:lnTo>
                      <a:pt x="1" y="3666"/>
                    </a:lnTo>
                    <a:lnTo>
                      <a:pt x="175" y="4247"/>
                    </a:lnTo>
                    <a:lnTo>
                      <a:pt x="408" y="4829"/>
                    </a:lnTo>
                    <a:lnTo>
                      <a:pt x="815" y="5295"/>
                    </a:lnTo>
                    <a:lnTo>
                      <a:pt x="1222" y="5760"/>
                    </a:lnTo>
                    <a:lnTo>
                      <a:pt x="1804" y="6051"/>
                    </a:lnTo>
                    <a:lnTo>
                      <a:pt x="2386" y="6284"/>
                    </a:lnTo>
                    <a:lnTo>
                      <a:pt x="2386" y="6284"/>
                    </a:lnTo>
                    <a:lnTo>
                      <a:pt x="3026" y="6400"/>
                    </a:lnTo>
                    <a:lnTo>
                      <a:pt x="3666" y="6342"/>
                    </a:lnTo>
                    <a:lnTo>
                      <a:pt x="4247" y="6225"/>
                    </a:lnTo>
                    <a:lnTo>
                      <a:pt x="4829" y="5935"/>
                    </a:lnTo>
                    <a:lnTo>
                      <a:pt x="5353" y="5585"/>
                    </a:lnTo>
                    <a:lnTo>
                      <a:pt x="5760" y="5120"/>
                    </a:lnTo>
                    <a:lnTo>
                      <a:pt x="6109" y="4596"/>
                    </a:lnTo>
                    <a:lnTo>
                      <a:pt x="6284" y="4015"/>
                    </a:lnTo>
                    <a:lnTo>
                      <a:pt x="6284" y="4015"/>
                    </a:lnTo>
                    <a:lnTo>
                      <a:pt x="6400" y="3317"/>
                    </a:lnTo>
                    <a:lnTo>
                      <a:pt x="6400" y="2735"/>
                    </a:lnTo>
                    <a:lnTo>
                      <a:pt x="6225" y="2095"/>
                    </a:lnTo>
                    <a:lnTo>
                      <a:pt x="5935" y="1571"/>
                    </a:lnTo>
                    <a:lnTo>
                      <a:pt x="5585" y="1048"/>
                    </a:lnTo>
                    <a:lnTo>
                      <a:pt x="5120" y="640"/>
                    </a:lnTo>
                    <a:lnTo>
                      <a:pt x="4596" y="291"/>
                    </a:lnTo>
                    <a:lnTo>
                      <a:pt x="4015" y="5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5"/>
              <p:cNvSpPr/>
              <p:nvPr/>
            </p:nvSpPr>
            <p:spPr>
              <a:xfrm>
                <a:off x="1479265" y="485990"/>
                <a:ext cx="529824" cy="529808"/>
              </a:xfrm>
              <a:custGeom>
                <a:avLst/>
                <a:gdLst/>
                <a:ahLst/>
                <a:cxnLst/>
                <a:rect l="l" t="t" r="r" b="b"/>
                <a:pathLst>
                  <a:path w="6400" h="6400" fill="none" extrusionOk="0">
                    <a:moveTo>
                      <a:pt x="4015" y="59"/>
                    </a:moveTo>
                    <a:lnTo>
                      <a:pt x="4015" y="59"/>
                    </a:lnTo>
                    <a:lnTo>
                      <a:pt x="3375" y="1"/>
                    </a:lnTo>
                    <a:lnTo>
                      <a:pt x="2735" y="1"/>
                    </a:lnTo>
                    <a:lnTo>
                      <a:pt x="2095" y="175"/>
                    </a:lnTo>
                    <a:lnTo>
                      <a:pt x="1571" y="408"/>
                    </a:lnTo>
                    <a:lnTo>
                      <a:pt x="1048" y="757"/>
                    </a:lnTo>
                    <a:lnTo>
                      <a:pt x="641" y="1222"/>
                    </a:lnTo>
                    <a:lnTo>
                      <a:pt x="291" y="1746"/>
                    </a:lnTo>
                    <a:lnTo>
                      <a:pt x="59" y="2386"/>
                    </a:lnTo>
                    <a:lnTo>
                      <a:pt x="59" y="2386"/>
                    </a:lnTo>
                    <a:lnTo>
                      <a:pt x="1" y="3026"/>
                    </a:lnTo>
                    <a:lnTo>
                      <a:pt x="1" y="3666"/>
                    </a:lnTo>
                    <a:lnTo>
                      <a:pt x="175" y="4247"/>
                    </a:lnTo>
                    <a:lnTo>
                      <a:pt x="408" y="4829"/>
                    </a:lnTo>
                    <a:lnTo>
                      <a:pt x="815" y="5295"/>
                    </a:lnTo>
                    <a:lnTo>
                      <a:pt x="1222" y="5760"/>
                    </a:lnTo>
                    <a:lnTo>
                      <a:pt x="1804" y="6051"/>
                    </a:lnTo>
                    <a:lnTo>
                      <a:pt x="2386" y="6284"/>
                    </a:lnTo>
                    <a:lnTo>
                      <a:pt x="2386" y="6284"/>
                    </a:lnTo>
                    <a:lnTo>
                      <a:pt x="3026" y="6400"/>
                    </a:lnTo>
                    <a:lnTo>
                      <a:pt x="3666" y="6342"/>
                    </a:lnTo>
                    <a:lnTo>
                      <a:pt x="4247" y="6225"/>
                    </a:lnTo>
                    <a:lnTo>
                      <a:pt x="4829" y="5935"/>
                    </a:lnTo>
                    <a:lnTo>
                      <a:pt x="5353" y="5585"/>
                    </a:lnTo>
                    <a:lnTo>
                      <a:pt x="5760" y="5120"/>
                    </a:lnTo>
                    <a:lnTo>
                      <a:pt x="6109" y="4596"/>
                    </a:lnTo>
                    <a:lnTo>
                      <a:pt x="6284" y="4015"/>
                    </a:lnTo>
                    <a:lnTo>
                      <a:pt x="6284" y="4015"/>
                    </a:lnTo>
                    <a:lnTo>
                      <a:pt x="6400" y="3317"/>
                    </a:lnTo>
                    <a:lnTo>
                      <a:pt x="6400" y="2735"/>
                    </a:lnTo>
                    <a:lnTo>
                      <a:pt x="6225" y="2095"/>
                    </a:lnTo>
                    <a:lnTo>
                      <a:pt x="5935" y="1571"/>
                    </a:lnTo>
                    <a:lnTo>
                      <a:pt x="5585" y="1048"/>
                    </a:lnTo>
                    <a:lnTo>
                      <a:pt x="5120" y="640"/>
                    </a:lnTo>
                    <a:lnTo>
                      <a:pt x="4596" y="291"/>
                    </a:lnTo>
                    <a:lnTo>
                      <a:pt x="4015" y="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5"/>
              <p:cNvSpPr/>
              <p:nvPr/>
            </p:nvSpPr>
            <p:spPr>
              <a:xfrm>
                <a:off x="1503356" y="476387"/>
                <a:ext cx="481726" cy="5442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6575" extrusionOk="0">
                    <a:moveTo>
                      <a:pt x="3084" y="175"/>
                    </a:moveTo>
                    <a:lnTo>
                      <a:pt x="3549" y="233"/>
                    </a:lnTo>
                    <a:lnTo>
                      <a:pt x="3956" y="349"/>
                    </a:lnTo>
                    <a:lnTo>
                      <a:pt x="4305" y="524"/>
                    </a:lnTo>
                    <a:lnTo>
                      <a:pt x="4655" y="815"/>
                    </a:lnTo>
                    <a:lnTo>
                      <a:pt x="4887" y="989"/>
                    </a:lnTo>
                    <a:lnTo>
                      <a:pt x="5120" y="1280"/>
                    </a:lnTo>
                    <a:lnTo>
                      <a:pt x="5411" y="1804"/>
                    </a:lnTo>
                    <a:lnTo>
                      <a:pt x="5585" y="2444"/>
                    </a:lnTo>
                    <a:lnTo>
                      <a:pt x="5644" y="3084"/>
                    </a:lnTo>
                    <a:lnTo>
                      <a:pt x="5585" y="3607"/>
                    </a:lnTo>
                    <a:lnTo>
                      <a:pt x="5469" y="4131"/>
                    </a:lnTo>
                    <a:lnTo>
                      <a:pt x="5294" y="4654"/>
                    </a:lnTo>
                    <a:lnTo>
                      <a:pt x="5004" y="5120"/>
                    </a:lnTo>
                    <a:lnTo>
                      <a:pt x="4771" y="5411"/>
                    </a:lnTo>
                    <a:lnTo>
                      <a:pt x="4480" y="5701"/>
                    </a:lnTo>
                    <a:lnTo>
                      <a:pt x="4189" y="5876"/>
                    </a:lnTo>
                    <a:lnTo>
                      <a:pt x="3956" y="6109"/>
                    </a:lnTo>
                    <a:lnTo>
                      <a:pt x="3607" y="6225"/>
                    </a:lnTo>
                    <a:lnTo>
                      <a:pt x="3316" y="6341"/>
                    </a:lnTo>
                    <a:lnTo>
                      <a:pt x="3026" y="6400"/>
                    </a:lnTo>
                    <a:lnTo>
                      <a:pt x="2677" y="6400"/>
                    </a:lnTo>
                    <a:lnTo>
                      <a:pt x="2269" y="6341"/>
                    </a:lnTo>
                    <a:lnTo>
                      <a:pt x="1862" y="6283"/>
                    </a:lnTo>
                    <a:lnTo>
                      <a:pt x="1513" y="6051"/>
                    </a:lnTo>
                    <a:lnTo>
                      <a:pt x="1106" y="5818"/>
                    </a:lnTo>
                    <a:lnTo>
                      <a:pt x="931" y="5585"/>
                    </a:lnTo>
                    <a:lnTo>
                      <a:pt x="699" y="5352"/>
                    </a:lnTo>
                    <a:lnTo>
                      <a:pt x="408" y="4771"/>
                    </a:lnTo>
                    <a:lnTo>
                      <a:pt x="233" y="4189"/>
                    </a:lnTo>
                    <a:lnTo>
                      <a:pt x="175" y="3549"/>
                    </a:lnTo>
                    <a:lnTo>
                      <a:pt x="233" y="2967"/>
                    </a:lnTo>
                    <a:lnTo>
                      <a:pt x="350" y="2444"/>
                    </a:lnTo>
                    <a:lnTo>
                      <a:pt x="524" y="1920"/>
                    </a:lnTo>
                    <a:lnTo>
                      <a:pt x="815" y="1455"/>
                    </a:lnTo>
                    <a:lnTo>
                      <a:pt x="1048" y="1164"/>
                    </a:lnTo>
                    <a:lnTo>
                      <a:pt x="1338" y="931"/>
                    </a:lnTo>
                    <a:lnTo>
                      <a:pt x="1571" y="698"/>
                    </a:lnTo>
                    <a:lnTo>
                      <a:pt x="1862" y="524"/>
                    </a:lnTo>
                    <a:lnTo>
                      <a:pt x="2153" y="349"/>
                    </a:lnTo>
                    <a:lnTo>
                      <a:pt x="2502" y="291"/>
                    </a:lnTo>
                    <a:lnTo>
                      <a:pt x="2793" y="233"/>
                    </a:lnTo>
                    <a:lnTo>
                      <a:pt x="3084" y="175"/>
                    </a:lnTo>
                    <a:close/>
                    <a:moveTo>
                      <a:pt x="3084" y="0"/>
                    </a:moveTo>
                    <a:lnTo>
                      <a:pt x="2793" y="58"/>
                    </a:lnTo>
                    <a:lnTo>
                      <a:pt x="2444" y="117"/>
                    </a:lnTo>
                    <a:lnTo>
                      <a:pt x="2095" y="233"/>
                    </a:lnTo>
                    <a:lnTo>
                      <a:pt x="1804" y="349"/>
                    </a:lnTo>
                    <a:lnTo>
                      <a:pt x="1513" y="582"/>
                    </a:lnTo>
                    <a:lnTo>
                      <a:pt x="1222" y="815"/>
                    </a:lnTo>
                    <a:lnTo>
                      <a:pt x="931" y="1047"/>
                    </a:lnTo>
                    <a:lnTo>
                      <a:pt x="699" y="1338"/>
                    </a:lnTo>
                    <a:lnTo>
                      <a:pt x="408" y="1862"/>
                    </a:lnTo>
                    <a:lnTo>
                      <a:pt x="175" y="2385"/>
                    </a:lnTo>
                    <a:lnTo>
                      <a:pt x="59" y="2967"/>
                    </a:lnTo>
                    <a:lnTo>
                      <a:pt x="0" y="3549"/>
                    </a:lnTo>
                    <a:lnTo>
                      <a:pt x="59" y="4189"/>
                    </a:lnTo>
                    <a:lnTo>
                      <a:pt x="233" y="4829"/>
                    </a:lnTo>
                    <a:lnTo>
                      <a:pt x="408" y="5178"/>
                    </a:lnTo>
                    <a:lnTo>
                      <a:pt x="582" y="5411"/>
                    </a:lnTo>
                    <a:lnTo>
                      <a:pt x="757" y="5701"/>
                    </a:lnTo>
                    <a:lnTo>
                      <a:pt x="1048" y="5934"/>
                    </a:lnTo>
                    <a:lnTo>
                      <a:pt x="1397" y="6225"/>
                    </a:lnTo>
                    <a:lnTo>
                      <a:pt x="1804" y="6400"/>
                    </a:lnTo>
                    <a:lnTo>
                      <a:pt x="2269" y="6516"/>
                    </a:lnTo>
                    <a:lnTo>
                      <a:pt x="2677" y="6574"/>
                    </a:lnTo>
                    <a:lnTo>
                      <a:pt x="3026" y="6574"/>
                    </a:lnTo>
                    <a:lnTo>
                      <a:pt x="3375" y="6458"/>
                    </a:lnTo>
                    <a:lnTo>
                      <a:pt x="3666" y="6400"/>
                    </a:lnTo>
                    <a:lnTo>
                      <a:pt x="4015" y="6225"/>
                    </a:lnTo>
                    <a:lnTo>
                      <a:pt x="4305" y="6051"/>
                    </a:lnTo>
                    <a:lnTo>
                      <a:pt x="4596" y="5818"/>
                    </a:lnTo>
                    <a:lnTo>
                      <a:pt x="4887" y="5527"/>
                    </a:lnTo>
                    <a:lnTo>
                      <a:pt x="5120" y="5236"/>
                    </a:lnTo>
                    <a:lnTo>
                      <a:pt x="5411" y="4712"/>
                    </a:lnTo>
                    <a:lnTo>
                      <a:pt x="5644" y="4189"/>
                    </a:lnTo>
                    <a:lnTo>
                      <a:pt x="5760" y="3607"/>
                    </a:lnTo>
                    <a:lnTo>
                      <a:pt x="5818" y="3084"/>
                    </a:lnTo>
                    <a:lnTo>
                      <a:pt x="5760" y="2385"/>
                    </a:lnTo>
                    <a:lnTo>
                      <a:pt x="5527" y="1745"/>
                    </a:lnTo>
                    <a:lnTo>
                      <a:pt x="5411" y="1455"/>
                    </a:lnTo>
                    <a:lnTo>
                      <a:pt x="5236" y="1164"/>
                    </a:lnTo>
                    <a:lnTo>
                      <a:pt x="5004" y="931"/>
                    </a:lnTo>
                    <a:lnTo>
                      <a:pt x="4771" y="640"/>
                    </a:lnTo>
                    <a:lnTo>
                      <a:pt x="4422" y="407"/>
                    </a:lnTo>
                    <a:lnTo>
                      <a:pt x="4015" y="175"/>
                    </a:lnTo>
                    <a:lnTo>
                      <a:pt x="3549" y="58"/>
                    </a:lnTo>
                    <a:lnTo>
                      <a:pt x="3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5"/>
              <p:cNvSpPr/>
              <p:nvPr/>
            </p:nvSpPr>
            <p:spPr>
              <a:xfrm>
                <a:off x="1541852" y="481188"/>
                <a:ext cx="404653" cy="534609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6458" extrusionOk="0">
                    <a:moveTo>
                      <a:pt x="3142" y="175"/>
                    </a:moveTo>
                    <a:lnTo>
                      <a:pt x="3491" y="291"/>
                    </a:lnTo>
                    <a:lnTo>
                      <a:pt x="3724" y="466"/>
                    </a:lnTo>
                    <a:lnTo>
                      <a:pt x="4015" y="698"/>
                    </a:lnTo>
                    <a:lnTo>
                      <a:pt x="4306" y="1106"/>
                    </a:lnTo>
                    <a:lnTo>
                      <a:pt x="4539" y="1571"/>
                    </a:lnTo>
                    <a:lnTo>
                      <a:pt x="4655" y="2095"/>
                    </a:lnTo>
                    <a:lnTo>
                      <a:pt x="4713" y="2676"/>
                    </a:lnTo>
                    <a:lnTo>
                      <a:pt x="4655" y="3258"/>
                    </a:lnTo>
                    <a:lnTo>
                      <a:pt x="4539" y="3840"/>
                    </a:lnTo>
                    <a:lnTo>
                      <a:pt x="4364" y="4422"/>
                    </a:lnTo>
                    <a:lnTo>
                      <a:pt x="4073" y="4945"/>
                    </a:lnTo>
                    <a:lnTo>
                      <a:pt x="3840" y="5294"/>
                    </a:lnTo>
                    <a:lnTo>
                      <a:pt x="3608" y="5527"/>
                    </a:lnTo>
                    <a:lnTo>
                      <a:pt x="3375" y="5760"/>
                    </a:lnTo>
                    <a:lnTo>
                      <a:pt x="3084" y="5993"/>
                    </a:lnTo>
                    <a:lnTo>
                      <a:pt x="2851" y="6109"/>
                    </a:lnTo>
                    <a:lnTo>
                      <a:pt x="2561" y="6225"/>
                    </a:lnTo>
                    <a:lnTo>
                      <a:pt x="2270" y="6283"/>
                    </a:lnTo>
                    <a:lnTo>
                      <a:pt x="2037" y="6342"/>
                    </a:lnTo>
                    <a:lnTo>
                      <a:pt x="1688" y="6283"/>
                    </a:lnTo>
                    <a:lnTo>
                      <a:pt x="1397" y="6167"/>
                    </a:lnTo>
                    <a:lnTo>
                      <a:pt x="1106" y="6051"/>
                    </a:lnTo>
                    <a:lnTo>
                      <a:pt x="873" y="5818"/>
                    </a:lnTo>
                    <a:lnTo>
                      <a:pt x="583" y="5411"/>
                    </a:lnTo>
                    <a:lnTo>
                      <a:pt x="350" y="4945"/>
                    </a:lnTo>
                    <a:lnTo>
                      <a:pt x="234" y="4364"/>
                    </a:lnTo>
                    <a:lnTo>
                      <a:pt x="175" y="3782"/>
                    </a:lnTo>
                    <a:lnTo>
                      <a:pt x="234" y="3200"/>
                    </a:lnTo>
                    <a:lnTo>
                      <a:pt x="350" y="2618"/>
                    </a:lnTo>
                    <a:lnTo>
                      <a:pt x="524" y="2037"/>
                    </a:lnTo>
                    <a:lnTo>
                      <a:pt x="815" y="1513"/>
                    </a:lnTo>
                    <a:lnTo>
                      <a:pt x="1048" y="1222"/>
                    </a:lnTo>
                    <a:lnTo>
                      <a:pt x="1281" y="931"/>
                    </a:lnTo>
                    <a:lnTo>
                      <a:pt x="1513" y="698"/>
                    </a:lnTo>
                    <a:lnTo>
                      <a:pt x="1746" y="524"/>
                    </a:lnTo>
                    <a:lnTo>
                      <a:pt x="2037" y="349"/>
                    </a:lnTo>
                    <a:lnTo>
                      <a:pt x="2328" y="233"/>
                    </a:lnTo>
                    <a:lnTo>
                      <a:pt x="2561" y="175"/>
                    </a:lnTo>
                    <a:close/>
                    <a:moveTo>
                      <a:pt x="2561" y="0"/>
                    </a:moveTo>
                    <a:lnTo>
                      <a:pt x="2270" y="117"/>
                    </a:lnTo>
                    <a:lnTo>
                      <a:pt x="1979" y="233"/>
                    </a:lnTo>
                    <a:lnTo>
                      <a:pt x="1688" y="349"/>
                    </a:lnTo>
                    <a:lnTo>
                      <a:pt x="1397" y="582"/>
                    </a:lnTo>
                    <a:lnTo>
                      <a:pt x="1164" y="815"/>
                    </a:lnTo>
                    <a:lnTo>
                      <a:pt x="873" y="1106"/>
                    </a:lnTo>
                    <a:lnTo>
                      <a:pt x="699" y="1455"/>
                    </a:lnTo>
                    <a:lnTo>
                      <a:pt x="350" y="1978"/>
                    </a:lnTo>
                    <a:lnTo>
                      <a:pt x="175" y="2560"/>
                    </a:lnTo>
                    <a:lnTo>
                      <a:pt x="59" y="3200"/>
                    </a:lnTo>
                    <a:lnTo>
                      <a:pt x="1" y="3782"/>
                    </a:lnTo>
                    <a:lnTo>
                      <a:pt x="59" y="4422"/>
                    </a:lnTo>
                    <a:lnTo>
                      <a:pt x="175" y="4945"/>
                    </a:lnTo>
                    <a:lnTo>
                      <a:pt x="408" y="5469"/>
                    </a:lnTo>
                    <a:lnTo>
                      <a:pt x="757" y="5934"/>
                    </a:lnTo>
                    <a:lnTo>
                      <a:pt x="1048" y="6167"/>
                    </a:lnTo>
                    <a:lnTo>
                      <a:pt x="1339" y="6342"/>
                    </a:lnTo>
                    <a:lnTo>
                      <a:pt x="1688" y="6458"/>
                    </a:lnTo>
                    <a:lnTo>
                      <a:pt x="2328" y="6458"/>
                    </a:lnTo>
                    <a:lnTo>
                      <a:pt x="2619" y="6400"/>
                    </a:lnTo>
                    <a:lnTo>
                      <a:pt x="2910" y="6283"/>
                    </a:lnTo>
                    <a:lnTo>
                      <a:pt x="3201" y="6109"/>
                    </a:lnTo>
                    <a:lnTo>
                      <a:pt x="3491" y="5934"/>
                    </a:lnTo>
                    <a:lnTo>
                      <a:pt x="3724" y="5643"/>
                    </a:lnTo>
                    <a:lnTo>
                      <a:pt x="3957" y="5353"/>
                    </a:lnTo>
                    <a:lnTo>
                      <a:pt x="4190" y="5062"/>
                    </a:lnTo>
                    <a:lnTo>
                      <a:pt x="4480" y="4480"/>
                    </a:lnTo>
                    <a:lnTo>
                      <a:pt x="4713" y="3898"/>
                    </a:lnTo>
                    <a:lnTo>
                      <a:pt x="4829" y="3316"/>
                    </a:lnTo>
                    <a:lnTo>
                      <a:pt x="4888" y="2676"/>
                    </a:lnTo>
                    <a:lnTo>
                      <a:pt x="4829" y="2095"/>
                    </a:lnTo>
                    <a:lnTo>
                      <a:pt x="4713" y="1513"/>
                    </a:lnTo>
                    <a:lnTo>
                      <a:pt x="4480" y="989"/>
                    </a:lnTo>
                    <a:lnTo>
                      <a:pt x="4131" y="582"/>
                    </a:lnTo>
                    <a:lnTo>
                      <a:pt x="3840" y="291"/>
                    </a:lnTo>
                    <a:lnTo>
                      <a:pt x="3550" y="117"/>
                    </a:lnTo>
                    <a:lnTo>
                      <a:pt x="3201" y="59"/>
                    </a:lnTo>
                    <a:lnTo>
                      <a:pt x="28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5"/>
              <p:cNvSpPr/>
              <p:nvPr/>
            </p:nvSpPr>
            <p:spPr>
              <a:xfrm>
                <a:off x="1580430" y="481188"/>
                <a:ext cx="327580" cy="534609"/>
              </a:xfrm>
              <a:custGeom>
                <a:avLst/>
                <a:gdLst/>
                <a:ahLst/>
                <a:cxnLst/>
                <a:rect l="l" t="t" r="r" b="b"/>
                <a:pathLst>
                  <a:path w="3957" h="6458" extrusionOk="0">
                    <a:moveTo>
                      <a:pt x="2560" y="175"/>
                    </a:moveTo>
                    <a:lnTo>
                      <a:pt x="2793" y="233"/>
                    </a:lnTo>
                    <a:lnTo>
                      <a:pt x="2967" y="291"/>
                    </a:lnTo>
                    <a:lnTo>
                      <a:pt x="3142" y="408"/>
                    </a:lnTo>
                    <a:lnTo>
                      <a:pt x="3316" y="640"/>
                    </a:lnTo>
                    <a:lnTo>
                      <a:pt x="3491" y="931"/>
                    </a:lnTo>
                    <a:lnTo>
                      <a:pt x="3665" y="1338"/>
                    </a:lnTo>
                    <a:lnTo>
                      <a:pt x="3724" y="1746"/>
                    </a:lnTo>
                    <a:lnTo>
                      <a:pt x="3782" y="2269"/>
                    </a:lnTo>
                    <a:lnTo>
                      <a:pt x="3724" y="2909"/>
                    </a:lnTo>
                    <a:lnTo>
                      <a:pt x="3607" y="3549"/>
                    </a:lnTo>
                    <a:lnTo>
                      <a:pt x="3374" y="4189"/>
                    </a:lnTo>
                    <a:lnTo>
                      <a:pt x="3084" y="4829"/>
                    </a:lnTo>
                    <a:lnTo>
                      <a:pt x="2676" y="5469"/>
                    </a:lnTo>
                    <a:lnTo>
                      <a:pt x="2502" y="5702"/>
                    </a:lnTo>
                    <a:lnTo>
                      <a:pt x="2269" y="5934"/>
                    </a:lnTo>
                    <a:lnTo>
                      <a:pt x="2036" y="6109"/>
                    </a:lnTo>
                    <a:lnTo>
                      <a:pt x="1804" y="6225"/>
                    </a:lnTo>
                    <a:lnTo>
                      <a:pt x="1571" y="6283"/>
                    </a:lnTo>
                    <a:lnTo>
                      <a:pt x="1164" y="6283"/>
                    </a:lnTo>
                    <a:lnTo>
                      <a:pt x="989" y="6167"/>
                    </a:lnTo>
                    <a:lnTo>
                      <a:pt x="757" y="6051"/>
                    </a:lnTo>
                    <a:lnTo>
                      <a:pt x="582" y="5876"/>
                    </a:lnTo>
                    <a:lnTo>
                      <a:pt x="407" y="5527"/>
                    </a:lnTo>
                    <a:lnTo>
                      <a:pt x="291" y="5178"/>
                    </a:lnTo>
                    <a:lnTo>
                      <a:pt x="233" y="4713"/>
                    </a:lnTo>
                    <a:lnTo>
                      <a:pt x="175" y="4247"/>
                    </a:lnTo>
                    <a:lnTo>
                      <a:pt x="233" y="3607"/>
                    </a:lnTo>
                    <a:lnTo>
                      <a:pt x="349" y="2909"/>
                    </a:lnTo>
                    <a:lnTo>
                      <a:pt x="524" y="2269"/>
                    </a:lnTo>
                    <a:lnTo>
                      <a:pt x="815" y="1629"/>
                    </a:lnTo>
                    <a:lnTo>
                      <a:pt x="1222" y="989"/>
                    </a:lnTo>
                    <a:lnTo>
                      <a:pt x="1455" y="757"/>
                    </a:lnTo>
                    <a:lnTo>
                      <a:pt x="1687" y="582"/>
                    </a:lnTo>
                    <a:lnTo>
                      <a:pt x="1920" y="408"/>
                    </a:lnTo>
                    <a:lnTo>
                      <a:pt x="2153" y="291"/>
                    </a:lnTo>
                    <a:lnTo>
                      <a:pt x="2327" y="233"/>
                    </a:lnTo>
                    <a:lnTo>
                      <a:pt x="2560" y="175"/>
                    </a:lnTo>
                    <a:close/>
                    <a:moveTo>
                      <a:pt x="2560" y="0"/>
                    </a:moveTo>
                    <a:lnTo>
                      <a:pt x="2327" y="59"/>
                    </a:lnTo>
                    <a:lnTo>
                      <a:pt x="2095" y="117"/>
                    </a:lnTo>
                    <a:lnTo>
                      <a:pt x="1804" y="233"/>
                    </a:lnTo>
                    <a:lnTo>
                      <a:pt x="1571" y="408"/>
                    </a:lnTo>
                    <a:lnTo>
                      <a:pt x="1338" y="640"/>
                    </a:lnTo>
                    <a:lnTo>
                      <a:pt x="1106" y="931"/>
                    </a:lnTo>
                    <a:lnTo>
                      <a:pt x="698" y="1571"/>
                    </a:lnTo>
                    <a:lnTo>
                      <a:pt x="407" y="2211"/>
                    </a:lnTo>
                    <a:lnTo>
                      <a:pt x="175" y="2909"/>
                    </a:lnTo>
                    <a:lnTo>
                      <a:pt x="58" y="3549"/>
                    </a:lnTo>
                    <a:lnTo>
                      <a:pt x="0" y="4247"/>
                    </a:lnTo>
                    <a:lnTo>
                      <a:pt x="58" y="4713"/>
                    </a:lnTo>
                    <a:lnTo>
                      <a:pt x="117" y="5178"/>
                    </a:lnTo>
                    <a:lnTo>
                      <a:pt x="291" y="5643"/>
                    </a:lnTo>
                    <a:lnTo>
                      <a:pt x="466" y="5993"/>
                    </a:lnTo>
                    <a:lnTo>
                      <a:pt x="698" y="6167"/>
                    </a:lnTo>
                    <a:lnTo>
                      <a:pt x="873" y="6342"/>
                    </a:lnTo>
                    <a:lnTo>
                      <a:pt x="1106" y="6458"/>
                    </a:lnTo>
                    <a:lnTo>
                      <a:pt x="1629" y="6458"/>
                    </a:lnTo>
                    <a:lnTo>
                      <a:pt x="1862" y="6342"/>
                    </a:lnTo>
                    <a:lnTo>
                      <a:pt x="2095" y="6225"/>
                    </a:lnTo>
                    <a:lnTo>
                      <a:pt x="2385" y="6051"/>
                    </a:lnTo>
                    <a:lnTo>
                      <a:pt x="2618" y="5818"/>
                    </a:lnTo>
                    <a:lnTo>
                      <a:pt x="2851" y="5585"/>
                    </a:lnTo>
                    <a:lnTo>
                      <a:pt x="3258" y="4887"/>
                    </a:lnTo>
                    <a:lnTo>
                      <a:pt x="3549" y="4247"/>
                    </a:lnTo>
                    <a:lnTo>
                      <a:pt x="3782" y="3607"/>
                    </a:lnTo>
                    <a:lnTo>
                      <a:pt x="3898" y="2909"/>
                    </a:lnTo>
                    <a:lnTo>
                      <a:pt x="3956" y="2269"/>
                    </a:lnTo>
                    <a:lnTo>
                      <a:pt x="3898" y="1746"/>
                    </a:lnTo>
                    <a:lnTo>
                      <a:pt x="3840" y="1280"/>
                    </a:lnTo>
                    <a:lnTo>
                      <a:pt x="3665" y="873"/>
                    </a:lnTo>
                    <a:lnTo>
                      <a:pt x="3491" y="524"/>
                    </a:lnTo>
                    <a:lnTo>
                      <a:pt x="3258" y="291"/>
                    </a:lnTo>
                    <a:lnTo>
                      <a:pt x="3025" y="117"/>
                    </a:lnTo>
                    <a:lnTo>
                      <a:pt x="2793" y="59"/>
                    </a:lnTo>
                    <a:lnTo>
                      <a:pt x="25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5"/>
              <p:cNvSpPr/>
              <p:nvPr/>
            </p:nvSpPr>
            <p:spPr>
              <a:xfrm>
                <a:off x="1623727" y="485990"/>
                <a:ext cx="240904" cy="529808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6400" extrusionOk="0">
                    <a:moveTo>
                      <a:pt x="2270" y="175"/>
                    </a:moveTo>
                    <a:lnTo>
                      <a:pt x="2386" y="233"/>
                    </a:lnTo>
                    <a:lnTo>
                      <a:pt x="2502" y="350"/>
                    </a:lnTo>
                    <a:lnTo>
                      <a:pt x="2561" y="466"/>
                    </a:lnTo>
                    <a:lnTo>
                      <a:pt x="2677" y="931"/>
                    </a:lnTo>
                    <a:lnTo>
                      <a:pt x="2735" y="1455"/>
                    </a:lnTo>
                    <a:lnTo>
                      <a:pt x="2677" y="2211"/>
                    </a:lnTo>
                    <a:lnTo>
                      <a:pt x="2561" y="3026"/>
                    </a:lnTo>
                    <a:lnTo>
                      <a:pt x="2328" y="3840"/>
                    </a:lnTo>
                    <a:lnTo>
                      <a:pt x="2037" y="4655"/>
                    </a:lnTo>
                    <a:lnTo>
                      <a:pt x="1688" y="5295"/>
                    </a:lnTo>
                    <a:lnTo>
                      <a:pt x="1339" y="5818"/>
                    </a:lnTo>
                    <a:lnTo>
                      <a:pt x="990" y="6109"/>
                    </a:lnTo>
                    <a:lnTo>
                      <a:pt x="815" y="6167"/>
                    </a:lnTo>
                    <a:lnTo>
                      <a:pt x="699" y="6225"/>
                    </a:lnTo>
                    <a:lnTo>
                      <a:pt x="583" y="6225"/>
                    </a:lnTo>
                    <a:lnTo>
                      <a:pt x="524" y="6167"/>
                    </a:lnTo>
                    <a:lnTo>
                      <a:pt x="408" y="6051"/>
                    </a:lnTo>
                    <a:lnTo>
                      <a:pt x="350" y="5876"/>
                    </a:lnTo>
                    <a:lnTo>
                      <a:pt x="234" y="5469"/>
                    </a:lnTo>
                    <a:lnTo>
                      <a:pt x="175" y="4887"/>
                    </a:lnTo>
                    <a:lnTo>
                      <a:pt x="234" y="4189"/>
                    </a:lnTo>
                    <a:lnTo>
                      <a:pt x="350" y="3375"/>
                    </a:lnTo>
                    <a:lnTo>
                      <a:pt x="583" y="2560"/>
                    </a:lnTo>
                    <a:lnTo>
                      <a:pt x="873" y="1746"/>
                    </a:lnTo>
                    <a:lnTo>
                      <a:pt x="1223" y="1048"/>
                    </a:lnTo>
                    <a:lnTo>
                      <a:pt x="1572" y="524"/>
                    </a:lnTo>
                    <a:lnTo>
                      <a:pt x="1921" y="233"/>
                    </a:lnTo>
                    <a:lnTo>
                      <a:pt x="2037" y="175"/>
                    </a:lnTo>
                    <a:close/>
                    <a:moveTo>
                      <a:pt x="1979" y="1"/>
                    </a:moveTo>
                    <a:lnTo>
                      <a:pt x="1804" y="117"/>
                    </a:lnTo>
                    <a:lnTo>
                      <a:pt x="1630" y="233"/>
                    </a:lnTo>
                    <a:lnTo>
                      <a:pt x="1455" y="466"/>
                    </a:lnTo>
                    <a:lnTo>
                      <a:pt x="1106" y="990"/>
                    </a:lnTo>
                    <a:lnTo>
                      <a:pt x="757" y="1688"/>
                    </a:lnTo>
                    <a:lnTo>
                      <a:pt x="408" y="2502"/>
                    </a:lnTo>
                    <a:lnTo>
                      <a:pt x="175" y="3317"/>
                    </a:lnTo>
                    <a:lnTo>
                      <a:pt x="59" y="4131"/>
                    </a:lnTo>
                    <a:lnTo>
                      <a:pt x="1" y="4887"/>
                    </a:lnTo>
                    <a:lnTo>
                      <a:pt x="59" y="5469"/>
                    </a:lnTo>
                    <a:lnTo>
                      <a:pt x="175" y="5935"/>
                    </a:lnTo>
                    <a:lnTo>
                      <a:pt x="292" y="6167"/>
                    </a:lnTo>
                    <a:lnTo>
                      <a:pt x="408" y="6284"/>
                    </a:lnTo>
                    <a:lnTo>
                      <a:pt x="524" y="6342"/>
                    </a:lnTo>
                    <a:lnTo>
                      <a:pt x="699" y="6400"/>
                    </a:lnTo>
                    <a:lnTo>
                      <a:pt x="873" y="6342"/>
                    </a:lnTo>
                    <a:lnTo>
                      <a:pt x="1048" y="6284"/>
                    </a:lnTo>
                    <a:lnTo>
                      <a:pt x="1281" y="6109"/>
                    </a:lnTo>
                    <a:lnTo>
                      <a:pt x="1455" y="5935"/>
                    </a:lnTo>
                    <a:lnTo>
                      <a:pt x="1804" y="5411"/>
                    </a:lnTo>
                    <a:lnTo>
                      <a:pt x="2153" y="4713"/>
                    </a:lnTo>
                    <a:lnTo>
                      <a:pt x="2502" y="3898"/>
                    </a:lnTo>
                    <a:lnTo>
                      <a:pt x="2677" y="3026"/>
                    </a:lnTo>
                    <a:lnTo>
                      <a:pt x="2851" y="2211"/>
                    </a:lnTo>
                    <a:lnTo>
                      <a:pt x="2910" y="1455"/>
                    </a:lnTo>
                    <a:lnTo>
                      <a:pt x="2851" y="873"/>
                    </a:lnTo>
                    <a:lnTo>
                      <a:pt x="2735" y="408"/>
                    </a:lnTo>
                    <a:lnTo>
                      <a:pt x="2619" y="233"/>
                    </a:lnTo>
                    <a:lnTo>
                      <a:pt x="2502" y="117"/>
                    </a:lnTo>
                    <a:lnTo>
                      <a:pt x="232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5"/>
              <p:cNvSpPr/>
              <p:nvPr/>
            </p:nvSpPr>
            <p:spPr>
              <a:xfrm>
                <a:off x="1657504" y="485990"/>
                <a:ext cx="173435" cy="529808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6400" extrusionOk="0">
                    <a:moveTo>
                      <a:pt x="1862" y="175"/>
                    </a:moveTo>
                    <a:lnTo>
                      <a:pt x="1862" y="233"/>
                    </a:lnTo>
                    <a:lnTo>
                      <a:pt x="1920" y="350"/>
                    </a:lnTo>
                    <a:lnTo>
                      <a:pt x="1920" y="466"/>
                    </a:lnTo>
                    <a:lnTo>
                      <a:pt x="1804" y="1222"/>
                    </a:lnTo>
                    <a:lnTo>
                      <a:pt x="1629" y="2211"/>
                    </a:lnTo>
                    <a:lnTo>
                      <a:pt x="1396" y="3317"/>
                    </a:lnTo>
                    <a:lnTo>
                      <a:pt x="1047" y="4480"/>
                    </a:lnTo>
                    <a:lnTo>
                      <a:pt x="756" y="5236"/>
                    </a:lnTo>
                    <a:lnTo>
                      <a:pt x="524" y="5760"/>
                    </a:lnTo>
                    <a:lnTo>
                      <a:pt x="291" y="6109"/>
                    </a:lnTo>
                    <a:lnTo>
                      <a:pt x="233" y="6167"/>
                    </a:lnTo>
                    <a:lnTo>
                      <a:pt x="175" y="5993"/>
                    </a:lnTo>
                    <a:lnTo>
                      <a:pt x="175" y="5876"/>
                    </a:lnTo>
                    <a:lnTo>
                      <a:pt x="233" y="5178"/>
                    </a:lnTo>
                    <a:lnTo>
                      <a:pt x="407" y="4189"/>
                    </a:lnTo>
                    <a:lnTo>
                      <a:pt x="698" y="3026"/>
                    </a:lnTo>
                    <a:lnTo>
                      <a:pt x="1047" y="1862"/>
                    </a:lnTo>
                    <a:lnTo>
                      <a:pt x="1338" y="1164"/>
                    </a:lnTo>
                    <a:lnTo>
                      <a:pt x="1571" y="582"/>
                    </a:lnTo>
                    <a:lnTo>
                      <a:pt x="1804" y="233"/>
                    </a:lnTo>
                    <a:lnTo>
                      <a:pt x="1862" y="175"/>
                    </a:lnTo>
                    <a:close/>
                    <a:moveTo>
                      <a:pt x="1862" y="1"/>
                    </a:moveTo>
                    <a:lnTo>
                      <a:pt x="1745" y="59"/>
                    </a:lnTo>
                    <a:lnTo>
                      <a:pt x="1571" y="233"/>
                    </a:lnTo>
                    <a:lnTo>
                      <a:pt x="1280" y="873"/>
                    </a:lnTo>
                    <a:lnTo>
                      <a:pt x="873" y="1862"/>
                    </a:lnTo>
                    <a:lnTo>
                      <a:pt x="524" y="2968"/>
                    </a:lnTo>
                    <a:lnTo>
                      <a:pt x="291" y="4131"/>
                    </a:lnTo>
                    <a:lnTo>
                      <a:pt x="58" y="5120"/>
                    </a:lnTo>
                    <a:lnTo>
                      <a:pt x="0" y="5876"/>
                    </a:lnTo>
                    <a:lnTo>
                      <a:pt x="0" y="5993"/>
                    </a:lnTo>
                    <a:lnTo>
                      <a:pt x="58" y="6225"/>
                    </a:lnTo>
                    <a:lnTo>
                      <a:pt x="116" y="6342"/>
                    </a:lnTo>
                    <a:lnTo>
                      <a:pt x="233" y="6400"/>
                    </a:lnTo>
                    <a:lnTo>
                      <a:pt x="349" y="6342"/>
                    </a:lnTo>
                    <a:lnTo>
                      <a:pt x="524" y="6109"/>
                    </a:lnTo>
                    <a:lnTo>
                      <a:pt x="815" y="5469"/>
                    </a:lnTo>
                    <a:lnTo>
                      <a:pt x="1164" y="4538"/>
                    </a:lnTo>
                    <a:lnTo>
                      <a:pt x="1513" y="3375"/>
                    </a:lnTo>
                    <a:lnTo>
                      <a:pt x="1804" y="2211"/>
                    </a:lnTo>
                    <a:lnTo>
                      <a:pt x="1978" y="1222"/>
                    </a:lnTo>
                    <a:lnTo>
                      <a:pt x="2094" y="466"/>
                    </a:lnTo>
                    <a:lnTo>
                      <a:pt x="2036" y="350"/>
                    </a:lnTo>
                    <a:lnTo>
                      <a:pt x="2036" y="117"/>
                    </a:lnTo>
                    <a:lnTo>
                      <a:pt x="1978" y="59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5"/>
              <p:cNvSpPr/>
              <p:nvPr/>
            </p:nvSpPr>
            <p:spPr>
              <a:xfrm>
                <a:off x="1956033" y="722000"/>
                <a:ext cx="53065" cy="187916"/>
              </a:xfrm>
              <a:custGeom>
                <a:avLst/>
                <a:gdLst/>
                <a:ahLst/>
                <a:cxnLst/>
                <a:rect l="l" t="t" r="r" b="b"/>
                <a:pathLst>
                  <a:path w="641" h="2270" extrusionOk="0">
                    <a:moveTo>
                      <a:pt x="59" y="2211"/>
                    </a:moveTo>
                    <a:lnTo>
                      <a:pt x="59" y="2211"/>
                    </a:lnTo>
                    <a:lnTo>
                      <a:pt x="1" y="2269"/>
                    </a:lnTo>
                    <a:lnTo>
                      <a:pt x="1" y="2269"/>
                    </a:lnTo>
                    <a:lnTo>
                      <a:pt x="59" y="2211"/>
                    </a:lnTo>
                    <a:lnTo>
                      <a:pt x="59" y="2211"/>
                    </a:lnTo>
                    <a:close/>
                    <a:moveTo>
                      <a:pt x="641" y="0"/>
                    </a:moveTo>
                    <a:lnTo>
                      <a:pt x="641" y="0"/>
                    </a:lnTo>
                    <a:lnTo>
                      <a:pt x="641" y="640"/>
                    </a:lnTo>
                    <a:lnTo>
                      <a:pt x="641" y="640"/>
                    </a:lnTo>
                    <a:lnTo>
                      <a:pt x="641" y="640"/>
                    </a:lnTo>
                    <a:lnTo>
                      <a:pt x="641" y="0"/>
                    </a:lnTo>
                    <a:close/>
                    <a:moveTo>
                      <a:pt x="641" y="0"/>
                    </a:move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close/>
                    <a:moveTo>
                      <a:pt x="641" y="0"/>
                    </a:move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close/>
                    <a:moveTo>
                      <a:pt x="641" y="0"/>
                    </a:move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lnTo>
                      <a:pt x="641" y="0"/>
                    </a:lnTo>
                    <a:close/>
                  </a:path>
                </a:pathLst>
              </a:custGeom>
              <a:solidFill>
                <a:srgbClr val="E7CC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5"/>
              <p:cNvSpPr/>
              <p:nvPr/>
            </p:nvSpPr>
            <p:spPr>
              <a:xfrm>
                <a:off x="1956033" y="904947"/>
                <a:ext cx="4967" cy="4967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fill="none" extrusionOk="0">
                    <a:moveTo>
                      <a:pt x="59" y="1"/>
                    </a:moveTo>
                    <a:lnTo>
                      <a:pt x="59" y="1"/>
                    </a:lnTo>
                    <a:lnTo>
                      <a:pt x="1" y="59"/>
                    </a:lnTo>
                    <a:lnTo>
                      <a:pt x="1" y="59"/>
                    </a:lnTo>
                    <a:lnTo>
                      <a:pt x="59" y="1"/>
                    </a:lnTo>
                    <a:lnTo>
                      <a:pt x="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5"/>
              <p:cNvSpPr/>
              <p:nvPr/>
            </p:nvSpPr>
            <p:spPr>
              <a:xfrm>
                <a:off x="2009016" y="722000"/>
                <a:ext cx="83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1" h="64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5"/>
              <p:cNvSpPr/>
              <p:nvPr/>
            </p:nvSpPr>
            <p:spPr>
              <a:xfrm>
                <a:off x="2009016" y="722000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5"/>
              <p:cNvSpPr/>
              <p:nvPr/>
            </p:nvSpPr>
            <p:spPr>
              <a:xfrm>
                <a:off x="2009016" y="722000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5"/>
              <p:cNvSpPr/>
              <p:nvPr/>
            </p:nvSpPr>
            <p:spPr>
              <a:xfrm>
                <a:off x="2009016" y="722000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5"/>
              <p:cNvSpPr/>
              <p:nvPr/>
            </p:nvSpPr>
            <p:spPr>
              <a:xfrm>
                <a:off x="1960917" y="774980"/>
                <a:ext cx="48181" cy="130051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571" extrusionOk="0">
                    <a:moveTo>
                      <a:pt x="0" y="1571"/>
                    </a:moveTo>
                    <a:lnTo>
                      <a:pt x="0" y="1571"/>
                    </a:lnTo>
                    <a:lnTo>
                      <a:pt x="0" y="1571"/>
                    </a:lnTo>
                    <a:lnTo>
                      <a:pt x="0" y="1571"/>
                    </a:lnTo>
                    <a:lnTo>
                      <a:pt x="0" y="1571"/>
                    </a:lnTo>
                    <a:close/>
                    <a:moveTo>
                      <a:pt x="582" y="0"/>
                    </a:moveTo>
                    <a:lnTo>
                      <a:pt x="582" y="0"/>
                    </a:lnTo>
                    <a:lnTo>
                      <a:pt x="582" y="0"/>
                    </a:lnTo>
                    <a:lnTo>
                      <a:pt x="466" y="524"/>
                    </a:lnTo>
                    <a:lnTo>
                      <a:pt x="466" y="524"/>
                    </a:lnTo>
                    <a:lnTo>
                      <a:pt x="349" y="931"/>
                    </a:lnTo>
                    <a:lnTo>
                      <a:pt x="175" y="1280"/>
                    </a:lnTo>
                    <a:lnTo>
                      <a:pt x="175" y="1280"/>
                    </a:lnTo>
                    <a:lnTo>
                      <a:pt x="175" y="1280"/>
                    </a:lnTo>
                    <a:lnTo>
                      <a:pt x="349" y="931"/>
                    </a:lnTo>
                    <a:lnTo>
                      <a:pt x="466" y="524"/>
                    </a:lnTo>
                    <a:lnTo>
                      <a:pt x="466" y="524"/>
                    </a:lnTo>
                    <a:lnTo>
                      <a:pt x="582" y="0"/>
                    </a:lnTo>
                    <a:close/>
                  </a:path>
                </a:pathLst>
              </a:custGeom>
              <a:solidFill>
                <a:srgbClr val="E701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5"/>
              <p:cNvSpPr/>
              <p:nvPr/>
            </p:nvSpPr>
            <p:spPr>
              <a:xfrm>
                <a:off x="1960917" y="904947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5"/>
              <p:cNvSpPr/>
              <p:nvPr/>
            </p:nvSpPr>
            <p:spPr>
              <a:xfrm>
                <a:off x="1975322" y="774980"/>
                <a:ext cx="33776" cy="105962"/>
              </a:xfrm>
              <a:custGeom>
                <a:avLst/>
                <a:gdLst/>
                <a:ahLst/>
                <a:cxnLst/>
                <a:rect l="l" t="t" r="r" b="b"/>
                <a:pathLst>
                  <a:path w="408" h="1280" fill="none" extrusionOk="0">
                    <a:moveTo>
                      <a:pt x="408" y="0"/>
                    </a:moveTo>
                    <a:lnTo>
                      <a:pt x="408" y="0"/>
                    </a:lnTo>
                    <a:lnTo>
                      <a:pt x="408" y="0"/>
                    </a:lnTo>
                    <a:lnTo>
                      <a:pt x="292" y="524"/>
                    </a:lnTo>
                    <a:lnTo>
                      <a:pt x="292" y="524"/>
                    </a:lnTo>
                    <a:lnTo>
                      <a:pt x="175" y="931"/>
                    </a:lnTo>
                    <a:lnTo>
                      <a:pt x="1" y="1280"/>
                    </a:lnTo>
                    <a:lnTo>
                      <a:pt x="1" y="1280"/>
                    </a:lnTo>
                    <a:lnTo>
                      <a:pt x="1" y="1280"/>
                    </a:lnTo>
                    <a:lnTo>
                      <a:pt x="175" y="931"/>
                    </a:lnTo>
                    <a:lnTo>
                      <a:pt x="292" y="524"/>
                    </a:lnTo>
                    <a:lnTo>
                      <a:pt x="292" y="524"/>
                    </a:lnTo>
                    <a:lnTo>
                      <a:pt x="40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5"/>
              <p:cNvSpPr/>
              <p:nvPr/>
            </p:nvSpPr>
            <p:spPr>
              <a:xfrm>
                <a:off x="1960917" y="880858"/>
                <a:ext cx="14487" cy="24172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92" extrusionOk="0">
                    <a:moveTo>
                      <a:pt x="175" y="1"/>
                    </a:moveTo>
                    <a:lnTo>
                      <a:pt x="175" y="1"/>
                    </a:lnTo>
                    <a:lnTo>
                      <a:pt x="175" y="1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rgbClr val="E60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5"/>
              <p:cNvSpPr/>
              <p:nvPr/>
            </p:nvSpPr>
            <p:spPr>
              <a:xfrm>
                <a:off x="1960917" y="880858"/>
                <a:ext cx="14487" cy="24172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92" fill="none" extrusionOk="0">
                    <a:moveTo>
                      <a:pt x="175" y="1"/>
                    </a:moveTo>
                    <a:lnTo>
                      <a:pt x="175" y="1"/>
                    </a:lnTo>
                    <a:lnTo>
                      <a:pt x="175" y="1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1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5"/>
              <p:cNvSpPr/>
              <p:nvPr/>
            </p:nvSpPr>
            <p:spPr>
              <a:xfrm>
                <a:off x="1696000" y="582347"/>
                <a:ext cx="313093" cy="428648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5178" extrusionOk="0">
                    <a:moveTo>
                      <a:pt x="1048" y="4538"/>
                    </a:moveTo>
                    <a:lnTo>
                      <a:pt x="699" y="4596"/>
                    </a:lnTo>
                    <a:lnTo>
                      <a:pt x="582" y="4771"/>
                    </a:lnTo>
                    <a:lnTo>
                      <a:pt x="291" y="5003"/>
                    </a:lnTo>
                    <a:lnTo>
                      <a:pt x="582" y="4887"/>
                    </a:lnTo>
                    <a:lnTo>
                      <a:pt x="873" y="4712"/>
                    </a:lnTo>
                    <a:lnTo>
                      <a:pt x="1048" y="4538"/>
                    </a:lnTo>
                    <a:close/>
                    <a:moveTo>
                      <a:pt x="1862" y="4189"/>
                    </a:moveTo>
                    <a:lnTo>
                      <a:pt x="1339" y="4421"/>
                    </a:lnTo>
                    <a:lnTo>
                      <a:pt x="989" y="4829"/>
                    </a:lnTo>
                    <a:lnTo>
                      <a:pt x="757" y="5003"/>
                    </a:lnTo>
                    <a:lnTo>
                      <a:pt x="1048" y="4887"/>
                    </a:lnTo>
                    <a:lnTo>
                      <a:pt x="1339" y="4712"/>
                    </a:lnTo>
                    <a:lnTo>
                      <a:pt x="1629" y="4480"/>
                    </a:lnTo>
                    <a:lnTo>
                      <a:pt x="1862" y="4189"/>
                    </a:lnTo>
                    <a:close/>
                    <a:moveTo>
                      <a:pt x="3258" y="2560"/>
                    </a:moveTo>
                    <a:lnTo>
                      <a:pt x="3084" y="2909"/>
                    </a:lnTo>
                    <a:lnTo>
                      <a:pt x="2851" y="3258"/>
                    </a:lnTo>
                    <a:lnTo>
                      <a:pt x="2618" y="3607"/>
                    </a:lnTo>
                    <a:lnTo>
                      <a:pt x="2328" y="3840"/>
                    </a:lnTo>
                    <a:lnTo>
                      <a:pt x="2037" y="4247"/>
                    </a:lnTo>
                    <a:lnTo>
                      <a:pt x="1804" y="4538"/>
                    </a:lnTo>
                    <a:lnTo>
                      <a:pt x="1455" y="4771"/>
                    </a:lnTo>
                    <a:lnTo>
                      <a:pt x="1164" y="5003"/>
                    </a:lnTo>
                    <a:lnTo>
                      <a:pt x="1571" y="4829"/>
                    </a:lnTo>
                    <a:lnTo>
                      <a:pt x="1978" y="4596"/>
                    </a:lnTo>
                    <a:lnTo>
                      <a:pt x="2328" y="4247"/>
                    </a:lnTo>
                    <a:lnTo>
                      <a:pt x="2677" y="3840"/>
                    </a:lnTo>
                    <a:lnTo>
                      <a:pt x="2851" y="3549"/>
                    </a:lnTo>
                    <a:lnTo>
                      <a:pt x="3026" y="3200"/>
                    </a:lnTo>
                    <a:lnTo>
                      <a:pt x="3142" y="2909"/>
                    </a:lnTo>
                    <a:lnTo>
                      <a:pt x="3258" y="2560"/>
                    </a:lnTo>
                    <a:close/>
                    <a:moveTo>
                      <a:pt x="233" y="4654"/>
                    </a:moveTo>
                    <a:lnTo>
                      <a:pt x="59" y="4945"/>
                    </a:lnTo>
                    <a:lnTo>
                      <a:pt x="0" y="5003"/>
                    </a:lnTo>
                    <a:lnTo>
                      <a:pt x="233" y="4887"/>
                    </a:lnTo>
                    <a:lnTo>
                      <a:pt x="466" y="4654"/>
                    </a:lnTo>
                    <a:close/>
                    <a:moveTo>
                      <a:pt x="757" y="5003"/>
                    </a:moveTo>
                    <a:lnTo>
                      <a:pt x="757" y="5003"/>
                    </a:lnTo>
                    <a:lnTo>
                      <a:pt x="757" y="5003"/>
                    </a:lnTo>
                    <a:close/>
                    <a:moveTo>
                      <a:pt x="3084" y="0"/>
                    </a:moveTo>
                    <a:lnTo>
                      <a:pt x="3317" y="524"/>
                    </a:lnTo>
                    <a:lnTo>
                      <a:pt x="3375" y="1047"/>
                    </a:lnTo>
                    <a:lnTo>
                      <a:pt x="3433" y="1396"/>
                    </a:lnTo>
                    <a:lnTo>
                      <a:pt x="3491" y="1804"/>
                    </a:lnTo>
                    <a:lnTo>
                      <a:pt x="3433" y="2327"/>
                    </a:lnTo>
                    <a:lnTo>
                      <a:pt x="3317" y="2909"/>
                    </a:lnTo>
                    <a:lnTo>
                      <a:pt x="3084" y="3432"/>
                    </a:lnTo>
                    <a:lnTo>
                      <a:pt x="2793" y="3956"/>
                    </a:lnTo>
                    <a:lnTo>
                      <a:pt x="2444" y="4421"/>
                    </a:lnTo>
                    <a:lnTo>
                      <a:pt x="1978" y="4771"/>
                    </a:lnTo>
                    <a:lnTo>
                      <a:pt x="1513" y="5003"/>
                    </a:lnTo>
                    <a:lnTo>
                      <a:pt x="1048" y="5178"/>
                    </a:lnTo>
                    <a:lnTo>
                      <a:pt x="1048" y="5178"/>
                    </a:lnTo>
                    <a:lnTo>
                      <a:pt x="1629" y="5061"/>
                    </a:lnTo>
                    <a:lnTo>
                      <a:pt x="2211" y="4771"/>
                    </a:lnTo>
                    <a:lnTo>
                      <a:pt x="2735" y="4421"/>
                    </a:lnTo>
                    <a:lnTo>
                      <a:pt x="3142" y="3956"/>
                    </a:lnTo>
                    <a:lnTo>
                      <a:pt x="3200" y="3898"/>
                    </a:lnTo>
                    <a:lnTo>
                      <a:pt x="3375" y="3607"/>
                    </a:lnTo>
                    <a:lnTo>
                      <a:pt x="3549" y="3258"/>
                    </a:lnTo>
                    <a:lnTo>
                      <a:pt x="3666" y="2851"/>
                    </a:lnTo>
                    <a:lnTo>
                      <a:pt x="3782" y="2327"/>
                    </a:lnTo>
                    <a:lnTo>
                      <a:pt x="3782" y="1687"/>
                    </a:lnTo>
                    <a:lnTo>
                      <a:pt x="3666" y="1222"/>
                    </a:lnTo>
                    <a:lnTo>
                      <a:pt x="3549" y="815"/>
                    </a:lnTo>
                    <a:lnTo>
                      <a:pt x="3375" y="407"/>
                    </a:lnTo>
                    <a:lnTo>
                      <a:pt x="3084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5"/>
              <p:cNvSpPr/>
              <p:nvPr/>
            </p:nvSpPr>
            <p:spPr>
              <a:xfrm>
                <a:off x="1696000" y="967613"/>
                <a:ext cx="38578" cy="2897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50" fill="none" extrusionOk="0">
                    <a:moveTo>
                      <a:pt x="466" y="0"/>
                    </a:moveTo>
                    <a:lnTo>
                      <a:pt x="466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59" y="291"/>
                    </a:lnTo>
                    <a:lnTo>
                      <a:pt x="59" y="291"/>
                    </a:lnTo>
                    <a:lnTo>
                      <a:pt x="0" y="349"/>
                    </a:lnTo>
                    <a:lnTo>
                      <a:pt x="0" y="349"/>
                    </a:lnTo>
                    <a:lnTo>
                      <a:pt x="233" y="233"/>
                    </a:lnTo>
                    <a:lnTo>
                      <a:pt x="466" y="0"/>
                    </a:lnTo>
                    <a:lnTo>
                      <a:pt x="466" y="0"/>
                    </a:lnTo>
                    <a:lnTo>
                      <a:pt x="4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5"/>
              <p:cNvSpPr/>
              <p:nvPr/>
            </p:nvSpPr>
            <p:spPr>
              <a:xfrm>
                <a:off x="1720091" y="957927"/>
                <a:ext cx="62668" cy="386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467" fill="none" extrusionOk="0">
                    <a:moveTo>
                      <a:pt x="757" y="1"/>
                    </a:moveTo>
                    <a:lnTo>
                      <a:pt x="757" y="1"/>
                    </a:lnTo>
                    <a:lnTo>
                      <a:pt x="408" y="59"/>
                    </a:lnTo>
                    <a:lnTo>
                      <a:pt x="408" y="59"/>
                    </a:lnTo>
                    <a:lnTo>
                      <a:pt x="291" y="234"/>
                    </a:lnTo>
                    <a:lnTo>
                      <a:pt x="291" y="234"/>
                    </a:lnTo>
                    <a:lnTo>
                      <a:pt x="0" y="466"/>
                    </a:lnTo>
                    <a:lnTo>
                      <a:pt x="0" y="466"/>
                    </a:lnTo>
                    <a:lnTo>
                      <a:pt x="291" y="350"/>
                    </a:lnTo>
                    <a:lnTo>
                      <a:pt x="582" y="175"/>
                    </a:lnTo>
                    <a:lnTo>
                      <a:pt x="582" y="175"/>
                    </a:lnTo>
                    <a:lnTo>
                      <a:pt x="7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5"/>
              <p:cNvSpPr/>
              <p:nvPr/>
            </p:nvSpPr>
            <p:spPr>
              <a:xfrm>
                <a:off x="1758587" y="929037"/>
                <a:ext cx="91643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816" fill="none" extrusionOk="0">
                    <a:moveTo>
                      <a:pt x="1106" y="1"/>
                    </a:moveTo>
                    <a:lnTo>
                      <a:pt x="1106" y="1"/>
                    </a:lnTo>
                    <a:lnTo>
                      <a:pt x="583" y="233"/>
                    </a:lnTo>
                    <a:lnTo>
                      <a:pt x="583" y="233"/>
                    </a:lnTo>
                    <a:lnTo>
                      <a:pt x="233" y="641"/>
                    </a:lnTo>
                    <a:lnTo>
                      <a:pt x="233" y="641"/>
                    </a:lnTo>
                    <a:lnTo>
                      <a:pt x="1" y="815"/>
                    </a:lnTo>
                    <a:lnTo>
                      <a:pt x="1" y="815"/>
                    </a:lnTo>
                    <a:lnTo>
                      <a:pt x="292" y="699"/>
                    </a:lnTo>
                    <a:lnTo>
                      <a:pt x="583" y="524"/>
                    </a:lnTo>
                    <a:lnTo>
                      <a:pt x="873" y="292"/>
                    </a:lnTo>
                    <a:lnTo>
                      <a:pt x="110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5"/>
              <p:cNvSpPr/>
              <p:nvPr/>
            </p:nvSpPr>
            <p:spPr>
              <a:xfrm>
                <a:off x="1792364" y="794185"/>
                <a:ext cx="173435" cy="202403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445" fill="none" extrusionOk="0">
                    <a:moveTo>
                      <a:pt x="2094" y="1"/>
                    </a:moveTo>
                    <a:lnTo>
                      <a:pt x="2094" y="1"/>
                    </a:lnTo>
                    <a:lnTo>
                      <a:pt x="1920" y="350"/>
                    </a:lnTo>
                    <a:lnTo>
                      <a:pt x="1687" y="699"/>
                    </a:lnTo>
                    <a:lnTo>
                      <a:pt x="1454" y="1048"/>
                    </a:lnTo>
                    <a:lnTo>
                      <a:pt x="1164" y="1281"/>
                    </a:lnTo>
                    <a:lnTo>
                      <a:pt x="1164" y="1281"/>
                    </a:lnTo>
                    <a:lnTo>
                      <a:pt x="873" y="1688"/>
                    </a:lnTo>
                    <a:lnTo>
                      <a:pt x="640" y="1979"/>
                    </a:lnTo>
                    <a:lnTo>
                      <a:pt x="291" y="2212"/>
                    </a:lnTo>
                    <a:lnTo>
                      <a:pt x="0" y="2444"/>
                    </a:lnTo>
                    <a:lnTo>
                      <a:pt x="0" y="2444"/>
                    </a:lnTo>
                    <a:lnTo>
                      <a:pt x="407" y="2270"/>
                    </a:lnTo>
                    <a:lnTo>
                      <a:pt x="814" y="2037"/>
                    </a:lnTo>
                    <a:lnTo>
                      <a:pt x="1164" y="1688"/>
                    </a:lnTo>
                    <a:lnTo>
                      <a:pt x="1513" y="1281"/>
                    </a:lnTo>
                    <a:lnTo>
                      <a:pt x="1513" y="1281"/>
                    </a:lnTo>
                    <a:lnTo>
                      <a:pt x="1687" y="990"/>
                    </a:lnTo>
                    <a:lnTo>
                      <a:pt x="1862" y="641"/>
                    </a:lnTo>
                    <a:lnTo>
                      <a:pt x="1978" y="350"/>
                    </a:lnTo>
                    <a:lnTo>
                      <a:pt x="209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5"/>
              <p:cNvSpPr/>
              <p:nvPr/>
            </p:nvSpPr>
            <p:spPr>
              <a:xfrm>
                <a:off x="1782678" y="582347"/>
                <a:ext cx="226417" cy="428648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5178" fill="none" extrusionOk="0">
                    <a:moveTo>
                      <a:pt x="2037" y="0"/>
                    </a:moveTo>
                    <a:lnTo>
                      <a:pt x="2037" y="0"/>
                    </a:lnTo>
                    <a:lnTo>
                      <a:pt x="2270" y="524"/>
                    </a:lnTo>
                    <a:lnTo>
                      <a:pt x="2328" y="1047"/>
                    </a:lnTo>
                    <a:lnTo>
                      <a:pt x="2328" y="1047"/>
                    </a:lnTo>
                    <a:lnTo>
                      <a:pt x="2386" y="1396"/>
                    </a:lnTo>
                    <a:lnTo>
                      <a:pt x="2444" y="1804"/>
                    </a:lnTo>
                    <a:lnTo>
                      <a:pt x="2444" y="1804"/>
                    </a:lnTo>
                    <a:lnTo>
                      <a:pt x="2386" y="2327"/>
                    </a:lnTo>
                    <a:lnTo>
                      <a:pt x="2270" y="2909"/>
                    </a:lnTo>
                    <a:lnTo>
                      <a:pt x="2037" y="3432"/>
                    </a:lnTo>
                    <a:lnTo>
                      <a:pt x="1746" y="3956"/>
                    </a:lnTo>
                    <a:lnTo>
                      <a:pt x="1746" y="3956"/>
                    </a:lnTo>
                    <a:lnTo>
                      <a:pt x="1397" y="4421"/>
                    </a:lnTo>
                    <a:lnTo>
                      <a:pt x="931" y="4771"/>
                    </a:lnTo>
                    <a:lnTo>
                      <a:pt x="466" y="5003"/>
                    </a:lnTo>
                    <a:lnTo>
                      <a:pt x="1" y="5178"/>
                    </a:lnTo>
                    <a:lnTo>
                      <a:pt x="1" y="5178"/>
                    </a:lnTo>
                    <a:lnTo>
                      <a:pt x="582" y="5061"/>
                    </a:lnTo>
                    <a:lnTo>
                      <a:pt x="1164" y="4771"/>
                    </a:lnTo>
                    <a:lnTo>
                      <a:pt x="1688" y="4421"/>
                    </a:lnTo>
                    <a:lnTo>
                      <a:pt x="2095" y="3956"/>
                    </a:lnTo>
                    <a:lnTo>
                      <a:pt x="2095" y="3956"/>
                    </a:lnTo>
                    <a:lnTo>
                      <a:pt x="2153" y="3898"/>
                    </a:lnTo>
                    <a:lnTo>
                      <a:pt x="2153" y="3898"/>
                    </a:lnTo>
                    <a:lnTo>
                      <a:pt x="2153" y="3898"/>
                    </a:lnTo>
                    <a:lnTo>
                      <a:pt x="2328" y="3607"/>
                    </a:lnTo>
                    <a:lnTo>
                      <a:pt x="2328" y="3607"/>
                    </a:lnTo>
                    <a:lnTo>
                      <a:pt x="2502" y="3258"/>
                    </a:lnTo>
                    <a:lnTo>
                      <a:pt x="2619" y="2851"/>
                    </a:lnTo>
                    <a:lnTo>
                      <a:pt x="2619" y="2851"/>
                    </a:lnTo>
                    <a:lnTo>
                      <a:pt x="2735" y="2327"/>
                    </a:lnTo>
                    <a:lnTo>
                      <a:pt x="2735" y="232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735" y="1687"/>
                    </a:lnTo>
                    <a:lnTo>
                      <a:pt x="2619" y="1222"/>
                    </a:lnTo>
                    <a:lnTo>
                      <a:pt x="2502" y="815"/>
                    </a:lnTo>
                    <a:lnTo>
                      <a:pt x="2328" y="407"/>
                    </a:lnTo>
                    <a:lnTo>
                      <a:pt x="203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5"/>
              <p:cNvSpPr/>
              <p:nvPr/>
            </p:nvSpPr>
            <p:spPr>
              <a:xfrm>
                <a:off x="1734496" y="669020"/>
                <a:ext cx="250590" cy="346776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4189" extrusionOk="0">
                    <a:moveTo>
                      <a:pt x="2910" y="0"/>
                    </a:moveTo>
                    <a:lnTo>
                      <a:pt x="2968" y="582"/>
                    </a:lnTo>
                    <a:lnTo>
                      <a:pt x="2852" y="1222"/>
                    </a:lnTo>
                    <a:lnTo>
                      <a:pt x="2793" y="1513"/>
                    </a:lnTo>
                    <a:lnTo>
                      <a:pt x="2677" y="1862"/>
                    </a:lnTo>
                    <a:lnTo>
                      <a:pt x="2561" y="2153"/>
                    </a:lnTo>
                    <a:lnTo>
                      <a:pt x="2386" y="2502"/>
                    </a:lnTo>
                    <a:lnTo>
                      <a:pt x="2212" y="2793"/>
                    </a:lnTo>
                    <a:lnTo>
                      <a:pt x="1863" y="3200"/>
                    </a:lnTo>
                    <a:lnTo>
                      <a:pt x="1513" y="3549"/>
                    </a:lnTo>
                    <a:lnTo>
                      <a:pt x="1106" y="3782"/>
                    </a:lnTo>
                    <a:lnTo>
                      <a:pt x="699" y="3956"/>
                    </a:lnTo>
                    <a:lnTo>
                      <a:pt x="350" y="4073"/>
                    </a:lnTo>
                    <a:lnTo>
                      <a:pt x="1" y="4189"/>
                    </a:lnTo>
                    <a:lnTo>
                      <a:pt x="117" y="4189"/>
                    </a:lnTo>
                    <a:lnTo>
                      <a:pt x="583" y="4131"/>
                    </a:lnTo>
                    <a:lnTo>
                      <a:pt x="1048" y="3956"/>
                    </a:lnTo>
                    <a:lnTo>
                      <a:pt x="1513" y="3724"/>
                    </a:lnTo>
                    <a:lnTo>
                      <a:pt x="1979" y="3374"/>
                    </a:lnTo>
                    <a:lnTo>
                      <a:pt x="2328" y="2909"/>
                    </a:lnTo>
                    <a:lnTo>
                      <a:pt x="2619" y="2385"/>
                    </a:lnTo>
                    <a:lnTo>
                      <a:pt x="2852" y="1862"/>
                    </a:lnTo>
                    <a:lnTo>
                      <a:pt x="2968" y="1280"/>
                    </a:lnTo>
                    <a:lnTo>
                      <a:pt x="3026" y="757"/>
                    </a:lnTo>
                    <a:lnTo>
                      <a:pt x="2968" y="349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5"/>
              <p:cNvSpPr/>
              <p:nvPr/>
            </p:nvSpPr>
            <p:spPr>
              <a:xfrm>
                <a:off x="1715289" y="900146"/>
                <a:ext cx="173435" cy="115647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1397" extrusionOk="0">
                    <a:moveTo>
                      <a:pt x="2095" y="1"/>
                    </a:moveTo>
                    <a:lnTo>
                      <a:pt x="1629" y="350"/>
                    </a:lnTo>
                    <a:lnTo>
                      <a:pt x="1396" y="641"/>
                    </a:lnTo>
                    <a:lnTo>
                      <a:pt x="1106" y="873"/>
                    </a:lnTo>
                    <a:lnTo>
                      <a:pt x="815" y="1048"/>
                    </a:lnTo>
                    <a:lnTo>
                      <a:pt x="524" y="1164"/>
                    </a:lnTo>
                    <a:lnTo>
                      <a:pt x="233" y="1281"/>
                    </a:lnTo>
                    <a:lnTo>
                      <a:pt x="0" y="1397"/>
                    </a:lnTo>
                    <a:lnTo>
                      <a:pt x="233" y="1397"/>
                    </a:lnTo>
                    <a:lnTo>
                      <a:pt x="582" y="1281"/>
                    </a:lnTo>
                    <a:lnTo>
                      <a:pt x="931" y="1164"/>
                    </a:lnTo>
                    <a:lnTo>
                      <a:pt x="1222" y="932"/>
                    </a:lnTo>
                    <a:lnTo>
                      <a:pt x="1571" y="699"/>
                    </a:lnTo>
                    <a:lnTo>
                      <a:pt x="1804" y="408"/>
                    </a:lnTo>
                    <a:lnTo>
                      <a:pt x="2095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5"/>
              <p:cNvSpPr/>
              <p:nvPr/>
            </p:nvSpPr>
            <p:spPr>
              <a:xfrm>
                <a:off x="1715289" y="900146"/>
                <a:ext cx="173435" cy="115647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1397" fill="none" extrusionOk="0">
                    <a:moveTo>
                      <a:pt x="2095" y="1"/>
                    </a:moveTo>
                    <a:lnTo>
                      <a:pt x="2095" y="1"/>
                    </a:lnTo>
                    <a:lnTo>
                      <a:pt x="1629" y="350"/>
                    </a:lnTo>
                    <a:lnTo>
                      <a:pt x="1629" y="350"/>
                    </a:lnTo>
                    <a:lnTo>
                      <a:pt x="1396" y="641"/>
                    </a:lnTo>
                    <a:lnTo>
                      <a:pt x="1106" y="873"/>
                    </a:lnTo>
                    <a:lnTo>
                      <a:pt x="815" y="1048"/>
                    </a:lnTo>
                    <a:lnTo>
                      <a:pt x="524" y="1164"/>
                    </a:lnTo>
                    <a:lnTo>
                      <a:pt x="524" y="1164"/>
                    </a:lnTo>
                    <a:lnTo>
                      <a:pt x="233" y="1281"/>
                    </a:lnTo>
                    <a:lnTo>
                      <a:pt x="0" y="1397"/>
                    </a:lnTo>
                    <a:lnTo>
                      <a:pt x="0" y="1397"/>
                    </a:lnTo>
                    <a:lnTo>
                      <a:pt x="233" y="1397"/>
                    </a:lnTo>
                    <a:lnTo>
                      <a:pt x="233" y="1397"/>
                    </a:lnTo>
                    <a:lnTo>
                      <a:pt x="582" y="1281"/>
                    </a:lnTo>
                    <a:lnTo>
                      <a:pt x="931" y="1164"/>
                    </a:lnTo>
                    <a:lnTo>
                      <a:pt x="931" y="1164"/>
                    </a:lnTo>
                    <a:lnTo>
                      <a:pt x="1222" y="932"/>
                    </a:lnTo>
                    <a:lnTo>
                      <a:pt x="1571" y="699"/>
                    </a:lnTo>
                    <a:lnTo>
                      <a:pt x="1804" y="408"/>
                    </a:lnTo>
                    <a:lnTo>
                      <a:pt x="2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5"/>
              <p:cNvSpPr/>
              <p:nvPr/>
            </p:nvSpPr>
            <p:spPr>
              <a:xfrm>
                <a:off x="1696000" y="948325"/>
                <a:ext cx="110849" cy="67468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15" extrusionOk="0">
                    <a:moveTo>
                      <a:pt x="1339" y="0"/>
                    </a:moveTo>
                    <a:lnTo>
                      <a:pt x="1048" y="117"/>
                    </a:lnTo>
                    <a:lnTo>
                      <a:pt x="873" y="291"/>
                    </a:lnTo>
                    <a:lnTo>
                      <a:pt x="582" y="466"/>
                    </a:lnTo>
                    <a:lnTo>
                      <a:pt x="291" y="582"/>
                    </a:lnTo>
                    <a:lnTo>
                      <a:pt x="0" y="757"/>
                    </a:lnTo>
                    <a:lnTo>
                      <a:pt x="233" y="815"/>
                    </a:lnTo>
                    <a:lnTo>
                      <a:pt x="466" y="699"/>
                    </a:lnTo>
                    <a:lnTo>
                      <a:pt x="757" y="582"/>
                    </a:lnTo>
                    <a:lnTo>
                      <a:pt x="989" y="408"/>
                    </a:lnTo>
                    <a:lnTo>
                      <a:pt x="1339" y="0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5"/>
              <p:cNvSpPr/>
              <p:nvPr/>
            </p:nvSpPr>
            <p:spPr>
              <a:xfrm>
                <a:off x="1696000" y="948325"/>
                <a:ext cx="110849" cy="67468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15" fill="none" extrusionOk="0">
                    <a:moveTo>
                      <a:pt x="1339" y="0"/>
                    </a:moveTo>
                    <a:lnTo>
                      <a:pt x="1339" y="0"/>
                    </a:lnTo>
                    <a:lnTo>
                      <a:pt x="1048" y="117"/>
                    </a:lnTo>
                    <a:lnTo>
                      <a:pt x="1048" y="117"/>
                    </a:lnTo>
                    <a:lnTo>
                      <a:pt x="873" y="291"/>
                    </a:lnTo>
                    <a:lnTo>
                      <a:pt x="873" y="291"/>
                    </a:lnTo>
                    <a:lnTo>
                      <a:pt x="582" y="466"/>
                    </a:lnTo>
                    <a:lnTo>
                      <a:pt x="291" y="582"/>
                    </a:lnTo>
                    <a:lnTo>
                      <a:pt x="291" y="582"/>
                    </a:lnTo>
                    <a:lnTo>
                      <a:pt x="0" y="757"/>
                    </a:lnTo>
                    <a:lnTo>
                      <a:pt x="0" y="757"/>
                    </a:lnTo>
                    <a:lnTo>
                      <a:pt x="233" y="815"/>
                    </a:lnTo>
                    <a:lnTo>
                      <a:pt x="233" y="815"/>
                    </a:lnTo>
                    <a:lnTo>
                      <a:pt x="466" y="699"/>
                    </a:lnTo>
                    <a:lnTo>
                      <a:pt x="757" y="582"/>
                    </a:lnTo>
                    <a:lnTo>
                      <a:pt x="757" y="582"/>
                    </a:lnTo>
                    <a:lnTo>
                      <a:pt x="989" y="408"/>
                    </a:lnTo>
                    <a:lnTo>
                      <a:pt x="989" y="408"/>
                    </a:lnTo>
                    <a:lnTo>
                      <a:pt x="13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5"/>
              <p:cNvSpPr/>
              <p:nvPr/>
            </p:nvSpPr>
            <p:spPr>
              <a:xfrm>
                <a:off x="1686397" y="962729"/>
                <a:ext cx="67470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815" h="583" extrusionOk="0">
                    <a:moveTo>
                      <a:pt x="815" y="1"/>
                    </a:moveTo>
                    <a:lnTo>
                      <a:pt x="582" y="59"/>
                    </a:lnTo>
                    <a:lnTo>
                      <a:pt x="349" y="292"/>
                    </a:lnTo>
                    <a:lnTo>
                      <a:pt x="116" y="408"/>
                    </a:lnTo>
                    <a:lnTo>
                      <a:pt x="0" y="583"/>
                    </a:lnTo>
                    <a:lnTo>
                      <a:pt x="116" y="583"/>
                    </a:lnTo>
                    <a:lnTo>
                      <a:pt x="407" y="408"/>
                    </a:lnTo>
                    <a:lnTo>
                      <a:pt x="698" y="176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5"/>
              <p:cNvSpPr/>
              <p:nvPr/>
            </p:nvSpPr>
            <p:spPr>
              <a:xfrm>
                <a:off x="1686397" y="962729"/>
                <a:ext cx="67470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815" h="583" fill="none" extrusionOk="0">
                    <a:moveTo>
                      <a:pt x="815" y="1"/>
                    </a:moveTo>
                    <a:lnTo>
                      <a:pt x="815" y="1"/>
                    </a:lnTo>
                    <a:lnTo>
                      <a:pt x="582" y="59"/>
                    </a:lnTo>
                    <a:lnTo>
                      <a:pt x="582" y="59"/>
                    </a:lnTo>
                    <a:lnTo>
                      <a:pt x="582" y="59"/>
                    </a:lnTo>
                    <a:lnTo>
                      <a:pt x="582" y="59"/>
                    </a:lnTo>
                    <a:lnTo>
                      <a:pt x="349" y="292"/>
                    </a:lnTo>
                    <a:lnTo>
                      <a:pt x="116" y="408"/>
                    </a:lnTo>
                    <a:lnTo>
                      <a:pt x="116" y="408"/>
                    </a:lnTo>
                    <a:lnTo>
                      <a:pt x="0" y="583"/>
                    </a:lnTo>
                    <a:lnTo>
                      <a:pt x="0" y="583"/>
                    </a:lnTo>
                    <a:lnTo>
                      <a:pt x="116" y="583"/>
                    </a:lnTo>
                    <a:lnTo>
                      <a:pt x="116" y="583"/>
                    </a:lnTo>
                    <a:lnTo>
                      <a:pt x="407" y="408"/>
                    </a:lnTo>
                    <a:lnTo>
                      <a:pt x="407" y="408"/>
                    </a:lnTo>
                    <a:lnTo>
                      <a:pt x="698" y="176"/>
                    </a:lnTo>
                    <a:lnTo>
                      <a:pt x="698" y="176"/>
                    </a:lnTo>
                    <a:lnTo>
                      <a:pt x="81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5"/>
              <p:cNvSpPr/>
              <p:nvPr/>
            </p:nvSpPr>
            <p:spPr>
              <a:xfrm>
                <a:off x="1503356" y="866454"/>
                <a:ext cx="154228" cy="120449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455" extrusionOk="0">
                    <a:moveTo>
                      <a:pt x="757" y="699"/>
                    </a:moveTo>
                    <a:lnTo>
                      <a:pt x="873" y="873"/>
                    </a:lnTo>
                    <a:lnTo>
                      <a:pt x="815" y="699"/>
                    </a:lnTo>
                    <a:close/>
                    <a:moveTo>
                      <a:pt x="1131" y="898"/>
                    </a:moveTo>
                    <a:lnTo>
                      <a:pt x="1280" y="1048"/>
                    </a:lnTo>
                    <a:lnTo>
                      <a:pt x="1164" y="931"/>
                    </a:lnTo>
                    <a:lnTo>
                      <a:pt x="1131" y="898"/>
                    </a:lnTo>
                    <a:close/>
                    <a:moveTo>
                      <a:pt x="0" y="0"/>
                    </a:moveTo>
                    <a:lnTo>
                      <a:pt x="175" y="291"/>
                    </a:lnTo>
                    <a:lnTo>
                      <a:pt x="408" y="582"/>
                    </a:lnTo>
                    <a:lnTo>
                      <a:pt x="640" y="873"/>
                    </a:lnTo>
                    <a:lnTo>
                      <a:pt x="873" y="1106"/>
                    </a:lnTo>
                    <a:lnTo>
                      <a:pt x="582" y="757"/>
                    </a:lnTo>
                    <a:lnTo>
                      <a:pt x="350" y="408"/>
                    </a:lnTo>
                    <a:lnTo>
                      <a:pt x="0" y="0"/>
                    </a:lnTo>
                    <a:close/>
                    <a:moveTo>
                      <a:pt x="1397" y="1048"/>
                    </a:moveTo>
                    <a:lnTo>
                      <a:pt x="1513" y="1222"/>
                    </a:lnTo>
                    <a:lnTo>
                      <a:pt x="1629" y="1280"/>
                    </a:lnTo>
                    <a:lnTo>
                      <a:pt x="1571" y="1048"/>
                    </a:lnTo>
                    <a:close/>
                    <a:moveTo>
                      <a:pt x="1746" y="1106"/>
                    </a:moveTo>
                    <a:lnTo>
                      <a:pt x="1804" y="1280"/>
                    </a:lnTo>
                    <a:lnTo>
                      <a:pt x="1862" y="1455"/>
                    </a:lnTo>
                    <a:lnTo>
                      <a:pt x="1862" y="1397"/>
                    </a:lnTo>
                    <a:lnTo>
                      <a:pt x="1862" y="1280"/>
                    </a:lnTo>
                    <a:lnTo>
                      <a:pt x="1862" y="1164"/>
                    </a:lnTo>
                    <a:lnTo>
                      <a:pt x="1746" y="1106"/>
                    </a:lnTo>
                    <a:close/>
                  </a:path>
                </a:pathLst>
              </a:custGeom>
              <a:solidFill>
                <a:srgbClr val="E701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5"/>
              <p:cNvSpPr/>
              <p:nvPr/>
            </p:nvSpPr>
            <p:spPr>
              <a:xfrm>
                <a:off x="1647818" y="957927"/>
                <a:ext cx="9769" cy="28974"/>
              </a:xfrm>
              <a:custGeom>
                <a:avLst/>
                <a:gdLst/>
                <a:ahLst/>
                <a:cxnLst/>
                <a:rect l="l" t="t" r="r" b="b"/>
                <a:pathLst>
                  <a:path w="118" h="35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175"/>
                    </a:lnTo>
                    <a:lnTo>
                      <a:pt x="59" y="175"/>
                    </a:lnTo>
                    <a:lnTo>
                      <a:pt x="117" y="350"/>
                    </a:lnTo>
                    <a:lnTo>
                      <a:pt x="117" y="350"/>
                    </a:lnTo>
                    <a:lnTo>
                      <a:pt x="117" y="292"/>
                    </a:lnTo>
                    <a:lnTo>
                      <a:pt x="117" y="292"/>
                    </a:lnTo>
                    <a:lnTo>
                      <a:pt x="117" y="175"/>
                    </a:lnTo>
                    <a:lnTo>
                      <a:pt x="117" y="175"/>
                    </a:lnTo>
                    <a:lnTo>
                      <a:pt x="117" y="59"/>
                    </a:lnTo>
                    <a:lnTo>
                      <a:pt x="117" y="59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5"/>
              <p:cNvSpPr/>
              <p:nvPr/>
            </p:nvSpPr>
            <p:spPr>
              <a:xfrm>
                <a:off x="1618926" y="953126"/>
                <a:ext cx="19372" cy="19371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7" y="175"/>
                    </a:lnTo>
                    <a:lnTo>
                      <a:pt x="117" y="175"/>
                    </a:lnTo>
                    <a:lnTo>
                      <a:pt x="233" y="233"/>
                    </a:lnTo>
                    <a:lnTo>
                      <a:pt x="233" y="233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5"/>
              <p:cNvSpPr/>
              <p:nvPr/>
            </p:nvSpPr>
            <p:spPr>
              <a:xfrm>
                <a:off x="1594835" y="938722"/>
                <a:ext cx="14570" cy="14487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5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75" y="175"/>
                    </a:lnTo>
                    <a:lnTo>
                      <a:pt x="175" y="175"/>
                    </a:lnTo>
                    <a:lnTo>
                      <a:pt x="59" y="58"/>
                    </a:lnTo>
                    <a:lnTo>
                      <a:pt x="59" y="5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5"/>
              <p:cNvSpPr/>
              <p:nvPr/>
            </p:nvSpPr>
            <p:spPr>
              <a:xfrm>
                <a:off x="1565942" y="924235"/>
                <a:ext cx="9769" cy="1457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76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7" y="175"/>
                    </a:lnTo>
                    <a:lnTo>
                      <a:pt x="117" y="175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5"/>
              <p:cNvSpPr/>
              <p:nvPr/>
            </p:nvSpPr>
            <p:spPr>
              <a:xfrm>
                <a:off x="1503356" y="866454"/>
                <a:ext cx="72354" cy="91557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1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75" y="291"/>
                    </a:lnTo>
                    <a:lnTo>
                      <a:pt x="408" y="582"/>
                    </a:lnTo>
                    <a:lnTo>
                      <a:pt x="640" y="873"/>
                    </a:lnTo>
                    <a:lnTo>
                      <a:pt x="873" y="1106"/>
                    </a:lnTo>
                    <a:lnTo>
                      <a:pt x="873" y="1106"/>
                    </a:lnTo>
                    <a:lnTo>
                      <a:pt x="582" y="757"/>
                    </a:lnTo>
                    <a:lnTo>
                      <a:pt x="350" y="408"/>
                    </a:lnTo>
                    <a:lnTo>
                      <a:pt x="350" y="40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5"/>
              <p:cNvSpPr/>
              <p:nvPr/>
            </p:nvSpPr>
            <p:spPr>
              <a:xfrm>
                <a:off x="1532248" y="900146"/>
                <a:ext cx="81957" cy="8195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90" extrusionOk="0">
                    <a:moveTo>
                      <a:pt x="1" y="1"/>
                    </a:moveTo>
                    <a:lnTo>
                      <a:pt x="233" y="350"/>
                    </a:lnTo>
                    <a:lnTo>
                      <a:pt x="524" y="699"/>
                    </a:lnTo>
                    <a:lnTo>
                      <a:pt x="989" y="990"/>
                    </a:lnTo>
                    <a:lnTo>
                      <a:pt x="873" y="873"/>
                    </a:lnTo>
                    <a:lnTo>
                      <a:pt x="524" y="466"/>
                    </a:lnTo>
                    <a:lnTo>
                      <a:pt x="408" y="2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5"/>
              <p:cNvSpPr/>
              <p:nvPr/>
            </p:nvSpPr>
            <p:spPr>
              <a:xfrm>
                <a:off x="1532248" y="900146"/>
                <a:ext cx="81957" cy="8195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9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33" y="350"/>
                    </a:lnTo>
                    <a:lnTo>
                      <a:pt x="524" y="699"/>
                    </a:lnTo>
                    <a:lnTo>
                      <a:pt x="524" y="699"/>
                    </a:lnTo>
                    <a:lnTo>
                      <a:pt x="989" y="990"/>
                    </a:lnTo>
                    <a:lnTo>
                      <a:pt x="989" y="990"/>
                    </a:lnTo>
                    <a:lnTo>
                      <a:pt x="873" y="873"/>
                    </a:lnTo>
                    <a:lnTo>
                      <a:pt x="873" y="873"/>
                    </a:lnTo>
                    <a:lnTo>
                      <a:pt x="524" y="466"/>
                    </a:lnTo>
                    <a:lnTo>
                      <a:pt x="524" y="466"/>
                    </a:lnTo>
                    <a:lnTo>
                      <a:pt x="408" y="292"/>
                    </a:lnTo>
                    <a:lnTo>
                      <a:pt x="408" y="29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5"/>
              <p:cNvSpPr/>
              <p:nvPr/>
            </p:nvSpPr>
            <p:spPr>
              <a:xfrm>
                <a:off x="1570744" y="924235"/>
                <a:ext cx="62751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758" h="816" extrusionOk="0">
                    <a:moveTo>
                      <a:pt x="1" y="1"/>
                    </a:moveTo>
                    <a:lnTo>
                      <a:pt x="59" y="175"/>
                    </a:lnTo>
                    <a:lnTo>
                      <a:pt x="408" y="582"/>
                    </a:lnTo>
                    <a:lnTo>
                      <a:pt x="524" y="699"/>
                    </a:lnTo>
                    <a:lnTo>
                      <a:pt x="757" y="815"/>
                    </a:lnTo>
                    <a:lnTo>
                      <a:pt x="583" y="641"/>
                    </a:lnTo>
                    <a:lnTo>
                      <a:pt x="466" y="350"/>
                    </a:lnTo>
                    <a:lnTo>
                      <a:pt x="292" y="17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5"/>
              <p:cNvSpPr/>
              <p:nvPr/>
            </p:nvSpPr>
            <p:spPr>
              <a:xfrm>
                <a:off x="1570744" y="924235"/>
                <a:ext cx="62751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758" h="816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175"/>
                    </a:lnTo>
                    <a:lnTo>
                      <a:pt x="59" y="175"/>
                    </a:lnTo>
                    <a:lnTo>
                      <a:pt x="408" y="582"/>
                    </a:lnTo>
                    <a:lnTo>
                      <a:pt x="408" y="582"/>
                    </a:lnTo>
                    <a:lnTo>
                      <a:pt x="524" y="699"/>
                    </a:lnTo>
                    <a:lnTo>
                      <a:pt x="524" y="699"/>
                    </a:lnTo>
                    <a:lnTo>
                      <a:pt x="757" y="815"/>
                    </a:lnTo>
                    <a:lnTo>
                      <a:pt x="757" y="815"/>
                    </a:lnTo>
                    <a:lnTo>
                      <a:pt x="583" y="641"/>
                    </a:lnTo>
                    <a:lnTo>
                      <a:pt x="583" y="641"/>
                    </a:lnTo>
                    <a:lnTo>
                      <a:pt x="466" y="350"/>
                    </a:lnTo>
                    <a:lnTo>
                      <a:pt x="466" y="350"/>
                    </a:lnTo>
                    <a:lnTo>
                      <a:pt x="292" y="175"/>
                    </a:lnTo>
                    <a:lnTo>
                      <a:pt x="292" y="17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5"/>
              <p:cNvSpPr/>
              <p:nvPr/>
            </p:nvSpPr>
            <p:spPr>
              <a:xfrm>
                <a:off x="1599637" y="943523"/>
                <a:ext cx="53065" cy="5786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99" extrusionOk="0">
                    <a:moveTo>
                      <a:pt x="1" y="0"/>
                    </a:moveTo>
                    <a:lnTo>
                      <a:pt x="117" y="117"/>
                    </a:lnTo>
                    <a:lnTo>
                      <a:pt x="234" y="408"/>
                    </a:lnTo>
                    <a:lnTo>
                      <a:pt x="408" y="582"/>
                    </a:lnTo>
                    <a:lnTo>
                      <a:pt x="641" y="698"/>
                    </a:lnTo>
                    <a:lnTo>
                      <a:pt x="466" y="408"/>
                    </a:lnTo>
                    <a:lnTo>
                      <a:pt x="466" y="349"/>
                    </a:lnTo>
                    <a:lnTo>
                      <a:pt x="350" y="291"/>
                    </a:lnTo>
                    <a:lnTo>
                      <a:pt x="234" y="1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5"/>
              <p:cNvSpPr/>
              <p:nvPr/>
            </p:nvSpPr>
            <p:spPr>
              <a:xfrm>
                <a:off x="1599637" y="943523"/>
                <a:ext cx="53065" cy="5786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99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234" y="408"/>
                    </a:lnTo>
                    <a:lnTo>
                      <a:pt x="234" y="408"/>
                    </a:lnTo>
                    <a:lnTo>
                      <a:pt x="408" y="582"/>
                    </a:lnTo>
                    <a:lnTo>
                      <a:pt x="408" y="582"/>
                    </a:lnTo>
                    <a:lnTo>
                      <a:pt x="641" y="698"/>
                    </a:lnTo>
                    <a:lnTo>
                      <a:pt x="641" y="698"/>
                    </a:lnTo>
                    <a:lnTo>
                      <a:pt x="466" y="408"/>
                    </a:lnTo>
                    <a:lnTo>
                      <a:pt x="466" y="408"/>
                    </a:lnTo>
                    <a:lnTo>
                      <a:pt x="466" y="349"/>
                    </a:lnTo>
                    <a:lnTo>
                      <a:pt x="466" y="349"/>
                    </a:lnTo>
                    <a:lnTo>
                      <a:pt x="350" y="291"/>
                    </a:lnTo>
                    <a:lnTo>
                      <a:pt x="350" y="291"/>
                    </a:lnTo>
                    <a:lnTo>
                      <a:pt x="234" y="117"/>
                    </a:lnTo>
                    <a:lnTo>
                      <a:pt x="234" y="11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5"/>
              <p:cNvSpPr/>
              <p:nvPr/>
            </p:nvSpPr>
            <p:spPr>
              <a:xfrm>
                <a:off x="1633414" y="953126"/>
                <a:ext cx="28975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83" extrusionOk="0">
                    <a:moveTo>
                      <a:pt x="0" y="1"/>
                    </a:moveTo>
                    <a:lnTo>
                      <a:pt x="58" y="233"/>
                    </a:lnTo>
                    <a:lnTo>
                      <a:pt x="58" y="292"/>
                    </a:lnTo>
                    <a:lnTo>
                      <a:pt x="233" y="582"/>
                    </a:lnTo>
                    <a:lnTo>
                      <a:pt x="349" y="582"/>
                    </a:lnTo>
                    <a:lnTo>
                      <a:pt x="291" y="408"/>
                    </a:lnTo>
                    <a:lnTo>
                      <a:pt x="233" y="233"/>
                    </a:lnTo>
                    <a:lnTo>
                      <a:pt x="175" y="5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5"/>
              <p:cNvSpPr/>
              <p:nvPr/>
            </p:nvSpPr>
            <p:spPr>
              <a:xfrm>
                <a:off x="1633414" y="953126"/>
                <a:ext cx="28975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8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58" y="233"/>
                    </a:lnTo>
                    <a:lnTo>
                      <a:pt x="58" y="233"/>
                    </a:lnTo>
                    <a:lnTo>
                      <a:pt x="58" y="292"/>
                    </a:lnTo>
                    <a:lnTo>
                      <a:pt x="58" y="292"/>
                    </a:lnTo>
                    <a:lnTo>
                      <a:pt x="233" y="582"/>
                    </a:lnTo>
                    <a:lnTo>
                      <a:pt x="233" y="582"/>
                    </a:lnTo>
                    <a:lnTo>
                      <a:pt x="349" y="582"/>
                    </a:lnTo>
                    <a:lnTo>
                      <a:pt x="349" y="582"/>
                    </a:lnTo>
                    <a:lnTo>
                      <a:pt x="291" y="408"/>
                    </a:lnTo>
                    <a:lnTo>
                      <a:pt x="291" y="408"/>
                    </a:lnTo>
                    <a:lnTo>
                      <a:pt x="233" y="233"/>
                    </a:lnTo>
                    <a:lnTo>
                      <a:pt x="233" y="233"/>
                    </a:lnTo>
                    <a:lnTo>
                      <a:pt x="175" y="59"/>
                    </a:lnTo>
                    <a:lnTo>
                      <a:pt x="175" y="5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5"/>
              <p:cNvSpPr/>
              <p:nvPr/>
            </p:nvSpPr>
            <p:spPr>
              <a:xfrm>
                <a:off x="1671909" y="962729"/>
                <a:ext cx="24173" cy="33858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09" extrusionOk="0">
                    <a:moveTo>
                      <a:pt x="1" y="1"/>
                    </a:moveTo>
                    <a:lnTo>
                      <a:pt x="1" y="117"/>
                    </a:lnTo>
                    <a:lnTo>
                      <a:pt x="1" y="234"/>
                    </a:lnTo>
                    <a:lnTo>
                      <a:pt x="59" y="408"/>
                    </a:lnTo>
                    <a:lnTo>
                      <a:pt x="117" y="350"/>
                    </a:lnTo>
                    <a:lnTo>
                      <a:pt x="291" y="5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01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5"/>
              <p:cNvSpPr/>
              <p:nvPr/>
            </p:nvSpPr>
            <p:spPr>
              <a:xfrm>
                <a:off x="1671909" y="962729"/>
                <a:ext cx="24173" cy="38659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6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17"/>
                    </a:lnTo>
                    <a:lnTo>
                      <a:pt x="1" y="117"/>
                    </a:lnTo>
                    <a:lnTo>
                      <a:pt x="1" y="234"/>
                    </a:lnTo>
                    <a:lnTo>
                      <a:pt x="1" y="234"/>
                    </a:lnTo>
                    <a:lnTo>
                      <a:pt x="59" y="408"/>
                    </a:lnTo>
                    <a:lnTo>
                      <a:pt x="59" y="408"/>
                    </a:lnTo>
                    <a:lnTo>
                      <a:pt x="59" y="466"/>
                    </a:lnTo>
                    <a:lnTo>
                      <a:pt x="59" y="408"/>
                    </a:lnTo>
                    <a:lnTo>
                      <a:pt x="59" y="408"/>
                    </a:lnTo>
                    <a:lnTo>
                      <a:pt x="117" y="350"/>
                    </a:lnTo>
                    <a:lnTo>
                      <a:pt x="117" y="350"/>
                    </a:lnTo>
                    <a:lnTo>
                      <a:pt x="291" y="59"/>
                    </a:lnTo>
                    <a:lnTo>
                      <a:pt x="291" y="59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5"/>
              <p:cNvSpPr/>
              <p:nvPr/>
            </p:nvSpPr>
            <p:spPr>
              <a:xfrm>
                <a:off x="1657504" y="962729"/>
                <a:ext cx="57867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583" extrusionOk="0">
                    <a:moveTo>
                      <a:pt x="0" y="1"/>
                    </a:moveTo>
                    <a:lnTo>
                      <a:pt x="0" y="117"/>
                    </a:lnTo>
                    <a:lnTo>
                      <a:pt x="0" y="234"/>
                    </a:lnTo>
                    <a:lnTo>
                      <a:pt x="0" y="292"/>
                    </a:lnTo>
                    <a:lnTo>
                      <a:pt x="58" y="466"/>
                    </a:lnTo>
                    <a:lnTo>
                      <a:pt x="233" y="525"/>
                    </a:lnTo>
                    <a:lnTo>
                      <a:pt x="349" y="583"/>
                    </a:lnTo>
                    <a:lnTo>
                      <a:pt x="465" y="408"/>
                    </a:lnTo>
                    <a:lnTo>
                      <a:pt x="524" y="350"/>
                    </a:lnTo>
                    <a:lnTo>
                      <a:pt x="698" y="59"/>
                    </a:lnTo>
                    <a:lnTo>
                      <a:pt x="465" y="59"/>
                    </a:lnTo>
                    <a:lnTo>
                      <a:pt x="291" y="350"/>
                    </a:lnTo>
                    <a:lnTo>
                      <a:pt x="233" y="408"/>
                    </a:lnTo>
                    <a:lnTo>
                      <a:pt x="175" y="234"/>
                    </a:lnTo>
                    <a:lnTo>
                      <a:pt x="175" y="117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rgbClr val="E761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5"/>
              <p:cNvSpPr/>
              <p:nvPr/>
            </p:nvSpPr>
            <p:spPr>
              <a:xfrm>
                <a:off x="1657504" y="962729"/>
                <a:ext cx="57867" cy="4826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58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234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58" y="466"/>
                    </a:lnTo>
                    <a:lnTo>
                      <a:pt x="58" y="466"/>
                    </a:lnTo>
                    <a:lnTo>
                      <a:pt x="233" y="525"/>
                    </a:lnTo>
                    <a:lnTo>
                      <a:pt x="233" y="525"/>
                    </a:lnTo>
                    <a:lnTo>
                      <a:pt x="349" y="583"/>
                    </a:lnTo>
                    <a:lnTo>
                      <a:pt x="349" y="583"/>
                    </a:lnTo>
                    <a:lnTo>
                      <a:pt x="465" y="408"/>
                    </a:lnTo>
                    <a:lnTo>
                      <a:pt x="465" y="408"/>
                    </a:lnTo>
                    <a:lnTo>
                      <a:pt x="524" y="350"/>
                    </a:lnTo>
                    <a:lnTo>
                      <a:pt x="524" y="350"/>
                    </a:lnTo>
                    <a:lnTo>
                      <a:pt x="698" y="59"/>
                    </a:lnTo>
                    <a:lnTo>
                      <a:pt x="698" y="59"/>
                    </a:lnTo>
                    <a:lnTo>
                      <a:pt x="465" y="59"/>
                    </a:lnTo>
                    <a:lnTo>
                      <a:pt x="465" y="59"/>
                    </a:lnTo>
                    <a:lnTo>
                      <a:pt x="291" y="350"/>
                    </a:lnTo>
                    <a:lnTo>
                      <a:pt x="291" y="350"/>
                    </a:lnTo>
                    <a:lnTo>
                      <a:pt x="233" y="408"/>
                    </a:lnTo>
                    <a:lnTo>
                      <a:pt x="233" y="466"/>
                    </a:lnTo>
                    <a:lnTo>
                      <a:pt x="233" y="466"/>
                    </a:lnTo>
                    <a:lnTo>
                      <a:pt x="233" y="408"/>
                    </a:lnTo>
                    <a:lnTo>
                      <a:pt x="233" y="408"/>
                    </a:lnTo>
                    <a:lnTo>
                      <a:pt x="175" y="234"/>
                    </a:lnTo>
                    <a:lnTo>
                      <a:pt x="175" y="234"/>
                    </a:lnTo>
                    <a:lnTo>
                      <a:pt x="175" y="117"/>
                    </a:lnTo>
                    <a:lnTo>
                      <a:pt x="175" y="117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5"/>
              <p:cNvSpPr/>
              <p:nvPr/>
            </p:nvSpPr>
            <p:spPr>
              <a:xfrm>
                <a:off x="1537050" y="972414"/>
                <a:ext cx="260193" cy="101243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1223" extrusionOk="0">
                    <a:moveTo>
                      <a:pt x="2677" y="524"/>
                    </a:moveTo>
                    <a:lnTo>
                      <a:pt x="757" y="0"/>
                    </a:lnTo>
                    <a:lnTo>
                      <a:pt x="757" y="0"/>
                    </a:lnTo>
                    <a:lnTo>
                      <a:pt x="582" y="0"/>
                    </a:lnTo>
                    <a:lnTo>
                      <a:pt x="408" y="0"/>
                    </a:lnTo>
                    <a:lnTo>
                      <a:pt x="117" y="175"/>
                    </a:lnTo>
                    <a:lnTo>
                      <a:pt x="59" y="233"/>
                    </a:lnTo>
                    <a:lnTo>
                      <a:pt x="1" y="349"/>
                    </a:lnTo>
                    <a:lnTo>
                      <a:pt x="1" y="408"/>
                    </a:lnTo>
                    <a:lnTo>
                      <a:pt x="117" y="466"/>
                    </a:lnTo>
                    <a:lnTo>
                      <a:pt x="3026" y="1222"/>
                    </a:lnTo>
                    <a:lnTo>
                      <a:pt x="3026" y="1222"/>
                    </a:lnTo>
                    <a:lnTo>
                      <a:pt x="3142" y="1222"/>
                    </a:lnTo>
                    <a:lnTo>
                      <a:pt x="3142" y="1164"/>
                    </a:lnTo>
                    <a:lnTo>
                      <a:pt x="3142" y="1047"/>
                    </a:lnTo>
                    <a:lnTo>
                      <a:pt x="3142" y="931"/>
                    </a:lnTo>
                    <a:lnTo>
                      <a:pt x="2909" y="698"/>
                    </a:lnTo>
                    <a:lnTo>
                      <a:pt x="2793" y="582"/>
                    </a:lnTo>
                    <a:lnTo>
                      <a:pt x="2677" y="524"/>
                    </a:lnTo>
                    <a:lnTo>
                      <a:pt x="2677" y="5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5"/>
              <p:cNvSpPr/>
              <p:nvPr/>
            </p:nvSpPr>
            <p:spPr>
              <a:xfrm>
                <a:off x="1768273" y="418605"/>
                <a:ext cx="115651" cy="86756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048" extrusionOk="0">
                    <a:moveTo>
                      <a:pt x="1280" y="291"/>
                    </a:moveTo>
                    <a:lnTo>
                      <a:pt x="291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16" y="0"/>
                    </a:lnTo>
                    <a:lnTo>
                      <a:pt x="58" y="116"/>
                    </a:lnTo>
                    <a:lnTo>
                      <a:pt x="0" y="233"/>
                    </a:lnTo>
                    <a:lnTo>
                      <a:pt x="0" y="407"/>
                    </a:lnTo>
                    <a:lnTo>
                      <a:pt x="0" y="582"/>
                    </a:lnTo>
                    <a:lnTo>
                      <a:pt x="58" y="698"/>
                    </a:lnTo>
                    <a:lnTo>
                      <a:pt x="175" y="815"/>
                    </a:lnTo>
                    <a:lnTo>
                      <a:pt x="349" y="931"/>
                    </a:lnTo>
                    <a:lnTo>
                      <a:pt x="349" y="931"/>
                    </a:lnTo>
                    <a:lnTo>
                      <a:pt x="698" y="989"/>
                    </a:lnTo>
                    <a:lnTo>
                      <a:pt x="698" y="989"/>
                    </a:lnTo>
                    <a:lnTo>
                      <a:pt x="873" y="1047"/>
                    </a:lnTo>
                    <a:lnTo>
                      <a:pt x="1047" y="989"/>
                    </a:lnTo>
                    <a:lnTo>
                      <a:pt x="1164" y="873"/>
                    </a:lnTo>
                    <a:lnTo>
                      <a:pt x="1280" y="698"/>
                    </a:lnTo>
                    <a:lnTo>
                      <a:pt x="1396" y="582"/>
                    </a:lnTo>
                    <a:lnTo>
                      <a:pt x="1396" y="465"/>
                    </a:lnTo>
                    <a:lnTo>
                      <a:pt x="1396" y="349"/>
                    </a:lnTo>
                    <a:lnTo>
                      <a:pt x="1280" y="291"/>
                    </a:lnTo>
                    <a:lnTo>
                      <a:pt x="1280" y="29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5"/>
              <p:cNvSpPr/>
              <p:nvPr/>
            </p:nvSpPr>
            <p:spPr>
              <a:xfrm>
                <a:off x="1734496" y="524483"/>
                <a:ext cx="24173" cy="2905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351" fill="none" extrusionOk="0">
                    <a:moveTo>
                      <a:pt x="292" y="1"/>
                    </a:moveTo>
                    <a:lnTo>
                      <a:pt x="292" y="1"/>
                    </a:lnTo>
                    <a:lnTo>
                      <a:pt x="234" y="59"/>
                    </a:lnTo>
                    <a:lnTo>
                      <a:pt x="234" y="59"/>
                    </a:lnTo>
                    <a:lnTo>
                      <a:pt x="1" y="350"/>
                    </a:lnTo>
                    <a:lnTo>
                      <a:pt x="1" y="350"/>
                    </a:lnTo>
                    <a:lnTo>
                      <a:pt x="234" y="175"/>
                    </a:lnTo>
                    <a:lnTo>
                      <a:pt x="29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5"/>
              <p:cNvSpPr/>
              <p:nvPr/>
            </p:nvSpPr>
            <p:spPr>
              <a:xfrm>
                <a:off x="1773075" y="452298"/>
                <a:ext cx="110849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641" extrusionOk="0">
                    <a:moveTo>
                      <a:pt x="0" y="233"/>
                    </a:moveTo>
                    <a:lnTo>
                      <a:pt x="0" y="233"/>
                    </a:lnTo>
                    <a:lnTo>
                      <a:pt x="117" y="408"/>
                    </a:lnTo>
                    <a:lnTo>
                      <a:pt x="291" y="524"/>
                    </a:lnTo>
                    <a:lnTo>
                      <a:pt x="640" y="582"/>
                    </a:lnTo>
                    <a:lnTo>
                      <a:pt x="640" y="582"/>
                    </a:lnTo>
                    <a:lnTo>
                      <a:pt x="815" y="640"/>
                    </a:lnTo>
                    <a:lnTo>
                      <a:pt x="931" y="582"/>
                    </a:lnTo>
                    <a:lnTo>
                      <a:pt x="1164" y="408"/>
                    </a:lnTo>
                    <a:lnTo>
                      <a:pt x="1280" y="233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222" y="175"/>
                    </a:lnTo>
                    <a:lnTo>
                      <a:pt x="1047" y="291"/>
                    </a:lnTo>
                    <a:lnTo>
                      <a:pt x="873" y="349"/>
                    </a:lnTo>
                    <a:lnTo>
                      <a:pt x="698" y="408"/>
                    </a:lnTo>
                    <a:lnTo>
                      <a:pt x="466" y="408"/>
                    </a:lnTo>
                    <a:lnTo>
                      <a:pt x="291" y="408"/>
                    </a:lnTo>
                    <a:lnTo>
                      <a:pt x="117" y="349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5"/>
              <p:cNvSpPr/>
              <p:nvPr/>
            </p:nvSpPr>
            <p:spPr>
              <a:xfrm>
                <a:off x="2018702" y="616039"/>
                <a:ext cx="173435" cy="173429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095" extrusionOk="0">
                    <a:moveTo>
                      <a:pt x="1978" y="0"/>
                    </a:moveTo>
                    <a:lnTo>
                      <a:pt x="1978" y="0"/>
                    </a:lnTo>
                    <a:lnTo>
                      <a:pt x="2036" y="0"/>
                    </a:lnTo>
                    <a:lnTo>
                      <a:pt x="2095" y="0"/>
                    </a:lnTo>
                    <a:lnTo>
                      <a:pt x="2036" y="58"/>
                    </a:lnTo>
                    <a:lnTo>
                      <a:pt x="1978" y="117"/>
                    </a:lnTo>
                    <a:lnTo>
                      <a:pt x="1978" y="117"/>
                    </a:lnTo>
                    <a:lnTo>
                      <a:pt x="1746" y="175"/>
                    </a:lnTo>
                    <a:lnTo>
                      <a:pt x="1513" y="408"/>
                    </a:lnTo>
                    <a:lnTo>
                      <a:pt x="1280" y="640"/>
                    </a:lnTo>
                    <a:lnTo>
                      <a:pt x="1106" y="989"/>
                    </a:lnTo>
                    <a:lnTo>
                      <a:pt x="640" y="1629"/>
                    </a:lnTo>
                    <a:lnTo>
                      <a:pt x="407" y="1920"/>
                    </a:lnTo>
                    <a:lnTo>
                      <a:pt x="117" y="2095"/>
                    </a:lnTo>
                    <a:lnTo>
                      <a:pt x="117" y="2095"/>
                    </a:lnTo>
                    <a:lnTo>
                      <a:pt x="0" y="2095"/>
                    </a:lnTo>
                    <a:lnTo>
                      <a:pt x="0" y="2036"/>
                    </a:lnTo>
                    <a:lnTo>
                      <a:pt x="0" y="1978"/>
                    </a:lnTo>
                    <a:lnTo>
                      <a:pt x="58" y="1920"/>
                    </a:lnTo>
                    <a:lnTo>
                      <a:pt x="58" y="1920"/>
                    </a:lnTo>
                    <a:lnTo>
                      <a:pt x="291" y="1746"/>
                    </a:lnTo>
                    <a:lnTo>
                      <a:pt x="524" y="1513"/>
                    </a:lnTo>
                    <a:lnTo>
                      <a:pt x="931" y="873"/>
                    </a:lnTo>
                    <a:lnTo>
                      <a:pt x="1164" y="582"/>
                    </a:lnTo>
                    <a:lnTo>
                      <a:pt x="1396" y="291"/>
                    </a:lnTo>
                    <a:lnTo>
                      <a:pt x="1687" y="117"/>
                    </a:lnTo>
                    <a:lnTo>
                      <a:pt x="1978" y="0"/>
                    </a:lnTo>
                    <a:lnTo>
                      <a:pt x="1978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5"/>
              <p:cNvSpPr/>
              <p:nvPr/>
            </p:nvSpPr>
            <p:spPr>
              <a:xfrm>
                <a:off x="1416678" y="495592"/>
                <a:ext cx="86759" cy="144621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747" extrusionOk="0">
                    <a:moveTo>
                      <a:pt x="931" y="1"/>
                    </a:moveTo>
                    <a:lnTo>
                      <a:pt x="931" y="1"/>
                    </a:lnTo>
                    <a:lnTo>
                      <a:pt x="1047" y="1"/>
                    </a:lnTo>
                    <a:lnTo>
                      <a:pt x="1047" y="59"/>
                    </a:lnTo>
                    <a:lnTo>
                      <a:pt x="1047" y="59"/>
                    </a:lnTo>
                    <a:lnTo>
                      <a:pt x="989" y="59"/>
                    </a:lnTo>
                    <a:lnTo>
                      <a:pt x="989" y="59"/>
                    </a:lnTo>
                    <a:lnTo>
                      <a:pt x="757" y="175"/>
                    </a:lnTo>
                    <a:lnTo>
                      <a:pt x="524" y="350"/>
                    </a:lnTo>
                    <a:lnTo>
                      <a:pt x="408" y="524"/>
                    </a:lnTo>
                    <a:lnTo>
                      <a:pt x="291" y="699"/>
                    </a:lnTo>
                    <a:lnTo>
                      <a:pt x="233" y="874"/>
                    </a:lnTo>
                    <a:lnTo>
                      <a:pt x="175" y="1106"/>
                    </a:lnTo>
                    <a:lnTo>
                      <a:pt x="175" y="1630"/>
                    </a:lnTo>
                    <a:lnTo>
                      <a:pt x="175" y="1630"/>
                    </a:lnTo>
                    <a:lnTo>
                      <a:pt x="175" y="1746"/>
                    </a:lnTo>
                    <a:lnTo>
                      <a:pt x="117" y="1746"/>
                    </a:lnTo>
                    <a:lnTo>
                      <a:pt x="117" y="1746"/>
                    </a:lnTo>
                    <a:lnTo>
                      <a:pt x="58" y="1630"/>
                    </a:lnTo>
                    <a:lnTo>
                      <a:pt x="58" y="1630"/>
                    </a:lnTo>
                    <a:lnTo>
                      <a:pt x="0" y="1397"/>
                    </a:lnTo>
                    <a:lnTo>
                      <a:pt x="0" y="1164"/>
                    </a:lnTo>
                    <a:lnTo>
                      <a:pt x="58" y="874"/>
                    </a:lnTo>
                    <a:lnTo>
                      <a:pt x="117" y="641"/>
                    </a:lnTo>
                    <a:lnTo>
                      <a:pt x="233" y="466"/>
                    </a:lnTo>
                    <a:lnTo>
                      <a:pt x="408" y="234"/>
                    </a:lnTo>
                    <a:lnTo>
                      <a:pt x="640" y="117"/>
                    </a:lnTo>
                    <a:lnTo>
                      <a:pt x="931" y="1"/>
                    </a:lnTo>
                    <a:lnTo>
                      <a:pt x="931" y="1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5"/>
              <p:cNvSpPr/>
              <p:nvPr/>
            </p:nvSpPr>
            <p:spPr>
              <a:xfrm>
                <a:off x="1440769" y="741205"/>
                <a:ext cx="9686" cy="1937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34" extrusionOk="0">
                    <a:moveTo>
                      <a:pt x="58" y="1"/>
                    </a:moveTo>
                    <a:lnTo>
                      <a:pt x="58" y="1"/>
                    </a:lnTo>
                    <a:lnTo>
                      <a:pt x="117" y="59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234"/>
                    </a:lnTo>
                    <a:lnTo>
                      <a:pt x="58" y="234"/>
                    </a:lnTo>
                    <a:lnTo>
                      <a:pt x="58" y="234"/>
                    </a:lnTo>
                    <a:lnTo>
                      <a:pt x="0" y="175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58" y="59"/>
                    </a:lnTo>
                    <a:lnTo>
                      <a:pt x="58" y="1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5"/>
              <p:cNvSpPr/>
              <p:nvPr/>
            </p:nvSpPr>
            <p:spPr>
              <a:xfrm>
                <a:off x="1773075" y="423407"/>
                <a:ext cx="24173" cy="19288"/>
              </a:xfrm>
              <a:custGeom>
                <a:avLst/>
                <a:gdLst/>
                <a:ahLst/>
                <a:cxnLst/>
                <a:rect l="l" t="t" r="r" b="b"/>
                <a:pathLst>
                  <a:path w="292" h="233" extrusionOk="0">
                    <a:moveTo>
                      <a:pt x="291" y="175"/>
                    </a:moveTo>
                    <a:lnTo>
                      <a:pt x="291" y="175"/>
                    </a:lnTo>
                    <a:lnTo>
                      <a:pt x="175" y="233"/>
                    </a:lnTo>
                    <a:lnTo>
                      <a:pt x="58" y="233"/>
                    </a:lnTo>
                    <a:lnTo>
                      <a:pt x="58" y="233"/>
                    </a:lnTo>
                    <a:lnTo>
                      <a:pt x="0" y="175"/>
                    </a:lnTo>
                    <a:lnTo>
                      <a:pt x="0" y="117"/>
                    </a:lnTo>
                    <a:lnTo>
                      <a:pt x="58" y="58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75" y="0"/>
                    </a:lnTo>
                    <a:lnTo>
                      <a:pt x="291" y="58"/>
                    </a:lnTo>
                    <a:lnTo>
                      <a:pt x="291" y="117"/>
                    </a:lnTo>
                    <a:lnTo>
                      <a:pt x="291" y="175"/>
                    </a:lnTo>
                    <a:lnTo>
                      <a:pt x="291" y="175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5"/>
              <p:cNvSpPr/>
              <p:nvPr/>
            </p:nvSpPr>
            <p:spPr>
              <a:xfrm>
                <a:off x="1537050" y="1001305"/>
                <a:ext cx="260193" cy="72352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87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59"/>
                    </a:lnTo>
                    <a:lnTo>
                      <a:pt x="117" y="117"/>
                    </a:lnTo>
                    <a:lnTo>
                      <a:pt x="3026" y="873"/>
                    </a:lnTo>
                    <a:lnTo>
                      <a:pt x="3026" y="873"/>
                    </a:lnTo>
                    <a:lnTo>
                      <a:pt x="3142" y="873"/>
                    </a:lnTo>
                    <a:lnTo>
                      <a:pt x="3142" y="757"/>
                    </a:lnTo>
                    <a:lnTo>
                      <a:pt x="3142" y="582"/>
                    </a:lnTo>
                    <a:lnTo>
                      <a:pt x="3026" y="408"/>
                    </a:lnTo>
                    <a:lnTo>
                      <a:pt x="3026" y="408"/>
                    </a:lnTo>
                    <a:lnTo>
                      <a:pt x="2735" y="466"/>
                    </a:lnTo>
                    <a:lnTo>
                      <a:pt x="2386" y="466"/>
                    </a:lnTo>
                    <a:lnTo>
                      <a:pt x="1630" y="349"/>
                    </a:lnTo>
                    <a:lnTo>
                      <a:pt x="757" y="17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5"/>
              <p:cNvSpPr/>
              <p:nvPr/>
            </p:nvSpPr>
            <p:spPr>
              <a:xfrm>
                <a:off x="1570744" y="972414"/>
                <a:ext cx="28975" cy="19371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34" extrusionOk="0">
                    <a:moveTo>
                      <a:pt x="292" y="175"/>
                    </a:moveTo>
                    <a:lnTo>
                      <a:pt x="292" y="175"/>
                    </a:lnTo>
                    <a:lnTo>
                      <a:pt x="175" y="233"/>
                    </a:lnTo>
                    <a:lnTo>
                      <a:pt x="59" y="175"/>
                    </a:lnTo>
                    <a:lnTo>
                      <a:pt x="59" y="175"/>
                    </a:lnTo>
                    <a:lnTo>
                      <a:pt x="1" y="175"/>
                    </a:lnTo>
                    <a:lnTo>
                      <a:pt x="1" y="117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292" y="59"/>
                    </a:lnTo>
                    <a:lnTo>
                      <a:pt x="350" y="117"/>
                    </a:lnTo>
                    <a:lnTo>
                      <a:pt x="292" y="175"/>
                    </a:lnTo>
                    <a:lnTo>
                      <a:pt x="292" y="175"/>
                    </a:lnTo>
                    <a:close/>
                  </a:path>
                </a:pathLst>
              </a:custGeom>
              <a:solidFill>
                <a:srgbClr val="FFFFFF">
                  <a:alpha val="1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3" name="Google Shape;723;p35"/>
          <p:cNvGrpSpPr/>
          <p:nvPr/>
        </p:nvGrpSpPr>
        <p:grpSpPr>
          <a:xfrm rot="-2154161">
            <a:off x="434556" y="270247"/>
            <a:ext cx="966124" cy="871812"/>
            <a:chOff x="1843196" y="3950738"/>
            <a:chExt cx="966141" cy="871827"/>
          </a:xfrm>
        </p:grpSpPr>
        <p:sp>
          <p:nvSpPr>
            <p:cNvPr id="724" name="Google Shape;724;p35"/>
            <p:cNvSpPr/>
            <p:nvPr/>
          </p:nvSpPr>
          <p:spPr>
            <a:xfrm>
              <a:off x="1843384" y="3952509"/>
              <a:ext cx="965953" cy="868351"/>
            </a:xfrm>
            <a:custGeom>
              <a:avLst/>
              <a:gdLst/>
              <a:ahLst/>
              <a:cxnLst/>
              <a:rect l="l" t="t" r="r" b="b"/>
              <a:pathLst>
                <a:path w="16116" h="14487" extrusionOk="0">
                  <a:moveTo>
                    <a:pt x="9309" y="3433"/>
                  </a:moveTo>
                  <a:lnTo>
                    <a:pt x="9309" y="3433"/>
                  </a:lnTo>
                  <a:lnTo>
                    <a:pt x="9134" y="3375"/>
                  </a:lnTo>
                  <a:lnTo>
                    <a:pt x="9309" y="3433"/>
                  </a:lnTo>
                  <a:lnTo>
                    <a:pt x="7622" y="1"/>
                  </a:lnTo>
                  <a:lnTo>
                    <a:pt x="7331" y="874"/>
                  </a:lnTo>
                  <a:lnTo>
                    <a:pt x="6691" y="1"/>
                  </a:lnTo>
                  <a:lnTo>
                    <a:pt x="6342" y="1048"/>
                  </a:lnTo>
                  <a:lnTo>
                    <a:pt x="5469" y="350"/>
                  </a:lnTo>
                  <a:lnTo>
                    <a:pt x="5469" y="350"/>
                  </a:lnTo>
                  <a:lnTo>
                    <a:pt x="4596" y="466"/>
                  </a:lnTo>
                  <a:lnTo>
                    <a:pt x="3724" y="699"/>
                  </a:lnTo>
                  <a:lnTo>
                    <a:pt x="3666" y="990"/>
                  </a:lnTo>
                  <a:lnTo>
                    <a:pt x="3084" y="699"/>
                  </a:lnTo>
                  <a:lnTo>
                    <a:pt x="1" y="10414"/>
                  </a:lnTo>
                  <a:lnTo>
                    <a:pt x="5236" y="13032"/>
                  </a:lnTo>
                  <a:lnTo>
                    <a:pt x="5236" y="13032"/>
                  </a:lnTo>
                  <a:lnTo>
                    <a:pt x="5236" y="13032"/>
                  </a:lnTo>
                  <a:lnTo>
                    <a:pt x="5236" y="13032"/>
                  </a:lnTo>
                  <a:lnTo>
                    <a:pt x="5411" y="13207"/>
                  </a:lnTo>
                  <a:lnTo>
                    <a:pt x="5585" y="13381"/>
                  </a:lnTo>
                  <a:lnTo>
                    <a:pt x="5876" y="13556"/>
                  </a:lnTo>
                  <a:lnTo>
                    <a:pt x="6167" y="13672"/>
                  </a:lnTo>
                  <a:lnTo>
                    <a:pt x="6167" y="13672"/>
                  </a:lnTo>
                  <a:lnTo>
                    <a:pt x="6516" y="13789"/>
                  </a:lnTo>
                  <a:lnTo>
                    <a:pt x="6807" y="13789"/>
                  </a:lnTo>
                  <a:lnTo>
                    <a:pt x="7040" y="13789"/>
                  </a:lnTo>
                  <a:lnTo>
                    <a:pt x="7273" y="13672"/>
                  </a:lnTo>
                  <a:lnTo>
                    <a:pt x="13090" y="14487"/>
                  </a:lnTo>
                  <a:lnTo>
                    <a:pt x="16115" y="4771"/>
                  </a:lnTo>
                  <a:lnTo>
                    <a:pt x="15359" y="4655"/>
                  </a:lnTo>
                  <a:lnTo>
                    <a:pt x="15475" y="4364"/>
                  </a:lnTo>
                  <a:lnTo>
                    <a:pt x="15475" y="4364"/>
                  </a:lnTo>
                  <a:lnTo>
                    <a:pt x="14894" y="3666"/>
                  </a:lnTo>
                  <a:lnTo>
                    <a:pt x="14254" y="3084"/>
                  </a:lnTo>
                  <a:lnTo>
                    <a:pt x="13090" y="3142"/>
                  </a:lnTo>
                  <a:lnTo>
                    <a:pt x="13439" y="2153"/>
                  </a:lnTo>
                  <a:lnTo>
                    <a:pt x="12392" y="2444"/>
                  </a:lnTo>
                  <a:lnTo>
                    <a:pt x="12683" y="1572"/>
                  </a:lnTo>
                  <a:lnTo>
                    <a:pt x="9309" y="3433"/>
                  </a:lnTo>
                  <a:close/>
                  <a:moveTo>
                    <a:pt x="10239" y="3957"/>
                  </a:moveTo>
                  <a:lnTo>
                    <a:pt x="10239" y="3957"/>
                  </a:lnTo>
                  <a:lnTo>
                    <a:pt x="10239" y="3957"/>
                  </a:lnTo>
                  <a:lnTo>
                    <a:pt x="10239" y="3957"/>
                  </a:ln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000000" algn="bl" rotWithShape="0">
                <a:schemeClr val="accent3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5" name="Google Shape;725;p35"/>
            <p:cNvGrpSpPr/>
            <p:nvPr/>
          </p:nvGrpSpPr>
          <p:grpSpPr>
            <a:xfrm>
              <a:off x="1843196" y="3950738"/>
              <a:ext cx="965953" cy="871827"/>
              <a:chOff x="5080400" y="1880125"/>
              <a:chExt cx="402900" cy="363625"/>
            </a:xfrm>
          </p:grpSpPr>
          <p:sp>
            <p:nvSpPr>
              <p:cNvPr id="726" name="Google Shape;726;p35"/>
              <p:cNvSpPr/>
              <p:nvPr/>
            </p:nvSpPr>
            <p:spPr>
              <a:xfrm>
                <a:off x="5311650" y="1920850"/>
                <a:ext cx="85825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5993" extrusionOk="0">
                    <a:moveTo>
                      <a:pt x="3433" y="1"/>
                    </a:moveTo>
                    <a:lnTo>
                      <a:pt x="59" y="1862"/>
                    </a:lnTo>
                    <a:lnTo>
                      <a:pt x="59" y="1862"/>
                    </a:lnTo>
                    <a:lnTo>
                      <a:pt x="582" y="2095"/>
                    </a:lnTo>
                    <a:lnTo>
                      <a:pt x="815" y="2211"/>
                    </a:lnTo>
                    <a:lnTo>
                      <a:pt x="989" y="2328"/>
                    </a:lnTo>
                    <a:lnTo>
                      <a:pt x="0" y="5469"/>
                    </a:lnTo>
                    <a:lnTo>
                      <a:pt x="1571" y="5993"/>
                    </a:lnTo>
                    <a:lnTo>
                      <a:pt x="343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>
                <a:off x="5311650" y="1933950"/>
                <a:ext cx="104750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5702" extrusionOk="0">
                    <a:moveTo>
                      <a:pt x="4189" y="0"/>
                    </a:moveTo>
                    <a:lnTo>
                      <a:pt x="59" y="1338"/>
                    </a:lnTo>
                    <a:lnTo>
                      <a:pt x="59" y="1338"/>
                    </a:lnTo>
                    <a:lnTo>
                      <a:pt x="582" y="1571"/>
                    </a:lnTo>
                    <a:lnTo>
                      <a:pt x="815" y="1687"/>
                    </a:lnTo>
                    <a:lnTo>
                      <a:pt x="989" y="1804"/>
                    </a:lnTo>
                    <a:lnTo>
                      <a:pt x="0" y="4945"/>
                    </a:lnTo>
                    <a:lnTo>
                      <a:pt x="2386" y="5701"/>
                    </a:lnTo>
                    <a:lnTo>
                      <a:pt x="4189" y="0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5"/>
              <p:cNvSpPr/>
              <p:nvPr/>
            </p:nvSpPr>
            <p:spPr>
              <a:xfrm>
                <a:off x="5313100" y="1958675"/>
                <a:ext cx="1542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1222" extrusionOk="0">
                    <a:moveTo>
                      <a:pt x="931" y="815"/>
                    </a:moveTo>
                    <a:lnTo>
                      <a:pt x="6167" y="1222"/>
                    </a:lnTo>
                    <a:lnTo>
                      <a:pt x="6167" y="1222"/>
                    </a:lnTo>
                    <a:lnTo>
                      <a:pt x="5586" y="582"/>
                    </a:lnTo>
                    <a:lnTo>
                      <a:pt x="4946" y="0"/>
                    </a:lnTo>
                    <a:lnTo>
                      <a:pt x="1" y="349"/>
                    </a:lnTo>
                    <a:lnTo>
                      <a:pt x="1" y="349"/>
                    </a:lnTo>
                    <a:lnTo>
                      <a:pt x="524" y="582"/>
                    </a:lnTo>
                    <a:lnTo>
                      <a:pt x="757" y="698"/>
                    </a:lnTo>
                    <a:lnTo>
                      <a:pt x="931" y="815"/>
                    </a:lnTo>
                    <a:lnTo>
                      <a:pt x="931" y="815"/>
                    </a:lnTo>
                    <a:lnTo>
                      <a:pt x="931" y="81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5"/>
              <p:cNvSpPr/>
              <p:nvPr/>
            </p:nvSpPr>
            <p:spPr>
              <a:xfrm>
                <a:off x="5311650" y="1979025"/>
                <a:ext cx="15565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4713" extrusionOk="0">
                    <a:moveTo>
                      <a:pt x="6225" y="408"/>
                    </a:moveTo>
                    <a:lnTo>
                      <a:pt x="4887" y="4713"/>
                    </a:lnTo>
                    <a:lnTo>
                      <a:pt x="0" y="3142"/>
                    </a:lnTo>
                    <a:lnTo>
                      <a:pt x="989" y="1"/>
                    </a:lnTo>
                    <a:lnTo>
                      <a:pt x="931" y="1"/>
                    </a:lnTo>
                    <a:lnTo>
                      <a:pt x="6225" y="408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5"/>
              <p:cNvSpPr/>
              <p:nvPr/>
            </p:nvSpPr>
            <p:spPr>
              <a:xfrm>
                <a:off x="5286925" y="1967400"/>
                <a:ext cx="49475" cy="9020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3608" extrusionOk="0">
                    <a:moveTo>
                      <a:pt x="1048" y="0"/>
                    </a:moveTo>
                    <a:lnTo>
                      <a:pt x="1048" y="0"/>
                    </a:lnTo>
                    <a:lnTo>
                      <a:pt x="1571" y="233"/>
                    </a:lnTo>
                    <a:lnTo>
                      <a:pt x="1978" y="466"/>
                    </a:lnTo>
                    <a:lnTo>
                      <a:pt x="989" y="3607"/>
                    </a:lnTo>
                    <a:lnTo>
                      <a:pt x="1" y="3316"/>
                    </a:lnTo>
                    <a:lnTo>
                      <a:pt x="1048" y="0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5"/>
              <p:cNvSpPr/>
              <p:nvPr/>
            </p:nvSpPr>
            <p:spPr>
              <a:xfrm>
                <a:off x="5224375" y="1880125"/>
                <a:ext cx="88750" cy="16292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6517" extrusionOk="0">
                    <a:moveTo>
                      <a:pt x="1863" y="1"/>
                    </a:moveTo>
                    <a:lnTo>
                      <a:pt x="3550" y="3491"/>
                    </a:lnTo>
                    <a:lnTo>
                      <a:pt x="3550" y="3491"/>
                    </a:lnTo>
                    <a:lnTo>
                      <a:pt x="3026" y="3375"/>
                    </a:lnTo>
                    <a:lnTo>
                      <a:pt x="2735" y="3317"/>
                    </a:lnTo>
                    <a:lnTo>
                      <a:pt x="2561" y="3375"/>
                    </a:lnTo>
                    <a:lnTo>
                      <a:pt x="1572" y="6516"/>
                    </a:lnTo>
                    <a:lnTo>
                      <a:pt x="1" y="5993"/>
                    </a:lnTo>
                    <a:lnTo>
                      <a:pt x="18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5"/>
              <p:cNvSpPr/>
              <p:nvPr/>
            </p:nvSpPr>
            <p:spPr>
              <a:xfrm>
                <a:off x="5202575" y="1881575"/>
                <a:ext cx="110550" cy="161475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6459" extrusionOk="0">
                    <a:moveTo>
                      <a:pt x="1804" y="1"/>
                    </a:moveTo>
                    <a:lnTo>
                      <a:pt x="4422" y="3433"/>
                    </a:lnTo>
                    <a:lnTo>
                      <a:pt x="4422" y="3433"/>
                    </a:lnTo>
                    <a:lnTo>
                      <a:pt x="3898" y="3317"/>
                    </a:lnTo>
                    <a:lnTo>
                      <a:pt x="3607" y="3259"/>
                    </a:lnTo>
                    <a:lnTo>
                      <a:pt x="3433" y="3317"/>
                    </a:lnTo>
                    <a:lnTo>
                      <a:pt x="2444" y="6458"/>
                    </a:lnTo>
                    <a:lnTo>
                      <a:pt x="0" y="5702"/>
                    </a:lnTo>
                    <a:lnTo>
                      <a:pt x="1804" y="1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5"/>
              <p:cNvSpPr/>
              <p:nvPr/>
            </p:nvSpPr>
            <p:spPr>
              <a:xfrm>
                <a:off x="5173475" y="1888850"/>
                <a:ext cx="139650" cy="78575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3143" extrusionOk="0">
                    <a:moveTo>
                      <a:pt x="4597" y="3026"/>
                    </a:moveTo>
                    <a:lnTo>
                      <a:pt x="1" y="350"/>
                    </a:lnTo>
                    <a:lnTo>
                      <a:pt x="1" y="350"/>
                    </a:lnTo>
                    <a:lnTo>
                      <a:pt x="873" y="175"/>
                    </a:lnTo>
                    <a:lnTo>
                      <a:pt x="1746" y="1"/>
                    </a:lnTo>
                    <a:lnTo>
                      <a:pt x="5586" y="3142"/>
                    </a:lnTo>
                    <a:lnTo>
                      <a:pt x="5586" y="3142"/>
                    </a:lnTo>
                    <a:lnTo>
                      <a:pt x="5062" y="3026"/>
                    </a:lnTo>
                    <a:lnTo>
                      <a:pt x="4771" y="2968"/>
                    </a:lnTo>
                    <a:lnTo>
                      <a:pt x="4597" y="3026"/>
                    </a:lnTo>
                    <a:lnTo>
                      <a:pt x="4597" y="302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5"/>
              <p:cNvSpPr/>
              <p:nvPr/>
            </p:nvSpPr>
            <p:spPr>
              <a:xfrm>
                <a:off x="5140025" y="1897575"/>
                <a:ext cx="149825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819" extrusionOk="0">
                    <a:moveTo>
                      <a:pt x="1339" y="1"/>
                    </a:moveTo>
                    <a:lnTo>
                      <a:pt x="1" y="4248"/>
                    </a:lnTo>
                    <a:lnTo>
                      <a:pt x="4946" y="5818"/>
                    </a:lnTo>
                    <a:lnTo>
                      <a:pt x="5935" y="2677"/>
                    </a:lnTo>
                    <a:lnTo>
                      <a:pt x="5993" y="2677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5"/>
              <p:cNvSpPr/>
              <p:nvPr/>
            </p:nvSpPr>
            <p:spPr>
              <a:xfrm>
                <a:off x="5263650" y="1964475"/>
                <a:ext cx="49475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3434" extrusionOk="0">
                    <a:moveTo>
                      <a:pt x="1979" y="117"/>
                    </a:moveTo>
                    <a:lnTo>
                      <a:pt x="1979" y="117"/>
                    </a:lnTo>
                    <a:lnTo>
                      <a:pt x="1455" y="1"/>
                    </a:lnTo>
                    <a:lnTo>
                      <a:pt x="990" y="1"/>
                    </a:lnTo>
                    <a:lnTo>
                      <a:pt x="1" y="3142"/>
                    </a:lnTo>
                    <a:lnTo>
                      <a:pt x="932" y="3433"/>
                    </a:lnTo>
                    <a:lnTo>
                      <a:pt x="1979" y="117"/>
                    </a:lnTo>
                    <a:close/>
                  </a:path>
                </a:pathLst>
              </a:custGeom>
              <a:solidFill>
                <a:srgbClr val="524371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5"/>
              <p:cNvSpPr/>
              <p:nvPr/>
            </p:nvSpPr>
            <p:spPr>
              <a:xfrm>
                <a:off x="5080400" y="1897575"/>
                <a:ext cx="208000" cy="309825"/>
              </a:xfrm>
              <a:custGeom>
                <a:avLst/>
                <a:gdLst/>
                <a:ahLst/>
                <a:cxnLst/>
                <a:rect l="l" t="t" r="r" b="b"/>
                <a:pathLst>
                  <a:path w="8320" h="12393" extrusionOk="0">
                    <a:moveTo>
                      <a:pt x="3084" y="1"/>
                    </a:moveTo>
                    <a:lnTo>
                      <a:pt x="8320" y="2677"/>
                    </a:lnTo>
                    <a:lnTo>
                      <a:pt x="5236" y="12392"/>
                    </a:lnTo>
                    <a:lnTo>
                      <a:pt x="1" y="9716"/>
                    </a:lnTo>
                    <a:lnTo>
                      <a:pt x="308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5"/>
              <p:cNvSpPr/>
              <p:nvPr/>
            </p:nvSpPr>
            <p:spPr>
              <a:xfrm>
                <a:off x="5262200" y="1980475"/>
                <a:ext cx="221100" cy="263275"/>
              </a:xfrm>
              <a:custGeom>
                <a:avLst/>
                <a:gdLst/>
                <a:ahLst/>
                <a:cxnLst/>
                <a:rect l="l" t="t" r="r" b="b"/>
                <a:pathLst>
                  <a:path w="8844" h="10531" extrusionOk="0">
                    <a:moveTo>
                      <a:pt x="8843" y="815"/>
                    </a:moveTo>
                    <a:lnTo>
                      <a:pt x="3084" y="1"/>
                    </a:lnTo>
                    <a:lnTo>
                      <a:pt x="1" y="9716"/>
                    </a:lnTo>
                    <a:lnTo>
                      <a:pt x="5818" y="10531"/>
                    </a:lnTo>
                    <a:lnTo>
                      <a:pt x="8843" y="8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5"/>
              <p:cNvSpPr/>
              <p:nvPr/>
            </p:nvSpPr>
            <p:spPr>
              <a:xfrm>
                <a:off x="5211300" y="1964475"/>
                <a:ext cx="128000" cy="2618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10473" extrusionOk="0">
                    <a:moveTo>
                      <a:pt x="3084" y="1"/>
                    </a:moveTo>
                    <a:lnTo>
                      <a:pt x="0" y="9716"/>
                    </a:lnTo>
                    <a:lnTo>
                      <a:pt x="0" y="9716"/>
                    </a:lnTo>
                    <a:lnTo>
                      <a:pt x="0" y="9716"/>
                    </a:lnTo>
                    <a:lnTo>
                      <a:pt x="175" y="9891"/>
                    </a:lnTo>
                    <a:lnTo>
                      <a:pt x="349" y="10065"/>
                    </a:lnTo>
                    <a:lnTo>
                      <a:pt x="640" y="10240"/>
                    </a:lnTo>
                    <a:lnTo>
                      <a:pt x="931" y="10356"/>
                    </a:lnTo>
                    <a:lnTo>
                      <a:pt x="931" y="10356"/>
                    </a:lnTo>
                    <a:lnTo>
                      <a:pt x="1280" y="10414"/>
                    </a:lnTo>
                    <a:lnTo>
                      <a:pt x="1571" y="10473"/>
                    </a:lnTo>
                    <a:lnTo>
                      <a:pt x="1804" y="10414"/>
                    </a:lnTo>
                    <a:lnTo>
                      <a:pt x="2037" y="10356"/>
                    </a:lnTo>
                    <a:lnTo>
                      <a:pt x="5120" y="641"/>
                    </a:lnTo>
                    <a:lnTo>
                      <a:pt x="5120" y="641"/>
                    </a:lnTo>
                    <a:lnTo>
                      <a:pt x="4887" y="699"/>
                    </a:lnTo>
                    <a:lnTo>
                      <a:pt x="4596" y="757"/>
                    </a:lnTo>
                    <a:lnTo>
                      <a:pt x="4305" y="699"/>
                    </a:lnTo>
                    <a:lnTo>
                      <a:pt x="3956" y="641"/>
                    </a:lnTo>
                    <a:lnTo>
                      <a:pt x="3956" y="641"/>
                    </a:lnTo>
                    <a:lnTo>
                      <a:pt x="3665" y="525"/>
                    </a:lnTo>
                    <a:lnTo>
                      <a:pt x="3375" y="350"/>
                    </a:lnTo>
                    <a:lnTo>
                      <a:pt x="3200" y="175"/>
                    </a:lnTo>
                    <a:lnTo>
                      <a:pt x="3084" y="1"/>
                    </a:lnTo>
                    <a:lnTo>
                      <a:pt x="308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5"/>
              <p:cNvSpPr/>
              <p:nvPr/>
            </p:nvSpPr>
            <p:spPr>
              <a:xfrm>
                <a:off x="5334925" y="2028475"/>
                <a:ext cx="218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107" extrusionOk="0">
                    <a:moveTo>
                      <a:pt x="291" y="1"/>
                    </a:moveTo>
                    <a:lnTo>
                      <a:pt x="233" y="59"/>
                    </a:lnTo>
                    <a:lnTo>
                      <a:pt x="175" y="408"/>
                    </a:lnTo>
                    <a:lnTo>
                      <a:pt x="117" y="466"/>
                    </a:lnTo>
                    <a:lnTo>
                      <a:pt x="117" y="524"/>
                    </a:lnTo>
                    <a:lnTo>
                      <a:pt x="58" y="699"/>
                    </a:lnTo>
                    <a:lnTo>
                      <a:pt x="0" y="815"/>
                    </a:lnTo>
                    <a:lnTo>
                      <a:pt x="0" y="990"/>
                    </a:lnTo>
                    <a:lnTo>
                      <a:pt x="0" y="1048"/>
                    </a:lnTo>
                    <a:lnTo>
                      <a:pt x="466" y="1106"/>
                    </a:lnTo>
                    <a:lnTo>
                      <a:pt x="524" y="1048"/>
                    </a:lnTo>
                    <a:lnTo>
                      <a:pt x="524" y="990"/>
                    </a:lnTo>
                    <a:lnTo>
                      <a:pt x="117" y="931"/>
                    </a:lnTo>
                    <a:lnTo>
                      <a:pt x="175" y="815"/>
                    </a:lnTo>
                    <a:lnTo>
                      <a:pt x="233" y="524"/>
                    </a:lnTo>
                    <a:lnTo>
                      <a:pt x="291" y="524"/>
                    </a:lnTo>
                    <a:lnTo>
                      <a:pt x="582" y="582"/>
                    </a:lnTo>
                    <a:lnTo>
                      <a:pt x="640" y="524"/>
                    </a:lnTo>
                    <a:lnTo>
                      <a:pt x="640" y="466"/>
                    </a:lnTo>
                    <a:lnTo>
                      <a:pt x="291" y="408"/>
                    </a:lnTo>
                    <a:lnTo>
                      <a:pt x="349" y="117"/>
                    </a:lnTo>
                    <a:lnTo>
                      <a:pt x="524" y="175"/>
                    </a:lnTo>
                    <a:lnTo>
                      <a:pt x="640" y="175"/>
                    </a:lnTo>
                    <a:lnTo>
                      <a:pt x="698" y="233"/>
                    </a:lnTo>
                    <a:lnTo>
                      <a:pt x="815" y="175"/>
                    </a:lnTo>
                    <a:lnTo>
                      <a:pt x="873" y="175"/>
                    </a:lnTo>
                    <a:lnTo>
                      <a:pt x="815" y="117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5"/>
              <p:cNvSpPr/>
              <p:nvPr/>
            </p:nvSpPr>
            <p:spPr>
              <a:xfrm>
                <a:off x="5352375" y="2032850"/>
                <a:ext cx="247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048" extrusionOk="0">
                    <a:moveTo>
                      <a:pt x="349" y="0"/>
                    </a:moveTo>
                    <a:lnTo>
                      <a:pt x="291" y="58"/>
                    </a:lnTo>
                    <a:lnTo>
                      <a:pt x="233" y="175"/>
                    </a:lnTo>
                    <a:lnTo>
                      <a:pt x="233" y="233"/>
                    </a:lnTo>
                    <a:lnTo>
                      <a:pt x="117" y="582"/>
                    </a:lnTo>
                    <a:lnTo>
                      <a:pt x="0" y="873"/>
                    </a:lnTo>
                    <a:lnTo>
                      <a:pt x="0" y="931"/>
                    </a:lnTo>
                    <a:lnTo>
                      <a:pt x="117" y="931"/>
                    </a:lnTo>
                    <a:lnTo>
                      <a:pt x="349" y="233"/>
                    </a:lnTo>
                    <a:lnTo>
                      <a:pt x="466" y="640"/>
                    </a:lnTo>
                    <a:lnTo>
                      <a:pt x="524" y="756"/>
                    </a:lnTo>
                    <a:lnTo>
                      <a:pt x="524" y="873"/>
                    </a:lnTo>
                    <a:lnTo>
                      <a:pt x="524" y="931"/>
                    </a:lnTo>
                    <a:lnTo>
                      <a:pt x="582" y="989"/>
                    </a:lnTo>
                    <a:lnTo>
                      <a:pt x="582" y="1047"/>
                    </a:lnTo>
                    <a:lnTo>
                      <a:pt x="699" y="1047"/>
                    </a:lnTo>
                    <a:lnTo>
                      <a:pt x="757" y="989"/>
                    </a:lnTo>
                    <a:lnTo>
                      <a:pt x="757" y="815"/>
                    </a:lnTo>
                    <a:lnTo>
                      <a:pt x="989" y="117"/>
                    </a:lnTo>
                    <a:lnTo>
                      <a:pt x="989" y="58"/>
                    </a:lnTo>
                    <a:lnTo>
                      <a:pt x="931" y="0"/>
                    </a:lnTo>
                    <a:lnTo>
                      <a:pt x="815" y="175"/>
                    </a:lnTo>
                    <a:lnTo>
                      <a:pt x="640" y="815"/>
                    </a:lnTo>
                    <a:lnTo>
                      <a:pt x="582" y="582"/>
                    </a:lnTo>
                    <a:lnTo>
                      <a:pt x="524" y="349"/>
                    </a:lnTo>
                    <a:lnTo>
                      <a:pt x="408" y="117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5"/>
              <p:cNvSpPr/>
              <p:nvPr/>
            </p:nvSpPr>
            <p:spPr>
              <a:xfrm>
                <a:off x="5377100" y="2035750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466" y="1"/>
                    </a:moveTo>
                    <a:lnTo>
                      <a:pt x="291" y="117"/>
                    </a:lnTo>
                    <a:lnTo>
                      <a:pt x="117" y="233"/>
                    </a:lnTo>
                    <a:lnTo>
                      <a:pt x="0" y="466"/>
                    </a:lnTo>
                    <a:lnTo>
                      <a:pt x="0" y="640"/>
                    </a:lnTo>
                    <a:lnTo>
                      <a:pt x="0" y="815"/>
                    </a:lnTo>
                    <a:lnTo>
                      <a:pt x="59" y="931"/>
                    </a:lnTo>
                    <a:lnTo>
                      <a:pt x="175" y="990"/>
                    </a:lnTo>
                    <a:lnTo>
                      <a:pt x="291" y="990"/>
                    </a:lnTo>
                    <a:lnTo>
                      <a:pt x="408" y="931"/>
                    </a:lnTo>
                    <a:lnTo>
                      <a:pt x="408" y="1048"/>
                    </a:lnTo>
                    <a:lnTo>
                      <a:pt x="524" y="1048"/>
                    </a:lnTo>
                    <a:lnTo>
                      <a:pt x="582" y="873"/>
                    </a:lnTo>
                    <a:lnTo>
                      <a:pt x="640" y="699"/>
                    </a:lnTo>
                    <a:lnTo>
                      <a:pt x="640" y="640"/>
                    </a:lnTo>
                    <a:lnTo>
                      <a:pt x="640" y="582"/>
                    </a:lnTo>
                    <a:lnTo>
                      <a:pt x="640" y="524"/>
                    </a:lnTo>
                    <a:lnTo>
                      <a:pt x="582" y="466"/>
                    </a:lnTo>
                    <a:lnTo>
                      <a:pt x="408" y="466"/>
                    </a:lnTo>
                    <a:lnTo>
                      <a:pt x="349" y="524"/>
                    </a:lnTo>
                    <a:lnTo>
                      <a:pt x="349" y="582"/>
                    </a:lnTo>
                    <a:lnTo>
                      <a:pt x="466" y="582"/>
                    </a:lnTo>
                    <a:lnTo>
                      <a:pt x="466" y="640"/>
                    </a:lnTo>
                    <a:lnTo>
                      <a:pt x="524" y="640"/>
                    </a:lnTo>
                    <a:lnTo>
                      <a:pt x="466" y="757"/>
                    </a:lnTo>
                    <a:lnTo>
                      <a:pt x="408" y="873"/>
                    </a:lnTo>
                    <a:lnTo>
                      <a:pt x="175" y="873"/>
                    </a:lnTo>
                    <a:lnTo>
                      <a:pt x="117" y="757"/>
                    </a:lnTo>
                    <a:lnTo>
                      <a:pt x="117" y="640"/>
                    </a:lnTo>
                    <a:lnTo>
                      <a:pt x="117" y="524"/>
                    </a:lnTo>
                    <a:lnTo>
                      <a:pt x="233" y="350"/>
                    </a:lnTo>
                    <a:lnTo>
                      <a:pt x="349" y="233"/>
                    </a:lnTo>
                    <a:lnTo>
                      <a:pt x="466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757" y="233"/>
                    </a:lnTo>
                    <a:lnTo>
                      <a:pt x="815" y="175"/>
                    </a:lnTo>
                    <a:lnTo>
                      <a:pt x="873" y="117"/>
                    </a:lnTo>
                    <a:lnTo>
                      <a:pt x="815" y="117"/>
                    </a:lnTo>
                    <a:lnTo>
                      <a:pt x="815" y="5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5"/>
              <p:cNvSpPr/>
              <p:nvPr/>
            </p:nvSpPr>
            <p:spPr>
              <a:xfrm>
                <a:off x="5393100" y="2037200"/>
                <a:ext cx="131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1048" extrusionOk="0">
                    <a:moveTo>
                      <a:pt x="291" y="1"/>
                    </a:moveTo>
                    <a:lnTo>
                      <a:pt x="59" y="641"/>
                    </a:lnTo>
                    <a:lnTo>
                      <a:pt x="59" y="815"/>
                    </a:lnTo>
                    <a:lnTo>
                      <a:pt x="0" y="932"/>
                    </a:lnTo>
                    <a:lnTo>
                      <a:pt x="0" y="990"/>
                    </a:lnTo>
                    <a:lnTo>
                      <a:pt x="291" y="1048"/>
                    </a:lnTo>
                    <a:lnTo>
                      <a:pt x="466" y="1048"/>
                    </a:lnTo>
                    <a:lnTo>
                      <a:pt x="524" y="990"/>
                    </a:lnTo>
                    <a:lnTo>
                      <a:pt x="524" y="932"/>
                    </a:lnTo>
                    <a:lnTo>
                      <a:pt x="233" y="932"/>
                    </a:lnTo>
                    <a:lnTo>
                      <a:pt x="175" y="873"/>
                    </a:lnTo>
                    <a:lnTo>
                      <a:pt x="175" y="757"/>
                    </a:lnTo>
                    <a:lnTo>
                      <a:pt x="233" y="582"/>
                    </a:lnTo>
                    <a:lnTo>
                      <a:pt x="349" y="292"/>
                    </a:lnTo>
                    <a:lnTo>
                      <a:pt x="466" y="5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5"/>
              <p:cNvSpPr/>
              <p:nvPr/>
            </p:nvSpPr>
            <p:spPr>
              <a:xfrm>
                <a:off x="5410550" y="2040125"/>
                <a:ext cx="102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990" extrusionOk="0">
                    <a:moveTo>
                      <a:pt x="291" y="0"/>
                    </a:moveTo>
                    <a:lnTo>
                      <a:pt x="291" y="58"/>
                    </a:lnTo>
                    <a:lnTo>
                      <a:pt x="117" y="582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117" y="931"/>
                    </a:lnTo>
                    <a:lnTo>
                      <a:pt x="233" y="582"/>
                    </a:lnTo>
                    <a:lnTo>
                      <a:pt x="408" y="58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5"/>
              <p:cNvSpPr/>
              <p:nvPr/>
            </p:nvSpPr>
            <p:spPr>
              <a:xfrm>
                <a:off x="5419275" y="2041575"/>
                <a:ext cx="218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990" extrusionOk="0">
                    <a:moveTo>
                      <a:pt x="350" y="0"/>
                    </a:moveTo>
                    <a:lnTo>
                      <a:pt x="233" y="117"/>
                    </a:lnTo>
                    <a:lnTo>
                      <a:pt x="175" y="175"/>
                    </a:lnTo>
                    <a:lnTo>
                      <a:pt x="175" y="291"/>
                    </a:lnTo>
                    <a:lnTo>
                      <a:pt x="175" y="407"/>
                    </a:lnTo>
                    <a:lnTo>
                      <a:pt x="408" y="466"/>
                    </a:lnTo>
                    <a:lnTo>
                      <a:pt x="524" y="524"/>
                    </a:lnTo>
                    <a:lnTo>
                      <a:pt x="582" y="640"/>
                    </a:lnTo>
                    <a:lnTo>
                      <a:pt x="582" y="698"/>
                    </a:lnTo>
                    <a:lnTo>
                      <a:pt x="466" y="873"/>
                    </a:lnTo>
                    <a:lnTo>
                      <a:pt x="350" y="873"/>
                    </a:lnTo>
                    <a:lnTo>
                      <a:pt x="233" y="815"/>
                    </a:lnTo>
                    <a:lnTo>
                      <a:pt x="175" y="815"/>
                    </a:lnTo>
                    <a:lnTo>
                      <a:pt x="117" y="757"/>
                    </a:lnTo>
                    <a:lnTo>
                      <a:pt x="59" y="757"/>
                    </a:lnTo>
                    <a:lnTo>
                      <a:pt x="1" y="815"/>
                    </a:lnTo>
                    <a:lnTo>
                      <a:pt x="59" y="931"/>
                    </a:lnTo>
                    <a:lnTo>
                      <a:pt x="175" y="989"/>
                    </a:lnTo>
                    <a:lnTo>
                      <a:pt x="524" y="989"/>
                    </a:lnTo>
                    <a:lnTo>
                      <a:pt x="640" y="873"/>
                    </a:lnTo>
                    <a:lnTo>
                      <a:pt x="699" y="698"/>
                    </a:lnTo>
                    <a:lnTo>
                      <a:pt x="757" y="582"/>
                    </a:lnTo>
                    <a:lnTo>
                      <a:pt x="699" y="524"/>
                    </a:lnTo>
                    <a:lnTo>
                      <a:pt x="524" y="407"/>
                    </a:lnTo>
                    <a:lnTo>
                      <a:pt x="350" y="349"/>
                    </a:lnTo>
                    <a:lnTo>
                      <a:pt x="350" y="291"/>
                    </a:lnTo>
                    <a:lnTo>
                      <a:pt x="350" y="175"/>
                    </a:lnTo>
                    <a:lnTo>
                      <a:pt x="408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873" y="175"/>
                    </a:lnTo>
                    <a:lnTo>
                      <a:pt x="873" y="117"/>
                    </a:lnTo>
                    <a:lnTo>
                      <a:pt x="815" y="58"/>
                    </a:lnTo>
                    <a:lnTo>
                      <a:pt x="6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5"/>
              <p:cNvSpPr/>
              <p:nvPr/>
            </p:nvSpPr>
            <p:spPr>
              <a:xfrm>
                <a:off x="5438175" y="2043025"/>
                <a:ext cx="21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106" extrusionOk="0">
                    <a:moveTo>
                      <a:pt x="350" y="0"/>
                    </a:moveTo>
                    <a:lnTo>
                      <a:pt x="292" y="59"/>
                    </a:lnTo>
                    <a:lnTo>
                      <a:pt x="117" y="582"/>
                    </a:lnTo>
                    <a:lnTo>
                      <a:pt x="1" y="989"/>
                    </a:lnTo>
                    <a:lnTo>
                      <a:pt x="59" y="1048"/>
                    </a:lnTo>
                    <a:lnTo>
                      <a:pt x="117" y="1048"/>
                    </a:lnTo>
                    <a:lnTo>
                      <a:pt x="117" y="989"/>
                    </a:lnTo>
                    <a:lnTo>
                      <a:pt x="233" y="582"/>
                    </a:lnTo>
                    <a:lnTo>
                      <a:pt x="466" y="640"/>
                    </a:lnTo>
                    <a:lnTo>
                      <a:pt x="641" y="640"/>
                    </a:lnTo>
                    <a:lnTo>
                      <a:pt x="466" y="1048"/>
                    </a:lnTo>
                    <a:lnTo>
                      <a:pt x="524" y="1106"/>
                    </a:lnTo>
                    <a:lnTo>
                      <a:pt x="583" y="1106"/>
                    </a:lnTo>
                    <a:lnTo>
                      <a:pt x="583" y="1048"/>
                    </a:lnTo>
                    <a:lnTo>
                      <a:pt x="699" y="699"/>
                    </a:lnTo>
                    <a:lnTo>
                      <a:pt x="873" y="117"/>
                    </a:lnTo>
                    <a:lnTo>
                      <a:pt x="873" y="59"/>
                    </a:lnTo>
                    <a:lnTo>
                      <a:pt x="815" y="59"/>
                    </a:lnTo>
                    <a:lnTo>
                      <a:pt x="757" y="117"/>
                    </a:lnTo>
                    <a:lnTo>
                      <a:pt x="699" y="291"/>
                    </a:lnTo>
                    <a:lnTo>
                      <a:pt x="641" y="524"/>
                    </a:lnTo>
                    <a:lnTo>
                      <a:pt x="524" y="524"/>
                    </a:lnTo>
                    <a:lnTo>
                      <a:pt x="292" y="466"/>
                    </a:lnTo>
                    <a:lnTo>
                      <a:pt x="408" y="59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5"/>
              <p:cNvSpPr/>
              <p:nvPr/>
            </p:nvSpPr>
            <p:spPr>
              <a:xfrm>
                <a:off x="5323275" y="2070650"/>
                <a:ext cx="233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990" extrusionOk="0">
                    <a:moveTo>
                      <a:pt x="466" y="1"/>
                    </a:moveTo>
                    <a:lnTo>
                      <a:pt x="292" y="59"/>
                    </a:lnTo>
                    <a:lnTo>
                      <a:pt x="117" y="233"/>
                    </a:lnTo>
                    <a:lnTo>
                      <a:pt x="1" y="466"/>
                    </a:lnTo>
                    <a:lnTo>
                      <a:pt x="1" y="699"/>
                    </a:lnTo>
                    <a:lnTo>
                      <a:pt x="59" y="873"/>
                    </a:lnTo>
                    <a:lnTo>
                      <a:pt x="117" y="932"/>
                    </a:lnTo>
                    <a:lnTo>
                      <a:pt x="234" y="990"/>
                    </a:lnTo>
                    <a:lnTo>
                      <a:pt x="350" y="990"/>
                    </a:lnTo>
                    <a:lnTo>
                      <a:pt x="641" y="932"/>
                    </a:lnTo>
                    <a:lnTo>
                      <a:pt x="699" y="873"/>
                    </a:lnTo>
                    <a:lnTo>
                      <a:pt x="641" y="815"/>
                    </a:lnTo>
                    <a:lnTo>
                      <a:pt x="583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41"/>
                    </a:lnTo>
                    <a:lnTo>
                      <a:pt x="175" y="466"/>
                    </a:lnTo>
                    <a:lnTo>
                      <a:pt x="234" y="292"/>
                    </a:lnTo>
                    <a:lnTo>
                      <a:pt x="350" y="175"/>
                    </a:lnTo>
                    <a:lnTo>
                      <a:pt x="466" y="117"/>
                    </a:lnTo>
                    <a:lnTo>
                      <a:pt x="641" y="117"/>
                    </a:lnTo>
                    <a:lnTo>
                      <a:pt x="815" y="175"/>
                    </a:lnTo>
                    <a:lnTo>
                      <a:pt x="874" y="175"/>
                    </a:lnTo>
                    <a:lnTo>
                      <a:pt x="932" y="117"/>
                    </a:lnTo>
                    <a:lnTo>
                      <a:pt x="874" y="59"/>
                    </a:lnTo>
                    <a:lnTo>
                      <a:pt x="64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5"/>
              <p:cNvSpPr/>
              <p:nvPr/>
            </p:nvSpPr>
            <p:spPr>
              <a:xfrm>
                <a:off x="5346550" y="2073575"/>
                <a:ext cx="204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90" extrusionOk="0">
                    <a:moveTo>
                      <a:pt x="641" y="116"/>
                    </a:moveTo>
                    <a:lnTo>
                      <a:pt x="699" y="233"/>
                    </a:lnTo>
                    <a:lnTo>
                      <a:pt x="641" y="466"/>
                    </a:lnTo>
                    <a:lnTo>
                      <a:pt x="582" y="698"/>
                    </a:lnTo>
                    <a:lnTo>
                      <a:pt x="466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98"/>
                    </a:lnTo>
                    <a:lnTo>
                      <a:pt x="117" y="582"/>
                    </a:lnTo>
                    <a:lnTo>
                      <a:pt x="175" y="407"/>
                    </a:lnTo>
                    <a:lnTo>
                      <a:pt x="233" y="233"/>
                    </a:lnTo>
                    <a:lnTo>
                      <a:pt x="350" y="116"/>
                    </a:lnTo>
                    <a:close/>
                    <a:moveTo>
                      <a:pt x="408" y="0"/>
                    </a:moveTo>
                    <a:lnTo>
                      <a:pt x="233" y="58"/>
                    </a:lnTo>
                    <a:lnTo>
                      <a:pt x="117" y="175"/>
                    </a:lnTo>
                    <a:lnTo>
                      <a:pt x="1" y="407"/>
                    </a:lnTo>
                    <a:lnTo>
                      <a:pt x="1" y="640"/>
                    </a:lnTo>
                    <a:lnTo>
                      <a:pt x="1" y="873"/>
                    </a:lnTo>
                    <a:lnTo>
                      <a:pt x="117" y="931"/>
                    </a:lnTo>
                    <a:lnTo>
                      <a:pt x="233" y="989"/>
                    </a:lnTo>
                    <a:lnTo>
                      <a:pt x="350" y="989"/>
                    </a:lnTo>
                    <a:lnTo>
                      <a:pt x="466" y="931"/>
                    </a:lnTo>
                    <a:lnTo>
                      <a:pt x="641" y="756"/>
                    </a:lnTo>
                    <a:lnTo>
                      <a:pt x="815" y="524"/>
                    </a:lnTo>
                    <a:lnTo>
                      <a:pt x="815" y="233"/>
                    </a:lnTo>
                    <a:lnTo>
                      <a:pt x="757" y="58"/>
                    </a:lnTo>
                    <a:lnTo>
                      <a:pt x="6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5368375" y="2075025"/>
                <a:ext cx="233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048" extrusionOk="0">
                    <a:moveTo>
                      <a:pt x="233" y="0"/>
                    </a:moveTo>
                    <a:lnTo>
                      <a:pt x="175" y="58"/>
                    </a:lnTo>
                    <a:lnTo>
                      <a:pt x="59" y="408"/>
                    </a:lnTo>
                    <a:lnTo>
                      <a:pt x="0" y="582"/>
                    </a:lnTo>
                    <a:lnTo>
                      <a:pt x="0" y="757"/>
                    </a:lnTo>
                    <a:lnTo>
                      <a:pt x="117" y="989"/>
                    </a:lnTo>
                    <a:lnTo>
                      <a:pt x="291" y="1047"/>
                    </a:lnTo>
                    <a:lnTo>
                      <a:pt x="466" y="1047"/>
                    </a:lnTo>
                    <a:lnTo>
                      <a:pt x="640" y="931"/>
                    </a:lnTo>
                    <a:lnTo>
                      <a:pt x="698" y="815"/>
                    </a:lnTo>
                    <a:lnTo>
                      <a:pt x="757" y="757"/>
                    </a:lnTo>
                    <a:lnTo>
                      <a:pt x="757" y="698"/>
                    </a:lnTo>
                    <a:lnTo>
                      <a:pt x="815" y="524"/>
                    </a:lnTo>
                    <a:lnTo>
                      <a:pt x="873" y="408"/>
                    </a:lnTo>
                    <a:lnTo>
                      <a:pt x="931" y="117"/>
                    </a:lnTo>
                    <a:lnTo>
                      <a:pt x="873" y="58"/>
                    </a:lnTo>
                    <a:lnTo>
                      <a:pt x="815" y="117"/>
                    </a:lnTo>
                    <a:lnTo>
                      <a:pt x="815" y="175"/>
                    </a:lnTo>
                    <a:lnTo>
                      <a:pt x="757" y="408"/>
                    </a:lnTo>
                    <a:lnTo>
                      <a:pt x="698" y="640"/>
                    </a:lnTo>
                    <a:lnTo>
                      <a:pt x="640" y="640"/>
                    </a:lnTo>
                    <a:lnTo>
                      <a:pt x="582" y="815"/>
                    </a:lnTo>
                    <a:lnTo>
                      <a:pt x="466" y="931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698"/>
                    </a:lnTo>
                    <a:lnTo>
                      <a:pt x="175" y="582"/>
                    </a:lnTo>
                    <a:lnTo>
                      <a:pt x="175" y="408"/>
                    </a:lnTo>
                    <a:lnTo>
                      <a:pt x="349" y="58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5"/>
              <p:cNvSpPr/>
              <p:nvPr/>
            </p:nvSpPr>
            <p:spPr>
              <a:xfrm>
                <a:off x="5388725" y="2079375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524" y="117"/>
                    </a:moveTo>
                    <a:lnTo>
                      <a:pt x="699" y="175"/>
                    </a:lnTo>
                    <a:lnTo>
                      <a:pt x="699" y="234"/>
                    </a:lnTo>
                    <a:lnTo>
                      <a:pt x="699" y="292"/>
                    </a:lnTo>
                    <a:lnTo>
                      <a:pt x="641" y="350"/>
                    </a:lnTo>
                    <a:lnTo>
                      <a:pt x="524" y="408"/>
                    </a:lnTo>
                    <a:lnTo>
                      <a:pt x="234" y="466"/>
                    </a:lnTo>
                    <a:lnTo>
                      <a:pt x="350" y="117"/>
                    </a:lnTo>
                    <a:close/>
                    <a:moveTo>
                      <a:pt x="408" y="1"/>
                    </a:moveTo>
                    <a:lnTo>
                      <a:pt x="292" y="59"/>
                    </a:lnTo>
                    <a:lnTo>
                      <a:pt x="234" y="117"/>
                    </a:lnTo>
                    <a:lnTo>
                      <a:pt x="117" y="524"/>
                    </a:lnTo>
                    <a:lnTo>
                      <a:pt x="1" y="932"/>
                    </a:lnTo>
                    <a:lnTo>
                      <a:pt x="1" y="990"/>
                    </a:lnTo>
                    <a:lnTo>
                      <a:pt x="59" y="990"/>
                    </a:lnTo>
                    <a:lnTo>
                      <a:pt x="117" y="932"/>
                    </a:lnTo>
                    <a:lnTo>
                      <a:pt x="175" y="641"/>
                    </a:lnTo>
                    <a:lnTo>
                      <a:pt x="408" y="815"/>
                    </a:lnTo>
                    <a:lnTo>
                      <a:pt x="466" y="990"/>
                    </a:lnTo>
                    <a:lnTo>
                      <a:pt x="524" y="1048"/>
                    </a:lnTo>
                    <a:lnTo>
                      <a:pt x="583" y="1048"/>
                    </a:lnTo>
                    <a:lnTo>
                      <a:pt x="583" y="990"/>
                    </a:lnTo>
                    <a:lnTo>
                      <a:pt x="583" y="932"/>
                    </a:lnTo>
                    <a:lnTo>
                      <a:pt x="524" y="815"/>
                    </a:lnTo>
                    <a:lnTo>
                      <a:pt x="350" y="524"/>
                    </a:lnTo>
                    <a:lnTo>
                      <a:pt x="524" y="466"/>
                    </a:lnTo>
                    <a:lnTo>
                      <a:pt x="757" y="408"/>
                    </a:lnTo>
                    <a:lnTo>
                      <a:pt x="873" y="234"/>
                    </a:lnTo>
                    <a:lnTo>
                      <a:pt x="815" y="117"/>
                    </a:lnTo>
                    <a:lnTo>
                      <a:pt x="7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5"/>
              <p:cNvSpPr/>
              <p:nvPr/>
            </p:nvSpPr>
            <p:spPr>
              <a:xfrm>
                <a:off x="5407650" y="2080850"/>
                <a:ext cx="2182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048" extrusionOk="0">
                    <a:moveTo>
                      <a:pt x="466" y="0"/>
                    </a:moveTo>
                    <a:lnTo>
                      <a:pt x="349" y="58"/>
                    </a:lnTo>
                    <a:lnTo>
                      <a:pt x="233" y="116"/>
                    </a:lnTo>
                    <a:lnTo>
                      <a:pt x="175" y="233"/>
                    </a:lnTo>
                    <a:lnTo>
                      <a:pt x="175" y="349"/>
                    </a:lnTo>
                    <a:lnTo>
                      <a:pt x="233" y="407"/>
                    </a:lnTo>
                    <a:lnTo>
                      <a:pt x="407" y="524"/>
                    </a:lnTo>
                    <a:lnTo>
                      <a:pt x="524" y="582"/>
                    </a:lnTo>
                    <a:lnTo>
                      <a:pt x="582" y="640"/>
                    </a:lnTo>
                    <a:lnTo>
                      <a:pt x="582" y="756"/>
                    </a:lnTo>
                    <a:lnTo>
                      <a:pt x="466" y="873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814"/>
                    </a:lnTo>
                    <a:lnTo>
                      <a:pt x="0" y="814"/>
                    </a:lnTo>
                    <a:lnTo>
                      <a:pt x="0" y="873"/>
                    </a:lnTo>
                    <a:lnTo>
                      <a:pt x="58" y="931"/>
                    </a:lnTo>
                    <a:lnTo>
                      <a:pt x="175" y="1047"/>
                    </a:lnTo>
                    <a:lnTo>
                      <a:pt x="524" y="1047"/>
                    </a:lnTo>
                    <a:lnTo>
                      <a:pt x="640" y="931"/>
                    </a:lnTo>
                    <a:lnTo>
                      <a:pt x="698" y="756"/>
                    </a:lnTo>
                    <a:lnTo>
                      <a:pt x="756" y="640"/>
                    </a:lnTo>
                    <a:lnTo>
                      <a:pt x="698" y="524"/>
                    </a:lnTo>
                    <a:lnTo>
                      <a:pt x="524" y="465"/>
                    </a:lnTo>
                    <a:lnTo>
                      <a:pt x="407" y="349"/>
                    </a:lnTo>
                    <a:lnTo>
                      <a:pt x="349" y="291"/>
                    </a:lnTo>
                    <a:lnTo>
                      <a:pt x="349" y="233"/>
                    </a:lnTo>
                    <a:lnTo>
                      <a:pt x="407" y="175"/>
                    </a:lnTo>
                    <a:lnTo>
                      <a:pt x="582" y="116"/>
                    </a:lnTo>
                    <a:lnTo>
                      <a:pt x="698" y="175"/>
                    </a:lnTo>
                    <a:lnTo>
                      <a:pt x="815" y="233"/>
                    </a:lnTo>
                    <a:lnTo>
                      <a:pt x="873" y="175"/>
                    </a:lnTo>
                    <a:lnTo>
                      <a:pt x="873" y="116"/>
                    </a:lnTo>
                    <a:lnTo>
                      <a:pt x="815" y="116"/>
                    </a:lnTo>
                    <a:lnTo>
                      <a:pt x="640" y="58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5"/>
              <p:cNvSpPr/>
              <p:nvPr/>
            </p:nvSpPr>
            <p:spPr>
              <a:xfrm>
                <a:off x="5426550" y="2083750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291" y="0"/>
                    </a:moveTo>
                    <a:lnTo>
                      <a:pt x="291" y="59"/>
                    </a:lnTo>
                    <a:lnTo>
                      <a:pt x="175" y="349"/>
                    </a:lnTo>
                    <a:lnTo>
                      <a:pt x="117" y="408"/>
                    </a:lnTo>
                    <a:lnTo>
                      <a:pt x="117" y="466"/>
                    </a:lnTo>
                    <a:lnTo>
                      <a:pt x="59" y="698"/>
                    </a:lnTo>
                    <a:lnTo>
                      <a:pt x="59" y="815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466" y="1048"/>
                    </a:lnTo>
                    <a:lnTo>
                      <a:pt x="524" y="1048"/>
                    </a:lnTo>
                    <a:lnTo>
                      <a:pt x="582" y="989"/>
                    </a:lnTo>
                    <a:lnTo>
                      <a:pt x="524" y="931"/>
                    </a:lnTo>
                    <a:lnTo>
                      <a:pt x="117" y="873"/>
                    </a:lnTo>
                    <a:lnTo>
                      <a:pt x="175" y="757"/>
                    </a:lnTo>
                    <a:lnTo>
                      <a:pt x="291" y="524"/>
                    </a:lnTo>
                    <a:lnTo>
                      <a:pt x="640" y="524"/>
                    </a:lnTo>
                    <a:lnTo>
                      <a:pt x="698" y="466"/>
                    </a:lnTo>
                    <a:lnTo>
                      <a:pt x="640" y="408"/>
                    </a:lnTo>
                    <a:lnTo>
                      <a:pt x="291" y="408"/>
                    </a:lnTo>
                    <a:lnTo>
                      <a:pt x="349" y="117"/>
                    </a:lnTo>
                    <a:lnTo>
                      <a:pt x="524" y="175"/>
                    </a:lnTo>
                    <a:lnTo>
                      <a:pt x="815" y="175"/>
                    </a:lnTo>
                    <a:lnTo>
                      <a:pt x="873" y="117"/>
                    </a:lnTo>
                    <a:lnTo>
                      <a:pt x="873" y="59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5"/>
              <p:cNvSpPr/>
              <p:nvPr/>
            </p:nvSpPr>
            <p:spPr>
              <a:xfrm>
                <a:off x="5288375" y="2114300"/>
                <a:ext cx="144025" cy="97450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3898" extrusionOk="0">
                    <a:moveTo>
                      <a:pt x="1048" y="0"/>
                    </a:moveTo>
                    <a:lnTo>
                      <a:pt x="5760" y="640"/>
                    </a:lnTo>
                    <a:lnTo>
                      <a:pt x="4771" y="3898"/>
                    </a:lnTo>
                    <a:lnTo>
                      <a:pt x="1" y="3258"/>
                    </a:lnTo>
                    <a:lnTo>
                      <a:pt x="1048" y="0"/>
                    </a:lnTo>
                    <a:close/>
                  </a:path>
                </a:pathLst>
              </a:custGeom>
              <a:solidFill>
                <a:srgbClr val="0036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5"/>
              <p:cNvSpPr/>
              <p:nvPr/>
            </p:nvSpPr>
            <p:spPr>
              <a:xfrm>
                <a:off x="5288375" y="2114300"/>
                <a:ext cx="144025" cy="97450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3898" extrusionOk="0">
                    <a:moveTo>
                      <a:pt x="931" y="291"/>
                    </a:moveTo>
                    <a:lnTo>
                      <a:pt x="2386" y="1862"/>
                    </a:lnTo>
                    <a:lnTo>
                      <a:pt x="117" y="2909"/>
                    </a:lnTo>
                    <a:lnTo>
                      <a:pt x="1" y="3258"/>
                    </a:lnTo>
                    <a:lnTo>
                      <a:pt x="466" y="3316"/>
                    </a:lnTo>
                    <a:lnTo>
                      <a:pt x="2793" y="2269"/>
                    </a:lnTo>
                    <a:lnTo>
                      <a:pt x="4248" y="3840"/>
                    </a:lnTo>
                    <a:lnTo>
                      <a:pt x="4771" y="3898"/>
                    </a:lnTo>
                    <a:lnTo>
                      <a:pt x="4829" y="3607"/>
                    </a:lnTo>
                    <a:lnTo>
                      <a:pt x="3375" y="2036"/>
                    </a:lnTo>
                    <a:lnTo>
                      <a:pt x="5644" y="989"/>
                    </a:lnTo>
                    <a:lnTo>
                      <a:pt x="5760" y="640"/>
                    </a:lnTo>
                    <a:lnTo>
                      <a:pt x="5295" y="582"/>
                    </a:lnTo>
                    <a:lnTo>
                      <a:pt x="2968" y="1629"/>
                    </a:lnTo>
                    <a:lnTo>
                      <a:pt x="1513" y="58"/>
                    </a:lnTo>
                    <a:lnTo>
                      <a:pt x="1048" y="0"/>
                    </a:lnTo>
                    <a:lnTo>
                      <a:pt x="931" y="2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5"/>
              <p:cNvSpPr/>
              <p:nvPr/>
            </p:nvSpPr>
            <p:spPr>
              <a:xfrm>
                <a:off x="5288375" y="2163750"/>
                <a:ext cx="72750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1339" extrusionOk="0">
                    <a:moveTo>
                      <a:pt x="1" y="1280"/>
                    </a:moveTo>
                    <a:lnTo>
                      <a:pt x="2909" y="0"/>
                    </a:lnTo>
                    <a:lnTo>
                      <a:pt x="2851" y="175"/>
                    </a:lnTo>
                    <a:lnTo>
                      <a:pt x="292" y="1338"/>
                    </a:lnTo>
                    <a:lnTo>
                      <a:pt x="1" y="1280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5"/>
              <p:cNvSpPr/>
              <p:nvPr/>
            </p:nvSpPr>
            <p:spPr>
              <a:xfrm>
                <a:off x="5361100" y="2160825"/>
                <a:ext cx="48025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037" extrusionOk="0">
                    <a:moveTo>
                      <a:pt x="1862" y="2037"/>
                    </a:moveTo>
                    <a:lnTo>
                      <a:pt x="0" y="59"/>
                    </a:lnTo>
                    <a:lnTo>
                      <a:pt x="175" y="1"/>
                    </a:lnTo>
                    <a:lnTo>
                      <a:pt x="1920" y="1862"/>
                    </a:lnTo>
                    <a:lnTo>
                      <a:pt x="1862" y="2037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5"/>
              <p:cNvSpPr/>
              <p:nvPr/>
            </p:nvSpPr>
            <p:spPr>
              <a:xfrm>
                <a:off x="5313100" y="2114300"/>
                <a:ext cx="48025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037" extrusionOk="0">
                    <a:moveTo>
                      <a:pt x="59" y="0"/>
                    </a:moveTo>
                    <a:lnTo>
                      <a:pt x="1920" y="1920"/>
                    </a:lnTo>
                    <a:lnTo>
                      <a:pt x="1746" y="2036"/>
                    </a:lnTo>
                    <a:lnTo>
                      <a:pt x="1" y="175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5"/>
              <p:cNvSpPr/>
              <p:nvPr/>
            </p:nvSpPr>
            <p:spPr>
              <a:xfrm>
                <a:off x="5361100" y="2128825"/>
                <a:ext cx="71300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1339" extrusionOk="0">
                    <a:moveTo>
                      <a:pt x="2851" y="59"/>
                    </a:moveTo>
                    <a:lnTo>
                      <a:pt x="0" y="1339"/>
                    </a:lnTo>
                    <a:lnTo>
                      <a:pt x="59" y="1164"/>
                    </a:lnTo>
                    <a:lnTo>
                      <a:pt x="2560" y="1"/>
                    </a:lnTo>
                    <a:lnTo>
                      <a:pt x="2851" y="59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5"/>
              <p:cNvSpPr/>
              <p:nvPr/>
            </p:nvSpPr>
            <p:spPr>
              <a:xfrm>
                <a:off x="5297100" y="2120100"/>
                <a:ext cx="126575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3434" extrusionOk="0">
                    <a:moveTo>
                      <a:pt x="2560" y="1"/>
                    </a:moveTo>
                    <a:lnTo>
                      <a:pt x="3549" y="175"/>
                    </a:lnTo>
                    <a:lnTo>
                      <a:pt x="3200" y="1281"/>
                    </a:lnTo>
                    <a:lnTo>
                      <a:pt x="5062" y="1513"/>
                    </a:lnTo>
                    <a:lnTo>
                      <a:pt x="4771" y="2561"/>
                    </a:lnTo>
                    <a:lnTo>
                      <a:pt x="2851" y="2328"/>
                    </a:lnTo>
                    <a:lnTo>
                      <a:pt x="2502" y="3433"/>
                    </a:lnTo>
                    <a:lnTo>
                      <a:pt x="1571" y="3259"/>
                    </a:lnTo>
                    <a:lnTo>
                      <a:pt x="1921" y="2153"/>
                    </a:lnTo>
                    <a:lnTo>
                      <a:pt x="1" y="1921"/>
                    </a:lnTo>
                    <a:lnTo>
                      <a:pt x="350" y="873"/>
                    </a:lnTo>
                    <a:lnTo>
                      <a:pt x="2211" y="1106"/>
                    </a:lnTo>
                    <a:lnTo>
                      <a:pt x="256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5"/>
              <p:cNvSpPr/>
              <p:nvPr/>
            </p:nvSpPr>
            <p:spPr>
              <a:xfrm>
                <a:off x="5298550" y="2121550"/>
                <a:ext cx="12365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3317" extrusionOk="0">
                    <a:moveTo>
                      <a:pt x="4946" y="1688"/>
                    </a:moveTo>
                    <a:lnTo>
                      <a:pt x="4771" y="2328"/>
                    </a:lnTo>
                    <a:lnTo>
                      <a:pt x="2677" y="2037"/>
                    </a:lnTo>
                    <a:lnTo>
                      <a:pt x="2270" y="3317"/>
                    </a:lnTo>
                    <a:lnTo>
                      <a:pt x="1688" y="3259"/>
                    </a:lnTo>
                    <a:lnTo>
                      <a:pt x="2095" y="1921"/>
                    </a:lnTo>
                    <a:lnTo>
                      <a:pt x="1" y="1630"/>
                    </a:lnTo>
                    <a:lnTo>
                      <a:pt x="234" y="990"/>
                    </a:lnTo>
                    <a:lnTo>
                      <a:pt x="2270" y="1281"/>
                    </a:lnTo>
                    <a:lnTo>
                      <a:pt x="2735" y="1"/>
                    </a:lnTo>
                    <a:lnTo>
                      <a:pt x="3259" y="59"/>
                    </a:lnTo>
                    <a:lnTo>
                      <a:pt x="2852" y="1397"/>
                    </a:lnTo>
                    <a:lnTo>
                      <a:pt x="4946" y="1688"/>
                    </a:lnTo>
                    <a:close/>
                  </a:path>
                </a:pathLst>
              </a:custGeom>
              <a:solidFill>
                <a:srgbClr val="FF0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5"/>
              <p:cNvSpPr/>
              <p:nvPr/>
            </p:nvSpPr>
            <p:spPr>
              <a:xfrm>
                <a:off x="5334925" y="2028475"/>
                <a:ext cx="218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107" extrusionOk="0">
                    <a:moveTo>
                      <a:pt x="349" y="1"/>
                    </a:moveTo>
                    <a:lnTo>
                      <a:pt x="291" y="59"/>
                    </a:lnTo>
                    <a:lnTo>
                      <a:pt x="233" y="59"/>
                    </a:lnTo>
                    <a:lnTo>
                      <a:pt x="175" y="408"/>
                    </a:lnTo>
                    <a:lnTo>
                      <a:pt x="117" y="466"/>
                    </a:lnTo>
                    <a:lnTo>
                      <a:pt x="117" y="524"/>
                    </a:lnTo>
                    <a:lnTo>
                      <a:pt x="58" y="699"/>
                    </a:lnTo>
                    <a:lnTo>
                      <a:pt x="0" y="815"/>
                    </a:lnTo>
                    <a:lnTo>
                      <a:pt x="0" y="990"/>
                    </a:lnTo>
                    <a:lnTo>
                      <a:pt x="0" y="1048"/>
                    </a:lnTo>
                    <a:lnTo>
                      <a:pt x="466" y="1106"/>
                    </a:lnTo>
                    <a:lnTo>
                      <a:pt x="524" y="1048"/>
                    </a:lnTo>
                    <a:lnTo>
                      <a:pt x="524" y="990"/>
                    </a:lnTo>
                    <a:lnTo>
                      <a:pt x="117" y="931"/>
                    </a:lnTo>
                    <a:lnTo>
                      <a:pt x="175" y="815"/>
                    </a:lnTo>
                    <a:lnTo>
                      <a:pt x="233" y="524"/>
                    </a:lnTo>
                    <a:lnTo>
                      <a:pt x="291" y="524"/>
                    </a:lnTo>
                    <a:lnTo>
                      <a:pt x="582" y="582"/>
                    </a:lnTo>
                    <a:lnTo>
                      <a:pt x="640" y="524"/>
                    </a:lnTo>
                    <a:lnTo>
                      <a:pt x="640" y="466"/>
                    </a:lnTo>
                    <a:lnTo>
                      <a:pt x="291" y="408"/>
                    </a:lnTo>
                    <a:lnTo>
                      <a:pt x="349" y="175"/>
                    </a:lnTo>
                    <a:lnTo>
                      <a:pt x="640" y="175"/>
                    </a:lnTo>
                    <a:lnTo>
                      <a:pt x="698" y="233"/>
                    </a:lnTo>
                    <a:lnTo>
                      <a:pt x="815" y="175"/>
                    </a:lnTo>
                    <a:lnTo>
                      <a:pt x="873" y="175"/>
                    </a:lnTo>
                    <a:lnTo>
                      <a:pt x="815" y="117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5"/>
              <p:cNvSpPr/>
              <p:nvPr/>
            </p:nvSpPr>
            <p:spPr>
              <a:xfrm>
                <a:off x="5352375" y="2032850"/>
                <a:ext cx="247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048" extrusionOk="0">
                    <a:moveTo>
                      <a:pt x="349" y="0"/>
                    </a:moveTo>
                    <a:lnTo>
                      <a:pt x="291" y="58"/>
                    </a:lnTo>
                    <a:lnTo>
                      <a:pt x="233" y="175"/>
                    </a:lnTo>
                    <a:lnTo>
                      <a:pt x="233" y="233"/>
                    </a:lnTo>
                    <a:lnTo>
                      <a:pt x="117" y="582"/>
                    </a:lnTo>
                    <a:lnTo>
                      <a:pt x="0" y="873"/>
                    </a:lnTo>
                    <a:lnTo>
                      <a:pt x="0" y="931"/>
                    </a:lnTo>
                    <a:lnTo>
                      <a:pt x="117" y="931"/>
                    </a:lnTo>
                    <a:lnTo>
                      <a:pt x="349" y="233"/>
                    </a:lnTo>
                    <a:lnTo>
                      <a:pt x="466" y="640"/>
                    </a:lnTo>
                    <a:lnTo>
                      <a:pt x="524" y="756"/>
                    </a:lnTo>
                    <a:lnTo>
                      <a:pt x="524" y="873"/>
                    </a:lnTo>
                    <a:lnTo>
                      <a:pt x="524" y="931"/>
                    </a:lnTo>
                    <a:lnTo>
                      <a:pt x="582" y="989"/>
                    </a:lnTo>
                    <a:lnTo>
                      <a:pt x="582" y="1047"/>
                    </a:lnTo>
                    <a:lnTo>
                      <a:pt x="699" y="1047"/>
                    </a:lnTo>
                    <a:lnTo>
                      <a:pt x="757" y="989"/>
                    </a:lnTo>
                    <a:lnTo>
                      <a:pt x="757" y="815"/>
                    </a:lnTo>
                    <a:lnTo>
                      <a:pt x="989" y="117"/>
                    </a:lnTo>
                    <a:lnTo>
                      <a:pt x="989" y="58"/>
                    </a:lnTo>
                    <a:lnTo>
                      <a:pt x="931" y="0"/>
                    </a:lnTo>
                    <a:lnTo>
                      <a:pt x="815" y="175"/>
                    </a:lnTo>
                    <a:lnTo>
                      <a:pt x="640" y="815"/>
                    </a:lnTo>
                    <a:lnTo>
                      <a:pt x="582" y="582"/>
                    </a:lnTo>
                    <a:lnTo>
                      <a:pt x="524" y="349"/>
                    </a:lnTo>
                    <a:lnTo>
                      <a:pt x="408" y="117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5"/>
              <p:cNvSpPr/>
              <p:nvPr/>
            </p:nvSpPr>
            <p:spPr>
              <a:xfrm>
                <a:off x="5377100" y="2035750"/>
                <a:ext cx="2037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15" h="1048" extrusionOk="0">
                    <a:moveTo>
                      <a:pt x="466" y="1"/>
                    </a:moveTo>
                    <a:lnTo>
                      <a:pt x="291" y="117"/>
                    </a:lnTo>
                    <a:lnTo>
                      <a:pt x="117" y="233"/>
                    </a:lnTo>
                    <a:lnTo>
                      <a:pt x="0" y="466"/>
                    </a:lnTo>
                    <a:lnTo>
                      <a:pt x="0" y="640"/>
                    </a:lnTo>
                    <a:lnTo>
                      <a:pt x="0" y="815"/>
                    </a:lnTo>
                    <a:lnTo>
                      <a:pt x="59" y="931"/>
                    </a:lnTo>
                    <a:lnTo>
                      <a:pt x="175" y="990"/>
                    </a:lnTo>
                    <a:lnTo>
                      <a:pt x="291" y="990"/>
                    </a:lnTo>
                    <a:lnTo>
                      <a:pt x="408" y="931"/>
                    </a:lnTo>
                    <a:lnTo>
                      <a:pt x="408" y="1048"/>
                    </a:lnTo>
                    <a:lnTo>
                      <a:pt x="524" y="1048"/>
                    </a:lnTo>
                    <a:lnTo>
                      <a:pt x="582" y="873"/>
                    </a:lnTo>
                    <a:lnTo>
                      <a:pt x="640" y="699"/>
                    </a:lnTo>
                    <a:lnTo>
                      <a:pt x="640" y="640"/>
                    </a:lnTo>
                    <a:lnTo>
                      <a:pt x="640" y="582"/>
                    </a:lnTo>
                    <a:lnTo>
                      <a:pt x="640" y="524"/>
                    </a:lnTo>
                    <a:lnTo>
                      <a:pt x="582" y="466"/>
                    </a:lnTo>
                    <a:lnTo>
                      <a:pt x="349" y="466"/>
                    </a:lnTo>
                    <a:lnTo>
                      <a:pt x="349" y="524"/>
                    </a:lnTo>
                    <a:lnTo>
                      <a:pt x="349" y="582"/>
                    </a:lnTo>
                    <a:lnTo>
                      <a:pt x="408" y="582"/>
                    </a:lnTo>
                    <a:lnTo>
                      <a:pt x="466" y="640"/>
                    </a:lnTo>
                    <a:lnTo>
                      <a:pt x="524" y="640"/>
                    </a:lnTo>
                    <a:lnTo>
                      <a:pt x="466" y="757"/>
                    </a:lnTo>
                    <a:lnTo>
                      <a:pt x="408" y="873"/>
                    </a:lnTo>
                    <a:lnTo>
                      <a:pt x="175" y="873"/>
                    </a:lnTo>
                    <a:lnTo>
                      <a:pt x="117" y="757"/>
                    </a:lnTo>
                    <a:lnTo>
                      <a:pt x="117" y="640"/>
                    </a:lnTo>
                    <a:lnTo>
                      <a:pt x="117" y="524"/>
                    </a:lnTo>
                    <a:lnTo>
                      <a:pt x="233" y="350"/>
                    </a:lnTo>
                    <a:lnTo>
                      <a:pt x="349" y="233"/>
                    </a:lnTo>
                    <a:lnTo>
                      <a:pt x="466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757" y="233"/>
                    </a:lnTo>
                    <a:lnTo>
                      <a:pt x="815" y="175"/>
                    </a:lnTo>
                    <a:lnTo>
                      <a:pt x="815" y="117"/>
                    </a:lnTo>
                    <a:lnTo>
                      <a:pt x="815" y="5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5"/>
              <p:cNvSpPr/>
              <p:nvPr/>
            </p:nvSpPr>
            <p:spPr>
              <a:xfrm>
                <a:off x="5393100" y="2037200"/>
                <a:ext cx="131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1048" extrusionOk="0">
                    <a:moveTo>
                      <a:pt x="291" y="1"/>
                    </a:moveTo>
                    <a:lnTo>
                      <a:pt x="59" y="641"/>
                    </a:lnTo>
                    <a:lnTo>
                      <a:pt x="59" y="815"/>
                    </a:lnTo>
                    <a:lnTo>
                      <a:pt x="0" y="815"/>
                    </a:lnTo>
                    <a:lnTo>
                      <a:pt x="0" y="932"/>
                    </a:lnTo>
                    <a:lnTo>
                      <a:pt x="0" y="990"/>
                    </a:lnTo>
                    <a:lnTo>
                      <a:pt x="291" y="1048"/>
                    </a:lnTo>
                    <a:lnTo>
                      <a:pt x="466" y="1048"/>
                    </a:lnTo>
                    <a:lnTo>
                      <a:pt x="524" y="990"/>
                    </a:lnTo>
                    <a:lnTo>
                      <a:pt x="524" y="932"/>
                    </a:lnTo>
                    <a:lnTo>
                      <a:pt x="233" y="932"/>
                    </a:lnTo>
                    <a:lnTo>
                      <a:pt x="175" y="873"/>
                    </a:lnTo>
                    <a:lnTo>
                      <a:pt x="175" y="757"/>
                    </a:lnTo>
                    <a:lnTo>
                      <a:pt x="233" y="582"/>
                    </a:lnTo>
                    <a:lnTo>
                      <a:pt x="349" y="292"/>
                    </a:lnTo>
                    <a:lnTo>
                      <a:pt x="466" y="5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5"/>
              <p:cNvSpPr/>
              <p:nvPr/>
            </p:nvSpPr>
            <p:spPr>
              <a:xfrm>
                <a:off x="5410550" y="2040125"/>
                <a:ext cx="102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990" extrusionOk="0">
                    <a:moveTo>
                      <a:pt x="291" y="0"/>
                    </a:moveTo>
                    <a:lnTo>
                      <a:pt x="291" y="58"/>
                    </a:lnTo>
                    <a:lnTo>
                      <a:pt x="117" y="582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117" y="931"/>
                    </a:lnTo>
                    <a:lnTo>
                      <a:pt x="233" y="582"/>
                    </a:lnTo>
                    <a:lnTo>
                      <a:pt x="408" y="58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5"/>
              <p:cNvSpPr/>
              <p:nvPr/>
            </p:nvSpPr>
            <p:spPr>
              <a:xfrm>
                <a:off x="5419275" y="2041575"/>
                <a:ext cx="218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990" extrusionOk="0">
                    <a:moveTo>
                      <a:pt x="350" y="0"/>
                    </a:moveTo>
                    <a:lnTo>
                      <a:pt x="233" y="117"/>
                    </a:lnTo>
                    <a:lnTo>
                      <a:pt x="175" y="175"/>
                    </a:lnTo>
                    <a:lnTo>
                      <a:pt x="175" y="291"/>
                    </a:lnTo>
                    <a:lnTo>
                      <a:pt x="175" y="407"/>
                    </a:lnTo>
                    <a:lnTo>
                      <a:pt x="408" y="524"/>
                    </a:lnTo>
                    <a:lnTo>
                      <a:pt x="524" y="524"/>
                    </a:lnTo>
                    <a:lnTo>
                      <a:pt x="582" y="640"/>
                    </a:lnTo>
                    <a:lnTo>
                      <a:pt x="582" y="698"/>
                    </a:lnTo>
                    <a:lnTo>
                      <a:pt x="466" y="815"/>
                    </a:lnTo>
                    <a:lnTo>
                      <a:pt x="350" y="873"/>
                    </a:lnTo>
                    <a:lnTo>
                      <a:pt x="233" y="815"/>
                    </a:lnTo>
                    <a:lnTo>
                      <a:pt x="175" y="815"/>
                    </a:lnTo>
                    <a:lnTo>
                      <a:pt x="117" y="757"/>
                    </a:lnTo>
                    <a:lnTo>
                      <a:pt x="59" y="757"/>
                    </a:lnTo>
                    <a:lnTo>
                      <a:pt x="1" y="815"/>
                    </a:lnTo>
                    <a:lnTo>
                      <a:pt x="59" y="931"/>
                    </a:lnTo>
                    <a:lnTo>
                      <a:pt x="291" y="989"/>
                    </a:lnTo>
                    <a:lnTo>
                      <a:pt x="466" y="989"/>
                    </a:lnTo>
                    <a:lnTo>
                      <a:pt x="640" y="873"/>
                    </a:lnTo>
                    <a:lnTo>
                      <a:pt x="699" y="698"/>
                    </a:lnTo>
                    <a:lnTo>
                      <a:pt x="699" y="582"/>
                    </a:lnTo>
                    <a:lnTo>
                      <a:pt x="699" y="524"/>
                    </a:lnTo>
                    <a:lnTo>
                      <a:pt x="524" y="407"/>
                    </a:lnTo>
                    <a:lnTo>
                      <a:pt x="350" y="349"/>
                    </a:lnTo>
                    <a:lnTo>
                      <a:pt x="291" y="291"/>
                    </a:lnTo>
                    <a:lnTo>
                      <a:pt x="291" y="175"/>
                    </a:lnTo>
                    <a:lnTo>
                      <a:pt x="408" y="117"/>
                    </a:lnTo>
                    <a:lnTo>
                      <a:pt x="582" y="117"/>
                    </a:lnTo>
                    <a:lnTo>
                      <a:pt x="699" y="175"/>
                    </a:lnTo>
                    <a:lnTo>
                      <a:pt x="873" y="175"/>
                    </a:lnTo>
                    <a:lnTo>
                      <a:pt x="873" y="117"/>
                    </a:lnTo>
                    <a:lnTo>
                      <a:pt x="815" y="58"/>
                    </a:lnTo>
                    <a:lnTo>
                      <a:pt x="64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5"/>
              <p:cNvSpPr/>
              <p:nvPr/>
            </p:nvSpPr>
            <p:spPr>
              <a:xfrm>
                <a:off x="5438175" y="2043025"/>
                <a:ext cx="21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106" extrusionOk="0">
                    <a:moveTo>
                      <a:pt x="350" y="0"/>
                    </a:moveTo>
                    <a:lnTo>
                      <a:pt x="292" y="59"/>
                    </a:lnTo>
                    <a:lnTo>
                      <a:pt x="117" y="582"/>
                    </a:lnTo>
                    <a:lnTo>
                      <a:pt x="1" y="989"/>
                    </a:lnTo>
                    <a:lnTo>
                      <a:pt x="1" y="1048"/>
                    </a:lnTo>
                    <a:lnTo>
                      <a:pt x="59" y="1048"/>
                    </a:lnTo>
                    <a:lnTo>
                      <a:pt x="117" y="989"/>
                    </a:lnTo>
                    <a:lnTo>
                      <a:pt x="233" y="582"/>
                    </a:lnTo>
                    <a:lnTo>
                      <a:pt x="466" y="640"/>
                    </a:lnTo>
                    <a:lnTo>
                      <a:pt x="583" y="640"/>
                    </a:lnTo>
                    <a:lnTo>
                      <a:pt x="466" y="1048"/>
                    </a:lnTo>
                    <a:lnTo>
                      <a:pt x="466" y="1106"/>
                    </a:lnTo>
                    <a:lnTo>
                      <a:pt x="583" y="1106"/>
                    </a:lnTo>
                    <a:lnTo>
                      <a:pt x="583" y="1048"/>
                    </a:lnTo>
                    <a:lnTo>
                      <a:pt x="699" y="699"/>
                    </a:lnTo>
                    <a:lnTo>
                      <a:pt x="873" y="117"/>
                    </a:lnTo>
                    <a:lnTo>
                      <a:pt x="873" y="59"/>
                    </a:lnTo>
                    <a:lnTo>
                      <a:pt x="815" y="59"/>
                    </a:lnTo>
                    <a:lnTo>
                      <a:pt x="757" y="117"/>
                    </a:lnTo>
                    <a:lnTo>
                      <a:pt x="699" y="291"/>
                    </a:lnTo>
                    <a:lnTo>
                      <a:pt x="641" y="524"/>
                    </a:lnTo>
                    <a:lnTo>
                      <a:pt x="524" y="524"/>
                    </a:lnTo>
                    <a:lnTo>
                      <a:pt x="292" y="466"/>
                    </a:lnTo>
                    <a:lnTo>
                      <a:pt x="408" y="59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5"/>
              <p:cNvSpPr/>
              <p:nvPr/>
            </p:nvSpPr>
            <p:spPr>
              <a:xfrm>
                <a:off x="5323275" y="2070650"/>
                <a:ext cx="233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990" extrusionOk="0">
                    <a:moveTo>
                      <a:pt x="466" y="1"/>
                    </a:moveTo>
                    <a:lnTo>
                      <a:pt x="292" y="59"/>
                    </a:lnTo>
                    <a:lnTo>
                      <a:pt x="117" y="233"/>
                    </a:lnTo>
                    <a:lnTo>
                      <a:pt x="1" y="466"/>
                    </a:lnTo>
                    <a:lnTo>
                      <a:pt x="1" y="699"/>
                    </a:lnTo>
                    <a:lnTo>
                      <a:pt x="59" y="873"/>
                    </a:lnTo>
                    <a:lnTo>
                      <a:pt x="117" y="932"/>
                    </a:lnTo>
                    <a:lnTo>
                      <a:pt x="234" y="990"/>
                    </a:lnTo>
                    <a:lnTo>
                      <a:pt x="350" y="990"/>
                    </a:lnTo>
                    <a:lnTo>
                      <a:pt x="583" y="932"/>
                    </a:lnTo>
                    <a:lnTo>
                      <a:pt x="699" y="873"/>
                    </a:lnTo>
                    <a:lnTo>
                      <a:pt x="641" y="815"/>
                    </a:lnTo>
                    <a:lnTo>
                      <a:pt x="583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41"/>
                    </a:lnTo>
                    <a:lnTo>
                      <a:pt x="175" y="466"/>
                    </a:lnTo>
                    <a:lnTo>
                      <a:pt x="234" y="292"/>
                    </a:lnTo>
                    <a:lnTo>
                      <a:pt x="350" y="175"/>
                    </a:lnTo>
                    <a:lnTo>
                      <a:pt x="466" y="117"/>
                    </a:lnTo>
                    <a:lnTo>
                      <a:pt x="641" y="117"/>
                    </a:lnTo>
                    <a:lnTo>
                      <a:pt x="815" y="175"/>
                    </a:lnTo>
                    <a:lnTo>
                      <a:pt x="874" y="175"/>
                    </a:lnTo>
                    <a:lnTo>
                      <a:pt x="932" y="117"/>
                    </a:lnTo>
                    <a:lnTo>
                      <a:pt x="874" y="59"/>
                    </a:lnTo>
                    <a:lnTo>
                      <a:pt x="6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5"/>
              <p:cNvSpPr/>
              <p:nvPr/>
            </p:nvSpPr>
            <p:spPr>
              <a:xfrm>
                <a:off x="5346550" y="2073575"/>
                <a:ext cx="204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90" extrusionOk="0">
                    <a:moveTo>
                      <a:pt x="641" y="116"/>
                    </a:moveTo>
                    <a:lnTo>
                      <a:pt x="699" y="233"/>
                    </a:lnTo>
                    <a:lnTo>
                      <a:pt x="641" y="466"/>
                    </a:lnTo>
                    <a:lnTo>
                      <a:pt x="582" y="698"/>
                    </a:lnTo>
                    <a:lnTo>
                      <a:pt x="466" y="815"/>
                    </a:lnTo>
                    <a:lnTo>
                      <a:pt x="292" y="873"/>
                    </a:lnTo>
                    <a:lnTo>
                      <a:pt x="175" y="815"/>
                    </a:lnTo>
                    <a:lnTo>
                      <a:pt x="117" y="698"/>
                    </a:lnTo>
                    <a:lnTo>
                      <a:pt x="117" y="582"/>
                    </a:lnTo>
                    <a:lnTo>
                      <a:pt x="117" y="407"/>
                    </a:lnTo>
                    <a:lnTo>
                      <a:pt x="175" y="233"/>
                    </a:lnTo>
                    <a:lnTo>
                      <a:pt x="350" y="116"/>
                    </a:lnTo>
                    <a:close/>
                    <a:moveTo>
                      <a:pt x="408" y="0"/>
                    </a:moveTo>
                    <a:lnTo>
                      <a:pt x="233" y="58"/>
                    </a:lnTo>
                    <a:lnTo>
                      <a:pt x="117" y="175"/>
                    </a:lnTo>
                    <a:lnTo>
                      <a:pt x="1" y="407"/>
                    </a:lnTo>
                    <a:lnTo>
                      <a:pt x="1" y="640"/>
                    </a:lnTo>
                    <a:lnTo>
                      <a:pt x="1" y="873"/>
                    </a:lnTo>
                    <a:lnTo>
                      <a:pt x="117" y="931"/>
                    </a:lnTo>
                    <a:lnTo>
                      <a:pt x="233" y="989"/>
                    </a:lnTo>
                    <a:lnTo>
                      <a:pt x="350" y="989"/>
                    </a:lnTo>
                    <a:lnTo>
                      <a:pt x="466" y="931"/>
                    </a:lnTo>
                    <a:lnTo>
                      <a:pt x="641" y="756"/>
                    </a:lnTo>
                    <a:lnTo>
                      <a:pt x="815" y="524"/>
                    </a:lnTo>
                    <a:lnTo>
                      <a:pt x="815" y="233"/>
                    </a:lnTo>
                    <a:lnTo>
                      <a:pt x="757" y="58"/>
                    </a:lnTo>
                    <a:lnTo>
                      <a:pt x="69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5"/>
              <p:cNvSpPr/>
              <p:nvPr/>
            </p:nvSpPr>
            <p:spPr>
              <a:xfrm>
                <a:off x="5368375" y="2075025"/>
                <a:ext cx="233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048" extrusionOk="0">
                    <a:moveTo>
                      <a:pt x="233" y="0"/>
                    </a:moveTo>
                    <a:lnTo>
                      <a:pt x="175" y="58"/>
                    </a:lnTo>
                    <a:lnTo>
                      <a:pt x="59" y="408"/>
                    </a:lnTo>
                    <a:lnTo>
                      <a:pt x="0" y="582"/>
                    </a:lnTo>
                    <a:lnTo>
                      <a:pt x="0" y="815"/>
                    </a:lnTo>
                    <a:lnTo>
                      <a:pt x="117" y="989"/>
                    </a:lnTo>
                    <a:lnTo>
                      <a:pt x="233" y="1047"/>
                    </a:lnTo>
                    <a:lnTo>
                      <a:pt x="466" y="1047"/>
                    </a:lnTo>
                    <a:lnTo>
                      <a:pt x="640" y="931"/>
                    </a:lnTo>
                    <a:lnTo>
                      <a:pt x="698" y="815"/>
                    </a:lnTo>
                    <a:lnTo>
                      <a:pt x="757" y="757"/>
                    </a:lnTo>
                    <a:lnTo>
                      <a:pt x="757" y="698"/>
                    </a:lnTo>
                    <a:lnTo>
                      <a:pt x="815" y="524"/>
                    </a:lnTo>
                    <a:lnTo>
                      <a:pt x="873" y="408"/>
                    </a:lnTo>
                    <a:lnTo>
                      <a:pt x="931" y="117"/>
                    </a:lnTo>
                    <a:lnTo>
                      <a:pt x="873" y="58"/>
                    </a:lnTo>
                    <a:lnTo>
                      <a:pt x="815" y="117"/>
                    </a:lnTo>
                    <a:lnTo>
                      <a:pt x="815" y="175"/>
                    </a:lnTo>
                    <a:lnTo>
                      <a:pt x="757" y="408"/>
                    </a:lnTo>
                    <a:lnTo>
                      <a:pt x="640" y="640"/>
                    </a:lnTo>
                    <a:lnTo>
                      <a:pt x="582" y="815"/>
                    </a:lnTo>
                    <a:lnTo>
                      <a:pt x="466" y="931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698"/>
                    </a:lnTo>
                    <a:lnTo>
                      <a:pt x="175" y="582"/>
                    </a:lnTo>
                    <a:lnTo>
                      <a:pt x="175" y="408"/>
                    </a:lnTo>
                    <a:lnTo>
                      <a:pt x="291" y="58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5"/>
              <p:cNvSpPr/>
              <p:nvPr/>
            </p:nvSpPr>
            <p:spPr>
              <a:xfrm>
                <a:off x="5388725" y="2079375"/>
                <a:ext cx="204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048" extrusionOk="0">
                    <a:moveTo>
                      <a:pt x="524" y="117"/>
                    </a:moveTo>
                    <a:lnTo>
                      <a:pt x="641" y="175"/>
                    </a:lnTo>
                    <a:lnTo>
                      <a:pt x="699" y="234"/>
                    </a:lnTo>
                    <a:lnTo>
                      <a:pt x="699" y="292"/>
                    </a:lnTo>
                    <a:lnTo>
                      <a:pt x="641" y="350"/>
                    </a:lnTo>
                    <a:lnTo>
                      <a:pt x="524" y="408"/>
                    </a:lnTo>
                    <a:lnTo>
                      <a:pt x="234" y="466"/>
                    </a:lnTo>
                    <a:lnTo>
                      <a:pt x="350" y="117"/>
                    </a:lnTo>
                    <a:close/>
                    <a:moveTo>
                      <a:pt x="350" y="1"/>
                    </a:moveTo>
                    <a:lnTo>
                      <a:pt x="292" y="59"/>
                    </a:lnTo>
                    <a:lnTo>
                      <a:pt x="234" y="117"/>
                    </a:lnTo>
                    <a:lnTo>
                      <a:pt x="117" y="524"/>
                    </a:lnTo>
                    <a:lnTo>
                      <a:pt x="1" y="932"/>
                    </a:lnTo>
                    <a:lnTo>
                      <a:pt x="1" y="990"/>
                    </a:lnTo>
                    <a:lnTo>
                      <a:pt x="59" y="990"/>
                    </a:lnTo>
                    <a:lnTo>
                      <a:pt x="117" y="932"/>
                    </a:lnTo>
                    <a:lnTo>
                      <a:pt x="175" y="641"/>
                    </a:lnTo>
                    <a:lnTo>
                      <a:pt x="350" y="815"/>
                    </a:lnTo>
                    <a:lnTo>
                      <a:pt x="466" y="990"/>
                    </a:lnTo>
                    <a:lnTo>
                      <a:pt x="524" y="1048"/>
                    </a:lnTo>
                    <a:lnTo>
                      <a:pt x="583" y="1048"/>
                    </a:lnTo>
                    <a:lnTo>
                      <a:pt x="583" y="990"/>
                    </a:lnTo>
                    <a:lnTo>
                      <a:pt x="583" y="932"/>
                    </a:lnTo>
                    <a:lnTo>
                      <a:pt x="524" y="815"/>
                    </a:lnTo>
                    <a:lnTo>
                      <a:pt x="350" y="524"/>
                    </a:lnTo>
                    <a:lnTo>
                      <a:pt x="524" y="466"/>
                    </a:lnTo>
                    <a:lnTo>
                      <a:pt x="757" y="408"/>
                    </a:lnTo>
                    <a:lnTo>
                      <a:pt x="815" y="234"/>
                    </a:lnTo>
                    <a:lnTo>
                      <a:pt x="815" y="117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5"/>
              <p:cNvSpPr/>
              <p:nvPr/>
            </p:nvSpPr>
            <p:spPr>
              <a:xfrm>
                <a:off x="5407650" y="2080850"/>
                <a:ext cx="2182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048" extrusionOk="0">
                    <a:moveTo>
                      <a:pt x="466" y="0"/>
                    </a:moveTo>
                    <a:lnTo>
                      <a:pt x="349" y="58"/>
                    </a:lnTo>
                    <a:lnTo>
                      <a:pt x="233" y="116"/>
                    </a:lnTo>
                    <a:lnTo>
                      <a:pt x="175" y="233"/>
                    </a:lnTo>
                    <a:lnTo>
                      <a:pt x="175" y="349"/>
                    </a:lnTo>
                    <a:lnTo>
                      <a:pt x="175" y="407"/>
                    </a:lnTo>
                    <a:lnTo>
                      <a:pt x="407" y="524"/>
                    </a:lnTo>
                    <a:lnTo>
                      <a:pt x="524" y="582"/>
                    </a:lnTo>
                    <a:lnTo>
                      <a:pt x="582" y="640"/>
                    </a:lnTo>
                    <a:lnTo>
                      <a:pt x="582" y="756"/>
                    </a:lnTo>
                    <a:lnTo>
                      <a:pt x="466" y="873"/>
                    </a:lnTo>
                    <a:lnTo>
                      <a:pt x="349" y="931"/>
                    </a:lnTo>
                    <a:lnTo>
                      <a:pt x="233" y="873"/>
                    </a:lnTo>
                    <a:lnTo>
                      <a:pt x="175" y="814"/>
                    </a:lnTo>
                    <a:lnTo>
                      <a:pt x="0" y="814"/>
                    </a:lnTo>
                    <a:lnTo>
                      <a:pt x="0" y="873"/>
                    </a:lnTo>
                    <a:lnTo>
                      <a:pt x="58" y="931"/>
                    </a:lnTo>
                    <a:lnTo>
                      <a:pt x="175" y="1047"/>
                    </a:lnTo>
                    <a:lnTo>
                      <a:pt x="466" y="1047"/>
                    </a:lnTo>
                    <a:lnTo>
                      <a:pt x="640" y="931"/>
                    </a:lnTo>
                    <a:lnTo>
                      <a:pt x="698" y="756"/>
                    </a:lnTo>
                    <a:lnTo>
                      <a:pt x="756" y="640"/>
                    </a:lnTo>
                    <a:lnTo>
                      <a:pt x="698" y="524"/>
                    </a:lnTo>
                    <a:lnTo>
                      <a:pt x="524" y="465"/>
                    </a:lnTo>
                    <a:lnTo>
                      <a:pt x="349" y="349"/>
                    </a:lnTo>
                    <a:lnTo>
                      <a:pt x="349" y="291"/>
                    </a:lnTo>
                    <a:lnTo>
                      <a:pt x="349" y="233"/>
                    </a:lnTo>
                    <a:lnTo>
                      <a:pt x="407" y="175"/>
                    </a:lnTo>
                    <a:lnTo>
                      <a:pt x="582" y="116"/>
                    </a:lnTo>
                    <a:lnTo>
                      <a:pt x="698" y="175"/>
                    </a:lnTo>
                    <a:lnTo>
                      <a:pt x="815" y="233"/>
                    </a:lnTo>
                    <a:lnTo>
                      <a:pt x="873" y="175"/>
                    </a:lnTo>
                    <a:lnTo>
                      <a:pt x="873" y="116"/>
                    </a:lnTo>
                    <a:lnTo>
                      <a:pt x="815" y="116"/>
                    </a:lnTo>
                    <a:lnTo>
                      <a:pt x="640" y="58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5"/>
              <p:cNvSpPr/>
              <p:nvPr/>
            </p:nvSpPr>
            <p:spPr>
              <a:xfrm>
                <a:off x="5426550" y="2083750"/>
                <a:ext cx="218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8" extrusionOk="0">
                    <a:moveTo>
                      <a:pt x="291" y="0"/>
                    </a:moveTo>
                    <a:lnTo>
                      <a:pt x="233" y="59"/>
                    </a:lnTo>
                    <a:lnTo>
                      <a:pt x="175" y="349"/>
                    </a:lnTo>
                    <a:lnTo>
                      <a:pt x="117" y="408"/>
                    </a:lnTo>
                    <a:lnTo>
                      <a:pt x="117" y="466"/>
                    </a:lnTo>
                    <a:lnTo>
                      <a:pt x="59" y="698"/>
                    </a:lnTo>
                    <a:lnTo>
                      <a:pt x="59" y="815"/>
                    </a:lnTo>
                    <a:lnTo>
                      <a:pt x="0" y="931"/>
                    </a:lnTo>
                    <a:lnTo>
                      <a:pt x="0" y="989"/>
                    </a:lnTo>
                    <a:lnTo>
                      <a:pt x="59" y="989"/>
                    </a:lnTo>
                    <a:lnTo>
                      <a:pt x="466" y="1048"/>
                    </a:lnTo>
                    <a:lnTo>
                      <a:pt x="524" y="1048"/>
                    </a:lnTo>
                    <a:lnTo>
                      <a:pt x="582" y="989"/>
                    </a:lnTo>
                    <a:lnTo>
                      <a:pt x="524" y="931"/>
                    </a:lnTo>
                    <a:lnTo>
                      <a:pt x="117" y="873"/>
                    </a:lnTo>
                    <a:lnTo>
                      <a:pt x="175" y="757"/>
                    </a:lnTo>
                    <a:lnTo>
                      <a:pt x="233" y="524"/>
                    </a:lnTo>
                    <a:lnTo>
                      <a:pt x="582" y="524"/>
                    </a:lnTo>
                    <a:lnTo>
                      <a:pt x="640" y="466"/>
                    </a:lnTo>
                    <a:lnTo>
                      <a:pt x="640" y="408"/>
                    </a:lnTo>
                    <a:lnTo>
                      <a:pt x="291" y="408"/>
                    </a:lnTo>
                    <a:lnTo>
                      <a:pt x="349" y="117"/>
                    </a:lnTo>
                    <a:lnTo>
                      <a:pt x="524" y="175"/>
                    </a:lnTo>
                    <a:lnTo>
                      <a:pt x="815" y="175"/>
                    </a:lnTo>
                    <a:lnTo>
                      <a:pt x="873" y="117"/>
                    </a:lnTo>
                    <a:lnTo>
                      <a:pt x="815" y="59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" name="Google Shape;647;p35">
            <a:extLst>
              <a:ext uri="{FF2B5EF4-FFF2-40B4-BE49-F238E27FC236}">
                <a16:creationId xmlns:a16="http://schemas.microsoft.com/office/drawing/2014/main" id="{E6F9E777-4E03-90F0-BA23-A9FCD872FAFA}"/>
              </a:ext>
            </a:extLst>
          </p:cNvPr>
          <p:cNvSpPr txBox="1">
            <a:spLocks/>
          </p:cNvSpPr>
          <p:nvPr/>
        </p:nvSpPr>
        <p:spPr>
          <a:xfrm>
            <a:off x="1014033" y="2077989"/>
            <a:ext cx="7693799" cy="5328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l"/>
            <a:r>
              <a:rPr lang="en-US" sz="1800" dirty="0">
                <a:solidFill>
                  <a:schemeClr val="accent3"/>
                </a:solidFill>
              </a:rPr>
              <a:t>- Take note and present its findings to the class.</a:t>
            </a:r>
          </a:p>
        </p:txBody>
      </p:sp>
      <p:sp>
        <p:nvSpPr>
          <p:cNvPr id="29" name="Google Shape;1112;p39">
            <a:extLst>
              <a:ext uri="{FF2B5EF4-FFF2-40B4-BE49-F238E27FC236}">
                <a16:creationId xmlns:a16="http://schemas.microsoft.com/office/drawing/2014/main" id="{9BD73FA0-9686-1D33-37EF-8E128995F558}"/>
              </a:ext>
            </a:extLst>
          </p:cNvPr>
          <p:cNvSpPr txBox="1">
            <a:spLocks/>
          </p:cNvSpPr>
          <p:nvPr/>
        </p:nvSpPr>
        <p:spPr>
          <a:xfrm>
            <a:off x="1308481" y="3972408"/>
            <a:ext cx="2472300" cy="484500"/>
          </a:xfrm>
          <a:prstGeom prst="wedgeRoundRectCallout">
            <a:avLst>
              <a:gd name="adj1" fmla="val 6328"/>
              <a:gd name="adj2" fmla="val 180457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>
                <a:solidFill>
                  <a:schemeClr val="accent3"/>
                </a:solidFill>
              </a:rPr>
              <a:t>flag</a:t>
            </a:r>
          </a:p>
        </p:txBody>
      </p:sp>
      <p:sp>
        <p:nvSpPr>
          <p:cNvPr id="30" name="Google Shape;1112;p39">
            <a:extLst>
              <a:ext uri="{FF2B5EF4-FFF2-40B4-BE49-F238E27FC236}">
                <a16:creationId xmlns:a16="http://schemas.microsoft.com/office/drawing/2014/main" id="{5B8BFEB9-7B54-4000-17E5-1172DCF3A045}"/>
              </a:ext>
            </a:extLst>
          </p:cNvPr>
          <p:cNvSpPr txBox="1">
            <a:spLocks/>
          </p:cNvSpPr>
          <p:nvPr/>
        </p:nvSpPr>
        <p:spPr>
          <a:xfrm>
            <a:off x="5380571" y="3485571"/>
            <a:ext cx="2472300" cy="484500"/>
          </a:xfrm>
          <a:prstGeom prst="wedgeRoundRectCallout">
            <a:avLst>
              <a:gd name="adj1" fmla="val -41060"/>
              <a:gd name="adj2" fmla="val 103785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>
                <a:solidFill>
                  <a:schemeClr val="accent3"/>
                </a:solidFill>
              </a:rPr>
              <a:t>population</a:t>
            </a:r>
          </a:p>
        </p:txBody>
      </p:sp>
      <p:sp>
        <p:nvSpPr>
          <p:cNvPr id="31" name="Google Shape;1112;p39">
            <a:extLst>
              <a:ext uri="{FF2B5EF4-FFF2-40B4-BE49-F238E27FC236}">
                <a16:creationId xmlns:a16="http://schemas.microsoft.com/office/drawing/2014/main" id="{3CB600FB-8A97-BECF-3DB4-9FDE476DE006}"/>
              </a:ext>
            </a:extLst>
          </p:cNvPr>
          <p:cNvSpPr txBox="1">
            <a:spLocks/>
          </p:cNvSpPr>
          <p:nvPr/>
        </p:nvSpPr>
        <p:spPr>
          <a:xfrm>
            <a:off x="4158453" y="4378207"/>
            <a:ext cx="2472300" cy="484500"/>
          </a:xfrm>
          <a:prstGeom prst="wedgeRoundRectCallout">
            <a:avLst>
              <a:gd name="adj1" fmla="val -7541"/>
              <a:gd name="adj2" fmla="val 97887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>
                <a:solidFill>
                  <a:schemeClr val="accent3"/>
                </a:solidFill>
              </a:rPr>
              <a:t>currency</a:t>
            </a:r>
          </a:p>
        </p:txBody>
      </p:sp>
      <p:sp>
        <p:nvSpPr>
          <p:cNvPr id="32" name="Google Shape;1112;p39">
            <a:extLst>
              <a:ext uri="{FF2B5EF4-FFF2-40B4-BE49-F238E27FC236}">
                <a16:creationId xmlns:a16="http://schemas.microsoft.com/office/drawing/2014/main" id="{A793C652-DA5D-0EDE-F6E5-51F44B7A42B1}"/>
              </a:ext>
            </a:extLst>
          </p:cNvPr>
          <p:cNvSpPr txBox="1">
            <a:spLocks/>
          </p:cNvSpPr>
          <p:nvPr/>
        </p:nvSpPr>
        <p:spPr>
          <a:xfrm>
            <a:off x="2143079" y="2927117"/>
            <a:ext cx="3006978" cy="729610"/>
          </a:xfrm>
          <a:prstGeom prst="wedgeRoundRectCallout">
            <a:avLst>
              <a:gd name="adj1" fmla="val 38560"/>
              <a:gd name="adj2" fmla="val 1055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3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accent4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>
                <a:solidFill>
                  <a:schemeClr val="accent3"/>
                </a:solidFill>
              </a:rPr>
              <a:t>5 biggest cities of the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 uiExpand="1" build="p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Language Arts for Elementary School: Say &quot;Good Morning&quot; in many languages by Slidesgo">
  <a:themeElements>
    <a:clrScheme name="Simple Light">
      <a:dk1>
        <a:srgbClr val="524371"/>
      </a:dk1>
      <a:lt1>
        <a:srgbClr val="7AE9E9"/>
      </a:lt1>
      <a:dk2>
        <a:srgbClr val="FFBF24"/>
      </a:dk2>
      <a:lt2>
        <a:srgbClr val="DA7B26"/>
      </a:lt2>
      <a:accent1>
        <a:srgbClr val="ED4040"/>
      </a:accent1>
      <a:accent2>
        <a:srgbClr val="00B29D"/>
      </a:accent2>
      <a:accent3>
        <a:srgbClr val="2C2C2C"/>
      </a:accent3>
      <a:accent4>
        <a:srgbClr val="FFFFFF"/>
      </a:accent4>
      <a:accent5>
        <a:srgbClr val="F27089"/>
      </a:accent5>
      <a:accent6>
        <a:srgbClr val="9862FE"/>
      </a:accent6>
      <a:hlink>
        <a:srgbClr val="52437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A1786ED3-4A83-4E52-97FB-5BB8F2F68775}" vid="{F1370A2B-D63B-458B-B1CD-13966C425190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676</Words>
  <Application>Microsoft Macintosh PowerPoint</Application>
  <PresentationFormat>On-screen Show (16:9)</PresentationFormat>
  <Paragraphs>111</Paragraphs>
  <Slides>17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Twinkl</vt:lpstr>
      <vt:lpstr>Nunito Light</vt:lpstr>
      <vt:lpstr>DM Sans</vt:lpstr>
      <vt:lpstr>McLaren</vt:lpstr>
      <vt:lpstr>Arial</vt:lpstr>
      <vt:lpstr>Bebas Neue</vt:lpstr>
      <vt:lpstr>Nunito</vt:lpstr>
      <vt:lpstr>Anaheim</vt:lpstr>
      <vt:lpstr>Language Arts for Elementary School: Say "Good Morning" in many languages by Slidesgo</vt:lpstr>
      <vt:lpstr>Office Theme</vt:lpstr>
      <vt:lpstr>English-speaking Countries</vt:lpstr>
      <vt:lpstr>Objectives</vt:lpstr>
      <vt:lpstr>Everyday English</vt:lpstr>
      <vt:lpstr>Ex 1. (p 128) Listen and read the conversations, paying attention to the highlighted parts.</vt:lpstr>
      <vt:lpstr>Ex 2. (p 128) Work in pairs.</vt:lpstr>
      <vt:lpstr>Interesting facts about English-speaking countries</vt:lpstr>
      <vt:lpstr>Ex 3. (p 129) Work in groups. Discuss and write the name of the country next to the fact.</vt:lpstr>
      <vt:lpstr>Ex 4. (p 129) Work in pairs. Read some facts below and tick the column true for you. Then read out loud and respond to the facts.</vt:lpstr>
      <vt:lpstr>Ex 5. (p 129) Work in groups.</vt:lpstr>
      <vt:lpstr>Union Jack</vt:lpstr>
      <vt:lpstr>Population</vt:lpstr>
      <vt:lpstr>Currency</vt:lpstr>
      <vt:lpstr>UK Cities</vt:lpstr>
      <vt:lpstr>Which sentences  expresses amazement?</vt:lpstr>
      <vt:lpstr>RECAP</vt:lpstr>
      <vt:lpstr>PowerPoint Presentation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English-speaking Countries</dc:title>
  <cp:lastModifiedBy>Ánh Hoàng</cp:lastModifiedBy>
  <cp:revision>2</cp:revision>
  <dcterms:modified xsi:type="dcterms:W3CDTF">2023-03-02T08:37:20Z</dcterms:modified>
</cp:coreProperties>
</file>