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5"/>
  </p:notesMasterIdLst>
  <p:sldIdLst>
    <p:sldId id="284" r:id="rId2"/>
    <p:sldId id="285" r:id="rId3"/>
    <p:sldId id="286" r:id="rId4"/>
    <p:sldId id="287" r:id="rId5"/>
    <p:sldId id="288" r:id="rId6"/>
    <p:sldId id="289" r:id="rId7"/>
    <p:sldId id="256" r:id="rId8"/>
    <p:sldId id="258" r:id="rId9"/>
    <p:sldId id="259" r:id="rId10"/>
    <p:sldId id="262" r:id="rId11"/>
    <p:sldId id="290" r:id="rId12"/>
    <p:sldId id="291" r:id="rId13"/>
    <p:sldId id="292" r:id="rId14"/>
    <p:sldId id="293" r:id="rId15"/>
    <p:sldId id="294" r:id="rId16"/>
    <p:sldId id="265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269" r:id="rId26"/>
    <p:sldId id="271" r:id="rId27"/>
    <p:sldId id="270" r:id="rId28"/>
    <p:sldId id="272" r:id="rId29"/>
    <p:sldId id="276" r:id="rId30"/>
    <p:sldId id="275" r:id="rId31"/>
    <p:sldId id="303" r:id="rId32"/>
    <p:sldId id="266" r:id="rId33"/>
    <p:sldId id="280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randstander" panose="020B0604020202020204" charset="0"/>
      <p:regular r:id="rId40"/>
      <p:bold r:id="rId41"/>
      <p:italic r:id="rId42"/>
      <p:boldItalic r:id="rId43"/>
    </p:embeddedFont>
    <p:embeddedFont>
      <p:font typeface="Quicksand" panose="020B0604020202020204" charset="0"/>
      <p:regular r:id="rId44"/>
      <p:bold r:id="rId45"/>
    </p:embeddedFont>
    <p:embeddedFont>
      <p:font typeface="Quicksand Medium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DC45ED-A3C6-4D86-BB6A-41B84986944E}">
  <a:tblStyle styleId="{E1DC45ED-A3C6-4D86-BB6A-41B8498694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1303be3818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1303be3818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167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621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35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4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3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803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74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731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3e04b66ae5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3e04b66ae5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714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1303be3818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1303be3818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g1303be3818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6" name="Google Shape;1996;g1303be3818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1303be3818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1303be3818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1303be3818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1303be3818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080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1303be3818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1303be3818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40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16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40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303be3818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303be3818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87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79">
            <a:off x="720000" y="3279691"/>
            <a:ext cx="43098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37200"/>
            <a:ext cx="5622600" cy="19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8741293" cy="5618576"/>
            <a:chOff x="0" y="0"/>
            <a:chExt cx="8741293" cy="5618576"/>
          </a:xfrm>
        </p:grpSpPr>
        <p:sp>
          <p:nvSpPr>
            <p:cNvPr id="12" name="Google Shape;12;p2"/>
            <p:cNvSpPr/>
            <p:nvPr/>
          </p:nvSpPr>
          <p:spPr>
            <a:xfrm>
              <a:off x="2627632" y="283731"/>
              <a:ext cx="96937" cy="96787"/>
            </a:xfrm>
            <a:custGeom>
              <a:avLst/>
              <a:gdLst/>
              <a:ahLst/>
              <a:cxnLst/>
              <a:rect l="l" t="t" r="r" b="b"/>
              <a:pathLst>
                <a:path w="1934" h="1931" extrusionOk="0">
                  <a:moveTo>
                    <a:pt x="966" y="369"/>
                  </a:moveTo>
                  <a:cubicBezTo>
                    <a:pt x="1295" y="369"/>
                    <a:pt x="1560" y="634"/>
                    <a:pt x="1560" y="963"/>
                  </a:cubicBezTo>
                  <a:cubicBezTo>
                    <a:pt x="1560" y="1289"/>
                    <a:pt x="1295" y="1554"/>
                    <a:pt x="966" y="1554"/>
                  </a:cubicBezTo>
                  <a:cubicBezTo>
                    <a:pt x="639" y="1554"/>
                    <a:pt x="374" y="1289"/>
                    <a:pt x="374" y="963"/>
                  </a:cubicBezTo>
                  <a:cubicBezTo>
                    <a:pt x="374" y="634"/>
                    <a:pt x="639" y="369"/>
                    <a:pt x="966" y="369"/>
                  </a:cubicBezTo>
                  <a:close/>
                  <a:moveTo>
                    <a:pt x="966" y="0"/>
                  </a:moveTo>
                  <a:cubicBezTo>
                    <a:pt x="433" y="0"/>
                    <a:pt x="0" y="433"/>
                    <a:pt x="0" y="966"/>
                  </a:cubicBezTo>
                  <a:cubicBezTo>
                    <a:pt x="0" y="1498"/>
                    <a:pt x="433" y="1931"/>
                    <a:pt x="966" y="1931"/>
                  </a:cubicBezTo>
                  <a:cubicBezTo>
                    <a:pt x="1496" y="1931"/>
                    <a:pt x="1934" y="1496"/>
                    <a:pt x="1934" y="966"/>
                  </a:cubicBezTo>
                  <a:cubicBezTo>
                    <a:pt x="1934" y="433"/>
                    <a:pt x="1501" y="0"/>
                    <a:pt x="9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24003" y="3041935"/>
              <a:ext cx="232167" cy="291964"/>
            </a:xfrm>
            <a:custGeom>
              <a:avLst/>
              <a:gdLst/>
              <a:ahLst/>
              <a:cxnLst/>
              <a:rect l="l" t="t" r="r" b="b"/>
              <a:pathLst>
                <a:path w="4632" h="5825" extrusionOk="0">
                  <a:moveTo>
                    <a:pt x="2342" y="1"/>
                  </a:moveTo>
                  <a:cubicBezTo>
                    <a:pt x="2312" y="1"/>
                    <a:pt x="2282" y="25"/>
                    <a:pt x="2271" y="72"/>
                  </a:cubicBezTo>
                  <a:cubicBezTo>
                    <a:pt x="1903" y="1891"/>
                    <a:pt x="1529" y="2279"/>
                    <a:pt x="0" y="2739"/>
                  </a:cubicBezTo>
                  <a:cubicBezTo>
                    <a:pt x="1618" y="3258"/>
                    <a:pt x="1925" y="3673"/>
                    <a:pt x="2288" y="5824"/>
                  </a:cubicBezTo>
                  <a:cubicBezTo>
                    <a:pt x="2689" y="3679"/>
                    <a:pt x="3005" y="3272"/>
                    <a:pt x="4631" y="2781"/>
                  </a:cubicBezTo>
                  <a:cubicBezTo>
                    <a:pt x="3111" y="2292"/>
                    <a:pt x="2748" y="1899"/>
                    <a:pt x="2410" y="75"/>
                  </a:cubicBezTo>
                  <a:cubicBezTo>
                    <a:pt x="2402" y="25"/>
                    <a:pt x="2372" y="1"/>
                    <a:pt x="2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155461" y="302062"/>
              <a:ext cx="227918" cy="286718"/>
            </a:xfrm>
            <a:custGeom>
              <a:avLst/>
              <a:gdLst/>
              <a:ahLst/>
              <a:cxnLst/>
              <a:rect l="l" t="t" r="r" b="b"/>
              <a:pathLst>
                <a:path w="4632" h="5827" extrusionOk="0">
                  <a:moveTo>
                    <a:pt x="2341" y="0"/>
                  </a:moveTo>
                  <a:cubicBezTo>
                    <a:pt x="2311" y="0"/>
                    <a:pt x="2282" y="24"/>
                    <a:pt x="2272" y="71"/>
                  </a:cubicBezTo>
                  <a:cubicBezTo>
                    <a:pt x="1901" y="1893"/>
                    <a:pt x="1527" y="2278"/>
                    <a:pt x="1" y="2738"/>
                  </a:cubicBezTo>
                  <a:cubicBezTo>
                    <a:pt x="1619" y="3260"/>
                    <a:pt x="1926" y="3673"/>
                    <a:pt x="2289" y="5826"/>
                  </a:cubicBezTo>
                  <a:cubicBezTo>
                    <a:pt x="2690" y="3681"/>
                    <a:pt x="3003" y="3274"/>
                    <a:pt x="4632" y="2780"/>
                  </a:cubicBezTo>
                  <a:cubicBezTo>
                    <a:pt x="3112" y="2292"/>
                    <a:pt x="2749" y="1898"/>
                    <a:pt x="2411" y="74"/>
                  </a:cubicBezTo>
                  <a:cubicBezTo>
                    <a:pt x="2401" y="25"/>
                    <a:pt x="2371" y="0"/>
                    <a:pt x="2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" y="4287550"/>
              <a:ext cx="1464692" cy="855946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0"/>
              <a:ext cx="1415516" cy="1015016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447675" y="1511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5029797" y="3812478"/>
              <a:ext cx="1183327" cy="1806098"/>
              <a:chOff x="-100675" y="2984623"/>
              <a:chExt cx="908505" cy="138663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97663" y="3300773"/>
                <a:ext cx="610167" cy="107048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33534" extrusionOk="0">
                    <a:moveTo>
                      <a:pt x="2109" y="0"/>
                    </a:moveTo>
                    <a:cubicBezTo>
                      <a:pt x="23" y="3551"/>
                      <a:pt x="0" y="8394"/>
                      <a:pt x="2051" y="12953"/>
                    </a:cubicBezTo>
                    <a:cubicBezTo>
                      <a:pt x="3926" y="17124"/>
                      <a:pt x="7217" y="20603"/>
                      <a:pt x="10155" y="23535"/>
                    </a:cubicBezTo>
                    <a:cubicBezTo>
                      <a:pt x="10509" y="23886"/>
                      <a:pt x="10867" y="24243"/>
                      <a:pt x="11224" y="24595"/>
                    </a:cubicBezTo>
                    <a:cubicBezTo>
                      <a:pt x="13997" y="27348"/>
                      <a:pt x="16859" y="30188"/>
                      <a:pt x="18951" y="33533"/>
                    </a:cubicBezTo>
                    <a:lnTo>
                      <a:pt x="19113" y="33433"/>
                    </a:lnTo>
                    <a:cubicBezTo>
                      <a:pt x="17010" y="30071"/>
                      <a:pt x="14136" y="27217"/>
                      <a:pt x="11358" y="24464"/>
                    </a:cubicBezTo>
                    <a:cubicBezTo>
                      <a:pt x="10998" y="24112"/>
                      <a:pt x="10638" y="23755"/>
                      <a:pt x="10286" y="23404"/>
                    </a:cubicBezTo>
                    <a:cubicBezTo>
                      <a:pt x="7360" y="20480"/>
                      <a:pt x="4082" y="17015"/>
                      <a:pt x="2221" y="12875"/>
                    </a:cubicBezTo>
                    <a:cubicBezTo>
                      <a:pt x="196" y="8372"/>
                      <a:pt x="212" y="3596"/>
                      <a:pt x="2268" y="95"/>
                    </a:cubicBezTo>
                    <a:lnTo>
                      <a:pt x="2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100675" y="3375565"/>
                <a:ext cx="344859" cy="274119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8587" extrusionOk="0">
                    <a:moveTo>
                      <a:pt x="527" y="1"/>
                    </a:moveTo>
                    <a:cubicBezTo>
                      <a:pt x="351" y="1"/>
                      <a:pt x="176" y="5"/>
                      <a:pt x="1" y="14"/>
                    </a:cubicBezTo>
                    <a:cubicBezTo>
                      <a:pt x="676" y="2416"/>
                      <a:pt x="1708" y="4807"/>
                      <a:pt x="3524" y="6515"/>
                    </a:cubicBezTo>
                    <a:cubicBezTo>
                      <a:pt x="4840" y="7750"/>
                      <a:pt x="6642" y="8586"/>
                      <a:pt x="8466" y="8586"/>
                    </a:cubicBezTo>
                    <a:cubicBezTo>
                      <a:pt x="8719" y="8586"/>
                      <a:pt x="8971" y="8570"/>
                      <a:pt x="9224" y="8537"/>
                    </a:cubicBezTo>
                    <a:cubicBezTo>
                      <a:pt x="10150" y="8414"/>
                      <a:pt x="10803" y="8163"/>
                      <a:pt x="10448" y="7153"/>
                    </a:cubicBezTo>
                    <a:cubicBezTo>
                      <a:pt x="10116" y="6219"/>
                      <a:pt x="9556" y="5242"/>
                      <a:pt x="8992" y="4431"/>
                    </a:cubicBezTo>
                    <a:cubicBezTo>
                      <a:pt x="8286" y="3404"/>
                      <a:pt x="7393" y="2508"/>
                      <a:pt x="6364" y="1803"/>
                    </a:cubicBezTo>
                    <a:cubicBezTo>
                      <a:pt x="4657" y="633"/>
                      <a:pt x="2594" y="1"/>
                      <a:pt x="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1261" y="3407455"/>
                <a:ext cx="286888" cy="219531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877" extrusionOk="0">
                    <a:moveTo>
                      <a:pt x="146" y="0"/>
                    </a:moveTo>
                    <a:lnTo>
                      <a:pt x="1" y="115"/>
                    </a:lnTo>
                    <a:cubicBezTo>
                      <a:pt x="37" y="162"/>
                      <a:pt x="3678" y="4827"/>
                      <a:pt x="8920" y="6877"/>
                    </a:cubicBezTo>
                    <a:lnTo>
                      <a:pt x="8987" y="6701"/>
                    </a:lnTo>
                    <a:cubicBezTo>
                      <a:pt x="3795" y="4673"/>
                      <a:pt x="179" y="45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45004" y="3806569"/>
                <a:ext cx="431943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5509" extrusionOk="0">
                    <a:moveTo>
                      <a:pt x="6781" y="1"/>
                    </a:moveTo>
                    <a:cubicBezTo>
                      <a:pt x="6554" y="1"/>
                      <a:pt x="6328" y="8"/>
                      <a:pt x="6101" y="23"/>
                    </a:cubicBezTo>
                    <a:cubicBezTo>
                      <a:pt x="3864" y="171"/>
                      <a:pt x="1682" y="1083"/>
                      <a:pt x="0" y="2568"/>
                    </a:cubicBezTo>
                    <a:cubicBezTo>
                      <a:pt x="2017" y="4032"/>
                      <a:pt x="4310" y="5268"/>
                      <a:pt x="6796" y="5480"/>
                    </a:cubicBezTo>
                    <a:cubicBezTo>
                      <a:pt x="7017" y="5499"/>
                      <a:pt x="7240" y="5508"/>
                      <a:pt x="7464" y="5508"/>
                    </a:cubicBezTo>
                    <a:cubicBezTo>
                      <a:pt x="9311" y="5508"/>
                      <a:pt x="11222" y="4869"/>
                      <a:pt x="12518" y="3533"/>
                    </a:cubicBezTo>
                    <a:cubicBezTo>
                      <a:pt x="13174" y="2861"/>
                      <a:pt x="13531" y="2261"/>
                      <a:pt x="12618" y="1686"/>
                    </a:cubicBezTo>
                    <a:cubicBezTo>
                      <a:pt x="11779" y="1156"/>
                      <a:pt x="10735" y="737"/>
                      <a:pt x="9792" y="450"/>
                    </a:cubicBezTo>
                    <a:cubicBezTo>
                      <a:pt x="8818" y="153"/>
                      <a:pt x="7800" y="1"/>
                      <a:pt x="6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551" y="3872391"/>
                <a:ext cx="35714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978" extrusionOk="0">
                    <a:moveTo>
                      <a:pt x="11134" y="1"/>
                    </a:moveTo>
                    <a:cubicBezTo>
                      <a:pt x="9169" y="599"/>
                      <a:pt x="7154" y="789"/>
                      <a:pt x="5389" y="789"/>
                    </a:cubicBezTo>
                    <a:cubicBezTo>
                      <a:pt x="2366" y="789"/>
                      <a:pt x="80" y="233"/>
                      <a:pt x="45" y="224"/>
                    </a:cubicBezTo>
                    <a:lnTo>
                      <a:pt x="0" y="405"/>
                    </a:lnTo>
                    <a:cubicBezTo>
                      <a:pt x="36" y="416"/>
                      <a:pt x="2344" y="977"/>
                      <a:pt x="5390" y="977"/>
                    </a:cubicBezTo>
                    <a:cubicBezTo>
                      <a:pt x="7173" y="977"/>
                      <a:pt x="9206" y="785"/>
                      <a:pt x="11187" y="179"/>
                    </a:cubicBezTo>
                    <a:lnTo>
                      <a:pt x="11134" y="1"/>
                    </a:lnTo>
                    <a:close/>
                  </a:path>
                </a:pathLst>
              </a:custGeom>
              <a:solidFill>
                <a:srgbClr val="243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97312" y="4085052"/>
                <a:ext cx="424282" cy="177936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5574" extrusionOk="0">
                    <a:moveTo>
                      <a:pt x="7961" y="1"/>
                    </a:moveTo>
                    <a:cubicBezTo>
                      <a:pt x="7167" y="1"/>
                      <a:pt x="6372" y="93"/>
                      <a:pt x="5596" y="277"/>
                    </a:cubicBezTo>
                    <a:cubicBezTo>
                      <a:pt x="3415" y="799"/>
                      <a:pt x="1415" y="2057"/>
                      <a:pt x="0" y="3798"/>
                    </a:cubicBezTo>
                    <a:cubicBezTo>
                      <a:pt x="2012" y="4797"/>
                      <a:pt x="4208" y="5573"/>
                      <a:pt x="6441" y="5573"/>
                    </a:cubicBezTo>
                    <a:cubicBezTo>
                      <a:pt x="6689" y="5573"/>
                      <a:pt x="6936" y="5564"/>
                      <a:pt x="7184" y="5544"/>
                    </a:cubicBezTo>
                    <a:cubicBezTo>
                      <a:pt x="9226" y="5379"/>
                      <a:pt x="11318" y="4392"/>
                      <a:pt x="12504" y="2676"/>
                    </a:cubicBezTo>
                    <a:cubicBezTo>
                      <a:pt x="13040" y="1906"/>
                      <a:pt x="13291" y="1250"/>
                      <a:pt x="12298" y="840"/>
                    </a:cubicBezTo>
                    <a:cubicBezTo>
                      <a:pt x="11382" y="455"/>
                      <a:pt x="10283" y="218"/>
                      <a:pt x="9304" y="90"/>
                    </a:cubicBezTo>
                    <a:cubicBezTo>
                      <a:pt x="8860" y="30"/>
                      <a:pt x="8411" y="1"/>
                      <a:pt x="79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56526" y="4121378"/>
                <a:ext cx="351084" cy="72624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2275" extrusionOk="0">
                    <a:moveTo>
                      <a:pt x="10914" y="1"/>
                    </a:moveTo>
                    <a:cubicBezTo>
                      <a:pt x="7219" y="1842"/>
                      <a:pt x="3049" y="2085"/>
                      <a:pt x="1112" y="2085"/>
                    </a:cubicBezTo>
                    <a:cubicBezTo>
                      <a:pt x="434" y="2085"/>
                      <a:pt x="29" y="2056"/>
                      <a:pt x="14" y="2054"/>
                    </a:cubicBezTo>
                    <a:lnTo>
                      <a:pt x="0" y="2244"/>
                    </a:lnTo>
                    <a:cubicBezTo>
                      <a:pt x="14" y="2244"/>
                      <a:pt x="422" y="2275"/>
                      <a:pt x="1102" y="2275"/>
                    </a:cubicBezTo>
                    <a:cubicBezTo>
                      <a:pt x="3055" y="2275"/>
                      <a:pt x="7265" y="2032"/>
                      <a:pt x="10998" y="168"/>
                    </a:cubicBezTo>
                    <a:lnTo>
                      <a:pt x="10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9982" y="3391686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5528" y="3435322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2177" y="2984623"/>
                <a:ext cx="181862" cy="420387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13169" extrusionOk="0">
                    <a:moveTo>
                      <a:pt x="2974" y="0"/>
                    </a:moveTo>
                    <a:cubicBezTo>
                      <a:pt x="1534" y="2040"/>
                      <a:pt x="329" y="4347"/>
                      <a:pt x="148" y="6835"/>
                    </a:cubicBezTo>
                    <a:cubicBezTo>
                      <a:pt x="0" y="8883"/>
                      <a:pt x="653" y="11098"/>
                      <a:pt x="2168" y="12535"/>
                    </a:cubicBezTo>
                    <a:cubicBezTo>
                      <a:pt x="2553" y="12899"/>
                      <a:pt x="2914" y="13168"/>
                      <a:pt x="3256" y="13168"/>
                    </a:cubicBezTo>
                    <a:cubicBezTo>
                      <a:pt x="3519" y="13168"/>
                      <a:pt x="3771" y="13009"/>
                      <a:pt x="4015" y="12613"/>
                    </a:cubicBezTo>
                    <a:cubicBezTo>
                      <a:pt x="4536" y="11768"/>
                      <a:pt x="4935" y="10716"/>
                      <a:pt x="5214" y="9767"/>
                    </a:cubicBezTo>
                    <a:cubicBezTo>
                      <a:pt x="5560" y="8568"/>
                      <a:pt x="5697" y="7310"/>
                      <a:pt x="5596" y="6068"/>
                    </a:cubicBezTo>
                    <a:cubicBezTo>
                      <a:pt x="5415" y="3833"/>
                      <a:pt x="4481" y="1663"/>
                      <a:pt x="2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68263" y="3044987"/>
                <a:ext cx="60238" cy="357149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188" extrusionOk="0">
                    <a:moveTo>
                      <a:pt x="1340" y="1"/>
                    </a:moveTo>
                    <a:lnTo>
                      <a:pt x="1340" y="1"/>
                    </a:lnTo>
                    <a:cubicBezTo>
                      <a:pt x="1326" y="59"/>
                      <a:pt x="1" y="5826"/>
                      <a:pt x="1708" y="11188"/>
                    </a:cubicBezTo>
                    <a:lnTo>
                      <a:pt x="1887" y="11126"/>
                    </a:lnTo>
                    <a:cubicBezTo>
                      <a:pt x="190" y="5817"/>
                      <a:pt x="1507" y="98"/>
                      <a:pt x="1521" y="43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46074" y="3670669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61620" y="3714306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2"/>
            <p:cNvSpPr/>
            <p:nvPr/>
          </p:nvSpPr>
          <p:spPr>
            <a:xfrm>
              <a:off x="8711381" y="304191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2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6"/>
          <p:cNvSpPr txBox="1">
            <a:spLocks noGrp="1"/>
          </p:cNvSpPr>
          <p:nvPr>
            <p:ph type="subTitle" idx="1"/>
          </p:nvPr>
        </p:nvSpPr>
        <p:spPr>
          <a:xfrm>
            <a:off x="2115125" y="3968925"/>
            <a:ext cx="49137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71" name="Google Shape;671;p16"/>
          <p:cNvGrpSpPr/>
          <p:nvPr/>
        </p:nvGrpSpPr>
        <p:grpSpPr>
          <a:xfrm>
            <a:off x="284042" y="3030942"/>
            <a:ext cx="8859970" cy="2112552"/>
            <a:chOff x="284042" y="3030942"/>
            <a:chExt cx="8859970" cy="2112552"/>
          </a:xfrm>
        </p:grpSpPr>
        <p:sp>
          <p:nvSpPr>
            <p:cNvPr id="672" name="Google Shape;672;p16"/>
            <p:cNvSpPr/>
            <p:nvPr/>
          </p:nvSpPr>
          <p:spPr>
            <a:xfrm>
              <a:off x="1962408" y="4732025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580950" y="3030942"/>
              <a:ext cx="139054" cy="99534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4" name="Google Shape;674;p16"/>
            <p:cNvGrpSpPr/>
            <p:nvPr/>
          </p:nvGrpSpPr>
          <p:grpSpPr>
            <a:xfrm>
              <a:off x="284042" y="3450491"/>
              <a:ext cx="642919" cy="554397"/>
              <a:chOff x="2060017" y="2599491"/>
              <a:chExt cx="642919" cy="554397"/>
            </a:xfrm>
          </p:grpSpPr>
          <p:sp>
            <p:nvSpPr>
              <p:cNvPr id="675" name="Google Shape;675;p16"/>
              <p:cNvSpPr/>
              <p:nvPr/>
            </p:nvSpPr>
            <p:spPr>
              <a:xfrm>
                <a:off x="2063560" y="2632082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6" y="0"/>
                    </a:moveTo>
                    <a:cubicBezTo>
                      <a:pt x="7159" y="0"/>
                      <a:pt x="4678" y="1092"/>
                      <a:pt x="3050" y="4374"/>
                    </a:cubicBezTo>
                    <a:cubicBezTo>
                      <a:pt x="1" y="10511"/>
                      <a:pt x="6883" y="13190"/>
                      <a:pt x="6883" y="13190"/>
                    </a:cubicBezTo>
                    <a:lnTo>
                      <a:pt x="6258" y="16178"/>
                    </a:lnTo>
                    <a:cubicBezTo>
                      <a:pt x="6239" y="16274"/>
                      <a:pt x="6315" y="16346"/>
                      <a:pt x="6396" y="16346"/>
                    </a:cubicBezTo>
                    <a:cubicBezTo>
                      <a:pt x="6430" y="16346"/>
                      <a:pt x="6464" y="16334"/>
                      <a:pt x="6493" y="16306"/>
                    </a:cubicBezTo>
                    <a:lnTo>
                      <a:pt x="8937" y="13974"/>
                    </a:lnTo>
                    <a:cubicBezTo>
                      <a:pt x="8937" y="13974"/>
                      <a:pt x="10311" y="15087"/>
                      <a:pt x="12142" y="15087"/>
                    </a:cubicBezTo>
                    <a:cubicBezTo>
                      <a:pt x="13485" y="15087"/>
                      <a:pt x="15073" y="14489"/>
                      <a:pt x="16544" y="12414"/>
                    </a:cubicBezTo>
                    <a:cubicBezTo>
                      <a:pt x="20029" y="7510"/>
                      <a:pt x="16974" y="3746"/>
                      <a:pt x="14547" y="1754"/>
                    </a:cubicBezTo>
                    <a:cubicBezTo>
                      <a:pt x="13419" y="826"/>
                      <a:pt x="11511" y="0"/>
                      <a:pt x="948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6"/>
              <p:cNvSpPr/>
              <p:nvPr/>
            </p:nvSpPr>
            <p:spPr>
              <a:xfrm>
                <a:off x="2060017" y="2599491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7" y="0"/>
                    </a:moveTo>
                    <a:cubicBezTo>
                      <a:pt x="7160" y="0"/>
                      <a:pt x="4679" y="1092"/>
                      <a:pt x="3050" y="4374"/>
                    </a:cubicBezTo>
                    <a:cubicBezTo>
                      <a:pt x="0" y="10511"/>
                      <a:pt x="6883" y="13190"/>
                      <a:pt x="6883" y="13190"/>
                    </a:cubicBezTo>
                    <a:lnTo>
                      <a:pt x="6258" y="16177"/>
                    </a:lnTo>
                    <a:cubicBezTo>
                      <a:pt x="6238" y="16274"/>
                      <a:pt x="6315" y="16346"/>
                      <a:pt x="6396" y="16346"/>
                    </a:cubicBezTo>
                    <a:cubicBezTo>
                      <a:pt x="6429" y="16346"/>
                      <a:pt x="6464" y="16334"/>
                      <a:pt x="6492" y="16306"/>
                    </a:cubicBezTo>
                    <a:lnTo>
                      <a:pt x="8936" y="13974"/>
                    </a:lnTo>
                    <a:cubicBezTo>
                      <a:pt x="8936" y="13974"/>
                      <a:pt x="10310" y="15087"/>
                      <a:pt x="12141" y="15087"/>
                    </a:cubicBezTo>
                    <a:cubicBezTo>
                      <a:pt x="13483" y="15087"/>
                      <a:pt x="15071" y="14489"/>
                      <a:pt x="16544" y="12414"/>
                    </a:cubicBezTo>
                    <a:cubicBezTo>
                      <a:pt x="20028" y="7507"/>
                      <a:pt x="16973" y="3746"/>
                      <a:pt x="14546" y="1754"/>
                    </a:cubicBezTo>
                    <a:cubicBezTo>
                      <a:pt x="13418" y="826"/>
                      <a:pt x="11511" y="0"/>
                      <a:pt x="94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6"/>
              <p:cNvSpPr/>
              <p:nvPr/>
            </p:nvSpPr>
            <p:spPr>
              <a:xfrm>
                <a:off x="2229839" y="2848350"/>
                <a:ext cx="163188" cy="132127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4139" extrusionOk="0">
                    <a:moveTo>
                      <a:pt x="271" y="0"/>
                    </a:moveTo>
                    <a:cubicBezTo>
                      <a:pt x="163" y="0"/>
                      <a:pt x="61" y="39"/>
                      <a:pt x="28" y="138"/>
                    </a:cubicBezTo>
                    <a:cubicBezTo>
                      <a:pt x="1" y="219"/>
                      <a:pt x="37" y="305"/>
                      <a:pt x="76" y="380"/>
                    </a:cubicBezTo>
                    <a:cubicBezTo>
                      <a:pt x="952" y="2177"/>
                      <a:pt x="2626" y="3566"/>
                      <a:pt x="4551" y="4096"/>
                    </a:cubicBezTo>
                    <a:cubicBezTo>
                      <a:pt x="4630" y="4118"/>
                      <a:pt x="4712" y="4139"/>
                      <a:pt x="4795" y="4139"/>
                    </a:cubicBezTo>
                    <a:cubicBezTo>
                      <a:pt x="4829" y="4139"/>
                      <a:pt x="4863" y="4135"/>
                      <a:pt x="4897" y="4127"/>
                    </a:cubicBezTo>
                    <a:cubicBezTo>
                      <a:pt x="5008" y="4099"/>
                      <a:pt x="5111" y="3990"/>
                      <a:pt x="5095" y="3876"/>
                    </a:cubicBezTo>
                    <a:cubicBezTo>
                      <a:pt x="5084" y="3803"/>
                      <a:pt x="5030" y="3748"/>
                      <a:pt x="4986" y="3692"/>
                    </a:cubicBezTo>
                    <a:cubicBezTo>
                      <a:pt x="4654" y="3321"/>
                      <a:pt x="4325" y="2953"/>
                      <a:pt x="3995" y="2581"/>
                    </a:cubicBezTo>
                    <a:cubicBezTo>
                      <a:pt x="3842" y="2411"/>
                      <a:pt x="3677" y="2194"/>
                      <a:pt x="3753" y="1979"/>
                    </a:cubicBezTo>
                    <a:cubicBezTo>
                      <a:pt x="3795" y="1853"/>
                      <a:pt x="3906" y="1770"/>
                      <a:pt x="3970" y="1658"/>
                    </a:cubicBezTo>
                    <a:cubicBezTo>
                      <a:pt x="4107" y="1438"/>
                      <a:pt x="4046" y="1131"/>
                      <a:pt x="3870" y="938"/>
                    </a:cubicBezTo>
                    <a:cubicBezTo>
                      <a:pt x="3697" y="749"/>
                      <a:pt x="3432" y="657"/>
                      <a:pt x="3172" y="640"/>
                    </a:cubicBezTo>
                    <a:cubicBezTo>
                      <a:pt x="3139" y="638"/>
                      <a:pt x="3107" y="637"/>
                      <a:pt x="3076" y="637"/>
                    </a:cubicBezTo>
                    <a:cubicBezTo>
                      <a:pt x="2783" y="637"/>
                      <a:pt x="2598" y="730"/>
                      <a:pt x="2333" y="866"/>
                    </a:cubicBezTo>
                    <a:cubicBezTo>
                      <a:pt x="2245" y="913"/>
                      <a:pt x="2149" y="933"/>
                      <a:pt x="2052" y="933"/>
                    </a:cubicBezTo>
                    <a:cubicBezTo>
                      <a:pt x="1811" y="933"/>
                      <a:pt x="1557" y="810"/>
                      <a:pt x="1370" y="679"/>
                    </a:cubicBezTo>
                    <a:cubicBezTo>
                      <a:pt x="1063" y="458"/>
                      <a:pt x="801" y="166"/>
                      <a:pt x="447" y="32"/>
                    </a:cubicBezTo>
                    <a:cubicBezTo>
                      <a:pt x="393" y="12"/>
                      <a:pt x="331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6"/>
              <p:cNvSpPr/>
              <p:nvPr/>
            </p:nvSpPr>
            <p:spPr>
              <a:xfrm>
                <a:off x="2319954" y="2655385"/>
                <a:ext cx="228374" cy="180107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56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3477" y="3984"/>
                      <a:pt x="7154" y="5641"/>
                    </a:cubicBezTo>
                    <a:cubicBezTo>
                      <a:pt x="7154" y="5641"/>
                      <a:pt x="5645" y="78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6"/>
              <p:cNvSpPr/>
              <p:nvPr/>
            </p:nvSpPr>
            <p:spPr>
              <a:xfrm>
                <a:off x="2266166" y="2655481"/>
                <a:ext cx="282163" cy="269777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451" extrusionOk="0">
                    <a:moveTo>
                      <a:pt x="1686" y="0"/>
                    </a:moveTo>
                    <a:cubicBezTo>
                      <a:pt x="1686" y="0"/>
                      <a:pt x="1097" y="2676"/>
                      <a:pt x="746" y="3404"/>
                    </a:cubicBezTo>
                    <a:cubicBezTo>
                      <a:pt x="704" y="3493"/>
                      <a:pt x="654" y="3602"/>
                      <a:pt x="606" y="3727"/>
                    </a:cubicBezTo>
                    <a:cubicBezTo>
                      <a:pt x="266" y="4620"/>
                      <a:pt x="1" y="6353"/>
                      <a:pt x="2383" y="7837"/>
                    </a:cubicBezTo>
                    <a:cubicBezTo>
                      <a:pt x="3098" y="8283"/>
                      <a:pt x="3737" y="8451"/>
                      <a:pt x="4299" y="8451"/>
                    </a:cubicBezTo>
                    <a:cubicBezTo>
                      <a:pt x="5868" y="8451"/>
                      <a:pt x="6841" y="7137"/>
                      <a:pt x="7215" y="6883"/>
                    </a:cubicBezTo>
                    <a:cubicBezTo>
                      <a:pt x="7726" y="6540"/>
                      <a:pt x="8839" y="5641"/>
                      <a:pt x="8839" y="5641"/>
                    </a:cubicBezTo>
                    <a:lnTo>
                      <a:pt x="8027" y="5000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6"/>
              <p:cNvSpPr/>
              <p:nvPr/>
            </p:nvSpPr>
            <p:spPr>
              <a:xfrm>
                <a:off x="2403747" y="2844105"/>
                <a:ext cx="171839" cy="127339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3989" extrusionOk="0">
                    <a:moveTo>
                      <a:pt x="3697" y="0"/>
                    </a:moveTo>
                    <a:cubicBezTo>
                      <a:pt x="3248" y="0"/>
                      <a:pt x="2805" y="138"/>
                      <a:pt x="2436" y="402"/>
                    </a:cubicBezTo>
                    <a:lnTo>
                      <a:pt x="2830" y="954"/>
                    </a:lnTo>
                    <a:cubicBezTo>
                      <a:pt x="3084" y="775"/>
                      <a:pt x="3397" y="681"/>
                      <a:pt x="3709" y="681"/>
                    </a:cubicBezTo>
                    <a:cubicBezTo>
                      <a:pt x="3840" y="681"/>
                      <a:pt x="3971" y="697"/>
                      <a:pt x="4096" y="731"/>
                    </a:cubicBezTo>
                    <a:cubicBezTo>
                      <a:pt x="4108" y="731"/>
                      <a:pt x="4113" y="734"/>
                      <a:pt x="4124" y="737"/>
                    </a:cubicBezTo>
                    <a:cubicBezTo>
                      <a:pt x="4361" y="812"/>
                      <a:pt x="4534" y="943"/>
                      <a:pt x="4610" y="1113"/>
                    </a:cubicBezTo>
                    <a:cubicBezTo>
                      <a:pt x="4682" y="1278"/>
                      <a:pt x="4660" y="1481"/>
                      <a:pt x="4557" y="1693"/>
                    </a:cubicBezTo>
                    <a:cubicBezTo>
                      <a:pt x="4423" y="1961"/>
                      <a:pt x="4250" y="2235"/>
                      <a:pt x="4004" y="2544"/>
                    </a:cubicBezTo>
                    <a:cubicBezTo>
                      <a:pt x="3962" y="2597"/>
                      <a:pt x="3923" y="2648"/>
                      <a:pt x="3882" y="2703"/>
                    </a:cubicBezTo>
                    <a:cubicBezTo>
                      <a:pt x="3725" y="2913"/>
                      <a:pt x="3566" y="3130"/>
                      <a:pt x="3393" y="3242"/>
                    </a:cubicBezTo>
                    <a:cubicBezTo>
                      <a:pt x="3318" y="3291"/>
                      <a:pt x="3236" y="3312"/>
                      <a:pt x="3145" y="3312"/>
                    </a:cubicBezTo>
                    <a:cubicBezTo>
                      <a:pt x="2925" y="3312"/>
                      <a:pt x="2656" y="3186"/>
                      <a:pt x="2330" y="3019"/>
                    </a:cubicBezTo>
                    <a:cubicBezTo>
                      <a:pt x="2261" y="2982"/>
                      <a:pt x="2194" y="2949"/>
                      <a:pt x="2130" y="2918"/>
                    </a:cubicBezTo>
                    <a:cubicBezTo>
                      <a:pt x="1697" y="2703"/>
                      <a:pt x="947" y="2193"/>
                      <a:pt x="500" y="1886"/>
                    </a:cubicBezTo>
                    <a:lnTo>
                      <a:pt x="380" y="1805"/>
                    </a:lnTo>
                    <a:lnTo>
                      <a:pt x="1" y="2363"/>
                    </a:lnTo>
                    <a:lnTo>
                      <a:pt x="121" y="2444"/>
                    </a:lnTo>
                    <a:cubicBezTo>
                      <a:pt x="615" y="2781"/>
                      <a:pt x="1357" y="3289"/>
                      <a:pt x="1839" y="3524"/>
                    </a:cubicBezTo>
                    <a:cubicBezTo>
                      <a:pt x="1898" y="3551"/>
                      <a:pt x="1962" y="3582"/>
                      <a:pt x="2029" y="3618"/>
                    </a:cubicBezTo>
                    <a:cubicBezTo>
                      <a:pt x="2244" y="3730"/>
                      <a:pt x="2492" y="3858"/>
                      <a:pt x="2757" y="3931"/>
                    </a:cubicBezTo>
                    <a:cubicBezTo>
                      <a:pt x="2886" y="3966"/>
                      <a:pt x="3019" y="3988"/>
                      <a:pt x="3153" y="3988"/>
                    </a:cubicBezTo>
                    <a:cubicBezTo>
                      <a:pt x="3359" y="3988"/>
                      <a:pt x="3569" y="3936"/>
                      <a:pt x="3770" y="3797"/>
                    </a:cubicBezTo>
                    <a:cubicBezTo>
                      <a:pt x="4041" y="3618"/>
                      <a:pt x="4244" y="3345"/>
                      <a:pt x="4426" y="3105"/>
                    </a:cubicBezTo>
                    <a:cubicBezTo>
                      <a:pt x="4462" y="3052"/>
                      <a:pt x="4501" y="3002"/>
                      <a:pt x="4537" y="2954"/>
                    </a:cubicBezTo>
                    <a:cubicBezTo>
                      <a:pt x="4811" y="2606"/>
                      <a:pt x="5009" y="2299"/>
                      <a:pt x="5162" y="1989"/>
                    </a:cubicBezTo>
                    <a:cubicBezTo>
                      <a:pt x="5357" y="1599"/>
                      <a:pt x="5382" y="1191"/>
                      <a:pt x="5229" y="843"/>
                    </a:cubicBezTo>
                    <a:cubicBezTo>
                      <a:pt x="5073" y="485"/>
                      <a:pt x="4746" y="218"/>
                      <a:pt x="4314" y="89"/>
                    </a:cubicBezTo>
                    <a:cubicBezTo>
                      <a:pt x="4112" y="29"/>
                      <a:pt x="3904" y="0"/>
                      <a:pt x="3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6"/>
              <p:cNvSpPr/>
              <p:nvPr/>
            </p:nvSpPr>
            <p:spPr>
              <a:xfrm>
                <a:off x="2280435" y="2777325"/>
                <a:ext cx="184544" cy="129222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4048" extrusionOk="0">
                    <a:moveTo>
                      <a:pt x="1122" y="185"/>
                    </a:moveTo>
                    <a:cubicBezTo>
                      <a:pt x="1238" y="185"/>
                      <a:pt x="1352" y="197"/>
                      <a:pt x="1459" y="231"/>
                    </a:cubicBezTo>
                    <a:cubicBezTo>
                      <a:pt x="1601" y="276"/>
                      <a:pt x="1730" y="379"/>
                      <a:pt x="1800" y="496"/>
                    </a:cubicBezTo>
                    <a:cubicBezTo>
                      <a:pt x="1825" y="538"/>
                      <a:pt x="1808" y="574"/>
                      <a:pt x="1800" y="588"/>
                    </a:cubicBezTo>
                    <a:cubicBezTo>
                      <a:pt x="1783" y="616"/>
                      <a:pt x="1755" y="633"/>
                      <a:pt x="1716" y="633"/>
                    </a:cubicBezTo>
                    <a:cubicBezTo>
                      <a:pt x="1289" y="630"/>
                      <a:pt x="857" y="555"/>
                      <a:pt x="441" y="424"/>
                    </a:cubicBezTo>
                    <a:cubicBezTo>
                      <a:pt x="430" y="401"/>
                      <a:pt x="421" y="382"/>
                      <a:pt x="430" y="365"/>
                    </a:cubicBezTo>
                    <a:cubicBezTo>
                      <a:pt x="444" y="268"/>
                      <a:pt x="625" y="231"/>
                      <a:pt x="706" y="220"/>
                    </a:cubicBezTo>
                    <a:cubicBezTo>
                      <a:pt x="838" y="203"/>
                      <a:pt x="981" y="185"/>
                      <a:pt x="1122" y="185"/>
                    </a:cubicBezTo>
                    <a:close/>
                    <a:moveTo>
                      <a:pt x="3072" y="978"/>
                    </a:moveTo>
                    <a:cubicBezTo>
                      <a:pt x="3321" y="978"/>
                      <a:pt x="3576" y="1048"/>
                      <a:pt x="3794" y="1188"/>
                    </a:cubicBezTo>
                    <a:cubicBezTo>
                      <a:pt x="3844" y="1216"/>
                      <a:pt x="3833" y="1266"/>
                      <a:pt x="3830" y="1280"/>
                    </a:cubicBezTo>
                    <a:cubicBezTo>
                      <a:pt x="3822" y="1314"/>
                      <a:pt x="3800" y="1344"/>
                      <a:pt x="3750" y="1350"/>
                    </a:cubicBezTo>
                    <a:cubicBezTo>
                      <a:pt x="3640" y="1356"/>
                      <a:pt x="3531" y="1359"/>
                      <a:pt x="3423" y="1359"/>
                    </a:cubicBezTo>
                    <a:cubicBezTo>
                      <a:pt x="3050" y="1359"/>
                      <a:pt x="2680" y="1322"/>
                      <a:pt x="2316" y="1247"/>
                    </a:cubicBezTo>
                    <a:cubicBezTo>
                      <a:pt x="2391" y="1183"/>
                      <a:pt x="2469" y="1132"/>
                      <a:pt x="2544" y="1093"/>
                    </a:cubicBezTo>
                    <a:cubicBezTo>
                      <a:pt x="2707" y="1016"/>
                      <a:pt x="2888" y="978"/>
                      <a:pt x="3072" y="978"/>
                    </a:cubicBezTo>
                    <a:close/>
                    <a:moveTo>
                      <a:pt x="4183" y="2266"/>
                    </a:moveTo>
                    <a:cubicBezTo>
                      <a:pt x="4234" y="2266"/>
                      <a:pt x="4285" y="2271"/>
                      <a:pt x="4333" y="2279"/>
                    </a:cubicBezTo>
                    <a:cubicBezTo>
                      <a:pt x="4539" y="2318"/>
                      <a:pt x="4729" y="2396"/>
                      <a:pt x="4910" y="2508"/>
                    </a:cubicBezTo>
                    <a:cubicBezTo>
                      <a:pt x="4958" y="2541"/>
                      <a:pt x="4952" y="2586"/>
                      <a:pt x="4952" y="2600"/>
                    </a:cubicBezTo>
                    <a:cubicBezTo>
                      <a:pt x="4949" y="2617"/>
                      <a:pt x="4938" y="2656"/>
                      <a:pt x="4891" y="2672"/>
                    </a:cubicBezTo>
                    <a:cubicBezTo>
                      <a:pt x="4740" y="2717"/>
                      <a:pt x="4576" y="2738"/>
                      <a:pt x="4402" y="2738"/>
                    </a:cubicBezTo>
                    <a:cubicBezTo>
                      <a:pt x="4269" y="2738"/>
                      <a:pt x="4129" y="2726"/>
                      <a:pt x="3987" y="2700"/>
                    </a:cubicBezTo>
                    <a:cubicBezTo>
                      <a:pt x="3959" y="2697"/>
                      <a:pt x="3931" y="2686"/>
                      <a:pt x="3900" y="2683"/>
                    </a:cubicBezTo>
                    <a:cubicBezTo>
                      <a:pt x="3842" y="2589"/>
                      <a:pt x="3828" y="2485"/>
                      <a:pt x="3861" y="2407"/>
                    </a:cubicBezTo>
                    <a:cubicBezTo>
                      <a:pt x="3914" y="2302"/>
                      <a:pt x="4047" y="2266"/>
                      <a:pt x="4183" y="2266"/>
                    </a:cubicBezTo>
                    <a:close/>
                    <a:moveTo>
                      <a:pt x="1121" y="1"/>
                    </a:moveTo>
                    <a:cubicBezTo>
                      <a:pt x="970" y="1"/>
                      <a:pt x="821" y="20"/>
                      <a:pt x="681" y="36"/>
                    </a:cubicBezTo>
                    <a:cubicBezTo>
                      <a:pt x="346" y="78"/>
                      <a:pt x="260" y="226"/>
                      <a:pt x="246" y="340"/>
                    </a:cubicBezTo>
                    <a:cubicBezTo>
                      <a:pt x="246" y="346"/>
                      <a:pt x="240" y="351"/>
                      <a:pt x="240" y="357"/>
                    </a:cubicBezTo>
                    <a:cubicBezTo>
                      <a:pt x="176" y="332"/>
                      <a:pt x="109" y="304"/>
                      <a:pt x="42" y="276"/>
                    </a:cubicBezTo>
                    <a:cubicBezTo>
                      <a:pt x="28" y="334"/>
                      <a:pt x="11" y="399"/>
                      <a:pt x="0" y="463"/>
                    </a:cubicBezTo>
                    <a:cubicBezTo>
                      <a:pt x="109" y="507"/>
                      <a:pt x="218" y="546"/>
                      <a:pt x="329" y="583"/>
                    </a:cubicBezTo>
                    <a:cubicBezTo>
                      <a:pt x="371" y="633"/>
                      <a:pt x="430" y="680"/>
                      <a:pt x="502" y="725"/>
                    </a:cubicBezTo>
                    <a:cubicBezTo>
                      <a:pt x="968" y="1012"/>
                      <a:pt x="1473" y="1224"/>
                      <a:pt x="2003" y="1364"/>
                    </a:cubicBezTo>
                    <a:cubicBezTo>
                      <a:pt x="1964" y="1453"/>
                      <a:pt x="1939" y="1545"/>
                      <a:pt x="1945" y="1648"/>
                    </a:cubicBezTo>
                    <a:cubicBezTo>
                      <a:pt x="1950" y="1835"/>
                      <a:pt x="2056" y="2028"/>
                      <a:pt x="2226" y="2170"/>
                    </a:cubicBezTo>
                    <a:cubicBezTo>
                      <a:pt x="2377" y="2296"/>
                      <a:pt x="2558" y="2377"/>
                      <a:pt x="2715" y="2446"/>
                    </a:cubicBezTo>
                    <a:cubicBezTo>
                      <a:pt x="3038" y="2589"/>
                      <a:pt x="3404" y="2753"/>
                      <a:pt x="3791" y="2842"/>
                    </a:cubicBezTo>
                    <a:cubicBezTo>
                      <a:pt x="3875" y="2940"/>
                      <a:pt x="3981" y="3018"/>
                      <a:pt x="4068" y="3080"/>
                    </a:cubicBezTo>
                    <a:cubicBezTo>
                      <a:pt x="4612" y="3465"/>
                      <a:pt x="5119" y="3785"/>
                      <a:pt x="5613" y="4048"/>
                    </a:cubicBezTo>
                    <a:cubicBezTo>
                      <a:pt x="5672" y="4009"/>
                      <a:pt x="5725" y="3967"/>
                      <a:pt x="5781" y="3928"/>
                    </a:cubicBezTo>
                    <a:cubicBezTo>
                      <a:pt x="5267" y="3663"/>
                      <a:pt x="4737" y="3331"/>
                      <a:pt x="4168" y="2932"/>
                    </a:cubicBezTo>
                    <a:lnTo>
                      <a:pt x="4137" y="2909"/>
                    </a:lnTo>
                    <a:lnTo>
                      <a:pt x="4137" y="2909"/>
                    </a:lnTo>
                    <a:cubicBezTo>
                      <a:pt x="4224" y="2919"/>
                      <a:pt x="4310" y="2924"/>
                      <a:pt x="4395" y="2924"/>
                    </a:cubicBezTo>
                    <a:cubicBezTo>
                      <a:pt x="4586" y="2924"/>
                      <a:pt x="4769" y="2899"/>
                      <a:pt x="4938" y="2851"/>
                    </a:cubicBezTo>
                    <a:cubicBezTo>
                      <a:pt x="5044" y="2820"/>
                      <a:pt x="5117" y="2731"/>
                      <a:pt x="5133" y="2625"/>
                    </a:cubicBezTo>
                    <a:cubicBezTo>
                      <a:pt x="5150" y="2513"/>
                      <a:pt x="5100" y="2407"/>
                      <a:pt x="5005" y="2349"/>
                    </a:cubicBezTo>
                    <a:cubicBezTo>
                      <a:pt x="4807" y="2223"/>
                      <a:pt x="4592" y="2139"/>
                      <a:pt x="4363" y="2095"/>
                    </a:cubicBezTo>
                    <a:cubicBezTo>
                      <a:pt x="4301" y="2082"/>
                      <a:pt x="4236" y="2075"/>
                      <a:pt x="4170" y="2075"/>
                    </a:cubicBezTo>
                    <a:cubicBezTo>
                      <a:pt x="3972" y="2075"/>
                      <a:pt x="3776" y="2141"/>
                      <a:pt x="3685" y="2324"/>
                    </a:cubicBezTo>
                    <a:cubicBezTo>
                      <a:pt x="3646" y="2416"/>
                      <a:pt x="3638" y="2519"/>
                      <a:pt x="3666" y="2625"/>
                    </a:cubicBezTo>
                    <a:cubicBezTo>
                      <a:pt x="3351" y="2533"/>
                      <a:pt x="3052" y="2399"/>
                      <a:pt x="2784" y="2279"/>
                    </a:cubicBezTo>
                    <a:cubicBezTo>
                      <a:pt x="2631" y="2212"/>
                      <a:pt x="2469" y="2139"/>
                      <a:pt x="2341" y="2031"/>
                    </a:cubicBezTo>
                    <a:cubicBezTo>
                      <a:pt x="2207" y="1919"/>
                      <a:pt x="2129" y="1777"/>
                      <a:pt x="2126" y="1640"/>
                    </a:cubicBezTo>
                    <a:cubicBezTo>
                      <a:pt x="2120" y="1556"/>
                      <a:pt x="2145" y="1481"/>
                      <a:pt x="2185" y="1411"/>
                    </a:cubicBezTo>
                    <a:cubicBezTo>
                      <a:pt x="2595" y="1502"/>
                      <a:pt x="3014" y="1549"/>
                      <a:pt x="3434" y="1549"/>
                    </a:cubicBezTo>
                    <a:cubicBezTo>
                      <a:pt x="3543" y="1549"/>
                      <a:pt x="3652" y="1546"/>
                      <a:pt x="3761" y="1540"/>
                    </a:cubicBezTo>
                    <a:cubicBezTo>
                      <a:pt x="3878" y="1531"/>
                      <a:pt x="3976" y="1448"/>
                      <a:pt x="4006" y="1330"/>
                    </a:cubicBezTo>
                    <a:cubicBezTo>
                      <a:pt x="4034" y="1213"/>
                      <a:pt x="3990" y="1093"/>
                      <a:pt x="3889" y="1035"/>
                    </a:cubicBezTo>
                    <a:cubicBezTo>
                      <a:pt x="3641" y="877"/>
                      <a:pt x="3350" y="796"/>
                      <a:pt x="3064" y="796"/>
                    </a:cubicBezTo>
                    <a:cubicBezTo>
                      <a:pt x="2853" y="796"/>
                      <a:pt x="2645" y="840"/>
                      <a:pt x="2458" y="929"/>
                    </a:cubicBezTo>
                    <a:cubicBezTo>
                      <a:pt x="2338" y="987"/>
                      <a:pt x="2204" y="1079"/>
                      <a:pt x="2104" y="1202"/>
                    </a:cubicBezTo>
                    <a:cubicBezTo>
                      <a:pt x="1677" y="1096"/>
                      <a:pt x="1269" y="940"/>
                      <a:pt x="887" y="736"/>
                    </a:cubicBezTo>
                    <a:lnTo>
                      <a:pt x="887" y="736"/>
                    </a:lnTo>
                    <a:cubicBezTo>
                      <a:pt x="1158" y="789"/>
                      <a:pt x="1437" y="820"/>
                      <a:pt x="1716" y="828"/>
                    </a:cubicBezTo>
                    <a:cubicBezTo>
                      <a:pt x="1718" y="828"/>
                      <a:pt x="1721" y="828"/>
                      <a:pt x="1724" y="828"/>
                    </a:cubicBezTo>
                    <a:cubicBezTo>
                      <a:pt x="1826" y="828"/>
                      <a:pt x="1912" y="776"/>
                      <a:pt x="1964" y="689"/>
                    </a:cubicBezTo>
                    <a:cubicBezTo>
                      <a:pt x="2017" y="602"/>
                      <a:pt x="2017" y="496"/>
                      <a:pt x="1964" y="410"/>
                    </a:cubicBezTo>
                    <a:cubicBezTo>
                      <a:pt x="1869" y="248"/>
                      <a:pt x="1702" y="120"/>
                      <a:pt x="1518" y="58"/>
                    </a:cubicBezTo>
                    <a:cubicBezTo>
                      <a:pt x="1387" y="15"/>
                      <a:pt x="1253" y="1"/>
                      <a:pt x="1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6"/>
              <p:cNvSpPr/>
              <p:nvPr/>
            </p:nvSpPr>
            <p:spPr>
              <a:xfrm>
                <a:off x="2266166" y="2774452"/>
                <a:ext cx="282163" cy="150802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4724" extrusionOk="0">
                    <a:moveTo>
                      <a:pt x="606" y="0"/>
                    </a:moveTo>
                    <a:lnTo>
                      <a:pt x="606" y="0"/>
                    </a:lnTo>
                    <a:cubicBezTo>
                      <a:pt x="266" y="893"/>
                      <a:pt x="1" y="2626"/>
                      <a:pt x="2383" y="4110"/>
                    </a:cubicBezTo>
                    <a:cubicBezTo>
                      <a:pt x="3098" y="4556"/>
                      <a:pt x="3737" y="4724"/>
                      <a:pt x="4299" y="4724"/>
                    </a:cubicBezTo>
                    <a:cubicBezTo>
                      <a:pt x="5868" y="4724"/>
                      <a:pt x="6841" y="3410"/>
                      <a:pt x="7215" y="3156"/>
                    </a:cubicBezTo>
                    <a:cubicBezTo>
                      <a:pt x="7726" y="2813"/>
                      <a:pt x="8839" y="1914"/>
                      <a:pt x="8839" y="1914"/>
                    </a:cubicBezTo>
                    <a:lnTo>
                      <a:pt x="8021" y="1270"/>
                    </a:lnTo>
                    <a:cubicBezTo>
                      <a:pt x="6958" y="1487"/>
                      <a:pt x="5843" y="1672"/>
                      <a:pt x="5028" y="1697"/>
                    </a:cubicBezTo>
                    <a:cubicBezTo>
                      <a:pt x="5004" y="1697"/>
                      <a:pt x="4981" y="1698"/>
                      <a:pt x="4957" y="1698"/>
                    </a:cubicBezTo>
                    <a:cubicBezTo>
                      <a:pt x="3668" y="1698"/>
                      <a:pt x="1847" y="751"/>
                      <a:pt x="60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3" name="Google Shape;683;p16"/>
            <p:cNvSpPr/>
            <p:nvPr/>
          </p:nvSpPr>
          <p:spPr>
            <a:xfrm>
              <a:off x="7982555" y="4464775"/>
              <a:ext cx="1161457" cy="678719"/>
            </a:xfrm>
            <a:custGeom>
              <a:avLst/>
              <a:gdLst/>
              <a:ahLst/>
              <a:cxnLst/>
              <a:rect l="l" t="t" r="r" b="b"/>
              <a:pathLst>
                <a:path w="33010" h="19290" extrusionOk="0">
                  <a:moveTo>
                    <a:pt x="33010" y="1"/>
                  </a:moveTo>
                  <a:cubicBezTo>
                    <a:pt x="31314" y="986"/>
                    <a:pt x="29668" y="2035"/>
                    <a:pt x="28239" y="3301"/>
                  </a:cubicBezTo>
                  <a:cubicBezTo>
                    <a:pt x="26317" y="5006"/>
                    <a:pt x="24794" y="7171"/>
                    <a:pt x="24462" y="9567"/>
                  </a:cubicBezTo>
                  <a:cubicBezTo>
                    <a:pt x="23674" y="9319"/>
                    <a:pt x="22839" y="9198"/>
                    <a:pt x="22004" y="9198"/>
                  </a:cubicBezTo>
                  <a:cubicBezTo>
                    <a:pt x="20741" y="9198"/>
                    <a:pt x="19476" y="9476"/>
                    <a:pt x="18372" y="10016"/>
                  </a:cubicBezTo>
                  <a:cubicBezTo>
                    <a:pt x="16539" y="10920"/>
                    <a:pt x="15172" y="12541"/>
                    <a:pt x="14714" y="14363"/>
                  </a:cubicBezTo>
                  <a:cubicBezTo>
                    <a:pt x="13218" y="13637"/>
                    <a:pt x="11513" y="13274"/>
                    <a:pt x="9809" y="13274"/>
                  </a:cubicBezTo>
                  <a:cubicBezTo>
                    <a:pt x="8190" y="13274"/>
                    <a:pt x="6572" y="13602"/>
                    <a:pt x="5131" y="14257"/>
                  </a:cubicBezTo>
                  <a:cubicBezTo>
                    <a:pt x="3329" y="15077"/>
                    <a:pt x="668" y="17183"/>
                    <a:pt x="1" y="19289"/>
                  </a:cubicBezTo>
                  <a:lnTo>
                    <a:pt x="33010" y="19289"/>
                  </a:lnTo>
                  <a:lnTo>
                    <a:pt x="3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9"/>
          <p:cNvSpPr txBox="1">
            <a:spLocks noGrp="1"/>
          </p:cNvSpPr>
          <p:nvPr>
            <p:ph type="title"/>
          </p:nvPr>
        </p:nvSpPr>
        <p:spPr>
          <a:xfrm>
            <a:off x="720000" y="1934546"/>
            <a:ext cx="22863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4" name="Google Shape;844;p19"/>
          <p:cNvSpPr txBox="1">
            <a:spLocks noGrp="1"/>
          </p:cNvSpPr>
          <p:nvPr>
            <p:ph type="subTitle" idx="1"/>
          </p:nvPr>
        </p:nvSpPr>
        <p:spPr>
          <a:xfrm>
            <a:off x="720000" y="3218854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9"/>
          <p:cNvSpPr txBox="1">
            <a:spLocks noGrp="1"/>
          </p:cNvSpPr>
          <p:nvPr>
            <p:ph type="title" idx="2"/>
          </p:nvPr>
        </p:nvSpPr>
        <p:spPr>
          <a:xfrm>
            <a:off x="3428855" y="1934557"/>
            <a:ext cx="22863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6" name="Google Shape;846;p19"/>
          <p:cNvSpPr txBox="1">
            <a:spLocks noGrp="1"/>
          </p:cNvSpPr>
          <p:nvPr>
            <p:ph type="subTitle" idx="3"/>
          </p:nvPr>
        </p:nvSpPr>
        <p:spPr>
          <a:xfrm>
            <a:off x="3428853" y="3218867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9"/>
          <p:cNvSpPr txBox="1">
            <a:spLocks noGrp="1"/>
          </p:cNvSpPr>
          <p:nvPr>
            <p:ph type="title" idx="4"/>
          </p:nvPr>
        </p:nvSpPr>
        <p:spPr>
          <a:xfrm>
            <a:off x="6137698" y="1934546"/>
            <a:ext cx="22863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8" name="Google Shape;848;p19"/>
          <p:cNvSpPr txBox="1">
            <a:spLocks noGrp="1"/>
          </p:cNvSpPr>
          <p:nvPr>
            <p:ph type="subTitle" idx="5"/>
          </p:nvPr>
        </p:nvSpPr>
        <p:spPr>
          <a:xfrm>
            <a:off x="6137694" y="3218879"/>
            <a:ext cx="2286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50" name="Google Shape;850;p19"/>
          <p:cNvGrpSpPr/>
          <p:nvPr/>
        </p:nvGrpSpPr>
        <p:grpSpPr>
          <a:xfrm>
            <a:off x="15" y="18"/>
            <a:ext cx="9144026" cy="5143489"/>
            <a:chOff x="15" y="18"/>
            <a:chExt cx="9144026" cy="5143489"/>
          </a:xfrm>
        </p:grpSpPr>
        <p:sp>
          <p:nvSpPr>
            <p:cNvPr id="851" name="Google Shape;851;p19"/>
            <p:cNvSpPr/>
            <p:nvPr/>
          </p:nvSpPr>
          <p:spPr>
            <a:xfrm rot="5400000">
              <a:off x="-413870" y="413903"/>
              <a:ext cx="1991681" cy="1163910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6587251" y="3649400"/>
              <a:ext cx="2556790" cy="1494107"/>
            </a:xfrm>
            <a:custGeom>
              <a:avLst/>
              <a:gdLst/>
              <a:ahLst/>
              <a:cxnLst/>
              <a:rect l="l" t="t" r="r" b="b"/>
              <a:pathLst>
                <a:path w="33010" h="19290" extrusionOk="0">
                  <a:moveTo>
                    <a:pt x="33010" y="1"/>
                  </a:moveTo>
                  <a:cubicBezTo>
                    <a:pt x="31314" y="986"/>
                    <a:pt x="29668" y="2035"/>
                    <a:pt x="28239" y="3301"/>
                  </a:cubicBezTo>
                  <a:cubicBezTo>
                    <a:pt x="26317" y="5006"/>
                    <a:pt x="24794" y="7171"/>
                    <a:pt x="24462" y="9567"/>
                  </a:cubicBezTo>
                  <a:cubicBezTo>
                    <a:pt x="23674" y="9319"/>
                    <a:pt x="22839" y="9198"/>
                    <a:pt x="22004" y="9198"/>
                  </a:cubicBezTo>
                  <a:cubicBezTo>
                    <a:pt x="20741" y="9198"/>
                    <a:pt x="19476" y="9476"/>
                    <a:pt x="18372" y="10016"/>
                  </a:cubicBezTo>
                  <a:cubicBezTo>
                    <a:pt x="16539" y="10920"/>
                    <a:pt x="15172" y="12541"/>
                    <a:pt x="14714" y="14363"/>
                  </a:cubicBezTo>
                  <a:cubicBezTo>
                    <a:pt x="13218" y="13637"/>
                    <a:pt x="11513" y="13274"/>
                    <a:pt x="9809" y="13274"/>
                  </a:cubicBezTo>
                  <a:cubicBezTo>
                    <a:pt x="8190" y="13274"/>
                    <a:pt x="6572" y="13602"/>
                    <a:pt x="5131" y="14257"/>
                  </a:cubicBezTo>
                  <a:cubicBezTo>
                    <a:pt x="3329" y="15077"/>
                    <a:pt x="668" y="17183"/>
                    <a:pt x="1" y="19289"/>
                  </a:cubicBezTo>
                  <a:lnTo>
                    <a:pt x="33010" y="19289"/>
                  </a:lnTo>
                  <a:lnTo>
                    <a:pt x="3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4718350" y="14580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4954300" y="44007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5" name="Google Shape;855;p19"/>
            <p:cNvGrpSpPr/>
            <p:nvPr/>
          </p:nvGrpSpPr>
          <p:grpSpPr>
            <a:xfrm>
              <a:off x="3914799" y="4545411"/>
              <a:ext cx="460271" cy="242423"/>
              <a:chOff x="2139087" y="3177237"/>
              <a:chExt cx="347532" cy="183043"/>
            </a:xfrm>
          </p:grpSpPr>
          <p:sp>
            <p:nvSpPr>
              <p:cNvPr id="856" name="Google Shape;856;p19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9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8" name="Google Shape;858;p19"/>
            <p:cNvGrpSpPr/>
            <p:nvPr/>
          </p:nvGrpSpPr>
          <p:grpSpPr>
            <a:xfrm>
              <a:off x="7333334" y="249520"/>
              <a:ext cx="303430" cy="335096"/>
              <a:chOff x="1468417" y="2737328"/>
              <a:chExt cx="229108" cy="253017"/>
            </a:xfrm>
          </p:grpSpPr>
          <p:sp>
            <p:nvSpPr>
              <p:cNvPr id="859" name="Google Shape;859;p19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9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1" name="Google Shape;861;p19"/>
            <p:cNvSpPr/>
            <p:nvPr/>
          </p:nvSpPr>
          <p:spPr>
            <a:xfrm>
              <a:off x="1339552" y="4633356"/>
              <a:ext cx="213628" cy="213641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3744128" y="145797"/>
              <a:ext cx="215531" cy="164892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812993" y="249524"/>
              <a:ext cx="285204" cy="191021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4" name="Google Shape;864;p19"/>
            <p:cNvGrpSpPr/>
            <p:nvPr/>
          </p:nvGrpSpPr>
          <p:grpSpPr>
            <a:xfrm>
              <a:off x="403654" y="3910002"/>
              <a:ext cx="191347" cy="351830"/>
              <a:chOff x="1192264" y="2259208"/>
              <a:chExt cx="144479" cy="265652"/>
            </a:xfrm>
          </p:grpSpPr>
          <p:sp>
            <p:nvSpPr>
              <p:cNvPr id="865" name="Google Shape;865;p19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9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7" name="Google Shape;867;p19"/>
            <p:cNvGrpSpPr/>
            <p:nvPr/>
          </p:nvGrpSpPr>
          <p:grpSpPr>
            <a:xfrm>
              <a:off x="8590215" y="1916254"/>
              <a:ext cx="319448" cy="302577"/>
              <a:chOff x="2228946" y="2261027"/>
              <a:chExt cx="241202" cy="228463"/>
            </a:xfrm>
          </p:grpSpPr>
          <p:sp>
            <p:nvSpPr>
              <p:cNvPr id="868" name="Google Shape;868;p19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9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9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9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2" name="Google Shape;872;p19"/>
            <p:cNvSpPr/>
            <p:nvPr/>
          </p:nvSpPr>
          <p:spPr>
            <a:xfrm>
              <a:off x="4317254" y="4781450"/>
              <a:ext cx="264023" cy="289026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8826292" y="1174497"/>
              <a:ext cx="127636" cy="160622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489899" y="4715166"/>
              <a:ext cx="184161" cy="131829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8590214" y="1479786"/>
              <a:ext cx="165136" cy="207806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8801473" y="2514818"/>
              <a:ext cx="75085" cy="64984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8724840" y="950999"/>
              <a:ext cx="50226" cy="43506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4787142" y="4821199"/>
              <a:ext cx="39614" cy="342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9" name="Google Shape;879;p19"/>
            <p:cNvGrpSpPr/>
            <p:nvPr/>
          </p:nvGrpSpPr>
          <p:grpSpPr>
            <a:xfrm>
              <a:off x="4146855" y="202426"/>
              <a:ext cx="129202" cy="128399"/>
              <a:chOff x="6707303" y="2342619"/>
              <a:chExt cx="97555" cy="96949"/>
            </a:xfrm>
          </p:grpSpPr>
          <p:sp>
            <p:nvSpPr>
              <p:cNvPr id="880" name="Google Shape;880;p19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9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9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9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19"/>
            <p:cNvSpPr/>
            <p:nvPr/>
          </p:nvSpPr>
          <p:spPr>
            <a:xfrm>
              <a:off x="7849798" y="234143"/>
              <a:ext cx="75085" cy="64984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8647677" y="2770124"/>
              <a:ext cx="50226" cy="43506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1163917" y="4846999"/>
              <a:ext cx="39614" cy="342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3405423" y="249518"/>
              <a:ext cx="75085" cy="64984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3273327" y="330824"/>
              <a:ext cx="50226" cy="43506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6617617" y="327887"/>
              <a:ext cx="39614" cy="342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213898" y="4484543"/>
              <a:ext cx="75085" cy="64984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291727" y="4290449"/>
              <a:ext cx="50226" cy="43506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3611742" y="4846999"/>
              <a:ext cx="39614" cy="342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1"/>
          <p:cNvSpPr txBox="1">
            <a:spLocks noGrp="1"/>
          </p:cNvSpPr>
          <p:nvPr>
            <p:ph type="title"/>
          </p:nvPr>
        </p:nvSpPr>
        <p:spPr>
          <a:xfrm>
            <a:off x="720000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1"/>
          </p:nvPr>
        </p:nvSpPr>
        <p:spPr>
          <a:xfrm>
            <a:off x="72000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title" idx="2"/>
          </p:nvPr>
        </p:nvSpPr>
        <p:spPr>
          <a:xfrm>
            <a:off x="3419271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subTitle" idx="3"/>
          </p:nvPr>
        </p:nvSpPr>
        <p:spPr>
          <a:xfrm>
            <a:off x="3419271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 idx="4"/>
          </p:nvPr>
        </p:nvSpPr>
        <p:spPr>
          <a:xfrm>
            <a:off x="720000" y="3684450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subTitle" idx="5"/>
          </p:nvPr>
        </p:nvSpPr>
        <p:spPr>
          <a:xfrm>
            <a:off x="72000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title" idx="6"/>
          </p:nvPr>
        </p:nvSpPr>
        <p:spPr>
          <a:xfrm>
            <a:off x="3419271" y="3684450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subTitle" idx="7"/>
          </p:nvPr>
        </p:nvSpPr>
        <p:spPr>
          <a:xfrm>
            <a:off x="3419271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title" idx="8"/>
          </p:nvPr>
        </p:nvSpPr>
        <p:spPr>
          <a:xfrm>
            <a:off x="6118550" y="1970075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subTitle" idx="9"/>
          </p:nvPr>
        </p:nvSpPr>
        <p:spPr>
          <a:xfrm>
            <a:off x="611855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title" idx="13"/>
          </p:nvPr>
        </p:nvSpPr>
        <p:spPr>
          <a:xfrm>
            <a:off x="6118550" y="3684450"/>
            <a:ext cx="23055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7" name="Google Shape;957;p21"/>
          <p:cNvSpPr txBox="1">
            <a:spLocks noGrp="1"/>
          </p:cNvSpPr>
          <p:nvPr>
            <p:ph type="subTitle" idx="14"/>
          </p:nvPr>
        </p:nvSpPr>
        <p:spPr>
          <a:xfrm>
            <a:off x="611855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1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9" name="Google Shape;959;p21"/>
          <p:cNvGrpSpPr/>
          <p:nvPr/>
        </p:nvGrpSpPr>
        <p:grpSpPr>
          <a:xfrm>
            <a:off x="-405000" y="0"/>
            <a:ext cx="9549000" cy="4951825"/>
            <a:chOff x="-405000" y="0"/>
            <a:chExt cx="9549000" cy="4951825"/>
          </a:xfrm>
        </p:grpSpPr>
        <p:sp>
          <p:nvSpPr>
            <p:cNvPr id="960" name="Google Shape;960;p21"/>
            <p:cNvSpPr/>
            <p:nvPr/>
          </p:nvSpPr>
          <p:spPr>
            <a:xfrm>
              <a:off x="0" y="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8019125" y="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3" y="2"/>
                    <a:pt x="2" y="1"/>
                    <a:pt x="0" y="0"/>
                  </a:cubicBezTo>
                  <a:close/>
                  <a:moveTo>
                    <a:pt x="4" y="3"/>
                  </a:moveTo>
                  <a:cubicBezTo>
                    <a:pt x="1858" y="1617"/>
                    <a:pt x="4131" y="2748"/>
                    <a:pt x="6557" y="3169"/>
                  </a:cubicBezTo>
                  <a:cubicBezTo>
                    <a:pt x="9078" y="3610"/>
                    <a:pt x="11757" y="3340"/>
                    <a:pt x="14117" y="4327"/>
                  </a:cubicBezTo>
                  <a:cubicBezTo>
                    <a:pt x="16778" y="5437"/>
                    <a:pt x="18553" y="7920"/>
                    <a:pt x="20458" y="10082"/>
                  </a:cubicBezTo>
                  <a:cubicBezTo>
                    <a:pt x="22276" y="12151"/>
                    <a:pt x="24649" y="14132"/>
                    <a:pt x="27365" y="14132"/>
                  </a:cubicBezTo>
                  <a:cubicBezTo>
                    <a:pt x="27492" y="14132"/>
                    <a:pt x="27619" y="14128"/>
                    <a:pt x="27748" y="14119"/>
                  </a:cubicBezTo>
                  <a:cubicBezTo>
                    <a:pt x="29289" y="14012"/>
                    <a:pt x="30846" y="13255"/>
                    <a:pt x="32328" y="13255"/>
                  </a:cubicBezTo>
                  <a:cubicBezTo>
                    <a:pt x="32770" y="13255"/>
                    <a:pt x="33205" y="13323"/>
                    <a:pt x="33631" y="13494"/>
                  </a:cubicBezTo>
                  <a:cubicBezTo>
                    <a:pt x="34901" y="14008"/>
                    <a:pt x="35648" y="15305"/>
                    <a:pt x="36243" y="16535"/>
                  </a:cubicBezTo>
                  <a:cubicBezTo>
                    <a:pt x="37520" y="19166"/>
                    <a:pt x="38555" y="21917"/>
                    <a:pt x="40001" y="24467"/>
                  </a:cubicBezTo>
                  <a:cubicBezTo>
                    <a:pt x="41186" y="26559"/>
                    <a:pt x="43044" y="28992"/>
                    <a:pt x="44994" y="29642"/>
                  </a:cubicBezTo>
                  <a:lnTo>
                    <a:pt x="44994" y="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-405000" y="32024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7852500" y="471920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4" name="Google Shape;964;p21"/>
            <p:cNvGrpSpPr/>
            <p:nvPr/>
          </p:nvGrpSpPr>
          <p:grpSpPr>
            <a:xfrm>
              <a:off x="8555874" y="838012"/>
              <a:ext cx="347532" cy="183043"/>
              <a:chOff x="2139087" y="3177237"/>
              <a:chExt cx="347532" cy="183043"/>
            </a:xfrm>
          </p:grpSpPr>
          <p:sp>
            <p:nvSpPr>
              <p:cNvPr id="965" name="Google Shape;965;p21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1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7" name="Google Shape;967;p21"/>
            <p:cNvSpPr/>
            <p:nvPr/>
          </p:nvSpPr>
          <p:spPr>
            <a:xfrm>
              <a:off x="163481" y="2696305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7381933" y="263712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9" name="Google Shape;969;p21"/>
            <p:cNvGrpSpPr/>
            <p:nvPr/>
          </p:nvGrpSpPr>
          <p:grpSpPr>
            <a:xfrm>
              <a:off x="444489" y="1443983"/>
              <a:ext cx="144479" cy="265652"/>
              <a:chOff x="1192264" y="2259208"/>
              <a:chExt cx="144479" cy="265652"/>
            </a:xfrm>
          </p:grpSpPr>
          <p:sp>
            <p:nvSpPr>
              <p:cNvPr id="970" name="Google Shape;970;p21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1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2" name="Google Shape;972;p21"/>
            <p:cNvGrpSpPr/>
            <p:nvPr/>
          </p:nvGrpSpPr>
          <p:grpSpPr>
            <a:xfrm>
              <a:off x="4633258" y="4721277"/>
              <a:ext cx="241202" cy="228463"/>
              <a:chOff x="2228946" y="2261027"/>
              <a:chExt cx="241202" cy="228463"/>
            </a:xfrm>
          </p:grpSpPr>
          <p:sp>
            <p:nvSpPr>
              <p:cNvPr id="973" name="Google Shape;973;p21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1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1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1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1"/>
            <p:cNvSpPr/>
            <p:nvPr/>
          </p:nvSpPr>
          <p:spPr>
            <a:xfrm>
              <a:off x="4178574" y="4726394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8506223" y="1709626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7894447" y="184094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3956542" y="48955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3836756" y="486270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3893056" y="480261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3" name="Google Shape;983;p21"/>
            <p:cNvGrpSpPr/>
            <p:nvPr/>
          </p:nvGrpSpPr>
          <p:grpSpPr>
            <a:xfrm>
              <a:off x="8746203" y="1307419"/>
              <a:ext cx="97555" cy="96949"/>
              <a:chOff x="6707303" y="2342619"/>
              <a:chExt cx="97555" cy="96949"/>
            </a:xfrm>
          </p:grpSpPr>
          <p:sp>
            <p:nvSpPr>
              <p:cNvPr id="984" name="Google Shape;984;p21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1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1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1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8" name="Google Shape;988;p21"/>
            <p:cNvSpPr/>
            <p:nvPr/>
          </p:nvSpPr>
          <p:spPr>
            <a:xfrm>
              <a:off x="8766629" y="174573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259131" y="183090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469356" y="264756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7189356" y="1555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6929042" y="26371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22"/>
          <p:cNvSpPr txBox="1">
            <a:spLocks noGrp="1"/>
          </p:cNvSpPr>
          <p:nvPr>
            <p:ph type="title" hasCustomPrompt="1"/>
          </p:nvPr>
        </p:nvSpPr>
        <p:spPr>
          <a:xfrm rot="-553">
            <a:off x="720013" y="3837150"/>
            <a:ext cx="1865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5" name="Google Shape;995;p22"/>
          <p:cNvSpPr txBox="1">
            <a:spLocks noGrp="1"/>
          </p:cNvSpPr>
          <p:nvPr>
            <p:ph type="subTitle" idx="1"/>
          </p:nvPr>
        </p:nvSpPr>
        <p:spPr>
          <a:xfrm>
            <a:off x="720000" y="1597825"/>
            <a:ext cx="1865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2"/>
          <p:cNvSpPr txBox="1">
            <a:spLocks noGrp="1"/>
          </p:cNvSpPr>
          <p:nvPr>
            <p:ph type="title" idx="2"/>
          </p:nvPr>
        </p:nvSpPr>
        <p:spPr>
          <a:xfrm>
            <a:off x="720000" y="1260571"/>
            <a:ext cx="18654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7" name="Google Shape;997;p22"/>
          <p:cNvSpPr txBox="1">
            <a:spLocks noGrp="1"/>
          </p:cNvSpPr>
          <p:nvPr>
            <p:ph type="title" idx="3" hasCustomPrompt="1"/>
          </p:nvPr>
        </p:nvSpPr>
        <p:spPr>
          <a:xfrm rot="-553">
            <a:off x="2666204" y="3837150"/>
            <a:ext cx="1865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8" name="Google Shape;998;p22"/>
          <p:cNvSpPr txBox="1">
            <a:spLocks noGrp="1"/>
          </p:cNvSpPr>
          <p:nvPr>
            <p:ph type="subTitle" idx="4"/>
          </p:nvPr>
        </p:nvSpPr>
        <p:spPr>
          <a:xfrm>
            <a:off x="2666192" y="1597825"/>
            <a:ext cx="1865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2"/>
          <p:cNvSpPr txBox="1">
            <a:spLocks noGrp="1"/>
          </p:cNvSpPr>
          <p:nvPr>
            <p:ph type="title" idx="5"/>
          </p:nvPr>
        </p:nvSpPr>
        <p:spPr>
          <a:xfrm>
            <a:off x="2666192" y="1260571"/>
            <a:ext cx="18654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0" name="Google Shape;1000;p22"/>
          <p:cNvSpPr txBox="1">
            <a:spLocks noGrp="1"/>
          </p:cNvSpPr>
          <p:nvPr>
            <p:ph type="title" idx="6" hasCustomPrompt="1"/>
          </p:nvPr>
        </p:nvSpPr>
        <p:spPr>
          <a:xfrm rot="-553">
            <a:off x="4612396" y="3837150"/>
            <a:ext cx="1865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1" name="Google Shape;1001;p22"/>
          <p:cNvSpPr txBox="1">
            <a:spLocks noGrp="1"/>
          </p:cNvSpPr>
          <p:nvPr>
            <p:ph type="subTitle" idx="7"/>
          </p:nvPr>
        </p:nvSpPr>
        <p:spPr>
          <a:xfrm>
            <a:off x="4612383" y="1597825"/>
            <a:ext cx="1865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2"/>
          <p:cNvSpPr txBox="1">
            <a:spLocks noGrp="1"/>
          </p:cNvSpPr>
          <p:nvPr>
            <p:ph type="title" idx="8"/>
          </p:nvPr>
        </p:nvSpPr>
        <p:spPr>
          <a:xfrm>
            <a:off x="4612384" y="1260571"/>
            <a:ext cx="18654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3" name="Google Shape;1003;p22"/>
          <p:cNvSpPr txBox="1">
            <a:spLocks noGrp="1"/>
          </p:cNvSpPr>
          <p:nvPr>
            <p:ph type="title" idx="9" hasCustomPrompt="1"/>
          </p:nvPr>
        </p:nvSpPr>
        <p:spPr>
          <a:xfrm rot="-553">
            <a:off x="6558588" y="3837150"/>
            <a:ext cx="1865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4" name="Google Shape;1004;p22"/>
          <p:cNvSpPr txBox="1">
            <a:spLocks noGrp="1"/>
          </p:cNvSpPr>
          <p:nvPr>
            <p:ph type="subTitle" idx="13"/>
          </p:nvPr>
        </p:nvSpPr>
        <p:spPr>
          <a:xfrm>
            <a:off x="6558575" y="1597825"/>
            <a:ext cx="18654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22"/>
          <p:cNvSpPr txBox="1">
            <a:spLocks noGrp="1"/>
          </p:cNvSpPr>
          <p:nvPr>
            <p:ph type="title" idx="14"/>
          </p:nvPr>
        </p:nvSpPr>
        <p:spPr>
          <a:xfrm>
            <a:off x="6558575" y="1260571"/>
            <a:ext cx="18654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6" name="Google Shape;1006;p22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07" name="Google Shape;1007;p22"/>
          <p:cNvGrpSpPr/>
          <p:nvPr/>
        </p:nvGrpSpPr>
        <p:grpSpPr>
          <a:xfrm>
            <a:off x="0" y="-12"/>
            <a:ext cx="9143988" cy="5143513"/>
            <a:chOff x="0" y="-12"/>
            <a:chExt cx="9143988" cy="5143513"/>
          </a:xfrm>
        </p:grpSpPr>
        <p:sp>
          <p:nvSpPr>
            <p:cNvPr id="1008" name="Google Shape;1008;p22"/>
            <p:cNvSpPr/>
            <p:nvPr/>
          </p:nvSpPr>
          <p:spPr>
            <a:xfrm rot="5400000">
              <a:off x="-171487" y="171475"/>
              <a:ext cx="825225" cy="482250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8318738" y="4661250"/>
              <a:ext cx="825250" cy="482250"/>
            </a:xfrm>
            <a:custGeom>
              <a:avLst/>
              <a:gdLst/>
              <a:ahLst/>
              <a:cxnLst/>
              <a:rect l="l" t="t" r="r" b="b"/>
              <a:pathLst>
                <a:path w="33010" h="19290" extrusionOk="0">
                  <a:moveTo>
                    <a:pt x="33010" y="1"/>
                  </a:moveTo>
                  <a:cubicBezTo>
                    <a:pt x="31314" y="986"/>
                    <a:pt x="29668" y="2035"/>
                    <a:pt x="28239" y="3301"/>
                  </a:cubicBezTo>
                  <a:cubicBezTo>
                    <a:pt x="26317" y="5006"/>
                    <a:pt x="24794" y="7171"/>
                    <a:pt x="24462" y="9567"/>
                  </a:cubicBezTo>
                  <a:cubicBezTo>
                    <a:pt x="23674" y="9319"/>
                    <a:pt x="22839" y="9198"/>
                    <a:pt x="22004" y="9198"/>
                  </a:cubicBezTo>
                  <a:cubicBezTo>
                    <a:pt x="20741" y="9198"/>
                    <a:pt x="19476" y="9476"/>
                    <a:pt x="18372" y="10016"/>
                  </a:cubicBezTo>
                  <a:cubicBezTo>
                    <a:pt x="16539" y="10920"/>
                    <a:pt x="15172" y="12541"/>
                    <a:pt x="14714" y="14363"/>
                  </a:cubicBezTo>
                  <a:cubicBezTo>
                    <a:pt x="13218" y="13637"/>
                    <a:pt x="11513" y="13274"/>
                    <a:pt x="9809" y="13274"/>
                  </a:cubicBezTo>
                  <a:cubicBezTo>
                    <a:pt x="8190" y="13274"/>
                    <a:pt x="6572" y="13602"/>
                    <a:pt x="5131" y="14257"/>
                  </a:cubicBezTo>
                  <a:cubicBezTo>
                    <a:pt x="3329" y="15077"/>
                    <a:pt x="668" y="17183"/>
                    <a:pt x="1" y="19289"/>
                  </a:cubicBezTo>
                  <a:lnTo>
                    <a:pt x="33010" y="19289"/>
                  </a:lnTo>
                  <a:lnTo>
                    <a:pt x="3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0" name="Google Shape;1010;p22"/>
            <p:cNvGrpSpPr/>
            <p:nvPr/>
          </p:nvGrpSpPr>
          <p:grpSpPr>
            <a:xfrm>
              <a:off x="1153699" y="4762762"/>
              <a:ext cx="347532" cy="183043"/>
              <a:chOff x="2139087" y="3177237"/>
              <a:chExt cx="347532" cy="183043"/>
            </a:xfrm>
          </p:grpSpPr>
          <p:sp>
            <p:nvSpPr>
              <p:cNvPr id="1011" name="Google Shape;1011;p22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3" name="Google Shape;1013;p22"/>
            <p:cNvGrpSpPr/>
            <p:nvPr/>
          </p:nvGrpSpPr>
          <p:grpSpPr>
            <a:xfrm>
              <a:off x="8518679" y="413490"/>
              <a:ext cx="229108" cy="253017"/>
              <a:chOff x="1468417" y="2737328"/>
              <a:chExt cx="229108" cy="253017"/>
            </a:xfrm>
          </p:grpSpPr>
          <p:sp>
            <p:nvSpPr>
              <p:cNvPr id="1014" name="Google Shape;1014;p22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6" name="Google Shape;1016;p22"/>
            <p:cNvSpPr/>
            <p:nvPr/>
          </p:nvSpPr>
          <p:spPr>
            <a:xfrm>
              <a:off x="8723498" y="799645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>
              <a:off x="292456" y="3157355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>
              <a:off x="720008" y="4738662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9" name="Google Shape;1019;p22"/>
            <p:cNvGrpSpPr/>
            <p:nvPr/>
          </p:nvGrpSpPr>
          <p:grpSpPr>
            <a:xfrm>
              <a:off x="8817552" y="4113733"/>
              <a:ext cx="144479" cy="265652"/>
              <a:chOff x="1192264" y="2259208"/>
              <a:chExt cx="144479" cy="265652"/>
            </a:xfrm>
          </p:grpSpPr>
          <p:sp>
            <p:nvSpPr>
              <p:cNvPr id="1020" name="Google Shape;1020;p22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2" name="Google Shape;1022;p22"/>
            <p:cNvGrpSpPr/>
            <p:nvPr/>
          </p:nvGrpSpPr>
          <p:grpSpPr>
            <a:xfrm>
              <a:off x="292446" y="4211290"/>
              <a:ext cx="241202" cy="228463"/>
              <a:chOff x="2228946" y="2261027"/>
              <a:chExt cx="241202" cy="228463"/>
            </a:xfrm>
          </p:grpSpPr>
          <p:sp>
            <p:nvSpPr>
              <p:cNvPr id="1023" name="Google Shape;1023;p22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7" name="Google Shape;1027;p22"/>
            <p:cNvSpPr/>
            <p:nvPr/>
          </p:nvSpPr>
          <p:spPr>
            <a:xfrm>
              <a:off x="7200274" y="235694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455198" y="2642626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8570884" y="3836994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0" name="Google Shape;1030;p22"/>
            <p:cNvGrpSpPr/>
            <p:nvPr/>
          </p:nvGrpSpPr>
          <p:grpSpPr>
            <a:xfrm>
              <a:off x="7703678" y="163594"/>
              <a:ext cx="97555" cy="96949"/>
              <a:chOff x="6707303" y="2342619"/>
              <a:chExt cx="97555" cy="96949"/>
            </a:xfrm>
          </p:grpSpPr>
          <p:sp>
            <p:nvSpPr>
              <p:cNvPr id="1031" name="Google Shape;1031;p22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5" name="Google Shape;1035;p22"/>
            <p:cNvSpPr/>
            <p:nvPr/>
          </p:nvSpPr>
          <p:spPr>
            <a:xfrm>
              <a:off x="235767" y="28353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245156" y="2501838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8874831" y="35642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8638892" y="112543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8570881" y="4203826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1062306" y="47386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7557617" y="4048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176406" y="45298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593656" y="4889431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23"/>
          <p:cNvSpPr txBox="1">
            <a:spLocks noGrp="1"/>
          </p:cNvSpPr>
          <p:nvPr>
            <p:ph type="ctrTitle"/>
          </p:nvPr>
        </p:nvSpPr>
        <p:spPr>
          <a:xfrm>
            <a:off x="2003400" y="540000"/>
            <a:ext cx="51372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46" name="Google Shape;1046;p23"/>
          <p:cNvSpPr txBox="1">
            <a:spLocks noGrp="1"/>
          </p:cNvSpPr>
          <p:nvPr>
            <p:ph type="subTitle" idx="1"/>
          </p:nvPr>
        </p:nvSpPr>
        <p:spPr>
          <a:xfrm>
            <a:off x="2963700" y="1936173"/>
            <a:ext cx="32166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23"/>
          <p:cNvSpPr txBox="1">
            <a:spLocks noGrp="1"/>
          </p:cNvSpPr>
          <p:nvPr>
            <p:ph type="subTitle" idx="2"/>
          </p:nvPr>
        </p:nvSpPr>
        <p:spPr>
          <a:xfrm rot="-1283">
            <a:off x="2963700" y="4184197"/>
            <a:ext cx="3216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8" name="Google Shape;1048;p23"/>
          <p:cNvGrpSpPr/>
          <p:nvPr/>
        </p:nvGrpSpPr>
        <p:grpSpPr>
          <a:xfrm>
            <a:off x="-7" y="0"/>
            <a:ext cx="9144335" cy="5143542"/>
            <a:chOff x="-7" y="0"/>
            <a:chExt cx="9144335" cy="5143542"/>
          </a:xfrm>
        </p:grpSpPr>
        <p:sp>
          <p:nvSpPr>
            <p:cNvPr id="1049" name="Google Shape;1049;p23"/>
            <p:cNvSpPr/>
            <p:nvPr/>
          </p:nvSpPr>
          <p:spPr>
            <a:xfrm>
              <a:off x="6122464" y="0"/>
              <a:ext cx="3021864" cy="1990831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3" y="2"/>
                    <a:pt x="2" y="1"/>
                    <a:pt x="0" y="0"/>
                  </a:cubicBezTo>
                  <a:close/>
                  <a:moveTo>
                    <a:pt x="4" y="3"/>
                  </a:moveTo>
                  <a:cubicBezTo>
                    <a:pt x="1858" y="1617"/>
                    <a:pt x="4131" y="2748"/>
                    <a:pt x="6557" y="3169"/>
                  </a:cubicBezTo>
                  <a:cubicBezTo>
                    <a:pt x="9078" y="3610"/>
                    <a:pt x="11757" y="3340"/>
                    <a:pt x="14117" y="4327"/>
                  </a:cubicBezTo>
                  <a:cubicBezTo>
                    <a:pt x="16778" y="5437"/>
                    <a:pt x="18553" y="7920"/>
                    <a:pt x="20458" y="10082"/>
                  </a:cubicBezTo>
                  <a:cubicBezTo>
                    <a:pt x="22276" y="12151"/>
                    <a:pt x="24649" y="14132"/>
                    <a:pt x="27365" y="14132"/>
                  </a:cubicBezTo>
                  <a:cubicBezTo>
                    <a:pt x="27492" y="14132"/>
                    <a:pt x="27619" y="14128"/>
                    <a:pt x="27748" y="14119"/>
                  </a:cubicBezTo>
                  <a:cubicBezTo>
                    <a:pt x="29289" y="14012"/>
                    <a:pt x="30846" y="13255"/>
                    <a:pt x="32328" y="13255"/>
                  </a:cubicBezTo>
                  <a:cubicBezTo>
                    <a:pt x="32770" y="13255"/>
                    <a:pt x="33205" y="13323"/>
                    <a:pt x="33631" y="13494"/>
                  </a:cubicBezTo>
                  <a:cubicBezTo>
                    <a:pt x="34901" y="14008"/>
                    <a:pt x="35648" y="15305"/>
                    <a:pt x="36243" y="16535"/>
                  </a:cubicBezTo>
                  <a:cubicBezTo>
                    <a:pt x="37520" y="19166"/>
                    <a:pt x="38555" y="21917"/>
                    <a:pt x="40001" y="24467"/>
                  </a:cubicBezTo>
                  <a:cubicBezTo>
                    <a:pt x="41186" y="26559"/>
                    <a:pt x="43044" y="28992"/>
                    <a:pt x="44994" y="29642"/>
                  </a:cubicBezTo>
                  <a:lnTo>
                    <a:pt x="44994" y="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3"/>
            <p:cNvSpPr/>
            <p:nvPr/>
          </p:nvSpPr>
          <p:spPr>
            <a:xfrm>
              <a:off x="-7" y="3018359"/>
              <a:ext cx="2963728" cy="2125183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7473225" y="418360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877625" y="17020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3" name="Google Shape;1053;p23"/>
            <p:cNvGrpSpPr/>
            <p:nvPr/>
          </p:nvGrpSpPr>
          <p:grpSpPr>
            <a:xfrm>
              <a:off x="6180299" y="4603512"/>
              <a:ext cx="347532" cy="183043"/>
              <a:chOff x="2139087" y="3177237"/>
              <a:chExt cx="347532" cy="183043"/>
            </a:xfrm>
          </p:grpSpPr>
          <p:sp>
            <p:nvSpPr>
              <p:cNvPr id="1054" name="Google Shape;1054;p23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3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6" name="Google Shape;1056;p23"/>
            <p:cNvGrpSpPr/>
            <p:nvPr/>
          </p:nvGrpSpPr>
          <p:grpSpPr>
            <a:xfrm>
              <a:off x="8309454" y="1737790"/>
              <a:ext cx="229108" cy="253017"/>
              <a:chOff x="1468417" y="2737328"/>
              <a:chExt cx="229108" cy="253017"/>
            </a:xfrm>
          </p:grpSpPr>
          <p:sp>
            <p:nvSpPr>
              <p:cNvPr id="1057" name="Google Shape;1057;p23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3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3"/>
            <p:cNvSpPr/>
            <p:nvPr/>
          </p:nvSpPr>
          <p:spPr>
            <a:xfrm>
              <a:off x="4777998" y="247795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3"/>
            <p:cNvSpPr/>
            <p:nvPr/>
          </p:nvSpPr>
          <p:spPr>
            <a:xfrm>
              <a:off x="1042556" y="2231030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8337383" y="3597662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2" name="Google Shape;1062;p23"/>
            <p:cNvGrpSpPr/>
            <p:nvPr/>
          </p:nvGrpSpPr>
          <p:grpSpPr>
            <a:xfrm>
              <a:off x="1193577" y="2067433"/>
              <a:ext cx="144479" cy="265652"/>
              <a:chOff x="1192264" y="2259208"/>
              <a:chExt cx="144479" cy="265652"/>
            </a:xfrm>
          </p:grpSpPr>
          <p:sp>
            <p:nvSpPr>
              <p:cNvPr id="1063" name="Google Shape;1063;p23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3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5" name="Google Shape;1065;p23"/>
            <p:cNvGrpSpPr/>
            <p:nvPr/>
          </p:nvGrpSpPr>
          <p:grpSpPr>
            <a:xfrm>
              <a:off x="4403221" y="4770852"/>
              <a:ext cx="241202" cy="228463"/>
              <a:chOff x="2228946" y="2261027"/>
              <a:chExt cx="241202" cy="228463"/>
            </a:xfrm>
          </p:grpSpPr>
          <p:sp>
            <p:nvSpPr>
              <p:cNvPr id="1066" name="Google Shape;1066;p23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3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3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3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0" name="Google Shape;1070;p23"/>
            <p:cNvSpPr/>
            <p:nvPr/>
          </p:nvSpPr>
          <p:spPr>
            <a:xfrm>
              <a:off x="8196574" y="3368469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3"/>
            <p:cNvSpPr/>
            <p:nvPr/>
          </p:nvSpPr>
          <p:spPr>
            <a:xfrm>
              <a:off x="6083923" y="482445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8080625" y="1936167"/>
              <a:ext cx="139054" cy="99534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5012772" y="279644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4830304" y="48244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8698906" y="2333076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6456831" y="494571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7" name="Google Shape;1077;p23"/>
            <p:cNvGrpSpPr/>
            <p:nvPr/>
          </p:nvGrpSpPr>
          <p:grpSpPr>
            <a:xfrm>
              <a:off x="1521928" y="823919"/>
              <a:ext cx="97555" cy="96949"/>
              <a:chOff x="6707303" y="2342619"/>
              <a:chExt cx="97555" cy="96949"/>
            </a:xfrm>
          </p:grpSpPr>
          <p:sp>
            <p:nvSpPr>
              <p:cNvPr id="1078" name="Google Shape;1078;p23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3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3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3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23"/>
            <p:cNvSpPr/>
            <p:nvPr/>
          </p:nvSpPr>
          <p:spPr>
            <a:xfrm>
              <a:off x="5292617" y="23058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4020981" y="48244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4508869" y="40281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1363242" y="7748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8158656" y="37090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1466906" y="62441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1006692" y="196141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8337381" y="22768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899981" y="1936168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1" name="Google Shape;1091;p23"/>
          <p:cNvSpPr txBox="1"/>
          <p:nvPr/>
        </p:nvSpPr>
        <p:spPr>
          <a:xfrm>
            <a:off x="2769100" y="3298225"/>
            <a:ext cx="3605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25"/>
          <p:cNvGrpSpPr/>
          <p:nvPr/>
        </p:nvGrpSpPr>
        <p:grpSpPr>
          <a:xfrm>
            <a:off x="-541925" y="0"/>
            <a:ext cx="9685925" cy="5143500"/>
            <a:chOff x="-541925" y="0"/>
            <a:chExt cx="9685925" cy="5143500"/>
          </a:xfrm>
        </p:grpSpPr>
        <p:sp>
          <p:nvSpPr>
            <p:cNvPr id="1095" name="Google Shape;1095;p25"/>
            <p:cNvSpPr/>
            <p:nvPr/>
          </p:nvSpPr>
          <p:spPr>
            <a:xfrm>
              <a:off x="8019125" y="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3" y="2"/>
                    <a:pt x="2" y="1"/>
                    <a:pt x="0" y="0"/>
                  </a:cubicBezTo>
                  <a:close/>
                  <a:moveTo>
                    <a:pt x="4" y="3"/>
                  </a:moveTo>
                  <a:cubicBezTo>
                    <a:pt x="1858" y="1617"/>
                    <a:pt x="4131" y="2748"/>
                    <a:pt x="6557" y="3169"/>
                  </a:cubicBezTo>
                  <a:cubicBezTo>
                    <a:pt x="9078" y="3610"/>
                    <a:pt x="11757" y="3340"/>
                    <a:pt x="14117" y="4327"/>
                  </a:cubicBezTo>
                  <a:cubicBezTo>
                    <a:pt x="16778" y="5437"/>
                    <a:pt x="18553" y="7920"/>
                    <a:pt x="20458" y="10082"/>
                  </a:cubicBezTo>
                  <a:cubicBezTo>
                    <a:pt x="22276" y="12151"/>
                    <a:pt x="24649" y="14132"/>
                    <a:pt x="27365" y="14132"/>
                  </a:cubicBezTo>
                  <a:cubicBezTo>
                    <a:pt x="27492" y="14132"/>
                    <a:pt x="27619" y="14128"/>
                    <a:pt x="27748" y="14119"/>
                  </a:cubicBezTo>
                  <a:cubicBezTo>
                    <a:pt x="29289" y="14012"/>
                    <a:pt x="30846" y="13255"/>
                    <a:pt x="32328" y="13255"/>
                  </a:cubicBezTo>
                  <a:cubicBezTo>
                    <a:pt x="32770" y="13255"/>
                    <a:pt x="33205" y="13323"/>
                    <a:pt x="33631" y="13494"/>
                  </a:cubicBezTo>
                  <a:cubicBezTo>
                    <a:pt x="34901" y="14008"/>
                    <a:pt x="35648" y="15305"/>
                    <a:pt x="36243" y="16535"/>
                  </a:cubicBezTo>
                  <a:cubicBezTo>
                    <a:pt x="37520" y="19166"/>
                    <a:pt x="38555" y="21917"/>
                    <a:pt x="40001" y="24467"/>
                  </a:cubicBezTo>
                  <a:cubicBezTo>
                    <a:pt x="41186" y="26559"/>
                    <a:pt x="43044" y="28992"/>
                    <a:pt x="44994" y="29642"/>
                  </a:cubicBezTo>
                  <a:lnTo>
                    <a:pt x="44994" y="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5"/>
            <p:cNvSpPr/>
            <p:nvPr/>
          </p:nvSpPr>
          <p:spPr>
            <a:xfrm>
              <a:off x="0" y="440245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5"/>
            <p:cNvSpPr/>
            <p:nvPr/>
          </p:nvSpPr>
          <p:spPr>
            <a:xfrm>
              <a:off x="8019125" y="440245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44994" y="0"/>
                  </a:moveTo>
                  <a:cubicBezTo>
                    <a:pt x="43044" y="650"/>
                    <a:pt x="41186" y="3083"/>
                    <a:pt x="40001" y="5175"/>
                  </a:cubicBezTo>
                  <a:cubicBezTo>
                    <a:pt x="38555" y="7725"/>
                    <a:pt x="37520" y="10476"/>
                    <a:pt x="36243" y="13107"/>
                  </a:cubicBezTo>
                  <a:cubicBezTo>
                    <a:pt x="35648" y="14337"/>
                    <a:pt x="34901" y="15634"/>
                    <a:pt x="33631" y="16148"/>
                  </a:cubicBezTo>
                  <a:cubicBezTo>
                    <a:pt x="33205" y="16320"/>
                    <a:pt x="32769" y="16388"/>
                    <a:pt x="32327" y="16388"/>
                  </a:cubicBezTo>
                  <a:cubicBezTo>
                    <a:pt x="30845" y="16388"/>
                    <a:pt x="29288" y="15630"/>
                    <a:pt x="27748" y="15523"/>
                  </a:cubicBezTo>
                  <a:cubicBezTo>
                    <a:pt x="27619" y="15514"/>
                    <a:pt x="27492" y="15510"/>
                    <a:pt x="27365" y="15510"/>
                  </a:cubicBezTo>
                  <a:cubicBezTo>
                    <a:pt x="24649" y="15510"/>
                    <a:pt x="22276" y="17491"/>
                    <a:pt x="20458" y="19562"/>
                  </a:cubicBezTo>
                  <a:cubicBezTo>
                    <a:pt x="18553" y="21724"/>
                    <a:pt x="16778" y="24207"/>
                    <a:pt x="14117" y="25315"/>
                  </a:cubicBezTo>
                  <a:cubicBezTo>
                    <a:pt x="11757" y="26302"/>
                    <a:pt x="9078" y="26035"/>
                    <a:pt x="6557" y="26473"/>
                  </a:cubicBezTo>
                  <a:cubicBezTo>
                    <a:pt x="4129" y="26894"/>
                    <a:pt x="1856" y="28029"/>
                    <a:pt x="0" y="29642"/>
                  </a:cubicBezTo>
                  <a:lnTo>
                    <a:pt x="44994" y="29639"/>
                  </a:lnTo>
                  <a:lnTo>
                    <a:pt x="44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5"/>
            <p:cNvSpPr/>
            <p:nvPr/>
          </p:nvSpPr>
          <p:spPr>
            <a:xfrm>
              <a:off x="-541925" y="3123625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5"/>
            <p:cNvSpPr/>
            <p:nvPr/>
          </p:nvSpPr>
          <p:spPr>
            <a:xfrm>
              <a:off x="331000" y="14175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6700675" y="472790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6894125" y="209525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25"/>
            <p:cNvGrpSpPr/>
            <p:nvPr/>
          </p:nvGrpSpPr>
          <p:grpSpPr>
            <a:xfrm>
              <a:off x="1358924" y="4752687"/>
              <a:ext cx="347532" cy="183043"/>
              <a:chOff x="2139087" y="3177237"/>
              <a:chExt cx="347532" cy="183043"/>
            </a:xfrm>
          </p:grpSpPr>
          <p:sp>
            <p:nvSpPr>
              <p:cNvPr id="1103" name="Google Shape;1103;p25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5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5" name="Google Shape;1105;p25"/>
            <p:cNvGrpSpPr/>
            <p:nvPr/>
          </p:nvGrpSpPr>
          <p:grpSpPr>
            <a:xfrm>
              <a:off x="8765504" y="3535528"/>
              <a:ext cx="229108" cy="253017"/>
              <a:chOff x="1468417" y="2737328"/>
              <a:chExt cx="229108" cy="253017"/>
            </a:xfrm>
          </p:grpSpPr>
          <p:sp>
            <p:nvSpPr>
              <p:cNvPr id="1106" name="Google Shape;1106;p25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5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8" name="Google Shape;1108;p25"/>
            <p:cNvSpPr/>
            <p:nvPr/>
          </p:nvSpPr>
          <p:spPr>
            <a:xfrm>
              <a:off x="8559073" y="1370733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6247406" y="4811218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8559508" y="3251775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1" name="Google Shape;1111;p25"/>
            <p:cNvGrpSpPr/>
            <p:nvPr/>
          </p:nvGrpSpPr>
          <p:grpSpPr>
            <a:xfrm>
              <a:off x="8720377" y="859270"/>
              <a:ext cx="144479" cy="265652"/>
              <a:chOff x="1192264" y="2259208"/>
              <a:chExt cx="144479" cy="265652"/>
            </a:xfrm>
          </p:grpSpPr>
          <p:sp>
            <p:nvSpPr>
              <p:cNvPr id="1112" name="Google Shape;1112;p25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5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25"/>
            <p:cNvGrpSpPr/>
            <p:nvPr/>
          </p:nvGrpSpPr>
          <p:grpSpPr>
            <a:xfrm>
              <a:off x="261821" y="3994177"/>
              <a:ext cx="241202" cy="228463"/>
              <a:chOff x="2228946" y="2261027"/>
              <a:chExt cx="241202" cy="228463"/>
            </a:xfrm>
          </p:grpSpPr>
          <p:sp>
            <p:nvSpPr>
              <p:cNvPr id="1115" name="Google Shape;1115;p25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5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5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5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9" name="Google Shape;1119;p25"/>
            <p:cNvSpPr/>
            <p:nvPr/>
          </p:nvSpPr>
          <p:spPr>
            <a:xfrm>
              <a:off x="118224" y="2588944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8618985" y="290660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238025" y="3714830"/>
              <a:ext cx="139054" cy="99534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421322" y="2651481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354079" y="2340197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465106" y="4271313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1857181" y="4860531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6" name="Google Shape;1126;p25"/>
            <p:cNvGrpSpPr/>
            <p:nvPr/>
          </p:nvGrpSpPr>
          <p:grpSpPr>
            <a:xfrm>
              <a:off x="294703" y="1800206"/>
              <a:ext cx="97555" cy="96949"/>
              <a:chOff x="6707303" y="2342619"/>
              <a:chExt cx="97555" cy="96949"/>
            </a:xfrm>
          </p:grpSpPr>
          <p:sp>
            <p:nvSpPr>
              <p:cNvPr id="1127" name="Google Shape;1127;p25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5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5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5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1" name="Google Shape;1131;p25"/>
            <p:cNvSpPr/>
            <p:nvPr/>
          </p:nvSpPr>
          <p:spPr>
            <a:xfrm>
              <a:off x="8864854" y="2731472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5"/>
            <p:cNvSpPr/>
            <p:nvPr/>
          </p:nvSpPr>
          <p:spPr>
            <a:xfrm>
              <a:off x="8874243" y="1532013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3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6"/>
          <p:cNvGrpSpPr/>
          <p:nvPr/>
        </p:nvGrpSpPr>
        <p:grpSpPr>
          <a:xfrm>
            <a:off x="-29962" y="111825"/>
            <a:ext cx="9173967" cy="5035521"/>
            <a:chOff x="-29962" y="111825"/>
            <a:chExt cx="9173967" cy="5035521"/>
          </a:xfrm>
        </p:grpSpPr>
        <p:grpSp>
          <p:nvGrpSpPr>
            <p:cNvPr id="1135" name="Google Shape;1135;p26"/>
            <p:cNvGrpSpPr/>
            <p:nvPr/>
          </p:nvGrpSpPr>
          <p:grpSpPr>
            <a:xfrm>
              <a:off x="310415" y="3446559"/>
              <a:ext cx="638833" cy="582489"/>
              <a:chOff x="824752" y="2645809"/>
              <a:chExt cx="638833" cy="582489"/>
            </a:xfrm>
          </p:grpSpPr>
          <p:sp>
            <p:nvSpPr>
              <p:cNvPr id="1136" name="Google Shape;1136;p26"/>
              <p:cNvSpPr/>
              <p:nvPr/>
            </p:nvSpPr>
            <p:spPr>
              <a:xfrm>
                <a:off x="824752" y="2685870"/>
                <a:ext cx="623766" cy="54242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6992" extrusionOk="0">
                    <a:moveTo>
                      <a:pt x="10493" y="0"/>
                    </a:moveTo>
                    <a:cubicBezTo>
                      <a:pt x="8931" y="0"/>
                      <a:pt x="7461" y="435"/>
                      <a:pt x="6456" y="1012"/>
                    </a:cubicBezTo>
                    <a:cubicBezTo>
                      <a:pt x="3694" y="2597"/>
                      <a:pt x="0" y="5847"/>
                      <a:pt x="2662" y="11343"/>
                    </a:cubicBezTo>
                    <a:cubicBezTo>
                      <a:pt x="4014" y="14140"/>
                      <a:pt x="5894" y="14827"/>
                      <a:pt x="7415" y="14827"/>
                    </a:cubicBezTo>
                    <a:cubicBezTo>
                      <a:pt x="8881" y="14827"/>
                      <a:pt x="10013" y="14188"/>
                      <a:pt x="10013" y="14188"/>
                    </a:cubicBezTo>
                    <a:lnTo>
                      <a:pt x="12066" y="16934"/>
                    </a:lnTo>
                    <a:cubicBezTo>
                      <a:pt x="12096" y="16973"/>
                      <a:pt x="12138" y="16991"/>
                      <a:pt x="12180" y="16991"/>
                    </a:cubicBezTo>
                    <a:cubicBezTo>
                      <a:pt x="12254" y="16991"/>
                      <a:pt x="12327" y="16934"/>
                      <a:pt x="12325" y="16844"/>
                    </a:cubicBezTo>
                    <a:lnTo>
                      <a:pt x="12203" y="13748"/>
                    </a:lnTo>
                    <a:cubicBezTo>
                      <a:pt x="12203" y="13748"/>
                      <a:pt x="19540" y="12227"/>
                      <a:pt x="17523" y="5568"/>
                    </a:cubicBezTo>
                    <a:cubicBezTo>
                      <a:pt x="16241" y="1333"/>
                      <a:pt x="13227" y="0"/>
                      <a:pt x="10493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6"/>
              <p:cNvSpPr/>
              <p:nvPr/>
            </p:nvSpPr>
            <p:spPr>
              <a:xfrm>
                <a:off x="839787" y="2645809"/>
                <a:ext cx="623798" cy="54239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16991" extrusionOk="0">
                    <a:moveTo>
                      <a:pt x="10494" y="0"/>
                    </a:moveTo>
                    <a:cubicBezTo>
                      <a:pt x="8932" y="0"/>
                      <a:pt x="7461" y="435"/>
                      <a:pt x="6456" y="1012"/>
                    </a:cubicBezTo>
                    <a:cubicBezTo>
                      <a:pt x="3694" y="2596"/>
                      <a:pt x="1" y="5847"/>
                      <a:pt x="2662" y="11342"/>
                    </a:cubicBezTo>
                    <a:cubicBezTo>
                      <a:pt x="4015" y="14141"/>
                      <a:pt x="5894" y="14829"/>
                      <a:pt x="7414" y="14829"/>
                    </a:cubicBezTo>
                    <a:cubicBezTo>
                      <a:pt x="8881" y="14829"/>
                      <a:pt x="10013" y="14188"/>
                      <a:pt x="10013" y="14188"/>
                    </a:cubicBezTo>
                    <a:lnTo>
                      <a:pt x="12066" y="16933"/>
                    </a:lnTo>
                    <a:cubicBezTo>
                      <a:pt x="12096" y="16973"/>
                      <a:pt x="12138" y="16991"/>
                      <a:pt x="12180" y="16991"/>
                    </a:cubicBezTo>
                    <a:cubicBezTo>
                      <a:pt x="12254" y="16991"/>
                      <a:pt x="12327" y="16933"/>
                      <a:pt x="12323" y="16844"/>
                    </a:cubicBezTo>
                    <a:lnTo>
                      <a:pt x="12203" y="13747"/>
                    </a:lnTo>
                    <a:cubicBezTo>
                      <a:pt x="12203" y="13747"/>
                      <a:pt x="19540" y="12227"/>
                      <a:pt x="17523" y="5568"/>
                    </a:cubicBezTo>
                    <a:cubicBezTo>
                      <a:pt x="16241" y="1333"/>
                      <a:pt x="13228" y="0"/>
                      <a:pt x="104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6"/>
              <p:cNvSpPr/>
              <p:nvPr/>
            </p:nvSpPr>
            <p:spPr>
              <a:xfrm>
                <a:off x="990297" y="2721558"/>
                <a:ext cx="289537" cy="282163"/>
              </a:xfrm>
              <a:custGeom>
                <a:avLst/>
                <a:gdLst/>
                <a:ahLst/>
                <a:cxnLst/>
                <a:rect l="l" t="t" r="r" b="b"/>
                <a:pathLst>
                  <a:path w="9070" h="8839" extrusionOk="0">
                    <a:moveTo>
                      <a:pt x="6869" y="0"/>
                    </a:moveTo>
                    <a:cubicBezTo>
                      <a:pt x="4288" y="1125"/>
                      <a:pt x="2536" y="3722"/>
                      <a:pt x="0" y="4924"/>
                    </a:cubicBezTo>
                    <a:cubicBezTo>
                      <a:pt x="731" y="6230"/>
                      <a:pt x="1465" y="7533"/>
                      <a:pt x="2202" y="8838"/>
                    </a:cubicBezTo>
                    <a:cubicBezTo>
                      <a:pt x="4735" y="7633"/>
                      <a:pt x="6487" y="5036"/>
                      <a:pt x="9070" y="3914"/>
                    </a:cubicBezTo>
                    <a:cubicBezTo>
                      <a:pt x="8339" y="2609"/>
                      <a:pt x="7605" y="1306"/>
                      <a:pt x="68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6"/>
              <p:cNvSpPr/>
              <p:nvPr/>
            </p:nvSpPr>
            <p:spPr>
              <a:xfrm>
                <a:off x="1018420" y="2732603"/>
                <a:ext cx="210752" cy="248485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7784" extrusionOk="0">
                    <a:moveTo>
                      <a:pt x="5307" y="0"/>
                    </a:moveTo>
                    <a:cubicBezTo>
                      <a:pt x="5204" y="59"/>
                      <a:pt x="5103" y="120"/>
                      <a:pt x="5003" y="182"/>
                    </a:cubicBezTo>
                    <a:cubicBezTo>
                      <a:pt x="4724" y="352"/>
                      <a:pt x="4453" y="539"/>
                      <a:pt x="4188" y="734"/>
                    </a:cubicBezTo>
                    <a:cubicBezTo>
                      <a:pt x="4091" y="804"/>
                      <a:pt x="3999" y="876"/>
                      <a:pt x="3904" y="949"/>
                    </a:cubicBezTo>
                    <a:cubicBezTo>
                      <a:pt x="3848" y="1217"/>
                      <a:pt x="3792" y="1493"/>
                      <a:pt x="3736" y="1769"/>
                    </a:cubicBezTo>
                    <a:cubicBezTo>
                      <a:pt x="3692" y="1984"/>
                      <a:pt x="3650" y="2204"/>
                      <a:pt x="3608" y="2425"/>
                    </a:cubicBezTo>
                    <a:cubicBezTo>
                      <a:pt x="3530" y="2829"/>
                      <a:pt x="3455" y="3236"/>
                      <a:pt x="3377" y="3644"/>
                    </a:cubicBezTo>
                    <a:cubicBezTo>
                      <a:pt x="3064" y="3571"/>
                      <a:pt x="2749" y="3496"/>
                      <a:pt x="2436" y="3418"/>
                    </a:cubicBezTo>
                    <a:cubicBezTo>
                      <a:pt x="2255" y="3373"/>
                      <a:pt x="2068" y="3328"/>
                      <a:pt x="1887" y="3281"/>
                    </a:cubicBezTo>
                    <a:cubicBezTo>
                      <a:pt x="1697" y="3234"/>
                      <a:pt x="1507" y="3183"/>
                      <a:pt x="1315" y="3136"/>
                    </a:cubicBezTo>
                    <a:cubicBezTo>
                      <a:pt x="1226" y="3206"/>
                      <a:pt x="1139" y="3278"/>
                      <a:pt x="1047" y="3348"/>
                    </a:cubicBezTo>
                    <a:cubicBezTo>
                      <a:pt x="799" y="3540"/>
                      <a:pt x="545" y="3727"/>
                      <a:pt x="288" y="3903"/>
                    </a:cubicBezTo>
                    <a:cubicBezTo>
                      <a:pt x="193" y="3970"/>
                      <a:pt x="99" y="4031"/>
                      <a:pt x="1" y="4090"/>
                    </a:cubicBezTo>
                    <a:cubicBezTo>
                      <a:pt x="458" y="4241"/>
                      <a:pt x="905" y="4375"/>
                      <a:pt x="1348" y="4500"/>
                    </a:cubicBezTo>
                    <a:cubicBezTo>
                      <a:pt x="1521" y="4548"/>
                      <a:pt x="1692" y="4598"/>
                      <a:pt x="1867" y="4642"/>
                    </a:cubicBezTo>
                    <a:cubicBezTo>
                      <a:pt x="2289" y="4754"/>
                      <a:pt x="2707" y="4863"/>
                      <a:pt x="3126" y="4963"/>
                    </a:cubicBezTo>
                    <a:cubicBezTo>
                      <a:pt x="3078" y="5220"/>
                      <a:pt x="3028" y="5477"/>
                      <a:pt x="2975" y="5730"/>
                    </a:cubicBezTo>
                    <a:lnTo>
                      <a:pt x="2841" y="6400"/>
                    </a:lnTo>
                    <a:cubicBezTo>
                      <a:pt x="2741" y="6871"/>
                      <a:pt x="2637" y="7335"/>
                      <a:pt x="2529" y="7784"/>
                    </a:cubicBezTo>
                    <a:cubicBezTo>
                      <a:pt x="2626" y="7717"/>
                      <a:pt x="2721" y="7647"/>
                      <a:pt x="2819" y="7577"/>
                    </a:cubicBezTo>
                    <a:cubicBezTo>
                      <a:pt x="3084" y="7388"/>
                      <a:pt x="3346" y="7181"/>
                      <a:pt x="3600" y="6972"/>
                    </a:cubicBezTo>
                    <a:cubicBezTo>
                      <a:pt x="3658" y="6927"/>
                      <a:pt x="3714" y="6877"/>
                      <a:pt x="3773" y="6830"/>
                    </a:cubicBezTo>
                    <a:cubicBezTo>
                      <a:pt x="3809" y="6802"/>
                      <a:pt x="3843" y="6774"/>
                      <a:pt x="3879" y="6740"/>
                    </a:cubicBezTo>
                    <a:cubicBezTo>
                      <a:pt x="3907" y="6595"/>
                      <a:pt x="3935" y="6445"/>
                      <a:pt x="3962" y="6294"/>
                    </a:cubicBezTo>
                    <a:cubicBezTo>
                      <a:pt x="4032" y="5940"/>
                      <a:pt x="4099" y="5580"/>
                      <a:pt x="4166" y="5220"/>
                    </a:cubicBezTo>
                    <a:cubicBezTo>
                      <a:pt x="4520" y="5304"/>
                      <a:pt x="4875" y="5393"/>
                      <a:pt x="5232" y="5479"/>
                    </a:cubicBezTo>
                    <a:lnTo>
                      <a:pt x="5316" y="5499"/>
                    </a:lnTo>
                    <a:cubicBezTo>
                      <a:pt x="5402" y="5426"/>
                      <a:pt x="5494" y="5351"/>
                      <a:pt x="5581" y="5276"/>
                    </a:cubicBezTo>
                    <a:cubicBezTo>
                      <a:pt x="5586" y="5281"/>
                      <a:pt x="5597" y="5281"/>
                      <a:pt x="5606" y="5284"/>
                    </a:cubicBezTo>
                    <a:cubicBezTo>
                      <a:pt x="5603" y="5276"/>
                      <a:pt x="5597" y="5273"/>
                      <a:pt x="5594" y="5267"/>
                    </a:cubicBezTo>
                    <a:cubicBezTo>
                      <a:pt x="5832" y="5064"/>
                      <a:pt x="6072" y="4871"/>
                      <a:pt x="6320" y="4687"/>
                    </a:cubicBezTo>
                    <a:cubicBezTo>
                      <a:pt x="6412" y="4617"/>
                      <a:pt x="6501" y="4550"/>
                      <a:pt x="6602" y="4486"/>
                    </a:cubicBezTo>
                    <a:cubicBezTo>
                      <a:pt x="6222" y="4375"/>
                      <a:pt x="5843" y="4269"/>
                      <a:pt x="5469" y="4168"/>
                    </a:cubicBezTo>
                    <a:cubicBezTo>
                      <a:pt x="5299" y="4124"/>
                      <a:pt x="5123" y="4076"/>
                      <a:pt x="4953" y="4034"/>
                    </a:cubicBezTo>
                    <a:cubicBezTo>
                      <a:pt x="4774" y="3990"/>
                      <a:pt x="4601" y="3945"/>
                      <a:pt x="4423" y="3903"/>
                    </a:cubicBezTo>
                    <a:cubicBezTo>
                      <a:pt x="4532" y="3331"/>
                      <a:pt x="4646" y="2759"/>
                      <a:pt x="4763" y="2204"/>
                    </a:cubicBezTo>
                    <a:cubicBezTo>
                      <a:pt x="4813" y="1981"/>
                      <a:pt x="4861" y="1766"/>
                      <a:pt x="4911" y="1549"/>
                    </a:cubicBezTo>
                    <a:cubicBezTo>
                      <a:pt x="5034" y="1016"/>
                      <a:pt x="5165" y="500"/>
                      <a:pt x="5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6"/>
              <p:cNvSpPr/>
              <p:nvPr/>
            </p:nvSpPr>
            <p:spPr>
              <a:xfrm>
                <a:off x="1027422" y="2738381"/>
                <a:ext cx="193099" cy="236131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7397" extrusionOk="0">
                    <a:moveTo>
                      <a:pt x="4718" y="1"/>
                    </a:moveTo>
                    <a:lnTo>
                      <a:pt x="4718" y="1"/>
                    </a:lnTo>
                    <a:cubicBezTo>
                      <a:pt x="4439" y="171"/>
                      <a:pt x="4171" y="355"/>
                      <a:pt x="3906" y="550"/>
                    </a:cubicBezTo>
                    <a:cubicBezTo>
                      <a:pt x="3806" y="997"/>
                      <a:pt x="3711" y="1451"/>
                      <a:pt x="3622" y="1909"/>
                    </a:cubicBezTo>
                    <a:cubicBezTo>
                      <a:pt x="3574" y="2124"/>
                      <a:pt x="3533" y="2344"/>
                      <a:pt x="3491" y="2564"/>
                    </a:cubicBezTo>
                    <a:cubicBezTo>
                      <a:pt x="3413" y="2972"/>
                      <a:pt x="3335" y="3382"/>
                      <a:pt x="3259" y="3795"/>
                    </a:cubicBezTo>
                    <a:cubicBezTo>
                      <a:pt x="2944" y="3719"/>
                      <a:pt x="2634" y="3644"/>
                      <a:pt x="2325" y="3569"/>
                    </a:cubicBezTo>
                    <a:cubicBezTo>
                      <a:pt x="2143" y="3521"/>
                      <a:pt x="1962" y="3477"/>
                      <a:pt x="1775" y="3432"/>
                    </a:cubicBezTo>
                    <a:cubicBezTo>
                      <a:pt x="1440" y="3346"/>
                      <a:pt x="1103" y="3256"/>
                      <a:pt x="762" y="3167"/>
                    </a:cubicBezTo>
                    <a:cubicBezTo>
                      <a:pt x="514" y="3359"/>
                      <a:pt x="260" y="3546"/>
                      <a:pt x="1" y="3722"/>
                    </a:cubicBezTo>
                    <a:cubicBezTo>
                      <a:pt x="450" y="3862"/>
                      <a:pt x="893" y="3987"/>
                      <a:pt x="1334" y="4104"/>
                    </a:cubicBezTo>
                    <a:cubicBezTo>
                      <a:pt x="1507" y="4152"/>
                      <a:pt x="1677" y="4196"/>
                      <a:pt x="1850" y="4241"/>
                    </a:cubicBezTo>
                    <a:cubicBezTo>
                      <a:pt x="2272" y="4350"/>
                      <a:pt x="2693" y="4453"/>
                      <a:pt x="3111" y="4556"/>
                    </a:cubicBezTo>
                    <a:cubicBezTo>
                      <a:pt x="3067" y="4810"/>
                      <a:pt x="3016" y="5064"/>
                      <a:pt x="2969" y="5315"/>
                    </a:cubicBezTo>
                    <a:cubicBezTo>
                      <a:pt x="2927" y="5541"/>
                      <a:pt x="2883" y="5770"/>
                      <a:pt x="2835" y="5993"/>
                    </a:cubicBezTo>
                    <a:cubicBezTo>
                      <a:pt x="2738" y="6470"/>
                      <a:pt x="2640" y="6936"/>
                      <a:pt x="2537" y="7396"/>
                    </a:cubicBezTo>
                    <a:cubicBezTo>
                      <a:pt x="2802" y="7207"/>
                      <a:pt x="3064" y="7000"/>
                      <a:pt x="3318" y="6791"/>
                    </a:cubicBezTo>
                    <a:cubicBezTo>
                      <a:pt x="3340" y="6679"/>
                      <a:pt x="3362" y="6565"/>
                      <a:pt x="3385" y="6448"/>
                    </a:cubicBezTo>
                    <a:cubicBezTo>
                      <a:pt x="3427" y="6233"/>
                      <a:pt x="3468" y="6013"/>
                      <a:pt x="3510" y="5792"/>
                    </a:cubicBezTo>
                    <a:cubicBezTo>
                      <a:pt x="3580" y="5435"/>
                      <a:pt x="3650" y="5067"/>
                      <a:pt x="3717" y="4704"/>
                    </a:cubicBezTo>
                    <a:cubicBezTo>
                      <a:pt x="4068" y="4788"/>
                      <a:pt x="4420" y="4872"/>
                      <a:pt x="4771" y="4961"/>
                    </a:cubicBezTo>
                    <a:cubicBezTo>
                      <a:pt x="4947" y="5005"/>
                      <a:pt x="5123" y="5047"/>
                      <a:pt x="5299" y="5092"/>
                    </a:cubicBezTo>
                    <a:cubicBezTo>
                      <a:pt x="5304" y="5095"/>
                      <a:pt x="5315" y="5095"/>
                      <a:pt x="5324" y="5100"/>
                    </a:cubicBezTo>
                    <a:cubicBezTo>
                      <a:pt x="5321" y="5092"/>
                      <a:pt x="5315" y="5089"/>
                      <a:pt x="5312" y="5081"/>
                    </a:cubicBezTo>
                    <a:cubicBezTo>
                      <a:pt x="5550" y="4883"/>
                      <a:pt x="5792" y="4690"/>
                      <a:pt x="6049" y="4509"/>
                    </a:cubicBezTo>
                    <a:cubicBezTo>
                      <a:pt x="5672" y="4400"/>
                      <a:pt x="5299" y="4300"/>
                      <a:pt x="4925" y="4205"/>
                    </a:cubicBezTo>
                    <a:cubicBezTo>
                      <a:pt x="4755" y="4160"/>
                      <a:pt x="4584" y="4118"/>
                      <a:pt x="4411" y="4076"/>
                    </a:cubicBezTo>
                    <a:cubicBezTo>
                      <a:pt x="4230" y="4032"/>
                      <a:pt x="4049" y="3990"/>
                      <a:pt x="3867" y="3945"/>
                    </a:cubicBezTo>
                    <a:cubicBezTo>
                      <a:pt x="3976" y="3373"/>
                      <a:pt x="4085" y="2804"/>
                      <a:pt x="4199" y="2246"/>
                    </a:cubicBezTo>
                    <a:cubicBezTo>
                      <a:pt x="4244" y="2023"/>
                      <a:pt x="4291" y="1803"/>
                      <a:pt x="4339" y="1582"/>
                    </a:cubicBezTo>
                    <a:cubicBezTo>
                      <a:pt x="4459" y="1038"/>
                      <a:pt x="4584" y="508"/>
                      <a:pt x="4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6"/>
              <p:cNvSpPr/>
              <p:nvPr/>
            </p:nvSpPr>
            <p:spPr>
              <a:xfrm>
                <a:off x="1001246" y="2751660"/>
                <a:ext cx="262499" cy="229523"/>
              </a:xfrm>
              <a:custGeom>
                <a:avLst/>
                <a:gdLst/>
                <a:ahLst/>
                <a:cxnLst/>
                <a:rect l="l" t="t" r="r" b="b"/>
                <a:pathLst>
                  <a:path w="8223" h="7190" extrusionOk="0">
                    <a:moveTo>
                      <a:pt x="7064" y="0"/>
                    </a:moveTo>
                    <a:cubicBezTo>
                      <a:pt x="7064" y="3"/>
                      <a:pt x="7059" y="3"/>
                      <a:pt x="7059" y="3"/>
                    </a:cubicBezTo>
                    <a:cubicBezTo>
                      <a:pt x="6484" y="257"/>
                      <a:pt x="5951" y="583"/>
                      <a:pt x="5441" y="949"/>
                    </a:cubicBezTo>
                    <a:cubicBezTo>
                      <a:pt x="5343" y="1019"/>
                      <a:pt x="5251" y="1091"/>
                      <a:pt x="5153" y="1164"/>
                    </a:cubicBezTo>
                    <a:cubicBezTo>
                      <a:pt x="4938" y="1325"/>
                      <a:pt x="4735" y="1493"/>
                      <a:pt x="4528" y="1663"/>
                    </a:cubicBezTo>
                    <a:cubicBezTo>
                      <a:pt x="4500" y="1607"/>
                      <a:pt x="4470" y="1549"/>
                      <a:pt x="4436" y="1493"/>
                    </a:cubicBezTo>
                    <a:cubicBezTo>
                      <a:pt x="4378" y="1387"/>
                      <a:pt x="4322" y="1281"/>
                      <a:pt x="4266" y="1175"/>
                    </a:cubicBezTo>
                    <a:cubicBezTo>
                      <a:pt x="4180" y="1016"/>
                      <a:pt x="4093" y="854"/>
                      <a:pt x="4009" y="695"/>
                    </a:cubicBezTo>
                    <a:cubicBezTo>
                      <a:pt x="3898" y="784"/>
                      <a:pt x="3786" y="876"/>
                      <a:pt x="3677" y="968"/>
                    </a:cubicBezTo>
                    <a:cubicBezTo>
                      <a:pt x="3287" y="1303"/>
                      <a:pt x="2899" y="1646"/>
                      <a:pt x="2511" y="1981"/>
                    </a:cubicBezTo>
                    <a:cubicBezTo>
                      <a:pt x="2405" y="2076"/>
                      <a:pt x="2294" y="2168"/>
                      <a:pt x="2185" y="2260"/>
                    </a:cubicBezTo>
                    <a:lnTo>
                      <a:pt x="2414" y="2690"/>
                    </a:lnTo>
                    <a:cubicBezTo>
                      <a:pt x="2475" y="2796"/>
                      <a:pt x="2534" y="2907"/>
                      <a:pt x="2592" y="3019"/>
                    </a:cubicBezTo>
                    <a:cubicBezTo>
                      <a:pt x="2631" y="3094"/>
                      <a:pt x="2670" y="3164"/>
                      <a:pt x="2707" y="3236"/>
                    </a:cubicBezTo>
                    <a:cubicBezTo>
                      <a:pt x="2523" y="3390"/>
                      <a:pt x="2338" y="3543"/>
                      <a:pt x="2149" y="3694"/>
                    </a:cubicBezTo>
                    <a:lnTo>
                      <a:pt x="1878" y="3903"/>
                    </a:lnTo>
                    <a:cubicBezTo>
                      <a:pt x="1351" y="4302"/>
                      <a:pt x="801" y="4665"/>
                      <a:pt x="204" y="4949"/>
                    </a:cubicBezTo>
                    <a:cubicBezTo>
                      <a:pt x="137" y="4983"/>
                      <a:pt x="67" y="5011"/>
                      <a:pt x="1" y="5041"/>
                    </a:cubicBezTo>
                    <a:cubicBezTo>
                      <a:pt x="70" y="5167"/>
                      <a:pt x="137" y="5292"/>
                      <a:pt x="207" y="5424"/>
                    </a:cubicBezTo>
                    <a:lnTo>
                      <a:pt x="949" y="6805"/>
                    </a:lnTo>
                    <a:lnTo>
                      <a:pt x="1158" y="7190"/>
                    </a:lnTo>
                    <a:cubicBezTo>
                      <a:pt x="1242" y="7156"/>
                      <a:pt x="1323" y="7117"/>
                      <a:pt x="1404" y="7078"/>
                    </a:cubicBezTo>
                    <a:cubicBezTo>
                      <a:pt x="2112" y="6740"/>
                      <a:pt x="2757" y="6294"/>
                      <a:pt x="3376" y="5803"/>
                    </a:cubicBezTo>
                    <a:cubicBezTo>
                      <a:pt x="3471" y="5730"/>
                      <a:pt x="3566" y="5652"/>
                      <a:pt x="3655" y="5577"/>
                    </a:cubicBezTo>
                    <a:cubicBezTo>
                      <a:pt x="3725" y="5516"/>
                      <a:pt x="3800" y="5457"/>
                      <a:pt x="3870" y="5398"/>
                    </a:cubicBezTo>
                    <a:cubicBezTo>
                      <a:pt x="3984" y="5608"/>
                      <a:pt x="4096" y="5820"/>
                      <a:pt x="4208" y="6029"/>
                    </a:cubicBezTo>
                    <a:lnTo>
                      <a:pt x="4311" y="6227"/>
                    </a:lnTo>
                    <a:cubicBezTo>
                      <a:pt x="4347" y="6199"/>
                      <a:pt x="4381" y="6171"/>
                      <a:pt x="4417" y="6141"/>
                    </a:cubicBezTo>
                    <a:cubicBezTo>
                      <a:pt x="4489" y="6079"/>
                      <a:pt x="4567" y="6015"/>
                      <a:pt x="4640" y="5954"/>
                    </a:cubicBezTo>
                    <a:cubicBezTo>
                      <a:pt x="5031" y="5619"/>
                      <a:pt x="5413" y="5276"/>
                      <a:pt x="5803" y="4941"/>
                    </a:cubicBezTo>
                    <a:cubicBezTo>
                      <a:pt x="5823" y="4927"/>
                      <a:pt x="5837" y="4913"/>
                      <a:pt x="5854" y="4899"/>
                    </a:cubicBezTo>
                    <a:cubicBezTo>
                      <a:pt x="5940" y="4827"/>
                      <a:pt x="6032" y="4748"/>
                      <a:pt x="6119" y="4676"/>
                    </a:cubicBezTo>
                    <a:cubicBezTo>
                      <a:pt x="6124" y="4679"/>
                      <a:pt x="6135" y="4679"/>
                      <a:pt x="6144" y="4684"/>
                    </a:cubicBezTo>
                    <a:cubicBezTo>
                      <a:pt x="6141" y="4676"/>
                      <a:pt x="6135" y="4673"/>
                      <a:pt x="6132" y="4665"/>
                    </a:cubicBezTo>
                    <a:cubicBezTo>
                      <a:pt x="5982" y="4386"/>
                      <a:pt x="5834" y="4107"/>
                      <a:pt x="5686" y="3825"/>
                    </a:cubicBezTo>
                    <a:cubicBezTo>
                      <a:pt x="5700" y="3811"/>
                      <a:pt x="5717" y="3797"/>
                      <a:pt x="5734" y="3783"/>
                    </a:cubicBezTo>
                    <a:cubicBezTo>
                      <a:pt x="5823" y="3711"/>
                      <a:pt x="5909" y="3638"/>
                      <a:pt x="5999" y="3568"/>
                    </a:cubicBezTo>
                    <a:cubicBezTo>
                      <a:pt x="6693" y="3013"/>
                      <a:pt x="7416" y="2511"/>
                      <a:pt x="8222" y="2151"/>
                    </a:cubicBezTo>
                    <a:cubicBezTo>
                      <a:pt x="8152" y="2026"/>
                      <a:pt x="8085" y="1897"/>
                      <a:pt x="8016" y="1772"/>
                    </a:cubicBezTo>
                    <a:lnTo>
                      <a:pt x="7274" y="391"/>
                    </a:lnTo>
                    <a:cubicBezTo>
                      <a:pt x="7248" y="341"/>
                      <a:pt x="7221" y="296"/>
                      <a:pt x="7195" y="249"/>
                    </a:cubicBezTo>
                    <a:cubicBezTo>
                      <a:pt x="7154" y="165"/>
                      <a:pt x="7109" y="84"/>
                      <a:pt x="7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6"/>
              <p:cNvSpPr/>
              <p:nvPr/>
            </p:nvSpPr>
            <p:spPr>
              <a:xfrm>
                <a:off x="1007758" y="2764110"/>
                <a:ext cx="250368" cy="204783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6415" extrusionOk="0">
                    <a:moveTo>
                      <a:pt x="7072" y="1"/>
                    </a:moveTo>
                    <a:cubicBezTo>
                      <a:pt x="6361" y="310"/>
                      <a:pt x="5711" y="737"/>
                      <a:pt x="5092" y="1212"/>
                    </a:cubicBezTo>
                    <a:cubicBezTo>
                      <a:pt x="4994" y="1284"/>
                      <a:pt x="4899" y="1357"/>
                      <a:pt x="4804" y="1435"/>
                    </a:cubicBezTo>
                    <a:cubicBezTo>
                      <a:pt x="4603" y="1597"/>
                      <a:pt x="4400" y="1764"/>
                      <a:pt x="4202" y="1937"/>
                    </a:cubicBezTo>
                    <a:cubicBezTo>
                      <a:pt x="4171" y="1873"/>
                      <a:pt x="4135" y="1814"/>
                      <a:pt x="4104" y="1750"/>
                    </a:cubicBezTo>
                    <a:cubicBezTo>
                      <a:pt x="4045" y="1647"/>
                      <a:pt x="3990" y="1538"/>
                      <a:pt x="3934" y="1435"/>
                    </a:cubicBezTo>
                    <a:lnTo>
                      <a:pt x="3473" y="576"/>
                    </a:lnTo>
                    <a:cubicBezTo>
                      <a:pt x="3083" y="910"/>
                      <a:pt x="2695" y="1253"/>
                      <a:pt x="2307" y="1588"/>
                    </a:cubicBezTo>
                    <a:cubicBezTo>
                      <a:pt x="2458" y="1870"/>
                      <a:pt x="2609" y="2149"/>
                      <a:pt x="2759" y="2431"/>
                    </a:cubicBezTo>
                    <a:cubicBezTo>
                      <a:pt x="2818" y="2540"/>
                      <a:pt x="2876" y="2651"/>
                      <a:pt x="2935" y="2763"/>
                    </a:cubicBezTo>
                    <a:cubicBezTo>
                      <a:pt x="2971" y="2824"/>
                      <a:pt x="3002" y="2888"/>
                      <a:pt x="3038" y="2950"/>
                    </a:cubicBezTo>
                    <a:cubicBezTo>
                      <a:pt x="2846" y="3117"/>
                      <a:pt x="2656" y="3279"/>
                      <a:pt x="2461" y="3438"/>
                    </a:cubicBezTo>
                    <a:cubicBezTo>
                      <a:pt x="2372" y="3513"/>
                      <a:pt x="2285" y="3583"/>
                      <a:pt x="2193" y="3655"/>
                    </a:cubicBezTo>
                    <a:cubicBezTo>
                      <a:pt x="1568" y="4149"/>
                      <a:pt x="921" y="4601"/>
                      <a:pt x="209" y="4939"/>
                    </a:cubicBezTo>
                    <a:lnTo>
                      <a:pt x="0" y="5034"/>
                    </a:lnTo>
                    <a:lnTo>
                      <a:pt x="742" y="6415"/>
                    </a:lnTo>
                    <a:cubicBezTo>
                      <a:pt x="823" y="6378"/>
                      <a:pt x="904" y="6345"/>
                      <a:pt x="979" y="6306"/>
                    </a:cubicBezTo>
                    <a:cubicBezTo>
                      <a:pt x="1825" y="5904"/>
                      <a:pt x="2578" y="5346"/>
                      <a:pt x="3306" y="4743"/>
                    </a:cubicBezTo>
                    <a:cubicBezTo>
                      <a:pt x="3395" y="4671"/>
                      <a:pt x="3490" y="4590"/>
                      <a:pt x="3582" y="4512"/>
                    </a:cubicBezTo>
                    <a:cubicBezTo>
                      <a:pt x="3646" y="4456"/>
                      <a:pt x="3713" y="4398"/>
                      <a:pt x="3780" y="4342"/>
                    </a:cubicBezTo>
                    <a:cubicBezTo>
                      <a:pt x="3895" y="4557"/>
                      <a:pt x="4012" y="4771"/>
                      <a:pt x="4126" y="4986"/>
                    </a:cubicBezTo>
                    <a:cubicBezTo>
                      <a:pt x="4185" y="5092"/>
                      <a:pt x="4241" y="5201"/>
                      <a:pt x="4296" y="5304"/>
                    </a:cubicBezTo>
                    <a:cubicBezTo>
                      <a:pt x="4341" y="5391"/>
                      <a:pt x="4389" y="5474"/>
                      <a:pt x="4433" y="5564"/>
                    </a:cubicBezTo>
                    <a:cubicBezTo>
                      <a:pt x="4824" y="5229"/>
                      <a:pt x="5206" y="4886"/>
                      <a:pt x="5597" y="4551"/>
                    </a:cubicBezTo>
                    <a:lnTo>
                      <a:pt x="5566" y="4487"/>
                    </a:lnTo>
                    <a:lnTo>
                      <a:pt x="5387" y="4155"/>
                    </a:lnTo>
                    <a:cubicBezTo>
                      <a:pt x="5239" y="3879"/>
                      <a:pt x="5092" y="3602"/>
                      <a:pt x="4946" y="3326"/>
                    </a:cubicBezTo>
                    <a:cubicBezTo>
                      <a:pt x="4969" y="3309"/>
                      <a:pt x="4994" y="3290"/>
                      <a:pt x="5019" y="3268"/>
                    </a:cubicBezTo>
                    <a:cubicBezTo>
                      <a:pt x="5103" y="3195"/>
                      <a:pt x="5192" y="3117"/>
                      <a:pt x="5278" y="3044"/>
                    </a:cubicBezTo>
                    <a:cubicBezTo>
                      <a:pt x="6068" y="2392"/>
                      <a:pt x="6888" y="1792"/>
                      <a:pt x="7814" y="1382"/>
                    </a:cubicBezTo>
                    <a:cubicBezTo>
                      <a:pt x="7823" y="1373"/>
                      <a:pt x="7831" y="1371"/>
                      <a:pt x="7842" y="1368"/>
                    </a:cubicBezTo>
                    <a:cubicBezTo>
                      <a:pt x="7588" y="910"/>
                      <a:pt x="7329" y="458"/>
                      <a:pt x="7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6"/>
              <p:cNvSpPr/>
              <p:nvPr/>
            </p:nvSpPr>
            <p:spPr>
              <a:xfrm>
                <a:off x="983626" y="2872674"/>
                <a:ext cx="121497" cy="206826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6479" extrusionOk="0">
                    <a:moveTo>
                      <a:pt x="211" y="1"/>
                    </a:moveTo>
                    <a:cubicBezTo>
                      <a:pt x="180" y="1"/>
                      <a:pt x="149" y="8"/>
                      <a:pt x="120" y="23"/>
                    </a:cubicBezTo>
                    <a:cubicBezTo>
                      <a:pt x="31" y="76"/>
                      <a:pt x="0" y="187"/>
                      <a:pt x="48" y="280"/>
                    </a:cubicBezTo>
                    <a:lnTo>
                      <a:pt x="3426" y="6381"/>
                    </a:lnTo>
                    <a:cubicBezTo>
                      <a:pt x="3462" y="6445"/>
                      <a:pt x="3524" y="6478"/>
                      <a:pt x="3591" y="6478"/>
                    </a:cubicBezTo>
                    <a:cubicBezTo>
                      <a:pt x="3619" y="6478"/>
                      <a:pt x="3655" y="6473"/>
                      <a:pt x="3683" y="6453"/>
                    </a:cubicBezTo>
                    <a:cubicBezTo>
                      <a:pt x="3772" y="6403"/>
                      <a:pt x="3805" y="6289"/>
                      <a:pt x="3755" y="6199"/>
                    </a:cubicBezTo>
                    <a:lnTo>
                      <a:pt x="377" y="95"/>
                    </a:lnTo>
                    <a:cubicBezTo>
                      <a:pt x="341" y="34"/>
                      <a:pt x="277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4" name="Google Shape;1144;p26"/>
            <p:cNvGrpSpPr/>
            <p:nvPr/>
          </p:nvGrpSpPr>
          <p:grpSpPr>
            <a:xfrm>
              <a:off x="8006559" y="718770"/>
              <a:ext cx="692590" cy="709349"/>
              <a:chOff x="1434772" y="2029533"/>
              <a:chExt cx="692590" cy="709349"/>
            </a:xfrm>
          </p:grpSpPr>
          <p:sp>
            <p:nvSpPr>
              <p:cNvPr id="1145" name="Google Shape;1145;p26"/>
              <p:cNvSpPr/>
              <p:nvPr/>
            </p:nvSpPr>
            <p:spPr>
              <a:xfrm>
                <a:off x="1450605" y="2051431"/>
                <a:ext cx="676757" cy="687451"/>
              </a:xfrm>
              <a:custGeom>
                <a:avLst/>
                <a:gdLst/>
                <a:ahLst/>
                <a:cxnLst/>
                <a:rect l="l" t="t" r="r" b="b"/>
                <a:pathLst>
                  <a:path w="21200" h="21535" extrusionOk="0">
                    <a:moveTo>
                      <a:pt x="11523" y="0"/>
                    </a:moveTo>
                    <a:cubicBezTo>
                      <a:pt x="10808" y="0"/>
                      <a:pt x="10139" y="73"/>
                      <a:pt x="9556" y="204"/>
                    </a:cubicBezTo>
                    <a:cubicBezTo>
                      <a:pt x="5645" y="1077"/>
                      <a:pt x="1" y="3602"/>
                      <a:pt x="1145" y="11198"/>
                    </a:cubicBezTo>
                    <a:cubicBezTo>
                      <a:pt x="1974" y="16705"/>
                      <a:pt x="5689" y="17461"/>
                      <a:pt x="7666" y="17461"/>
                    </a:cubicBezTo>
                    <a:cubicBezTo>
                      <a:pt x="8415" y="17461"/>
                      <a:pt x="8914" y="17353"/>
                      <a:pt x="8914" y="17353"/>
                    </a:cubicBezTo>
                    <a:lnTo>
                      <a:pt x="10357" y="21417"/>
                    </a:lnTo>
                    <a:cubicBezTo>
                      <a:pt x="10385" y="21496"/>
                      <a:pt x="10455" y="21535"/>
                      <a:pt x="10526" y="21535"/>
                    </a:cubicBezTo>
                    <a:cubicBezTo>
                      <a:pt x="10601" y="21535"/>
                      <a:pt x="10675" y="21491"/>
                      <a:pt x="10700" y="21403"/>
                    </a:cubicBezTo>
                    <a:lnTo>
                      <a:pt x="11710" y="17640"/>
                    </a:lnTo>
                    <a:cubicBezTo>
                      <a:pt x="11710" y="17640"/>
                      <a:pt x="11986" y="17667"/>
                      <a:pt x="12445" y="17667"/>
                    </a:cubicBezTo>
                    <a:cubicBezTo>
                      <a:pt x="14656" y="17667"/>
                      <a:pt x="21097" y="17045"/>
                      <a:pt x="21147" y="9803"/>
                    </a:cubicBezTo>
                    <a:cubicBezTo>
                      <a:pt x="21200" y="2363"/>
                      <a:pt x="15602" y="0"/>
                      <a:pt x="11523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6"/>
              <p:cNvSpPr/>
              <p:nvPr/>
            </p:nvSpPr>
            <p:spPr>
              <a:xfrm>
                <a:off x="1434772" y="2029533"/>
                <a:ext cx="676821" cy="687419"/>
              </a:xfrm>
              <a:custGeom>
                <a:avLst/>
                <a:gdLst/>
                <a:ahLst/>
                <a:cxnLst/>
                <a:rect l="l" t="t" r="r" b="b"/>
                <a:pathLst>
                  <a:path w="21202" h="21534" extrusionOk="0">
                    <a:moveTo>
                      <a:pt x="11523" y="0"/>
                    </a:moveTo>
                    <a:cubicBezTo>
                      <a:pt x="10807" y="0"/>
                      <a:pt x="10139" y="73"/>
                      <a:pt x="9555" y="204"/>
                    </a:cubicBezTo>
                    <a:cubicBezTo>
                      <a:pt x="5647" y="1077"/>
                      <a:pt x="0" y="3602"/>
                      <a:pt x="1144" y="11198"/>
                    </a:cubicBezTo>
                    <a:cubicBezTo>
                      <a:pt x="1974" y="16705"/>
                      <a:pt x="5688" y="17461"/>
                      <a:pt x="7666" y="17461"/>
                    </a:cubicBezTo>
                    <a:cubicBezTo>
                      <a:pt x="8414" y="17461"/>
                      <a:pt x="8914" y="17352"/>
                      <a:pt x="8914" y="17352"/>
                    </a:cubicBezTo>
                    <a:lnTo>
                      <a:pt x="10359" y="21414"/>
                    </a:lnTo>
                    <a:cubicBezTo>
                      <a:pt x="10387" y="21494"/>
                      <a:pt x="10458" y="21534"/>
                      <a:pt x="10528" y="21534"/>
                    </a:cubicBezTo>
                    <a:cubicBezTo>
                      <a:pt x="10602" y="21534"/>
                      <a:pt x="10676" y="21489"/>
                      <a:pt x="10699" y="21400"/>
                    </a:cubicBezTo>
                    <a:lnTo>
                      <a:pt x="11712" y="17640"/>
                    </a:lnTo>
                    <a:cubicBezTo>
                      <a:pt x="11712" y="17640"/>
                      <a:pt x="11988" y="17666"/>
                      <a:pt x="12447" y="17666"/>
                    </a:cubicBezTo>
                    <a:cubicBezTo>
                      <a:pt x="14658" y="17666"/>
                      <a:pt x="21098" y="17044"/>
                      <a:pt x="21147" y="9803"/>
                    </a:cubicBezTo>
                    <a:cubicBezTo>
                      <a:pt x="21201" y="2362"/>
                      <a:pt x="15602" y="0"/>
                      <a:pt x="11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6"/>
              <p:cNvSpPr/>
              <p:nvPr/>
            </p:nvSpPr>
            <p:spPr>
              <a:xfrm>
                <a:off x="1587771" y="2099952"/>
                <a:ext cx="376654" cy="192652"/>
              </a:xfrm>
              <a:custGeom>
                <a:avLst/>
                <a:gdLst/>
                <a:ahLst/>
                <a:cxnLst/>
                <a:rect l="l" t="t" r="r" b="b"/>
                <a:pathLst>
                  <a:path w="11799" h="6035" extrusionOk="0">
                    <a:moveTo>
                      <a:pt x="5887" y="1"/>
                    </a:moveTo>
                    <a:cubicBezTo>
                      <a:pt x="1836" y="26"/>
                      <a:pt x="265" y="3862"/>
                      <a:pt x="0" y="5887"/>
                    </a:cubicBezTo>
                    <a:lnTo>
                      <a:pt x="1108" y="6035"/>
                    </a:lnTo>
                    <a:cubicBezTo>
                      <a:pt x="1136" y="5831"/>
                      <a:pt x="1813" y="1144"/>
                      <a:pt x="5892" y="1122"/>
                    </a:cubicBezTo>
                    <a:lnTo>
                      <a:pt x="5923" y="1122"/>
                    </a:lnTo>
                    <a:cubicBezTo>
                      <a:pt x="9974" y="1122"/>
                      <a:pt x="10663" y="5773"/>
                      <a:pt x="10691" y="5971"/>
                    </a:cubicBezTo>
                    <a:lnTo>
                      <a:pt x="11798" y="5823"/>
                    </a:lnTo>
                    <a:cubicBezTo>
                      <a:pt x="11528" y="3806"/>
                      <a:pt x="9951" y="1"/>
                      <a:pt x="5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6"/>
              <p:cNvSpPr/>
              <p:nvPr/>
            </p:nvSpPr>
            <p:spPr>
              <a:xfrm>
                <a:off x="1528365" y="2316635"/>
                <a:ext cx="71091" cy="111378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3489" extrusionOk="0">
                    <a:moveTo>
                      <a:pt x="1067" y="1"/>
                    </a:moveTo>
                    <a:cubicBezTo>
                      <a:pt x="1028" y="1"/>
                      <a:pt x="988" y="5"/>
                      <a:pt x="946" y="14"/>
                    </a:cubicBezTo>
                    <a:cubicBezTo>
                      <a:pt x="614" y="84"/>
                      <a:pt x="307" y="324"/>
                      <a:pt x="165" y="631"/>
                    </a:cubicBezTo>
                    <a:cubicBezTo>
                      <a:pt x="0" y="982"/>
                      <a:pt x="20" y="1395"/>
                      <a:pt x="98" y="1774"/>
                    </a:cubicBezTo>
                    <a:cubicBezTo>
                      <a:pt x="187" y="2176"/>
                      <a:pt x="343" y="2558"/>
                      <a:pt x="558" y="2904"/>
                    </a:cubicBezTo>
                    <a:cubicBezTo>
                      <a:pt x="743" y="3198"/>
                      <a:pt x="1035" y="3488"/>
                      <a:pt x="1369" y="3488"/>
                    </a:cubicBezTo>
                    <a:cubicBezTo>
                      <a:pt x="1402" y="3488"/>
                      <a:pt x="1436" y="3485"/>
                      <a:pt x="1471" y="3479"/>
                    </a:cubicBezTo>
                    <a:cubicBezTo>
                      <a:pt x="1856" y="3409"/>
                      <a:pt x="2051" y="2977"/>
                      <a:pt x="2115" y="2592"/>
                    </a:cubicBezTo>
                    <a:cubicBezTo>
                      <a:pt x="2227" y="1889"/>
                      <a:pt x="2090" y="1147"/>
                      <a:pt x="1738" y="530"/>
                    </a:cubicBezTo>
                    <a:cubicBezTo>
                      <a:pt x="1588" y="263"/>
                      <a:pt x="1369" y="1"/>
                      <a:pt x="1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6"/>
              <p:cNvSpPr/>
              <p:nvPr/>
            </p:nvSpPr>
            <p:spPr>
              <a:xfrm>
                <a:off x="1550008" y="2261889"/>
                <a:ext cx="149014" cy="21040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6591" extrusionOk="0">
                    <a:moveTo>
                      <a:pt x="1892" y="0"/>
                    </a:moveTo>
                    <a:cubicBezTo>
                      <a:pt x="1856" y="0"/>
                      <a:pt x="1820" y="2"/>
                      <a:pt x="1786" y="5"/>
                    </a:cubicBezTo>
                    <a:cubicBezTo>
                      <a:pt x="1024" y="75"/>
                      <a:pt x="424" y="744"/>
                      <a:pt x="212" y="1478"/>
                    </a:cubicBezTo>
                    <a:cubicBezTo>
                      <a:pt x="0" y="2206"/>
                      <a:pt x="101" y="2996"/>
                      <a:pt x="237" y="3743"/>
                    </a:cubicBezTo>
                    <a:cubicBezTo>
                      <a:pt x="374" y="4491"/>
                      <a:pt x="558" y="5269"/>
                      <a:pt x="1046" y="5858"/>
                    </a:cubicBezTo>
                    <a:cubicBezTo>
                      <a:pt x="1397" y="6290"/>
                      <a:pt x="1957" y="6590"/>
                      <a:pt x="2501" y="6590"/>
                    </a:cubicBezTo>
                    <a:cubicBezTo>
                      <a:pt x="2701" y="6590"/>
                      <a:pt x="2899" y="6550"/>
                      <a:pt x="3083" y="6461"/>
                    </a:cubicBezTo>
                    <a:cubicBezTo>
                      <a:pt x="3306" y="6352"/>
                      <a:pt x="3487" y="6190"/>
                      <a:pt x="3630" y="5995"/>
                    </a:cubicBezTo>
                    <a:cubicBezTo>
                      <a:pt x="3881" y="5654"/>
                      <a:pt x="4031" y="5222"/>
                      <a:pt x="4132" y="4812"/>
                    </a:cubicBezTo>
                    <a:cubicBezTo>
                      <a:pt x="4369" y="3824"/>
                      <a:pt x="4668" y="2262"/>
                      <a:pt x="4188" y="1302"/>
                    </a:cubicBezTo>
                    <a:cubicBezTo>
                      <a:pt x="4059" y="1046"/>
                      <a:pt x="3797" y="792"/>
                      <a:pt x="3487" y="577"/>
                    </a:cubicBezTo>
                    <a:cubicBezTo>
                      <a:pt x="2989" y="238"/>
                      <a:pt x="2354" y="0"/>
                      <a:pt x="18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6"/>
              <p:cNvSpPr/>
              <p:nvPr/>
            </p:nvSpPr>
            <p:spPr>
              <a:xfrm>
                <a:off x="1640378" y="2280276"/>
                <a:ext cx="58450" cy="17298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5419" extrusionOk="0">
                    <a:moveTo>
                      <a:pt x="648" y="1"/>
                    </a:moveTo>
                    <a:cubicBezTo>
                      <a:pt x="453" y="205"/>
                      <a:pt x="311" y="484"/>
                      <a:pt x="230" y="690"/>
                    </a:cubicBezTo>
                    <a:cubicBezTo>
                      <a:pt x="90" y="1061"/>
                      <a:pt x="46" y="1466"/>
                      <a:pt x="26" y="1864"/>
                    </a:cubicBezTo>
                    <a:cubicBezTo>
                      <a:pt x="1" y="2467"/>
                      <a:pt x="18" y="3070"/>
                      <a:pt x="90" y="3669"/>
                    </a:cubicBezTo>
                    <a:cubicBezTo>
                      <a:pt x="146" y="4107"/>
                      <a:pt x="227" y="4545"/>
                      <a:pt x="430" y="4933"/>
                    </a:cubicBezTo>
                    <a:cubicBezTo>
                      <a:pt x="528" y="5112"/>
                      <a:pt x="654" y="5282"/>
                      <a:pt x="799" y="5419"/>
                    </a:cubicBezTo>
                    <a:cubicBezTo>
                      <a:pt x="1050" y="5078"/>
                      <a:pt x="1200" y="4646"/>
                      <a:pt x="1295" y="4236"/>
                    </a:cubicBezTo>
                    <a:cubicBezTo>
                      <a:pt x="1532" y="3248"/>
                      <a:pt x="1831" y="1686"/>
                      <a:pt x="1351" y="726"/>
                    </a:cubicBezTo>
                    <a:cubicBezTo>
                      <a:pt x="1220" y="470"/>
                      <a:pt x="961" y="216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6"/>
              <p:cNvSpPr/>
              <p:nvPr/>
            </p:nvSpPr>
            <p:spPr>
              <a:xfrm>
                <a:off x="1635685" y="2460632"/>
                <a:ext cx="890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44" extrusionOk="0">
                    <a:moveTo>
                      <a:pt x="176" y="0"/>
                    </a:moveTo>
                    <a:lnTo>
                      <a:pt x="0" y="67"/>
                    </a:lnTo>
                    <a:cubicBezTo>
                      <a:pt x="36" y="159"/>
                      <a:pt x="70" y="249"/>
                      <a:pt x="109" y="343"/>
                    </a:cubicBezTo>
                    <a:lnTo>
                      <a:pt x="279" y="274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6"/>
              <p:cNvSpPr/>
              <p:nvPr/>
            </p:nvSpPr>
            <p:spPr>
              <a:xfrm>
                <a:off x="1613404" y="2297929"/>
                <a:ext cx="22218" cy="14840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649" extrusionOk="0">
                    <a:moveTo>
                      <a:pt x="229" y="0"/>
                    </a:moveTo>
                    <a:cubicBezTo>
                      <a:pt x="179" y="165"/>
                      <a:pt x="137" y="338"/>
                      <a:pt x="107" y="514"/>
                    </a:cubicBezTo>
                    <a:lnTo>
                      <a:pt x="291" y="547"/>
                    </a:lnTo>
                    <a:cubicBezTo>
                      <a:pt x="321" y="380"/>
                      <a:pt x="363" y="212"/>
                      <a:pt x="411" y="53"/>
                    </a:cubicBezTo>
                    <a:lnTo>
                      <a:pt x="229" y="0"/>
                    </a:lnTo>
                    <a:close/>
                    <a:moveTo>
                      <a:pt x="34" y="1038"/>
                    </a:moveTo>
                    <a:cubicBezTo>
                      <a:pt x="15" y="1211"/>
                      <a:pt x="3" y="1384"/>
                      <a:pt x="1" y="1563"/>
                    </a:cubicBezTo>
                    <a:lnTo>
                      <a:pt x="190" y="1565"/>
                    </a:lnTo>
                    <a:cubicBezTo>
                      <a:pt x="193" y="1392"/>
                      <a:pt x="204" y="1219"/>
                      <a:pt x="218" y="1058"/>
                    </a:cubicBezTo>
                    <a:lnTo>
                      <a:pt x="34" y="1038"/>
                    </a:lnTo>
                    <a:close/>
                    <a:moveTo>
                      <a:pt x="201" y="2073"/>
                    </a:moveTo>
                    <a:lnTo>
                      <a:pt x="12" y="2084"/>
                    </a:lnTo>
                    <a:cubicBezTo>
                      <a:pt x="20" y="2257"/>
                      <a:pt x="34" y="2433"/>
                      <a:pt x="54" y="2609"/>
                    </a:cubicBezTo>
                    <a:lnTo>
                      <a:pt x="243" y="2584"/>
                    </a:lnTo>
                    <a:cubicBezTo>
                      <a:pt x="224" y="2413"/>
                      <a:pt x="210" y="2243"/>
                      <a:pt x="201" y="2073"/>
                    </a:cubicBezTo>
                    <a:close/>
                    <a:moveTo>
                      <a:pt x="316" y="3097"/>
                    </a:moveTo>
                    <a:lnTo>
                      <a:pt x="132" y="3128"/>
                    </a:lnTo>
                    <a:cubicBezTo>
                      <a:pt x="160" y="3295"/>
                      <a:pt x="196" y="3471"/>
                      <a:pt x="235" y="3641"/>
                    </a:cubicBezTo>
                    <a:lnTo>
                      <a:pt x="416" y="3599"/>
                    </a:lnTo>
                    <a:cubicBezTo>
                      <a:pt x="377" y="3432"/>
                      <a:pt x="344" y="3262"/>
                      <a:pt x="316" y="3097"/>
                    </a:cubicBezTo>
                    <a:close/>
                    <a:moveTo>
                      <a:pt x="545" y="4101"/>
                    </a:moveTo>
                    <a:lnTo>
                      <a:pt x="363" y="4149"/>
                    </a:lnTo>
                    <a:cubicBezTo>
                      <a:pt x="411" y="4311"/>
                      <a:pt x="461" y="4478"/>
                      <a:pt x="517" y="4648"/>
                    </a:cubicBezTo>
                    <a:lnTo>
                      <a:pt x="695" y="4592"/>
                    </a:lnTo>
                    <a:cubicBezTo>
                      <a:pt x="639" y="4425"/>
                      <a:pt x="592" y="4260"/>
                      <a:pt x="545" y="4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6"/>
              <p:cNvSpPr/>
              <p:nvPr/>
            </p:nvSpPr>
            <p:spPr>
              <a:xfrm>
                <a:off x="1629716" y="2266039"/>
                <a:ext cx="9545" cy="1107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47" extrusionOk="0">
                    <a:moveTo>
                      <a:pt x="140" y="1"/>
                    </a:moveTo>
                    <a:cubicBezTo>
                      <a:pt x="95" y="79"/>
                      <a:pt x="45" y="168"/>
                      <a:pt x="0" y="266"/>
                    </a:cubicBezTo>
                    <a:lnTo>
                      <a:pt x="167" y="346"/>
                    </a:lnTo>
                    <a:cubicBezTo>
                      <a:pt x="212" y="252"/>
                      <a:pt x="257" y="165"/>
                      <a:pt x="299" y="95"/>
                    </a:cubicBezTo>
                    <a:lnTo>
                      <a:pt x="1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6"/>
              <p:cNvSpPr/>
              <p:nvPr/>
            </p:nvSpPr>
            <p:spPr>
              <a:xfrm>
                <a:off x="1955634" y="2314113"/>
                <a:ext cx="70740" cy="111537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494" extrusionOk="0">
                    <a:moveTo>
                      <a:pt x="1143" y="0"/>
                    </a:moveTo>
                    <a:cubicBezTo>
                      <a:pt x="838" y="0"/>
                      <a:pt x="622" y="268"/>
                      <a:pt x="472" y="539"/>
                    </a:cubicBezTo>
                    <a:cubicBezTo>
                      <a:pt x="126" y="1159"/>
                      <a:pt x="1" y="1904"/>
                      <a:pt x="118" y="2604"/>
                    </a:cubicBezTo>
                    <a:cubicBezTo>
                      <a:pt x="182" y="2992"/>
                      <a:pt x="389" y="3419"/>
                      <a:pt x="774" y="3485"/>
                    </a:cubicBezTo>
                    <a:cubicBezTo>
                      <a:pt x="806" y="3491"/>
                      <a:pt x="838" y="3494"/>
                      <a:pt x="869" y="3494"/>
                    </a:cubicBezTo>
                    <a:cubicBezTo>
                      <a:pt x="1206" y="3494"/>
                      <a:pt x="1496" y="3195"/>
                      <a:pt x="1677" y="2900"/>
                    </a:cubicBezTo>
                    <a:cubicBezTo>
                      <a:pt x="1889" y="2551"/>
                      <a:pt x="2040" y="2163"/>
                      <a:pt x="2124" y="1764"/>
                    </a:cubicBezTo>
                    <a:cubicBezTo>
                      <a:pt x="2205" y="1382"/>
                      <a:pt x="2216" y="972"/>
                      <a:pt x="2048" y="620"/>
                    </a:cubicBezTo>
                    <a:cubicBezTo>
                      <a:pt x="1901" y="313"/>
                      <a:pt x="1591" y="79"/>
                      <a:pt x="1256" y="12"/>
                    </a:cubicBezTo>
                    <a:cubicBezTo>
                      <a:pt x="1217" y="4"/>
                      <a:pt x="1180" y="0"/>
                      <a:pt x="1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6"/>
              <p:cNvSpPr/>
              <p:nvPr/>
            </p:nvSpPr>
            <p:spPr>
              <a:xfrm>
                <a:off x="1854124" y="2259878"/>
                <a:ext cx="14911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598" extrusionOk="0">
                    <a:moveTo>
                      <a:pt x="2765" y="0"/>
                    </a:moveTo>
                    <a:cubicBezTo>
                      <a:pt x="2301" y="0"/>
                      <a:pt x="1660" y="245"/>
                      <a:pt x="1161" y="595"/>
                    </a:cubicBezTo>
                    <a:cubicBezTo>
                      <a:pt x="851" y="810"/>
                      <a:pt x="597" y="1070"/>
                      <a:pt x="466" y="1332"/>
                    </a:cubicBezTo>
                    <a:cubicBezTo>
                      <a:pt x="0" y="2294"/>
                      <a:pt x="318" y="3857"/>
                      <a:pt x="564" y="4836"/>
                    </a:cubicBezTo>
                    <a:cubicBezTo>
                      <a:pt x="670" y="5251"/>
                      <a:pt x="826" y="5681"/>
                      <a:pt x="1080" y="6016"/>
                    </a:cubicBezTo>
                    <a:cubicBezTo>
                      <a:pt x="1228" y="6211"/>
                      <a:pt x="1412" y="6370"/>
                      <a:pt x="1635" y="6473"/>
                    </a:cubicBezTo>
                    <a:cubicBezTo>
                      <a:pt x="1816" y="6559"/>
                      <a:pt x="2009" y="6598"/>
                      <a:pt x="2203" y="6598"/>
                    </a:cubicBezTo>
                    <a:cubicBezTo>
                      <a:pt x="2751" y="6598"/>
                      <a:pt x="3312" y="6289"/>
                      <a:pt x="3666" y="5846"/>
                    </a:cubicBezTo>
                    <a:cubicBezTo>
                      <a:pt x="4146" y="5251"/>
                      <a:pt x="4325" y="4473"/>
                      <a:pt x="4450" y="3723"/>
                    </a:cubicBezTo>
                    <a:cubicBezTo>
                      <a:pt x="4578" y="2969"/>
                      <a:pt x="4670" y="2185"/>
                      <a:pt x="4447" y="1457"/>
                    </a:cubicBezTo>
                    <a:cubicBezTo>
                      <a:pt x="4227" y="724"/>
                      <a:pt x="3616" y="62"/>
                      <a:pt x="2857" y="4"/>
                    </a:cubicBezTo>
                    <a:cubicBezTo>
                      <a:pt x="2827" y="2"/>
                      <a:pt x="2796" y="0"/>
                      <a:pt x="27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6"/>
              <p:cNvSpPr/>
              <p:nvPr/>
            </p:nvSpPr>
            <p:spPr>
              <a:xfrm>
                <a:off x="1854124" y="2278872"/>
                <a:ext cx="58993" cy="173052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5421" extrusionOk="0">
                    <a:moveTo>
                      <a:pt x="1161" y="0"/>
                    </a:moveTo>
                    <a:cubicBezTo>
                      <a:pt x="851" y="215"/>
                      <a:pt x="597" y="475"/>
                      <a:pt x="466" y="737"/>
                    </a:cubicBezTo>
                    <a:cubicBezTo>
                      <a:pt x="0" y="1699"/>
                      <a:pt x="318" y="3262"/>
                      <a:pt x="564" y="4241"/>
                    </a:cubicBezTo>
                    <a:cubicBezTo>
                      <a:pt x="670" y="4656"/>
                      <a:pt x="826" y="5086"/>
                      <a:pt x="1080" y="5421"/>
                    </a:cubicBezTo>
                    <a:cubicBezTo>
                      <a:pt x="1228" y="5281"/>
                      <a:pt x="1351" y="5108"/>
                      <a:pt x="1443" y="4927"/>
                    </a:cubicBezTo>
                    <a:cubicBezTo>
                      <a:pt x="1644" y="4536"/>
                      <a:pt x="1719" y="4098"/>
                      <a:pt x="1769" y="3663"/>
                    </a:cubicBezTo>
                    <a:cubicBezTo>
                      <a:pt x="1833" y="3063"/>
                      <a:pt x="1847" y="2455"/>
                      <a:pt x="1811" y="1855"/>
                    </a:cubicBezTo>
                    <a:cubicBezTo>
                      <a:pt x="1786" y="1457"/>
                      <a:pt x="1736" y="1052"/>
                      <a:pt x="1591" y="684"/>
                    </a:cubicBezTo>
                    <a:cubicBezTo>
                      <a:pt x="1510" y="477"/>
                      <a:pt x="1359" y="198"/>
                      <a:pt x="1161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6"/>
              <p:cNvSpPr/>
              <p:nvPr/>
            </p:nvSpPr>
            <p:spPr>
              <a:xfrm>
                <a:off x="1912987" y="2264443"/>
                <a:ext cx="973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44" extrusionOk="0">
                    <a:moveTo>
                      <a:pt x="162" y="0"/>
                    </a:moveTo>
                    <a:lnTo>
                      <a:pt x="0" y="92"/>
                    </a:lnTo>
                    <a:cubicBezTo>
                      <a:pt x="45" y="168"/>
                      <a:pt x="92" y="251"/>
                      <a:pt x="137" y="343"/>
                    </a:cubicBezTo>
                    <a:lnTo>
                      <a:pt x="305" y="265"/>
                    </a:lnTo>
                    <a:cubicBezTo>
                      <a:pt x="254" y="162"/>
                      <a:pt x="207" y="76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6"/>
              <p:cNvSpPr/>
              <p:nvPr/>
            </p:nvSpPr>
            <p:spPr>
              <a:xfrm>
                <a:off x="1920808" y="2289118"/>
                <a:ext cx="19026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654" extrusionOk="0">
                    <a:moveTo>
                      <a:pt x="272" y="0"/>
                    </a:moveTo>
                    <a:lnTo>
                      <a:pt x="99" y="64"/>
                    </a:lnTo>
                    <a:cubicBezTo>
                      <a:pt x="154" y="221"/>
                      <a:pt x="202" y="385"/>
                      <a:pt x="244" y="552"/>
                    </a:cubicBezTo>
                    <a:lnTo>
                      <a:pt x="422" y="505"/>
                    </a:lnTo>
                    <a:cubicBezTo>
                      <a:pt x="380" y="332"/>
                      <a:pt x="327" y="162"/>
                      <a:pt x="272" y="0"/>
                    </a:cubicBezTo>
                    <a:close/>
                    <a:moveTo>
                      <a:pt x="531" y="1021"/>
                    </a:moveTo>
                    <a:lnTo>
                      <a:pt x="344" y="1049"/>
                    </a:lnTo>
                    <a:cubicBezTo>
                      <a:pt x="366" y="1216"/>
                      <a:pt x="386" y="1389"/>
                      <a:pt x="397" y="1560"/>
                    </a:cubicBezTo>
                    <a:lnTo>
                      <a:pt x="587" y="1546"/>
                    </a:lnTo>
                    <a:cubicBezTo>
                      <a:pt x="576" y="1367"/>
                      <a:pt x="553" y="1194"/>
                      <a:pt x="531" y="1021"/>
                    </a:cubicBezTo>
                    <a:close/>
                    <a:moveTo>
                      <a:pt x="408" y="2073"/>
                    </a:moveTo>
                    <a:cubicBezTo>
                      <a:pt x="408" y="2240"/>
                      <a:pt x="400" y="2413"/>
                      <a:pt x="386" y="2583"/>
                    </a:cubicBezTo>
                    <a:lnTo>
                      <a:pt x="576" y="2597"/>
                    </a:lnTo>
                    <a:cubicBezTo>
                      <a:pt x="590" y="2422"/>
                      <a:pt x="595" y="2246"/>
                      <a:pt x="595" y="2076"/>
                    </a:cubicBezTo>
                    <a:lnTo>
                      <a:pt x="408" y="2073"/>
                    </a:lnTo>
                    <a:close/>
                    <a:moveTo>
                      <a:pt x="330" y="3094"/>
                    </a:moveTo>
                    <a:cubicBezTo>
                      <a:pt x="311" y="3261"/>
                      <a:pt x="280" y="3429"/>
                      <a:pt x="246" y="3599"/>
                    </a:cubicBezTo>
                    <a:lnTo>
                      <a:pt x="433" y="3635"/>
                    </a:lnTo>
                    <a:cubicBezTo>
                      <a:pt x="467" y="3462"/>
                      <a:pt x="495" y="3289"/>
                      <a:pt x="517" y="3116"/>
                    </a:cubicBezTo>
                    <a:lnTo>
                      <a:pt x="330" y="3094"/>
                    </a:lnTo>
                    <a:close/>
                    <a:moveTo>
                      <a:pt x="135" y="4104"/>
                    </a:moveTo>
                    <a:cubicBezTo>
                      <a:pt x="93" y="4266"/>
                      <a:pt x="48" y="4433"/>
                      <a:pt x="1" y="4600"/>
                    </a:cubicBezTo>
                    <a:lnTo>
                      <a:pt x="182" y="4653"/>
                    </a:lnTo>
                    <a:cubicBezTo>
                      <a:pt x="232" y="4480"/>
                      <a:pt x="280" y="4310"/>
                      <a:pt x="316" y="4151"/>
                    </a:cubicBezTo>
                    <a:lnTo>
                      <a:pt x="135" y="4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6"/>
              <p:cNvSpPr/>
              <p:nvPr/>
            </p:nvSpPr>
            <p:spPr>
              <a:xfrm>
                <a:off x="1909859" y="2459036"/>
                <a:ext cx="8843" cy="10886"/>
              </a:xfrm>
              <a:custGeom>
                <a:avLst/>
                <a:gdLst/>
                <a:ahLst/>
                <a:cxnLst/>
                <a:rect l="l" t="t" r="r" b="b"/>
                <a:pathLst>
                  <a:path w="277" h="341" extrusionOk="0">
                    <a:moveTo>
                      <a:pt x="101" y="0"/>
                    </a:moveTo>
                    <a:cubicBezTo>
                      <a:pt x="71" y="86"/>
                      <a:pt x="37" y="181"/>
                      <a:pt x="1" y="271"/>
                    </a:cubicBezTo>
                    <a:lnTo>
                      <a:pt x="177" y="340"/>
                    </a:lnTo>
                    <a:cubicBezTo>
                      <a:pt x="213" y="251"/>
                      <a:pt x="249" y="156"/>
                      <a:pt x="277" y="64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6"/>
              <p:cNvSpPr/>
              <p:nvPr/>
            </p:nvSpPr>
            <p:spPr>
              <a:xfrm>
                <a:off x="1848697" y="2455461"/>
                <a:ext cx="104833" cy="51683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619" extrusionOk="0">
                    <a:moveTo>
                      <a:pt x="2729" y="0"/>
                    </a:moveTo>
                    <a:cubicBezTo>
                      <a:pt x="2706" y="176"/>
                      <a:pt x="2572" y="729"/>
                      <a:pt x="2266" y="893"/>
                    </a:cubicBezTo>
                    <a:cubicBezTo>
                      <a:pt x="2037" y="1015"/>
                      <a:pt x="1287" y="1058"/>
                      <a:pt x="610" y="1058"/>
                    </a:cubicBezTo>
                    <a:cubicBezTo>
                      <a:pt x="401" y="1058"/>
                      <a:pt x="200" y="1054"/>
                      <a:pt x="23" y="1047"/>
                    </a:cubicBezTo>
                    <a:lnTo>
                      <a:pt x="0" y="1605"/>
                    </a:lnTo>
                    <a:cubicBezTo>
                      <a:pt x="106" y="1607"/>
                      <a:pt x="363" y="1618"/>
                      <a:pt x="673" y="1618"/>
                    </a:cubicBezTo>
                    <a:cubicBezTo>
                      <a:pt x="1303" y="1618"/>
                      <a:pt x="2168" y="1579"/>
                      <a:pt x="2531" y="1384"/>
                    </a:cubicBezTo>
                    <a:cubicBezTo>
                      <a:pt x="3144" y="1055"/>
                      <a:pt x="3270" y="171"/>
                      <a:pt x="3284" y="70"/>
                    </a:cubicBezTo>
                    <a:lnTo>
                      <a:pt x="27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6"/>
              <p:cNvSpPr/>
              <p:nvPr/>
            </p:nvSpPr>
            <p:spPr>
              <a:xfrm>
                <a:off x="1759189" y="2481285"/>
                <a:ext cx="93724" cy="36998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159" extrusionOk="0">
                    <a:moveTo>
                      <a:pt x="2840" y="0"/>
                    </a:moveTo>
                    <a:cubicBezTo>
                      <a:pt x="2768" y="6"/>
                      <a:pt x="0" y="146"/>
                      <a:pt x="0" y="146"/>
                    </a:cubicBezTo>
                    <a:cubicBezTo>
                      <a:pt x="0" y="146"/>
                      <a:pt x="31" y="1041"/>
                      <a:pt x="171" y="1088"/>
                    </a:cubicBezTo>
                    <a:cubicBezTo>
                      <a:pt x="252" y="1115"/>
                      <a:pt x="1122" y="1159"/>
                      <a:pt x="1849" y="1159"/>
                    </a:cubicBezTo>
                    <a:cubicBezTo>
                      <a:pt x="2367" y="1159"/>
                      <a:pt x="2813" y="1136"/>
                      <a:pt x="2849" y="1069"/>
                    </a:cubicBezTo>
                    <a:cubicBezTo>
                      <a:pt x="2935" y="913"/>
                      <a:pt x="2919" y="0"/>
                      <a:pt x="28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2" name="Google Shape;1162;p26"/>
            <p:cNvGrpSpPr/>
            <p:nvPr/>
          </p:nvGrpSpPr>
          <p:grpSpPr>
            <a:xfrm>
              <a:off x="376681" y="2461885"/>
              <a:ext cx="686652" cy="515484"/>
              <a:chOff x="1373418" y="2982835"/>
              <a:chExt cx="686652" cy="515484"/>
            </a:xfrm>
          </p:grpSpPr>
          <p:sp>
            <p:nvSpPr>
              <p:cNvPr id="1163" name="Google Shape;1163;p26"/>
              <p:cNvSpPr/>
              <p:nvPr/>
            </p:nvSpPr>
            <p:spPr>
              <a:xfrm>
                <a:off x="1394519" y="3004382"/>
                <a:ext cx="665552" cy="493937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15473" extrusionOk="0">
                    <a:moveTo>
                      <a:pt x="17453" y="1"/>
                    </a:moveTo>
                    <a:cubicBezTo>
                      <a:pt x="11106" y="2057"/>
                      <a:pt x="5223" y="4294"/>
                      <a:pt x="0" y="6802"/>
                    </a:cubicBezTo>
                    <a:lnTo>
                      <a:pt x="3753" y="15473"/>
                    </a:lnTo>
                    <a:cubicBezTo>
                      <a:pt x="3753" y="15473"/>
                      <a:pt x="20848" y="12214"/>
                      <a:pt x="20734" y="11905"/>
                    </a:cubicBezTo>
                    <a:cubicBezTo>
                      <a:pt x="20620" y="11592"/>
                      <a:pt x="17453" y="1"/>
                      <a:pt x="17453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6"/>
              <p:cNvSpPr/>
              <p:nvPr/>
            </p:nvSpPr>
            <p:spPr>
              <a:xfrm>
                <a:off x="1374280" y="2984336"/>
                <a:ext cx="665648" cy="493969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5474" extrusionOk="0">
                    <a:moveTo>
                      <a:pt x="17457" y="1"/>
                    </a:moveTo>
                    <a:cubicBezTo>
                      <a:pt x="11110" y="2057"/>
                      <a:pt x="5226" y="4294"/>
                      <a:pt x="1" y="6802"/>
                    </a:cubicBezTo>
                    <a:lnTo>
                      <a:pt x="3753" y="15473"/>
                    </a:lnTo>
                    <a:cubicBezTo>
                      <a:pt x="3753" y="15473"/>
                      <a:pt x="20852" y="12215"/>
                      <a:pt x="20737" y="11905"/>
                    </a:cubicBezTo>
                    <a:cubicBezTo>
                      <a:pt x="20623" y="11592"/>
                      <a:pt x="17457" y="1"/>
                      <a:pt x="17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6"/>
              <p:cNvSpPr/>
              <p:nvPr/>
            </p:nvSpPr>
            <p:spPr>
              <a:xfrm>
                <a:off x="1654806" y="3260903"/>
                <a:ext cx="113421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3043" extrusionOk="0">
                    <a:moveTo>
                      <a:pt x="1752" y="1"/>
                    </a:moveTo>
                    <a:cubicBezTo>
                      <a:pt x="1363" y="1"/>
                      <a:pt x="1004" y="137"/>
                      <a:pt x="642" y="354"/>
                    </a:cubicBezTo>
                    <a:cubicBezTo>
                      <a:pt x="419" y="485"/>
                      <a:pt x="196" y="646"/>
                      <a:pt x="96" y="886"/>
                    </a:cubicBezTo>
                    <a:cubicBezTo>
                      <a:pt x="1" y="1098"/>
                      <a:pt x="23" y="1344"/>
                      <a:pt x="43" y="1578"/>
                    </a:cubicBezTo>
                    <a:cubicBezTo>
                      <a:pt x="71" y="1893"/>
                      <a:pt x="110" y="2234"/>
                      <a:pt x="308" y="2485"/>
                    </a:cubicBezTo>
                    <a:cubicBezTo>
                      <a:pt x="542" y="2772"/>
                      <a:pt x="944" y="2867"/>
                      <a:pt x="1309" y="2940"/>
                    </a:cubicBezTo>
                    <a:cubicBezTo>
                      <a:pt x="1559" y="2992"/>
                      <a:pt x="1815" y="3042"/>
                      <a:pt x="2069" y="3042"/>
                    </a:cubicBezTo>
                    <a:cubicBezTo>
                      <a:pt x="2183" y="3042"/>
                      <a:pt x="2296" y="3032"/>
                      <a:pt x="2408" y="3007"/>
                    </a:cubicBezTo>
                    <a:cubicBezTo>
                      <a:pt x="3318" y="2806"/>
                      <a:pt x="3552" y="1893"/>
                      <a:pt x="3357" y="1093"/>
                    </a:cubicBezTo>
                    <a:cubicBezTo>
                      <a:pt x="3203" y="468"/>
                      <a:pt x="2796" y="197"/>
                      <a:pt x="2191" y="58"/>
                    </a:cubicBezTo>
                    <a:cubicBezTo>
                      <a:pt x="2040" y="19"/>
                      <a:pt x="1894" y="1"/>
                      <a:pt x="1752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6"/>
              <p:cNvSpPr/>
              <p:nvPr/>
            </p:nvSpPr>
            <p:spPr>
              <a:xfrm>
                <a:off x="1373418" y="2982835"/>
                <a:ext cx="560559" cy="32758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0262" extrusionOk="0">
                    <a:moveTo>
                      <a:pt x="17406" y="1"/>
                    </a:moveTo>
                    <a:lnTo>
                      <a:pt x="10476" y="10041"/>
                    </a:lnTo>
                    <a:lnTo>
                      <a:pt x="56" y="6763"/>
                    </a:lnTo>
                    <a:lnTo>
                      <a:pt x="0" y="6941"/>
                    </a:lnTo>
                    <a:lnTo>
                      <a:pt x="10554" y="10261"/>
                    </a:lnTo>
                    <a:lnTo>
                      <a:pt x="17559" y="107"/>
                    </a:lnTo>
                    <a:lnTo>
                      <a:pt x="17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6"/>
              <p:cNvSpPr/>
              <p:nvPr/>
            </p:nvSpPr>
            <p:spPr>
              <a:xfrm>
                <a:off x="1643410" y="3254679"/>
                <a:ext cx="113325" cy="97108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042" extrusionOk="0">
                    <a:moveTo>
                      <a:pt x="1750" y="1"/>
                    </a:moveTo>
                    <a:cubicBezTo>
                      <a:pt x="1361" y="1"/>
                      <a:pt x="1002" y="137"/>
                      <a:pt x="642" y="353"/>
                    </a:cubicBezTo>
                    <a:cubicBezTo>
                      <a:pt x="419" y="484"/>
                      <a:pt x="196" y="646"/>
                      <a:pt x="93" y="886"/>
                    </a:cubicBezTo>
                    <a:cubicBezTo>
                      <a:pt x="1" y="1098"/>
                      <a:pt x="20" y="1344"/>
                      <a:pt x="43" y="1578"/>
                    </a:cubicBezTo>
                    <a:cubicBezTo>
                      <a:pt x="70" y="1893"/>
                      <a:pt x="107" y="2234"/>
                      <a:pt x="308" y="2485"/>
                    </a:cubicBezTo>
                    <a:cubicBezTo>
                      <a:pt x="539" y="2772"/>
                      <a:pt x="941" y="2867"/>
                      <a:pt x="1306" y="2939"/>
                    </a:cubicBezTo>
                    <a:cubicBezTo>
                      <a:pt x="1556" y="2991"/>
                      <a:pt x="1813" y="3042"/>
                      <a:pt x="2066" y="3042"/>
                    </a:cubicBezTo>
                    <a:cubicBezTo>
                      <a:pt x="2180" y="3042"/>
                      <a:pt x="2294" y="3031"/>
                      <a:pt x="2406" y="3006"/>
                    </a:cubicBezTo>
                    <a:cubicBezTo>
                      <a:pt x="3315" y="2805"/>
                      <a:pt x="3549" y="1893"/>
                      <a:pt x="3354" y="1093"/>
                    </a:cubicBezTo>
                    <a:cubicBezTo>
                      <a:pt x="3201" y="468"/>
                      <a:pt x="2793" y="197"/>
                      <a:pt x="2191" y="58"/>
                    </a:cubicBezTo>
                    <a:cubicBezTo>
                      <a:pt x="2039" y="19"/>
                      <a:pt x="1892" y="1"/>
                      <a:pt x="17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6"/>
              <p:cNvSpPr/>
              <p:nvPr/>
            </p:nvSpPr>
            <p:spPr>
              <a:xfrm>
                <a:off x="1480994" y="3324172"/>
                <a:ext cx="534287" cy="128360"/>
              </a:xfrm>
              <a:custGeom>
                <a:avLst/>
                <a:gdLst/>
                <a:ahLst/>
                <a:cxnLst/>
                <a:rect l="l" t="t" r="r" b="b"/>
                <a:pathLst>
                  <a:path w="16737" h="4021" extrusionOk="0">
                    <a:moveTo>
                      <a:pt x="16694" y="1"/>
                    </a:moveTo>
                    <a:lnTo>
                      <a:pt x="16187" y="115"/>
                    </a:lnTo>
                    <a:lnTo>
                      <a:pt x="16228" y="296"/>
                    </a:lnTo>
                    <a:lnTo>
                      <a:pt x="16736" y="182"/>
                    </a:lnTo>
                    <a:lnTo>
                      <a:pt x="16694" y="1"/>
                    </a:lnTo>
                    <a:close/>
                    <a:moveTo>
                      <a:pt x="15679" y="232"/>
                    </a:moveTo>
                    <a:lnTo>
                      <a:pt x="15174" y="349"/>
                    </a:lnTo>
                    <a:lnTo>
                      <a:pt x="15216" y="531"/>
                    </a:lnTo>
                    <a:lnTo>
                      <a:pt x="15721" y="414"/>
                    </a:lnTo>
                    <a:lnTo>
                      <a:pt x="15679" y="232"/>
                    </a:lnTo>
                    <a:close/>
                    <a:moveTo>
                      <a:pt x="14666" y="467"/>
                    </a:moveTo>
                    <a:lnTo>
                      <a:pt x="14161" y="581"/>
                    </a:lnTo>
                    <a:lnTo>
                      <a:pt x="14203" y="762"/>
                    </a:lnTo>
                    <a:lnTo>
                      <a:pt x="14708" y="648"/>
                    </a:lnTo>
                    <a:lnTo>
                      <a:pt x="14666" y="467"/>
                    </a:lnTo>
                    <a:close/>
                    <a:moveTo>
                      <a:pt x="13656" y="698"/>
                    </a:moveTo>
                    <a:lnTo>
                      <a:pt x="13151" y="813"/>
                    </a:lnTo>
                    <a:lnTo>
                      <a:pt x="13193" y="994"/>
                    </a:lnTo>
                    <a:lnTo>
                      <a:pt x="13698" y="880"/>
                    </a:lnTo>
                    <a:lnTo>
                      <a:pt x="13656" y="698"/>
                    </a:lnTo>
                    <a:close/>
                    <a:moveTo>
                      <a:pt x="12643" y="930"/>
                    </a:moveTo>
                    <a:lnTo>
                      <a:pt x="12139" y="1047"/>
                    </a:lnTo>
                    <a:lnTo>
                      <a:pt x="12180" y="1228"/>
                    </a:lnTo>
                    <a:lnTo>
                      <a:pt x="12685" y="1111"/>
                    </a:lnTo>
                    <a:lnTo>
                      <a:pt x="12643" y="930"/>
                    </a:lnTo>
                    <a:close/>
                    <a:moveTo>
                      <a:pt x="11634" y="1164"/>
                    </a:moveTo>
                    <a:lnTo>
                      <a:pt x="11129" y="1278"/>
                    </a:lnTo>
                    <a:lnTo>
                      <a:pt x="11170" y="1460"/>
                    </a:lnTo>
                    <a:lnTo>
                      <a:pt x="11675" y="1345"/>
                    </a:lnTo>
                    <a:lnTo>
                      <a:pt x="11634" y="1164"/>
                    </a:lnTo>
                    <a:close/>
                    <a:moveTo>
                      <a:pt x="10621" y="1398"/>
                    </a:moveTo>
                    <a:lnTo>
                      <a:pt x="10116" y="1513"/>
                    </a:lnTo>
                    <a:lnTo>
                      <a:pt x="10158" y="1694"/>
                    </a:lnTo>
                    <a:lnTo>
                      <a:pt x="10663" y="1580"/>
                    </a:lnTo>
                    <a:lnTo>
                      <a:pt x="10621" y="1398"/>
                    </a:lnTo>
                    <a:close/>
                    <a:moveTo>
                      <a:pt x="9611" y="1627"/>
                    </a:moveTo>
                    <a:lnTo>
                      <a:pt x="9106" y="1744"/>
                    </a:lnTo>
                    <a:lnTo>
                      <a:pt x="9148" y="1926"/>
                    </a:lnTo>
                    <a:lnTo>
                      <a:pt x="9653" y="1809"/>
                    </a:lnTo>
                    <a:lnTo>
                      <a:pt x="9611" y="1627"/>
                    </a:lnTo>
                    <a:close/>
                    <a:moveTo>
                      <a:pt x="8598" y="1862"/>
                    </a:moveTo>
                    <a:lnTo>
                      <a:pt x="8093" y="1976"/>
                    </a:lnTo>
                    <a:lnTo>
                      <a:pt x="8135" y="2157"/>
                    </a:lnTo>
                    <a:lnTo>
                      <a:pt x="8640" y="2043"/>
                    </a:lnTo>
                    <a:lnTo>
                      <a:pt x="8598" y="1862"/>
                    </a:lnTo>
                    <a:close/>
                    <a:moveTo>
                      <a:pt x="7588" y="2096"/>
                    </a:moveTo>
                    <a:lnTo>
                      <a:pt x="7083" y="2210"/>
                    </a:lnTo>
                    <a:lnTo>
                      <a:pt x="7125" y="2392"/>
                    </a:lnTo>
                    <a:lnTo>
                      <a:pt x="7630" y="2277"/>
                    </a:lnTo>
                    <a:lnTo>
                      <a:pt x="7588" y="2096"/>
                    </a:lnTo>
                    <a:close/>
                    <a:moveTo>
                      <a:pt x="6576" y="2325"/>
                    </a:moveTo>
                    <a:lnTo>
                      <a:pt x="6071" y="2442"/>
                    </a:lnTo>
                    <a:lnTo>
                      <a:pt x="6113" y="2623"/>
                    </a:lnTo>
                    <a:lnTo>
                      <a:pt x="6618" y="2506"/>
                    </a:lnTo>
                    <a:lnTo>
                      <a:pt x="6576" y="2325"/>
                    </a:lnTo>
                    <a:close/>
                    <a:moveTo>
                      <a:pt x="5566" y="2559"/>
                    </a:moveTo>
                    <a:lnTo>
                      <a:pt x="5061" y="2673"/>
                    </a:lnTo>
                    <a:lnTo>
                      <a:pt x="5103" y="2855"/>
                    </a:lnTo>
                    <a:lnTo>
                      <a:pt x="5608" y="2740"/>
                    </a:lnTo>
                    <a:lnTo>
                      <a:pt x="5566" y="2559"/>
                    </a:lnTo>
                    <a:close/>
                    <a:moveTo>
                      <a:pt x="4553" y="2793"/>
                    </a:moveTo>
                    <a:lnTo>
                      <a:pt x="4048" y="2908"/>
                    </a:lnTo>
                    <a:lnTo>
                      <a:pt x="4090" y="3089"/>
                    </a:lnTo>
                    <a:lnTo>
                      <a:pt x="4595" y="2975"/>
                    </a:lnTo>
                    <a:lnTo>
                      <a:pt x="4553" y="2793"/>
                    </a:lnTo>
                    <a:close/>
                    <a:moveTo>
                      <a:pt x="3543" y="3028"/>
                    </a:moveTo>
                    <a:lnTo>
                      <a:pt x="3038" y="3142"/>
                    </a:lnTo>
                    <a:lnTo>
                      <a:pt x="3080" y="3323"/>
                    </a:lnTo>
                    <a:lnTo>
                      <a:pt x="3585" y="3209"/>
                    </a:lnTo>
                    <a:lnTo>
                      <a:pt x="3543" y="3028"/>
                    </a:lnTo>
                    <a:close/>
                    <a:moveTo>
                      <a:pt x="2530" y="3256"/>
                    </a:moveTo>
                    <a:lnTo>
                      <a:pt x="2026" y="3371"/>
                    </a:lnTo>
                    <a:lnTo>
                      <a:pt x="2067" y="3552"/>
                    </a:lnTo>
                    <a:lnTo>
                      <a:pt x="2572" y="3438"/>
                    </a:lnTo>
                    <a:lnTo>
                      <a:pt x="2530" y="3256"/>
                    </a:lnTo>
                    <a:close/>
                    <a:moveTo>
                      <a:pt x="1521" y="3491"/>
                    </a:moveTo>
                    <a:lnTo>
                      <a:pt x="1016" y="3605"/>
                    </a:lnTo>
                    <a:lnTo>
                      <a:pt x="1057" y="3786"/>
                    </a:lnTo>
                    <a:lnTo>
                      <a:pt x="1562" y="3672"/>
                    </a:lnTo>
                    <a:lnTo>
                      <a:pt x="1521" y="3491"/>
                    </a:lnTo>
                    <a:close/>
                    <a:moveTo>
                      <a:pt x="505" y="3725"/>
                    </a:moveTo>
                    <a:lnTo>
                      <a:pt x="0" y="3839"/>
                    </a:lnTo>
                    <a:lnTo>
                      <a:pt x="42" y="4021"/>
                    </a:lnTo>
                    <a:lnTo>
                      <a:pt x="547" y="3906"/>
                    </a:lnTo>
                    <a:lnTo>
                      <a:pt x="505" y="37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" name="Google Shape;1169;p26"/>
            <p:cNvGrpSpPr/>
            <p:nvPr/>
          </p:nvGrpSpPr>
          <p:grpSpPr>
            <a:xfrm>
              <a:off x="8293892" y="1807941"/>
              <a:ext cx="642919" cy="554397"/>
              <a:chOff x="2060017" y="2599491"/>
              <a:chExt cx="642919" cy="554397"/>
            </a:xfrm>
          </p:grpSpPr>
          <p:sp>
            <p:nvSpPr>
              <p:cNvPr id="1170" name="Google Shape;1170;p26"/>
              <p:cNvSpPr/>
              <p:nvPr/>
            </p:nvSpPr>
            <p:spPr>
              <a:xfrm>
                <a:off x="2063560" y="2632082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6" y="0"/>
                    </a:moveTo>
                    <a:cubicBezTo>
                      <a:pt x="7159" y="0"/>
                      <a:pt x="4678" y="1092"/>
                      <a:pt x="3050" y="4374"/>
                    </a:cubicBezTo>
                    <a:cubicBezTo>
                      <a:pt x="1" y="10511"/>
                      <a:pt x="6883" y="13190"/>
                      <a:pt x="6883" y="13190"/>
                    </a:cubicBezTo>
                    <a:lnTo>
                      <a:pt x="6258" y="16178"/>
                    </a:lnTo>
                    <a:cubicBezTo>
                      <a:pt x="6239" y="16274"/>
                      <a:pt x="6315" y="16346"/>
                      <a:pt x="6396" y="16346"/>
                    </a:cubicBezTo>
                    <a:cubicBezTo>
                      <a:pt x="6430" y="16346"/>
                      <a:pt x="6464" y="16334"/>
                      <a:pt x="6493" y="16306"/>
                    </a:cubicBezTo>
                    <a:lnTo>
                      <a:pt x="8937" y="13974"/>
                    </a:lnTo>
                    <a:cubicBezTo>
                      <a:pt x="8937" y="13974"/>
                      <a:pt x="10311" y="15087"/>
                      <a:pt x="12142" y="15087"/>
                    </a:cubicBezTo>
                    <a:cubicBezTo>
                      <a:pt x="13485" y="15087"/>
                      <a:pt x="15073" y="14489"/>
                      <a:pt x="16544" y="12414"/>
                    </a:cubicBezTo>
                    <a:cubicBezTo>
                      <a:pt x="20029" y="7510"/>
                      <a:pt x="16974" y="3746"/>
                      <a:pt x="14547" y="1754"/>
                    </a:cubicBezTo>
                    <a:cubicBezTo>
                      <a:pt x="13419" y="826"/>
                      <a:pt x="11511" y="0"/>
                      <a:pt x="948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2060017" y="2599491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7" y="0"/>
                    </a:moveTo>
                    <a:cubicBezTo>
                      <a:pt x="7160" y="0"/>
                      <a:pt x="4679" y="1092"/>
                      <a:pt x="3050" y="4374"/>
                    </a:cubicBezTo>
                    <a:cubicBezTo>
                      <a:pt x="0" y="10511"/>
                      <a:pt x="6883" y="13190"/>
                      <a:pt x="6883" y="13190"/>
                    </a:cubicBezTo>
                    <a:lnTo>
                      <a:pt x="6258" y="16177"/>
                    </a:lnTo>
                    <a:cubicBezTo>
                      <a:pt x="6238" y="16274"/>
                      <a:pt x="6315" y="16346"/>
                      <a:pt x="6396" y="16346"/>
                    </a:cubicBezTo>
                    <a:cubicBezTo>
                      <a:pt x="6429" y="16346"/>
                      <a:pt x="6464" y="16334"/>
                      <a:pt x="6492" y="16306"/>
                    </a:cubicBezTo>
                    <a:lnTo>
                      <a:pt x="8936" y="13974"/>
                    </a:lnTo>
                    <a:cubicBezTo>
                      <a:pt x="8936" y="13974"/>
                      <a:pt x="10310" y="15087"/>
                      <a:pt x="12141" y="15087"/>
                    </a:cubicBezTo>
                    <a:cubicBezTo>
                      <a:pt x="13483" y="15087"/>
                      <a:pt x="15071" y="14489"/>
                      <a:pt x="16544" y="12414"/>
                    </a:cubicBezTo>
                    <a:cubicBezTo>
                      <a:pt x="20028" y="7507"/>
                      <a:pt x="16973" y="3746"/>
                      <a:pt x="14546" y="1754"/>
                    </a:cubicBezTo>
                    <a:cubicBezTo>
                      <a:pt x="13418" y="826"/>
                      <a:pt x="11511" y="0"/>
                      <a:pt x="94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2229839" y="2848350"/>
                <a:ext cx="163188" cy="132127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4139" extrusionOk="0">
                    <a:moveTo>
                      <a:pt x="271" y="0"/>
                    </a:moveTo>
                    <a:cubicBezTo>
                      <a:pt x="163" y="0"/>
                      <a:pt x="61" y="39"/>
                      <a:pt x="28" y="138"/>
                    </a:cubicBezTo>
                    <a:cubicBezTo>
                      <a:pt x="1" y="219"/>
                      <a:pt x="37" y="305"/>
                      <a:pt x="76" y="380"/>
                    </a:cubicBezTo>
                    <a:cubicBezTo>
                      <a:pt x="952" y="2177"/>
                      <a:pt x="2626" y="3566"/>
                      <a:pt x="4551" y="4096"/>
                    </a:cubicBezTo>
                    <a:cubicBezTo>
                      <a:pt x="4630" y="4118"/>
                      <a:pt x="4712" y="4139"/>
                      <a:pt x="4795" y="4139"/>
                    </a:cubicBezTo>
                    <a:cubicBezTo>
                      <a:pt x="4829" y="4139"/>
                      <a:pt x="4863" y="4135"/>
                      <a:pt x="4897" y="4127"/>
                    </a:cubicBezTo>
                    <a:cubicBezTo>
                      <a:pt x="5008" y="4099"/>
                      <a:pt x="5111" y="3990"/>
                      <a:pt x="5095" y="3876"/>
                    </a:cubicBezTo>
                    <a:cubicBezTo>
                      <a:pt x="5084" y="3803"/>
                      <a:pt x="5030" y="3748"/>
                      <a:pt x="4986" y="3692"/>
                    </a:cubicBezTo>
                    <a:cubicBezTo>
                      <a:pt x="4654" y="3321"/>
                      <a:pt x="4325" y="2953"/>
                      <a:pt x="3995" y="2581"/>
                    </a:cubicBezTo>
                    <a:cubicBezTo>
                      <a:pt x="3842" y="2411"/>
                      <a:pt x="3677" y="2194"/>
                      <a:pt x="3753" y="1979"/>
                    </a:cubicBezTo>
                    <a:cubicBezTo>
                      <a:pt x="3795" y="1853"/>
                      <a:pt x="3906" y="1770"/>
                      <a:pt x="3970" y="1658"/>
                    </a:cubicBezTo>
                    <a:cubicBezTo>
                      <a:pt x="4107" y="1438"/>
                      <a:pt x="4046" y="1131"/>
                      <a:pt x="3870" y="938"/>
                    </a:cubicBezTo>
                    <a:cubicBezTo>
                      <a:pt x="3697" y="749"/>
                      <a:pt x="3432" y="657"/>
                      <a:pt x="3172" y="640"/>
                    </a:cubicBezTo>
                    <a:cubicBezTo>
                      <a:pt x="3139" y="638"/>
                      <a:pt x="3107" y="637"/>
                      <a:pt x="3076" y="637"/>
                    </a:cubicBezTo>
                    <a:cubicBezTo>
                      <a:pt x="2783" y="637"/>
                      <a:pt x="2598" y="730"/>
                      <a:pt x="2333" y="866"/>
                    </a:cubicBezTo>
                    <a:cubicBezTo>
                      <a:pt x="2245" y="913"/>
                      <a:pt x="2149" y="933"/>
                      <a:pt x="2052" y="933"/>
                    </a:cubicBezTo>
                    <a:cubicBezTo>
                      <a:pt x="1811" y="933"/>
                      <a:pt x="1557" y="810"/>
                      <a:pt x="1370" y="679"/>
                    </a:cubicBezTo>
                    <a:cubicBezTo>
                      <a:pt x="1063" y="458"/>
                      <a:pt x="801" y="166"/>
                      <a:pt x="447" y="32"/>
                    </a:cubicBezTo>
                    <a:cubicBezTo>
                      <a:pt x="393" y="12"/>
                      <a:pt x="331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2319954" y="2655385"/>
                <a:ext cx="228374" cy="180107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56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3477" y="3984"/>
                      <a:pt x="7154" y="5641"/>
                    </a:cubicBezTo>
                    <a:cubicBezTo>
                      <a:pt x="7154" y="5641"/>
                      <a:pt x="5645" y="78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6"/>
              <p:cNvSpPr/>
              <p:nvPr/>
            </p:nvSpPr>
            <p:spPr>
              <a:xfrm>
                <a:off x="2266166" y="2655481"/>
                <a:ext cx="282163" cy="269777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451" extrusionOk="0">
                    <a:moveTo>
                      <a:pt x="1686" y="0"/>
                    </a:moveTo>
                    <a:cubicBezTo>
                      <a:pt x="1686" y="0"/>
                      <a:pt x="1097" y="2676"/>
                      <a:pt x="746" y="3404"/>
                    </a:cubicBezTo>
                    <a:cubicBezTo>
                      <a:pt x="704" y="3493"/>
                      <a:pt x="654" y="3602"/>
                      <a:pt x="606" y="3727"/>
                    </a:cubicBezTo>
                    <a:cubicBezTo>
                      <a:pt x="266" y="4620"/>
                      <a:pt x="1" y="6353"/>
                      <a:pt x="2383" y="7837"/>
                    </a:cubicBezTo>
                    <a:cubicBezTo>
                      <a:pt x="3098" y="8283"/>
                      <a:pt x="3737" y="8451"/>
                      <a:pt x="4299" y="8451"/>
                    </a:cubicBezTo>
                    <a:cubicBezTo>
                      <a:pt x="5868" y="8451"/>
                      <a:pt x="6841" y="7137"/>
                      <a:pt x="7215" y="6883"/>
                    </a:cubicBezTo>
                    <a:cubicBezTo>
                      <a:pt x="7726" y="6540"/>
                      <a:pt x="8839" y="5641"/>
                      <a:pt x="8839" y="5641"/>
                    </a:cubicBezTo>
                    <a:lnTo>
                      <a:pt x="8027" y="5000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6"/>
              <p:cNvSpPr/>
              <p:nvPr/>
            </p:nvSpPr>
            <p:spPr>
              <a:xfrm>
                <a:off x="2403747" y="2844105"/>
                <a:ext cx="171839" cy="127339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3989" extrusionOk="0">
                    <a:moveTo>
                      <a:pt x="3697" y="0"/>
                    </a:moveTo>
                    <a:cubicBezTo>
                      <a:pt x="3248" y="0"/>
                      <a:pt x="2805" y="138"/>
                      <a:pt x="2436" y="402"/>
                    </a:cubicBezTo>
                    <a:lnTo>
                      <a:pt x="2830" y="954"/>
                    </a:lnTo>
                    <a:cubicBezTo>
                      <a:pt x="3084" y="775"/>
                      <a:pt x="3397" y="681"/>
                      <a:pt x="3709" y="681"/>
                    </a:cubicBezTo>
                    <a:cubicBezTo>
                      <a:pt x="3840" y="681"/>
                      <a:pt x="3971" y="697"/>
                      <a:pt x="4096" y="731"/>
                    </a:cubicBezTo>
                    <a:cubicBezTo>
                      <a:pt x="4108" y="731"/>
                      <a:pt x="4113" y="734"/>
                      <a:pt x="4124" y="737"/>
                    </a:cubicBezTo>
                    <a:cubicBezTo>
                      <a:pt x="4361" y="812"/>
                      <a:pt x="4534" y="943"/>
                      <a:pt x="4610" y="1113"/>
                    </a:cubicBezTo>
                    <a:cubicBezTo>
                      <a:pt x="4682" y="1278"/>
                      <a:pt x="4660" y="1481"/>
                      <a:pt x="4557" y="1693"/>
                    </a:cubicBezTo>
                    <a:cubicBezTo>
                      <a:pt x="4423" y="1961"/>
                      <a:pt x="4250" y="2235"/>
                      <a:pt x="4004" y="2544"/>
                    </a:cubicBezTo>
                    <a:cubicBezTo>
                      <a:pt x="3962" y="2597"/>
                      <a:pt x="3923" y="2648"/>
                      <a:pt x="3882" y="2703"/>
                    </a:cubicBezTo>
                    <a:cubicBezTo>
                      <a:pt x="3725" y="2913"/>
                      <a:pt x="3566" y="3130"/>
                      <a:pt x="3393" y="3242"/>
                    </a:cubicBezTo>
                    <a:cubicBezTo>
                      <a:pt x="3318" y="3291"/>
                      <a:pt x="3236" y="3312"/>
                      <a:pt x="3145" y="3312"/>
                    </a:cubicBezTo>
                    <a:cubicBezTo>
                      <a:pt x="2925" y="3312"/>
                      <a:pt x="2656" y="3186"/>
                      <a:pt x="2330" y="3019"/>
                    </a:cubicBezTo>
                    <a:cubicBezTo>
                      <a:pt x="2261" y="2982"/>
                      <a:pt x="2194" y="2949"/>
                      <a:pt x="2130" y="2918"/>
                    </a:cubicBezTo>
                    <a:cubicBezTo>
                      <a:pt x="1697" y="2703"/>
                      <a:pt x="947" y="2193"/>
                      <a:pt x="500" y="1886"/>
                    </a:cubicBezTo>
                    <a:lnTo>
                      <a:pt x="380" y="1805"/>
                    </a:lnTo>
                    <a:lnTo>
                      <a:pt x="1" y="2363"/>
                    </a:lnTo>
                    <a:lnTo>
                      <a:pt x="121" y="2444"/>
                    </a:lnTo>
                    <a:cubicBezTo>
                      <a:pt x="615" y="2781"/>
                      <a:pt x="1357" y="3289"/>
                      <a:pt x="1839" y="3524"/>
                    </a:cubicBezTo>
                    <a:cubicBezTo>
                      <a:pt x="1898" y="3551"/>
                      <a:pt x="1962" y="3582"/>
                      <a:pt x="2029" y="3618"/>
                    </a:cubicBezTo>
                    <a:cubicBezTo>
                      <a:pt x="2244" y="3730"/>
                      <a:pt x="2492" y="3858"/>
                      <a:pt x="2757" y="3931"/>
                    </a:cubicBezTo>
                    <a:cubicBezTo>
                      <a:pt x="2886" y="3966"/>
                      <a:pt x="3019" y="3988"/>
                      <a:pt x="3153" y="3988"/>
                    </a:cubicBezTo>
                    <a:cubicBezTo>
                      <a:pt x="3359" y="3988"/>
                      <a:pt x="3569" y="3936"/>
                      <a:pt x="3770" y="3797"/>
                    </a:cubicBezTo>
                    <a:cubicBezTo>
                      <a:pt x="4041" y="3618"/>
                      <a:pt x="4244" y="3345"/>
                      <a:pt x="4426" y="3105"/>
                    </a:cubicBezTo>
                    <a:cubicBezTo>
                      <a:pt x="4462" y="3052"/>
                      <a:pt x="4501" y="3002"/>
                      <a:pt x="4537" y="2954"/>
                    </a:cubicBezTo>
                    <a:cubicBezTo>
                      <a:pt x="4811" y="2606"/>
                      <a:pt x="5009" y="2299"/>
                      <a:pt x="5162" y="1989"/>
                    </a:cubicBezTo>
                    <a:cubicBezTo>
                      <a:pt x="5357" y="1599"/>
                      <a:pt x="5382" y="1191"/>
                      <a:pt x="5229" y="843"/>
                    </a:cubicBezTo>
                    <a:cubicBezTo>
                      <a:pt x="5073" y="485"/>
                      <a:pt x="4746" y="218"/>
                      <a:pt x="4314" y="89"/>
                    </a:cubicBezTo>
                    <a:cubicBezTo>
                      <a:pt x="4112" y="29"/>
                      <a:pt x="3904" y="0"/>
                      <a:pt x="3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6"/>
              <p:cNvSpPr/>
              <p:nvPr/>
            </p:nvSpPr>
            <p:spPr>
              <a:xfrm>
                <a:off x="2280435" y="2777325"/>
                <a:ext cx="184544" cy="129222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4048" extrusionOk="0">
                    <a:moveTo>
                      <a:pt x="1122" y="185"/>
                    </a:moveTo>
                    <a:cubicBezTo>
                      <a:pt x="1238" y="185"/>
                      <a:pt x="1352" y="197"/>
                      <a:pt x="1459" y="231"/>
                    </a:cubicBezTo>
                    <a:cubicBezTo>
                      <a:pt x="1601" y="276"/>
                      <a:pt x="1730" y="379"/>
                      <a:pt x="1800" y="496"/>
                    </a:cubicBezTo>
                    <a:cubicBezTo>
                      <a:pt x="1825" y="538"/>
                      <a:pt x="1808" y="574"/>
                      <a:pt x="1800" y="588"/>
                    </a:cubicBezTo>
                    <a:cubicBezTo>
                      <a:pt x="1783" y="616"/>
                      <a:pt x="1755" y="633"/>
                      <a:pt x="1716" y="633"/>
                    </a:cubicBezTo>
                    <a:cubicBezTo>
                      <a:pt x="1289" y="630"/>
                      <a:pt x="857" y="555"/>
                      <a:pt x="441" y="424"/>
                    </a:cubicBezTo>
                    <a:cubicBezTo>
                      <a:pt x="430" y="401"/>
                      <a:pt x="421" y="382"/>
                      <a:pt x="430" y="365"/>
                    </a:cubicBezTo>
                    <a:cubicBezTo>
                      <a:pt x="444" y="268"/>
                      <a:pt x="625" y="231"/>
                      <a:pt x="706" y="220"/>
                    </a:cubicBezTo>
                    <a:cubicBezTo>
                      <a:pt x="838" y="203"/>
                      <a:pt x="981" y="185"/>
                      <a:pt x="1122" y="185"/>
                    </a:cubicBezTo>
                    <a:close/>
                    <a:moveTo>
                      <a:pt x="3072" y="978"/>
                    </a:moveTo>
                    <a:cubicBezTo>
                      <a:pt x="3321" y="978"/>
                      <a:pt x="3576" y="1048"/>
                      <a:pt x="3794" y="1188"/>
                    </a:cubicBezTo>
                    <a:cubicBezTo>
                      <a:pt x="3844" y="1216"/>
                      <a:pt x="3833" y="1266"/>
                      <a:pt x="3830" y="1280"/>
                    </a:cubicBezTo>
                    <a:cubicBezTo>
                      <a:pt x="3822" y="1314"/>
                      <a:pt x="3800" y="1344"/>
                      <a:pt x="3750" y="1350"/>
                    </a:cubicBezTo>
                    <a:cubicBezTo>
                      <a:pt x="3640" y="1356"/>
                      <a:pt x="3531" y="1359"/>
                      <a:pt x="3423" y="1359"/>
                    </a:cubicBezTo>
                    <a:cubicBezTo>
                      <a:pt x="3050" y="1359"/>
                      <a:pt x="2680" y="1322"/>
                      <a:pt x="2316" y="1247"/>
                    </a:cubicBezTo>
                    <a:cubicBezTo>
                      <a:pt x="2391" y="1183"/>
                      <a:pt x="2469" y="1132"/>
                      <a:pt x="2544" y="1093"/>
                    </a:cubicBezTo>
                    <a:cubicBezTo>
                      <a:pt x="2707" y="1016"/>
                      <a:pt x="2888" y="978"/>
                      <a:pt x="3072" y="978"/>
                    </a:cubicBezTo>
                    <a:close/>
                    <a:moveTo>
                      <a:pt x="4183" y="2266"/>
                    </a:moveTo>
                    <a:cubicBezTo>
                      <a:pt x="4234" y="2266"/>
                      <a:pt x="4285" y="2271"/>
                      <a:pt x="4333" y="2279"/>
                    </a:cubicBezTo>
                    <a:cubicBezTo>
                      <a:pt x="4539" y="2318"/>
                      <a:pt x="4729" y="2396"/>
                      <a:pt x="4910" y="2508"/>
                    </a:cubicBezTo>
                    <a:cubicBezTo>
                      <a:pt x="4958" y="2541"/>
                      <a:pt x="4952" y="2586"/>
                      <a:pt x="4952" y="2600"/>
                    </a:cubicBezTo>
                    <a:cubicBezTo>
                      <a:pt x="4949" y="2617"/>
                      <a:pt x="4938" y="2656"/>
                      <a:pt x="4891" y="2672"/>
                    </a:cubicBezTo>
                    <a:cubicBezTo>
                      <a:pt x="4740" y="2717"/>
                      <a:pt x="4576" y="2738"/>
                      <a:pt x="4402" y="2738"/>
                    </a:cubicBezTo>
                    <a:cubicBezTo>
                      <a:pt x="4269" y="2738"/>
                      <a:pt x="4129" y="2726"/>
                      <a:pt x="3987" y="2700"/>
                    </a:cubicBezTo>
                    <a:cubicBezTo>
                      <a:pt x="3959" y="2697"/>
                      <a:pt x="3931" y="2686"/>
                      <a:pt x="3900" y="2683"/>
                    </a:cubicBezTo>
                    <a:cubicBezTo>
                      <a:pt x="3842" y="2589"/>
                      <a:pt x="3828" y="2485"/>
                      <a:pt x="3861" y="2407"/>
                    </a:cubicBezTo>
                    <a:cubicBezTo>
                      <a:pt x="3914" y="2302"/>
                      <a:pt x="4047" y="2266"/>
                      <a:pt x="4183" y="2266"/>
                    </a:cubicBezTo>
                    <a:close/>
                    <a:moveTo>
                      <a:pt x="1121" y="1"/>
                    </a:moveTo>
                    <a:cubicBezTo>
                      <a:pt x="970" y="1"/>
                      <a:pt x="821" y="20"/>
                      <a:pt x="681" y="36"/>
                    </a:cubicBezTo>
                    <a:cubicBezTo>
                      <a:pt x="346" y="78"/>
                      <a:pt x="260" y="226"/>
                      <a:pt x="246" y="340"/>
                    </a:cubicBezTo>
                    <a:cubicBezTo>
                      <a:pt x="246" y="346"/>
                      <a:pt x="240" y="351"/>
                      <a:pt x="240" y="357"/>
                    </a:cubicBezTo>
                    <a:cubicBezTo>
                      <a:pt x="176" y="332"/>
                      <a:pt x="109" y="304"/>
                      <a:pt x="42" y="276"/>
                    </a:cubicBezTo>
                    <a:cubicBezTo>
                      <a:pt x="28" y="334"/>
                      <a:pt x="11" y="399"/>
                      <a:pt x="0" y="463"/>
                    </a:cubicBezTo>
                    <a:cubicBezTo>
                      <a:pt x="109" y="507"/>
                      <a:pt x="218" y="546"/>
                      <a:pt x="329" y="583"/>
                    </a:cubicBezTo>
                    <a:cubicBezTo>
                      <a:pt x="371" y="633"/>
                      <a:pt x="430" y="680"/>
                      <a:pt x="502" y="725"/>
                    </a:cubicBezTo>
                    <a:cubicBezTo>
                      <a:pt x="968" y="1012"/>
                      <a:pt x="1473" y="1224"/>
                      <a:pt x="2003" y="1364"/>
                    </a:cubicBezTo>
                    <a:cubicBezTo>
                      <a:pt x="1964" y="1453"/>
                      <a:pt x="1939" y="1545"/>
                      <a:pt x="1945" y="1648"/>
                    </a:cubicBezTo>
                    <a:cubicBezTo>
                      <a:pt x="1950" y="1835"/>
                      <a:pt x="2056" y="2028"/>
                      <a:pt x="2226" y="2170"/>
                    </a:cubicBezTo>
                    <a:cubicBezTo>
                      <a:pt x="2377" y="2296"/>
                      <a:pt x="2558" y="2377"/>
                      <a:pt x="2715" y="2446"/>
                    </a:cubicBezTo>
                    <a:cubicBezTo>
                      <a:pt x="3038" y="2589"/>
                      <a:pt x="3404" y="2753"/>
                      <a:pt x="3791" y="2842"/>
                    </a:cubicBezTo>
                    <a:cubicBezTo>
                      <a:pt x="3875" y="2940"/>
                      <a:pt x="3981" y="3018"/>
                      <a:pt x="4068" y="3080"/>
                    </a:cubicBezTo>
                    <a:cubicBezTo>
                      <a:pt x="4612" y="3465"/>
                      <a:pt x="5119" y="3785"/>
                      <a:pt x="5613" y="4048"/>
                    </a:cubicBezTo>
                    <a:cubicBezTo>
                      <a:pt x="5672" y="4009"/>
                      <a:pt x="5725" y="3967"/>
                      <a:pt x="5781" y="3928"/>
                    </a:cubicBezTo>
                    <a:cubicBezTo>
                      <a:pt x="5267" y="3663"/>
                      <a:pt x="4737" y="3331"/>
                      <a:pt x="4168" y="2932"/>
                    </a:cubicBezTo>
                    <a:lnTo>
                      <a:pt x="4137" y="2909"/>
                    </a:lnTo>
                    <a:lnTo>
                      <a:pt x="4137" y="2909"/>
                    </a:lnTo>
                    <a:cubicBezTo>
                      <a:pt x="4224" y="2919"/>
                      <a:pt x="4310" y="2924"/>
                      <a:pt x="4395" y="2924"/>
                    </a:cubicBezTo>
                    <a:cubicBezTo>
                      <a:pt x="4586" y="2924"/>
                      <a:pt x="4769" y="2899"/>
                      <a:pt x="4938" y="2851"/>
                    </a:cubicBezTo>
                    <a:cubicBezTo>
                      <a:pt x="5044" y="2820"/>
                      <a:pt x="5117" y="2731"/>
                      <a:pt x="5133" y="2625"/>
                    </a:cubicBezTo>
                    <a:cubicBezTo>
                      <a:pt x="5150" y="2513"/>
                      <a:pt x="5100" y="2407"/>
                      <a:pt x="5005" y="2349"/>
                    </a:cubicBezTo>
                    <a:cubicBezTo>
                      <a:pt x="4807" y="2223"/>
                      <a:pt x="4592" y="2139"/>
                      <a:pt x="4363" y="2095"/>
                    </a:cubicBezTo>
                    <a:cubicBezTo>
                      <a:pt x="4301" y="2082"/>
                      <a:pt x="4236" y="2075"/>
                      <a:pt x="4170" y="2075"/>
                    </a:cubicBezTo>
                    <a:cubicBezTo>
                      <a:pt x="3972" y="2075"/>
                      <a:pt x="3776" y="2141"/>
                      <a:pt x="3685" y="2324"/>
                    </a:cubicBezTo>
                    <a:cubicBezTo>
                      <a:pt x="3646" y="2416"/>
                      <a:pt x="3638" y="2519"/>
                      <a:pt x="3666" y="2625"/>
                    </a:cubicBezTo>
                    <a:cubicBezTo>
                      <a:pt x="3351" y="2533"/>
                      <a:pt x="3052" y="2399"/>
                      <a:pt x="2784" y="2279"/>
                    </a:cubicBezTo>
                    <a:cubicBezTo>
                      <a:pt x="2631" y="2212"/>
                      <a:pt x="2469" y="2139"/>
                      <a:pt x="2341" y="2031"/>
                    </a:cubicBezTo>
                    <a:cubicBezTo>
                      <a:pt x="2207" y="1919"/>
                      <a:pt x="2129" y="1777"/>
                      <a:pt x="2126" y="1640"/>
                    </a:cubicBezTo>
                    <a:cubicBezTo>
                      <a:pt x="2120" y="1556"/>
                      <a:pt x="2145" y="1481"/>
                      <a:pt x="2185" y="1411"/>
                    </a:cubicBezTo>
                    <a:cubicBezTo>
                      <a:pt x="2595" y="1502"/>
                      <a:pt x="3014" y="1549"/>
                      <a:pt x="3434" y="1549"/>
                    </a:cubicBezTo>
                    <a:cubicBezTo>
                      <a:pt x="3543" y="1549"/>
                      <a:pt x="3652" y="1546"/>
                      <a:pt x="3761" y="1540"/>
                    </a:cubicBezTo>
                    <a:cubicBezTo>
                      <a:pt x="3878" y="1531"/>
                      <a:pt x="3976" y="1448"/>
                      <a:pt x="4006" y="1330"/>
                    </a:cubicBezTo>
                    <a:cubicBezTo>
                      <a:pt x="4034" y="1213"/>
                      <a:pt x="3990" y="1093"/>
                      <a:pt x="3889" y="1035"/>
                    </a:cubicBezTo>
                    <a:cubicBezTo>
                      <a:pt x="3641" y="877"/>
                      <a:pt x="3350" y="796"/>
                      <a:pt x="3064" y="796"/>
                    </a:cubicBezTo>
                    <a:cubicBezTo>
                      <a:pt x="2853" y="796"/>
                      <a:pt x="2645" y="840"/>
                      <a:pt x="2458" y="929"/>
                    </a:cubicBezTo>
                    <a:cubicBezTo>
                      <a:pt x="2338" y="987"/>
                      <a:pt x="2204" y="1079"/>
                      <a:pt x="2104" y="1202"/>
                    </a:cubicBezTo>
                    <a:cubicBezTo>
                      <a:pt x="1677" y="1096"/>
                      <a:pt x="1269" y="940"/>
                      <a:pt x="887" y="736"/>
                    </a:cubicBezTo>
                    <a:lnTo>
                      <a:pt x="887" y="736"/>
                    </a:lnTo>
                    <a:cubicBezTo>
                      <a:pt x="1158" y="789"/>
                      <a:pt x="1437" y="820"/>
                      <a:pt x="1716" y="828"/>
                    </a:cubicBezTo>
                    <a:cubicBezTo>
                      <a:pt x="1718" y="828"/>
                      <a:pt x="1721" y="828"/>
                      <a:pt x="1724" y="828"/>
                    </a:cubicBezTo>
                    <a:cubicBezTo>
                      <a:pt x="1826" y="828"/>
                      <a:pt x="1912" y="776"/>
                      <a:pt x="1964" y="689"/>
                    </a:cubicBezTo>
                    <a:cubicBezTo>
                      <a:pt x="2017" y="602"/>
                      <a:pt x="2017" y="496"/>
                      <a:pt x="1964" y="410"/>
                    </a:cubicBezTo>
                    <a:cubicBezTo>
                      <a:pt x="1869" y="248"/>
                      <a:pt x="1702" y="120"/>
                      <a:pt x="1518" y="58"/>
                    </a:cubicBezTo>
                    <a:cubicBezTo>
                      <a:pt x="1387" y="15"/>
                      <a:pt x="1253" y="1"/>
                      <a:pt x="1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6"/>
              <p:cNvSpPr/>
              <p:nvPr/>
            </p:nvSpPr>
            <p:spPr>
              <a:xfrm>
                <a:off x="2266166" y="2774452"/>
                <a:ext cx="282163" cy="150802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4724" extrusionOk="0">
                    <a:moveTo>
                      <a:pt x="606" y="0"/>
                    </a:moveTo>
                    <a:lnTo>
                      <a:pt x="606" y="0"/>
                    </a:lnTo>
                    <a:cubicBezTo>
                      <a:pt x="266" y="893"/>
                      <a:pt x="1" y="2626"/>
                      <a:pt x="2383" y="4110"/>
                    </a:cubicBezTo>
                    <a:cubicBezTo>
                      <a:pt x="3098" y="4556"/>
                      <a:pt x="3737" y="4724"/>
                      <a:pt x="4299" y="4724"/>
                    </a:cubicBezTo>
                    <a:cubicBezTo>
                      <a:pt x="5868" y="4724"/>
                      <a:pt x="6841" y="3410"/>
                      <a:pt x="7215" y="3156"/>
                    </a:cubicBezTo>
                    <a:cubicBezTo>
                      <a:pt x="7726" y="2813"/>
                      <a:pt x="8839" y="1914"/>
                      <a:pt x="8839" y="1914"/>
                    </a:cubicBezTo>
                    <a:lnTo>
                      <a:pt x="8021" y="1270"/>
                    </a:lnTo>
                    <a:cubicBezTo>
                      <a:pt x="6958" y="1487"/>
                      <a:pt x="5843" y="1672"/>
                      <a:pt x="5028" y="1697"/>
                    </a:cubicBezTo>
                    <a:cubicBezTo>
                      <a:pt x="5004" y="1697"/>
                      <a:pt x="4981" y="1698"/>
                      <a:pt x="4957" y="1698"/>
                    </a:cubicBezTo>
                    <a:cubicBezTo>
                      <a:pt x="3668" y="1698"/>
                      <a:pt x="1847" y="751"/>
                      <a:pt x="60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8" name="Google Shape;1178;p26"/>
            <p:cNvGrpSpPr/>
            <p:nvPr/>
          </p:nvGrpSpPr>
          <p:grpSpPr>
            <a:xfrm>
              <a:off x="8235500" y="3602586"/>
              <a:ext cx="908505" cy="1386639"/>
              <a:chOff x="-100675" y="2984623"/>
              <a:chExt cx="908505" cy="1386639"/>
            </a:xfrm>
          </p:grpSpPr>
          <p:sp>
            <p:nvSpPr>
              <p:cNvPr id="1179" name="Google Shape;1179;p26"/>
              <p:cNvSpPr/>
              <p:nvPr/>
            </p:nvSpPr>
            <p:spPr>
              <a:xfrm>
                <a:off x="197663" y="3300773"/>
                <a:ext cx="610167" cy="107048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33534" extrusionOk="0">
                    <a:moveTo>
                      <a:pt x="2109" y="0"/>
                    </a:moveTo>
                    <a:cubicBezTo>
                      <a:pt x="23" y="3551"/>
                      <a:pt x="0" y="8394"/>
                      <a:pt x="2051" y="12953"/>
                    </a:cubicBezTo>
                    <a:cubicBezTo>
                      <a:pt x="3926" y="17124"/>
                      <a:pt x="7217" y="20603"/>
                      <a:pt x="10155" y="23535"/>
                    </a:cubicBezTo>
                    <a:cubicBezTo>
                      <a:pt x="10509" y="23886"/>
                      <a:pt x="10867" y="24243"/>
                      <a:pt x="11224" y="24595"/>
                    </a:cubicBezTo>
                    <a:cubicBezTo>
                      <a:pt x="13997" y="27348"/>
                      <a:pt x="16859" y="30188"/>
                      <a:pt x="18951" y="33533"/>
                    </a:cubicBezTo>
                    <a:lnTo>
                      <a:pt x="19113" y="33433"/>
                    </a:lnTo>
                    <a:cubicBezTo>
                      <a:pt x="17010" y="30071"/>
                      <a:pt x="14136" y="27217"/>
                      <a:pt x="11358" y="24464"/>
                    </a:cubicBezTo>
                    <a:cubicBezTo>
                      <a:pt x="10998" y="24112"/>
                      <a:pt x="10638" y="23755"/>
                      <a:pt x="10286" y="23404"/>
                    </a:cubicBezTo>
                    <a:cubicBezTo>
                      <a:pt x="7360" y="20480"/>
                      <a:pt x="4082" y="17015"/>
                      <a:pt x="2221" y="12875"/>
                    </a:cubicBezTo>
                    <a:cubicBezTo>
                      <a:pt x="196" y="8372"/>
                      <a:pt x="212" y="3596"/>
                      <a:pt x="2268" y="95"/>
                    </a:cubicBezTo>
                    <a:lnTo>
                      <a:pt x="2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6"/>
              <p:cNvSpPr/>
              <p:nvPr/>
            </p:nvSpPr>
            <p:spPr>
              <a:xfrm>
                <a:off x="-100675" y="3375565"/>
                <a:ext cx="344859" cy="274119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8587" extrusionOk="0">
                    <a:moveTo>
                      <a:pt x="527" y="1"/>
                    </a:moveTo>
                    <a:cubicBezTo>
                      <a:pt x="351" y="1"/>
                      <a:pt x="176" y="5"/>
                      <a:pt x="1" y="14"/>
                    </a:cubicBezTo>
                    <a:cubicBezTo>
                      <a:pt x="676" y="2416"/>
                      <a:pt x="1708" y="4807"/>
                      <a:pt x="3524" y="6515"/>
                    </a:cubicBezTo>
                    <a:cubicBezTo>
                      <a:pt x="4840" y="7750"/>
                      <a:pt x="6642" y="8586"/>
                      <a:pt x="8466" y="8586"/>
                    </a:cubicBezTo>
                    <a:cubicBezTo>
                      <a:pt x="8719" y="8586"/>
                      <a:pt x="8971" y="8570"/>
                      <a:pt x="9224" y="8537"/>
                    </a:cubicBezTo>
                    <a:cubicBezTo>
                      <a:pt x="10150" y="8414"/>
                      <a:pt x="10803" y="8163"/>
                      <a:pt x="10448" y="7153"/>
                    </a:cubicBezTo>
                    <a:cubicBezTo>
                      <a:pt x="10116" y="6219"/>
                      <a:pt x="9556" y="5242"/>
                      <a:pt x="8992" y="4431"/>
                    </a:cubicBezTo>
                    <a:cubicBezTo>
                      <a:pt x="8286" y="3404"/>
                      <a:pt x="7393" y="2508"/>
                      <a:pt x="6364" y="1803"/>
                    </a:cubicBezTo>
                    <a:cubicBezTo>
                      <a:pt x="4657" y="633"/>
                      <a:pt x="2594" y="1"/>
                      <a:pt x="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6"/>
              <p:cNvSpPr/>
              <p:nvPr/>
            </p:nvSpPr>
            <p:spPr>
              <a:xfrm>
                <a:off x="-51261" y="3407455"/>
                <a:ext cx="286888" cy="219531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877" extrusionOk="0">
                    <a:moveTo>
                      <a:pt x="146" y="0"/>
                    </a:moveTo>
                    <a:lnTo>
                      <a:pt x="1" y="115"/>
                    </a:lnTo>
                    <a:cubicBezTo>
                      <a:pt x="37" y="162"/>
                      <a:pt x="3678" y="4827"/>
                      <a:pt x="8920" y="6877"/>
                    </a:cubicBezTo>
                    <a:lnTo>
                      <a:pt x="8987" y="6701"/>
                    </a:lnTo>
                    <a:cubicBezTo>
                      <a:pt x="3795" y="4673"/>
                      <a:pt x="179" y="45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6"/>
              <p:cNvSpPr/>
              <p:nvPr/>
            </p:nvSpPr>
            <p:spPr>
              <a:xfrm>
                <a:off x="-45004" y="3806569"/>
                <a:ext cx="431943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5509" extrusionOk="0">
                    <a:moveTo>
                      <a:pt x="6781" y="1"/>
                    </a:moveTo>
                    <a:cubicBezTo>
                      <a:pt x="6554" y="1"/>
                      <a:pt x="6328" y="8"/>
                      <a:pt x="6101" y="23"/>
                    </a:cubicBezTo>
                    <a:cubicBezTo>
                      <a:pt x="3864" y="171"/>
                      <a:pt x="1682" y="1083"/>
                      <a:pt x="0" y="2568"/>
                    </a:cubicBezTo>
                    <a:cubicBezTo>
                      <a:pt x="2017" y="4032"/>
                      <a:pt x="4310" y="5268"/>
                      <a:pt x="6796" y="5480"/>
                    </a:cubicBezTo>
                    <a:cubicBezTo>
                      <a:pt x="7017" y="5499"/>
                      <a:pt x="7240" y="5508"/>
                      <a:pt x="7464" y="5508"/>
                    </a:cubicBezTo>
                    <a:cubicBezTo>
                      <a:pt x="9311" y="5508"/>
                      <a:pt x="11222" y="4869"/>
                      <a:pt x="12518" y="3533"/>
                    </a:cubicBezTo>
                    <a:cubicBezTo>
                      <a:pt x="13174" y="2861"/>
                      <a:pt x="13531" y="2261"/>
                      <a:pt x="12618" y="1686"/>
                    </a:cubicBezTo>
                    <a:cubicBezTo>
                      <a:pt x="11779" y="1156"/>
                      <a:pt x="10735" y="737"/>
                      <a:pt x="9792" y="450"/>
                    </a:cubicBezTo>
                    <a:cubicBezTo>
                      <a:pt x="8818" y="153"/>
                      <a:pt x="7800" y="1"/>
                      <a:pt x="6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6"/>
              <p:cNvSpPr/>
              <p:nvPr/>
            </p:nvSpPr>
            <p:spPr>
              <a:xfrm>
                <a:off x="15551" y="3872391"/>
                <a:ext cx="35714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978" extrusionOk="0">
                    <a:moveTo>
                      <a:pt x="11134" y="1"/>
                    </a:moveTo>
                    <a:cubicBezTo>
                      <a:pt x="9169" y="599"/>
                      <a:pt x="7154" y="789"/>
                      <a:pt x="5389" y="789"/>
                    </a:cubicBezTo>
                    <a:cubicBezTo>
                      <a:pt x="2366" y="789"/>
                      <a:pt x="80" y="233"/>
                      <a:pt x="45" y="224"/>
                    </a:cubicBezTo>
                    <a:lnTo>
                      <a:pt x="0" y="405"/>
                    </a:lnTo>
                    <a:cubicBezTo>
                      <a:pt x="36" y="416"/>
                      <a:pt x="2344" y="977"/>
                      <a:pt x="5390" y="977"/>
                    </a:cubicBezTo>
                    <a:cubicBezTo>
                      <a:pt x="7173" y="977"/>
                      <a:pt x="9206" y="785"/>
                      <a:pt x="11187" y="179"/>
                    </a:cubicBezTo>
                    <a:lnTo>
                      <a:pt x="11134" y="1"/>
                    </a:lnTo>
                    <a:close/>
                  </a:path>
                </a:pathLst>
              </a:custGeom>
              <a:solidFill>
                <a:srgbClr val="243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6"/>
              <p:cNvSpPr/>
              <p:nvPr/>
            </p:nvSpPr>
            <p:spPr>
              <a:xfrm>
                <a:off x="197312" y="4085052"/>
                <a:ext cx="424282" cy="177936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5574" extrusionOk="0">
                    <a:moveTo>
                      <a:pt x="7961" y="1"/>
                    </a:moveTo>
                    <a:cubicBezTo>
                      <a:pt x="7167" y="1"/>
                      <a:pt x="6372" y="93"/>
                      <a:pt x="5596" y="277"/>
                    </a:cubicBezTo>
                    <a:cubicBezTo>
                      <a:pt x="3415" y="799"/>
                      <a:pt x="1415" y="2057"/>
                      <a:pt x="0" y="3798"/>
                    </a:cubicBezTo>
                    <a:cubicBezTo>
                      <a:pt x="2012" y="4797"/>
                      <a:pt x="4208" y="5573"/>
                      <a:pt x="6441" y="5573"/>
                    </a:cubicBezTo>
                    <a:cubicBezTo>
                      <a:pt x="6689" y="5573"/>
                      <a:pt x="6936" y="5564"/>
                      <a:pt x="7184" y="5544"/>
                    </a:cubicBezTo>
                    <a:cubicBezTo>
                      <a:pt x="9226" y="5379"/>
                      <a:pt x="11318" y="4392"/>
                      <a:pt x="12504" y="2676"/>
                    </a:cubicBezTo>
                    <a:cubicBezTo>
                      <a:pt x="13040" y="1906"/>
                      <a:pt x="13291" y="1250"/>
                      <a:pt x="12298" y="840"/>
                    </a:cubicBezTo>
                    <a:cubicBezTo>
                      <a:pt x="11382" y="455"/>
                      <a:pt x="10283" y="218"/>
                      <a:pt x="9304" y="90"/>
                    </a:cubicBezTo>
                    <a:cubicBezTo>
                      <a:pt x="8860" y="30"/>
                      <a:pt x="8411" y="1"/>
                      <a:pt x="79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6"/>
              <p:cNvSpPr/>
              <p:nvPr/>
            </p:nvSpPr>
            <p:spPr>
              <a:xfrm>
                <a:off x="256526" y="4121378"/>
                <a:ext cx="351084" cy="72624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2275" extrusionOk="0">
                    <a:moveTo>
                      <a:pt x="10914" y="1"/>
                    </a:moveTo>
                    <a:cubicBezTo>
                      <a:pt x="7219" y="1842"/>
                      <a:pt x="3049" y="2085"/>
                      <a:pt x="1112" y="2085"/>
                    </a:cubicBezTo>
                    <a:cubicBezTo>
                      <a:pt x="434" y="2085"/>
                      <a:pt x="29" y="2056"/>
                      <a:pt x="14" y="2054"/>
                    </a:cubicBezTo>
                    <a:lnTo>
                      <a:pt x="0" y="2244"/>
                    </a:lnTo>
                    <a:cubicBezTo>
                      <a:pt x="14" y="2244"/>
                      <a:pt x="422" y="2275"/>
                      <a:pt x="1102" y="2275"/>
                    </a:cubicBezTo>
                    <a:cubicBezTo>
                      <a:pt x="3055" y="2275"/>
                      <a:pt x="7265" y="2032"/>
                      <a:pt x="10998" y="168"/>
                    </a:cubicBezTo>
                    <a:lnTo>
                      <a:pt x="10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6"/>
              <p:cNvSpPr/>
              <p:nvPr/>
            </p:nvSpPr>
            <p:spPr>
              <a:xfrm>
                <a:off x="249982" y="3391686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6"/>
              <p:cNvSpPr/>
              <p:nvPr/>
            </p:nvSpPr>
            <p:spPr>
              <a:xfrm>
                <a:off x="265528" y="3435322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6"/>
              <p:cNvSpPr/>
              <p:nvPr/>
            </p:nvSpPr>
            <p:spPr>
              <a:xfrm>
                <a:off x="112177" y="2984623"/>
                <a:ext cx="181862" cy="420387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13169" extrusionOk="0">
                    <a:moveTo>
                      <a:pt x="2974" y="0"/>
                    </a:moveTo>
                    <a:cubicBezTo>
                      <a:pt x="1534" y="2040"/>
                      <a:pt x="329" y="4347"/>
                      <a:pt x="148" y="6835"/>
                    </a:cubicBezTo>
                    <a:cubicBezTo>
                      <a:pt x="0" y="8883"/>
                      <a:pt x="653" y="11098"/>
                      <a:pt x="2168" y="12535"/>
                    </a:cubicBezTo>
                    <a:cubicBezTo>
                      <a:pt x="2553" y="12899"/>
                      <a:pt x="2914" y="13168"/>
                      <a:pt x="3256" y="13168"/>
                    </a:cubicBezTo>
                    <a:cubicBezTo>
                      <a:pt x="3519" y="13168"/>
                      <a:pt x="3771" y="13009"/>
                      <a:pt x="4015" y="12613"/>
                    </a:cubicBezTo>
                    <a:cubicBezTo>
                      <a:pt x="4536" y="11768"/>
                      <a:pt x="4935" y="10716"/>
                      <a:pt x="5214" y="9767"/>
                    </a:cubicBezTo>
                    <a:cubicBezTo>
                      <a:pt x="5560" y="8568"/>
                      <a:pt x="5697" y="7310"/>
                      <a:pt x="5596" y="6068"/>
                    </a:cubicBezTo>
                    <a:cubicBezTo>
                      <a:pt x="5415" y="3833"/>
                      <a:pt x="4481" y="1663"/>
                      <a:pt x="2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6"/>
              <p:cNvSpPr/>
              <p:nvPr/>
            </p:nvSpPr>
            <p:spPr>
              <a:xfrm>
                <a:off x="168263" y="3044987"/>
                <a:ext cx="60238" cy="357149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188" extrusionOk="0">
                    <a:moveTo>
                      <a:pt x="1340" y="1"/>
                    </a:moveTo>
                    <a:lnTo>
                      <a:pt x="1340" y="1"/>
                    </a:lnTo>
                    <a:cubicBezTo>
                      <a:pt x="1326" y="59"/>
                      <a:pt x="1" y="5826"/>
                      <a:pt x="1708" y="11188"/>
                    </a:cubicBezTo>
                    <a:lnTo>
                      <a:pt x="1887" y="11126"/>
                    </a:lnTo>
                    <a:cubicBezTo>
                      <a:pt x="190" y="5817"/>
                      <a:pt x="1507" y="98"/>
                      <a:pt x="1521" y="43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6"/>
              <p:cNvSpPr/>
              <p:nvPr/>
            </p:nvSpPr>
            <p:spPr>
              <a:xfrm>
                <a:off x="446074" y="3670669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6"/>
              <p:cNvSpPr/>
              <p:nvPr/>
            </p:nvSpPr>
            <p:spPr>
              <a:xfrm>
                <a:off x="461620" y="3714306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2" name="Google Shape;1192;p26"/>
            <p:cNvGrpSpPr/>
            <p:nvPr/>
          </p:nvGrpSpPr>
          <p:grpSpPr>
            <a:xfrm>
              <a:off x="4314749" y="4675737"/>
              <a:ext cx="347532" cy="183043"/>
              <a:chOff x="2139087" y="3177237"/>
              <a:chExt cx="347532" cy="183043"/>
            </a:xfrm>
          </p:grpSpPr>
          <p:sp>
            <p:nvSpPr>
              <p:cNvPr id="1193" name="Google Shape;1193;p26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6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26"/>
            <p:cNvGrpSpPr/>
            <p:nvPr/>
          </p:nvGrpSpPr>
          <p:grpSpPr>
            <a:xfrm>
              <a:off x="8601029" y="3274140"/>
              <a:ext cx="229108" cy="253017"/>
              <a:chOff x="1468417" y="2737328"/>
              <a:chExt cx="229108" cy="253017"/>
            </a:xfrm>
          </p:grpSpPr>
          <p:sp>
            <p:nvSpPr>
              <p:cNvPr id="1196" name="Google Shape;1196;p26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6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8" name="Google Shape;1198;p26"/>
            <p:cNvSpPr/>
            <p:nvPr/>
          </p:nvSpPr>
          <p:spPr>
            <a:xfrm>
              <a:off x="8721898" y="1362470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6"/>
            <p:cNvSpPr/>
            <p:nvPr/>
          </p:nvSpPr>
          <p:spPr>
            <a:xfrm>
              <a:off x="376681" y="1675830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6"/>
            <p:cNvSpPr/>
            <p:nvPr/>
          </p:nvSpPr>
          <p:spPr>
            <a:xfrm>
              <a:off x="8667858" y="503037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" name="Google Shape;1201;p26"/>
            <p:cNvGrpSpPr/>
            <p:nvPr/>
          </p:nvGrpSpPr>
          <p:grpSpPr>
            <a:xfrm>
              <a:off x="310427" y="2076120"/>
              <a:ext cx="144479" cy="265652"/>
              <a:chOff x="1192264" y="2259208"/>
              <a:chExt cx="144479" cy="265652"/>
            </a:xfrm>
          </p:grpSpPr>
          <p:sp>
            <p:nvSpPr>
              <p:cNvPr id="1202" name="Google Shape;1202;p26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6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26"/>
            <p:cNvGrpSpPr/>
            <p:nvPr/>
          </p:nvGrpSpPr>
          <p:grpSpPr>
            <a:xfrm>
              <a:off x="310421" y="4146940"/>
              <a:ext cx="241202" cy="228463"/>
              <a:chOff x="2228946" y="2261027"/>
              <a:chExt cx="241202" cy="228463"/>
            </a:xfrm>
          </p:grpSpPr>
          <p:sp>
            <p:nvSpPr>
              <p:cNvPr id="1205" name="Google Shape;1205;p26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6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6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6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9" name="Google Shape;1209;p26"/>
            <p:cNvSpPr/>
            <p:nvPr/>
          </p:nvSpPr>
          <p:spPr>
            <a:xfrm>
              <a:off x="8615899" y="2406231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6"/>
            <p:cNvSpPr/>
            <p:nvPr/>
          </p:nvSpPr>
          <p:spPr>
            <a:xfrm>
              <a:off x="252223" y="3207376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238072" y="1489869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6"/>
            <p:cNvSpPr/>
            <p:nvPr/>
          </p:nvSpPr>
          <p:spPr>
            <a:xfrm>
              <a:off x="3970493" y="4851588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6"/>
            <p:cNvSpPr/>
            <p:nvPr/>
          </p:nvSpPr>
          <p:spPr>
            <a:xfrm>
              <a:off x="4026794" y="4791506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4" name="Google Shape;1214;p26"/>
            <p:cNvGrpSpPr/>
            <p:nvPr/>
          </p:nvGrpSpPr>
          <p:grpSpPr>
            <a:xfrm>
              <a:off x="4817890" y="4789494"/>
              <a:ext cx="97555" cy="96949"/>
              <a:chOff x="6707303" y="2342619"/>
              <a:chExt cx="97555" cy="96949"/>
            </a:xfrm>
          </p:grpSpPr>
          <p:sp>
            <p:nvSpPr>
              <p:cNvPr id="1215" name="Google Shape;1215;p26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6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6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6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9" name="Google Shape;1219;p26"/>
            <p:cNvSpPr/>
            <p:nvPr/>
          </p:nvSpPr>
          <p:spPr>
            <a:xfrm>
              <a:off x="-29962" y="4665096"/>
              <a:ext cx="825225" cy="482250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6"/>
            <p:cNvSpPr/>
            <p:nvPr/>
          </p:nvSpPr>
          <p:spPr>
            <a:xfrm>
              <a:off x="3153700" y="2613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6"/>
            <p:cNvSpPr/>
            <p:nvPr/>
          </p:nvSpPr>
          <p:spPr>
            <a:xfrm>
              <a:off x="4962375" y="1118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6"/>
            <p:cNvSpPr/>
            <p:nvPr/>
          </p:nvSpPr>
          <p:spPr>
            <a:xfrm>
              <a:off x="6938325" y="460350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6"/>
            <p:cNvSpPr/>
            <p:nvPr/>
          </p:nvSpPr>
          <p:spPr>
            <a:xfrm>
              <a:off x="981350" y="46080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27"/>
          <p:cNvGrpSpPr/>
          <p:nvPr/>
        </p:nvGrpSpPr>
        <p:grpSpPr>
          <a:xfrm>
            <a:off x="0" y="0"/>
            <a:ext cx="8866544" cy="5143500"/>
            <a:chOff x="0" y="0"/>
            <a:chExt cx="8866544" cy="5143500"/>
          </a:xfrm>
        </p:grpSpPr>
        <p:sp>
          <p:nvSpPr>
            <p:cNvPr id="1226" name="Google Shape;1226;p27"/>
            <p:cNvSpPr/>
            <p:nvPr/>
          </p:nvSpPr>
          <p:spPr>
            <a:xfrm>
              <a:off x="0" y="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7"/>
            <p:cNvSpPr/>
            <p:nvPr/>
          </p:nvSpPr>
          <p:spPr>
            <a:xfrm>
              <a:off x="0" y="440245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7"/>
            <p:cNvSpPr/>
            <p:nvPr/>
          </p:nvSpPr>
          <p:spPr>
            <a:xfrm>
              <a:off x="3779000" y="40100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7"/>
            <p:cNvSpPr/>
            <p:nvPr/>
          </p:nvSpPr>
          <p:spPr>
            <a:xfrm>
              <a:off x="2087950" y="58955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0" name="Google Shape;1230;p27"/>
            <p:cNvGrpSpPr/>
            <p:nvPr/>
          </p:nvGrpSpPr>
          <p:grpSpPr>
            <a:xfrm>
              <a:off x="1722880" y="4104422"/>
              <a:ext cx="423085" cy="222837"/>
              <a:chOff x="2139087" y="3177237"/>
              <a:chExt cx="347532" cy="183043"/>
            </a:xfrm>
          </p:grpSpPr>
          <p:sp>
            <p:nvSpPr>
              <p:cNvPr id="1231" name="Google Shape;1231;p27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7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27"/>
            <p:cNvGrpSpPr/>
            <p:nvPr/>
          </p:nvGrpSpPr>
          <p:grpSpPr>
            <a:xfrm>
              <a:off x="8482177" y="935429"/>
              <a:ext cx="278916" cy="308023"/>
              <a:chOff x="1468417" y="2737328"/>
              <a:chExt cx="229108" cy="253017"/>
            </a:xfrm>
          </p:grpSpPr>
          <p:sp>
            <p:nvSpPr>
              <p:cNvPr id="1234" name="Google Shape;1234;p27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7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6" name="Google Shape;1236;p27"/>
            <p:cNvSpPr/>
            <p:nvPr/>
          </p:nvSpPr>
          <p:spPr>
            <a:xfrm>
              <a:off x="2188571" y="4505321"/>
              <a:ext cx="196372" cy="196372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7"/>
            <p:cNvSpPr/>
            <p:nvPr/>
          </p:nvSpPr>
          <p:spPr>
            <a:xfrm>
              <a:off x="455958" y="1283453"/>
              <a:ext cx="198121" cy="151564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7"/>
            <p:cNvSpPr/>
            <p:nvPr/>
          </p:nvSpPr>
          <p:spPr>
            <a:xfrm>
              <a:off x="293233" y="1891005"/>
              <a:ext cx="262166" cy="175581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9" name="Google Shape;1239;p27"/>
            <p:cNvGrpSpPr/>
            <p:nvPr/>
          </p:nvGrpSpPr>
          <p:grpSpPr>
            <a:xfrm>
              <a:off x="4164345" y="4506061"/>
              <a:ext cx="175888" cy="323405"/>
              <a:chOff x="1192264" y="2259208"/>
              <a:chExt cx="144479" cy="265652"/>
            </a:xfrm>
          </p:grpSpPr>
          <p:sp>
            <p:nvSpPr>
              <p:cNvPr id="1240" name="Google Shape;1240;p27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7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27"/>
            <p:cNvGrpSpPr/>
            <p:nvPr/>
          </p:nvGrpSpPr>
          <p:grpSpPr>
            <a:xfrm>
              <a:off x="3136333" y="204474"/>
              <a:ext cx="293639" cy="278131"/>
              <a:chOff x="2228946" y="2261027"/>
              <a:chExt cx="241202" cy="228463"/>
            </a:xfrm>
          </p:grpSpPr>
          <p:sp>
            <p:nvSpPr>
              <p:cNvPr id="1243" name="Google Shape;1243;p27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7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7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7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7" name="Google Shape;1247;p27"/>
            <p:cNvSpPr/>
            <p:nvPr/>
          </p:nvSpPr>
          <p:spPr>
            <a:xfrm>
              <a:off x="3610811" y="619355"/>
              <a:ext cx="242696" cy="265664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7"/>
            <p:cNvSpPr/>
            <p:nvPr/>
          </p:nvSpPr>
          <p:spPr>
            <a:xfrm>
              <a:off x="7882389" y="4622073"/>
              <a:ext cx="117326" cy="147639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7"/>
            <p:cNvSpPr/>
            <p:nvPr/>
          </p:nvSpPr>
          <p:spPr>
            <a:xfrm>
              <a:off x="8155425" y="4506055"/>
              <a:ext cx="169285" cy="121173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7"/>
            <p:cNvSpPr/>
            <p:nvPr/>
          </p:nvSpPr>
          <p:spPr>
            <a:xfrm>
              <a:off x="217326" y="1489757"/>
              <a:ext cx="151797" cy="19100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>
              <a:off x="4559918" y="4536778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>
              <a:off x="3853489" y="35052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>
              <a:off x="8830130" y="482604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4" name="Google Shape;1254;p27"/>
            <p:cNvGrpSpPr/>
            <p:nvPr/>
          </p:nvGrpSpPr>
          <p:grpSpPr>
            <a:xfrm>
              <a:off x="8006410" y="4437299"/>
              <a:ext cx="118764" cy="118025"/>
              <a:chOff x="6707303" y="2342619"/>
              <a:chExt cx="97555" cy="96949"/>
            </a:xfrm>
          </p:grpSpPr>
          <p:sp>
            <p:nvSpPr>
              <p:cNvPr id="1255" name="Google Shape;1255;p27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7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7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7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9" name="Google Shape;1259;p27"/>
            <p:cNvSpPr/>
            <p:nvPr/>
          </p:nvSpPr>
          <p:spPr>
            <a:xfrm>
              <a:off x="148293" y="3045153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7"/>
            <p:cNvSpPr/>
            <p:nvPr/>
          </p:nvSpPr>
          <p:spPr>
            <a:xfrm>
              <a:off x="6486764" y="42367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7"/>
            <p:cNvSpPr/>
            <p:nvPr/>
          </p:nvSpPr>
          <p:spPr>
            <a:xfrm>
              <a:off x="6555305" y="350529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7"/>
            <p:cNvSpPr/>
            <p:nvPr/>
          </p:nvSpPr>
          <p:spPr>
            <a:xfrm>
              <a:off x="8761093" y="712028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7"/>
            <p:cNvSpPr/>
            <p:nvPr/>
          </p:nvSpPr>
          <p:spPr>
            <a:xfrm>
              <a:off x="322964" y="327142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7"/>
            <p:cNvSpPr/>
            <p:nvPr/>
          </p:nvSpPr>
          <p:spPr>
            <a:xfrm>
              <a:off x="4956030" y="4757217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 hasCustomPrompt="1"/>
          </p:nvPr>
        </p:nvSpPr>
        <p:spPr>
          <a:xfrm>
            <a:off x="4063800" y="966089"/>
            <a:ext cx="15501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 rot="237">
            <a:off x="4063800" y="3719150"/>
            <a:ext cx="43602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/>
          </p:nvPr>
        </p:nvSpPr>
        <p:spPr>
          <a:xfrm>
            <a:off x="4063800" y="2080888"/>
            <a:ext cx="4360200" cy="16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7" y="-8725"/>
            <a:ext cx="9143996" cy="5219187"/>
            <a:chOff x="7" y="-8725"/>
            <a:chExt cx="9143996" cy="5219187"/>
          </a:xfrm>
        </p:grpSpPr>
        <p:grpSp>
          <p:nvGrpSpPr>
            <p:cNvPr id="38" name="Google Shape;38;p3"/>
            <p:cNvGrpSpPr/>
            <p:nvPr/>
          </p:nvGrpSpPr>
          <p:grpSpPr>
            <a:xfrm>
              <a:off x="127700" y="3823823"/>
              <a:ext cx="908505" cy="1386639"/>
              <a:chOff x="-100675" y="2984623"/>
              <a:chExt cx="908505" cy="1386639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97663" y="3300773"/>
                <a:ext cx="610167" cy="107048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33534" extrusionOk="0">
                    <a:moveTo>
                      <a:pt x="2109" y="0"/>
                    </a:moveTo>
                    <a:cubicBezTo>
                      <a:pt x="23" y="3551"/>
                      <a:pt x="0" y="8394"/>
                      <a:pt x="2051" y="12953"/>
                    </a:cubicBezTo>
                    <a:cubicBezTo>
                      <a:pt x="3926" y="17124"/>
                      <a:pt x="7217" y="20603"/>
                      <a:pt x="10155" y="23535"/>
                    </a:cubicBezTo>
                    <a:cubicBezTo>
                      <a:pt x="10509" y="23886"/>
                      <a:pt x="10867" y="24243"/>
                      <a:pt x="11224" y="24595"/>
                    </a:cubicBezTo>
                    <a:cubicBezTo>
                      <a:pt x="13997" y="27348"/>
                      <a:pt x="16859" y="30188"/>
                      <a:pt x="18951" y="33533"/>
                    </a:cubicBezTo>
                    <a:lnTo>
                      <a:pt x="19113" y="33433"/>
                    </a:lnTo>
                    <a:cubicBezTo>
                      <a:pt x="17010" y="30071"/>
                      <a:pt x="14136" y="27217"/>
                      <a:pt x="11358" y="24464"/>
                    </a:cubicBezTo>
                    <a:cubicBezTo>
                      <a:pt x="10998" y="24112"/>
                      <a:pt x="10638" y="23755"/>
                      <a:pt x="10286" y="23404"/>
                    </a:cubicBezTo>
                    <a:cubicBezTo>
                      <a:pt x="7360" y="20480"/>
                      <a:pt x="4082" y="17015"/>
                      <a:pt x="2221" y="12875"/>
                    </a:cubicBezTo>
                    <a:cubicBezTo>
                      <a:pt x="196" y="8372"/>
                      <a:pt x="212" y="3596"/>
                      <a:pt x="2268" y="95"/>
                    </a:cubicBezTo>
                    <a:lnTo>
                      <a:pt x="2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-100675" y="3375565"/>
                <a:ext cx="344859" cy="274119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8587" extrusionOk="0">
                    <a:moveTo>
                      <a:pt x="527" y="1"/>
                    </a:moveTo>
                    <a:cubicBezTo>
                      <a:pt x="351" y="1"/>
                      <a:pt x="176" y="5"/>
                      <a:pt x="1" y="14"/>
                    </a:cubicBezTo>
                    <a:cubicBezTo>
                      <a:pt x="676" y="2416"/>
                      <a:pt x="1708" y="4807"/>
                      <a:pt x="3524" y="6515"/>
                    </a:cubicBezTo>
                    <a:cubicBezTo>
                      <a:pt x="4840" y="7750"/>
                      <a:pt x="6642" y="8586"/>
                      <a:pt x="8466" y="8586"/>
                    </a:cubicBezTo>
                    <a:cubicBezTo>
                      <a:pt x="8719" y="8586"/>
                      <a:pt x="8971" y="8570"/>
                      <a:pt x="9224" y="8537"/>
                    </a:cubicBezTo>
                    <a:cubicBezTo>
                      <a:pt x="10150" y="8414"/>
                      <a:pt x="10803" y="8163"/>
                      <a:pt x="10448" y="7153"/>
                    </a:cubicBezTo>
                    <a:cubicBezTo>
                      <a:pt x="10116" y="6219"/>
                      <a:pt x="9556" y="5242"/>
                      <a:pt x="8992" y="4431"/>
                    </a:cubicBezTo>
                    <a:cubicBezTo>
                      <a:pt x="8286" y="3404"/>
                      <a:pt x="7393" y="2508"/>
                      <a:pt x="6364" y="1803"/>
                    </a:cubicBezTo>
                    <a:cubicBezTo>
                      <a:pt x="4657" y="633"/>
                      <a:pt x="2594" y="1"/>
                      <a:pt x="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-51261" y="3407455"/>
                <a:ext cx="286888" cy="219531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877" extrusionOk="0">
                    <a:moveTo>
                      <a:pt x="146" y="0"/>
                    </a:moveTo>
                    <a:lnTo>
                      <a:pt x="1" y="115"/>
                    </a:lnTo>
                    <a:cubicBezTo>
                      <a:pt x="37" y="162"/>
                      <a:pt x="3678" y="4827"/>
                      <a:pt x="8920" y="6877"/>
                    </a:cubicBezTo>
                    <a:lnTo>
                      <a:pt x="8987" y="6701"/>
                    </a:lnTo>
                    <a:cubicBezTo>
                      <a:pt x="3795" y="4673"/>
                      <a:pt x="179" y="45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-45004" y="3806569"/>
                <a:ext cx="431943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5509" extrusionOk="0">
                    <a:moveTo>
                      <a:pt x="6781" y="1"/>
                    </a:moveTo>
                    <a:cubicBezTo>
                      <a:pt x="6554" y="1"/>
                      <a:pt x="6328" y="8"/>
                      <a:pt x="6101" y="23"/>
                    </a:cubicBezTo>
                    <a:cubicBezTo>
                      <a:pt x="3864" y="171"/>
                      <a:pt x="1682" y="1083"/>
                      <a:pt x="0" y="2568"/>
                    </a:cubicBezTo>
                    <a:cubicBezTo>
                      <a:pt x="2017" y="4032"/>
                      <a:pt x="4310" y="5268"/>
                      <a:pt x="6796" y="5480"/>
                    </a:cubicBezTo>
                    <a:cubicBezTo>
                      <a:pt x="7017" y="5499"/>
                      <a:pt x="7240" y="5508"/>
                      <a:pt x="7464" y="5508"/>
                    </a:cubicBezTo>
                    <a:cubicBezTo>
                      <a:pt x="9311" y="5508"/>
                      <a:pt x="11222" y="4869"/>
                      <a:pt x="12518" y="3533"/>
                    </a:cubicBezTo>
                    <a:cubicBezTo>
                      <a:pt x="13174" y="2861"/>
                      <a:pt x="13531" y="2261"/>
                      <a:pt x="12618" y="1686"/>
                    </a:cubicBezTo>
                    <a:cubicBezTo>
                      <a:pt x="11779" y="1156"/>
                      <a:pt x="10735" y="737"/>
                      <a:pt x="9792" y="450"/>
                    </a:cubicBezTo>
                    <a:cubicBezTo>
                      <a:pt x="8818" y="153"/>
                      <a:pt x="7800" y="1"/>
                      <a:pt x="6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51" y="3872391"/>
                <a:ext cx="35714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978" extrusionOk="0">
                    <a:moveTo>
                      <a:pt x="11134" y="1"/>
                    </a:moveTo>
                    <a:cubicBezTo>
                      <a:pt x="9169" y="599"/>
                      <a:pt x="7154" y="789"/>
                      <a:pt x="5389" y="789"/>
                    </a:cubicBezTo>
                    <a:cubicBezTo>
                      <a:pt x="2366" y="789"/>
                      <a:pt x="80" y="233"/>
                      <a:pt x="45" y="224"/>
                    </a:cubicBezTo>
                    <a:lnTo>
                      <a:pt x="0" y="405"/>
                    </a:lnTo>
                    <a:cubicBezTo>
                      <a:pt x="36" y="416"/>
                      <a:pt x="2344" y="977"/>
                      <a:pt x="5390" y="977"/>
                    </a:cubicBezTo>
                    <a:cubicBezTo>
                      <a:pt x="7173" y="977"/>
                      <a:pt x="9206" y="785"/>
                      <a:pt x="11187" y="179"/>
                    </a:cubicBezTo>
                    <a:lnTo>
                      <a:pt x="11134" y="1"/>
                    </a:lnTo>
                    <a:close/>
                  </a:path>
                </a:pathLst>
              </a:custGeom>
              <a:solidFill>
                <a:srgbClr val="243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197312" y="4085052"/>
                <a:ext cx="424282" cy="177936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5574" extrusionOk="0">
                    <a:moveTo>
                      <a:pt x="7961" y="1"/>
                    </a:moveTo>
                    <a:cubicBezTo>
                      <a:pt x="7167" y="1"/>
                      <a:pt x="6372" y="93"/>
                      <a:pt x="5596" y="277"/>
                    </a:cubicBezTo>
                    <a:cubicBezTo>
                      <a:pt x="3415" y="799"/>
                      <a:pt x="1415" y="2057"/>
                      <a:pt x="0" y="3798"/>
                    </a:cubicBezTo>
                    <a:cubicBezTo>
                      <a:pt x="2012" y="4797"/>
                      <a:pt x="4208" y="5573"/>
                      <a:pt x="6441" y="5573"/>
                    </a:cubicBezTo>
                    <a:cubicBezTo>
                      <a:pt x="6689" y="5573"/>
                      <a:pt x="6936" y="5564"/>
                      <a:pt x="7184" y="5544"/>
                    </a:cubicBezTo>
                    <a:cubicBezTo>
                      <a:pt x="9226" y="5379"/>
                      <a:pt x="11318" y="4392"/>
                      <a:pt x="12504" y="2676"/>
                    </a:cubicBezTo>
                    <a:cubicBezTo>
                      <a:pt x="13040" y="1906"/>
                      <a:pt x="13291" y="1250"/>
                      <a:pt x="12298" y="840"/>
                    </a:cubicBezTo>
                    <a:cubicBezTo>
                      <a:pt x="11382" y="455"/>
                      <a:pt x="10283" y="218"/>
                      <a:pt x="9304" y="90"/>
                    </a:cubicBezTo>
                    <a:cubicBezTo>
                      <a:pt x="8860" y="30"/>
                      <a:pt x="8411" y="1"/>
                      <a:pt x="79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256526" y="4121378"/>
                <a:ext cx="351084" cy="72624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2275" extrusionOk="0">
                    <a:moveTo>
                      <a:pt x="10914" y="1"/>
                    </a:moveTo>
                    <a:cubicBezTo>
                      <a:pt x="7219" y="1842"/>
                      <a:pt x="3049" y="2085"/>
                      <a:pt x="1112" y="2085"/>
                    </a:cubicBezTo>
                    <a:cubicBezTo>
                      <a:pt x="434" y="2085"/>
                      <a:pt x="29" y="2056"/>
                      <a:pt x="14" y="2054"/>
                    </a:cubicBezTo>
                    <a:lnTo>
                      <a:pt x="0" y="2244"/>
                    </a:lnTo>
                    <a:cubicBezTo>
                      <a:pt x="14" y="2244"/>
                      <a:pt x="422" y="2275"/>
                      <a:pt x="1102" y="2275"/>
                    </a:cubicBezTo>
                    <a:cubicBezTo>
                      <a:pt x="3055" y="2275"/>
                      <a:pt x="7265" y="2032"/>
                      <a:pt x="10998" y="168"/>
                    </a:cubicBezTo>
                    <a:lnTo>
                      <a:pt x="10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249982" y="3391686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65528" y="3435322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12177" y="2984623"/>
                <a:ext cx="181862" cy="420387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13169" extrusionOk="0">
                    <a:moveTo>
                      <a:pt x="2974" y="0"/>
                    </a:moveTo>
                    <a:cubicBezTo>
                      <a:pt x="1534" y="2040"/>
                      <a:pt x="329" y="4347"/>
                      <a:pt x="148" y="6835"/>
                    </a:cubicBezTo>
                    <a:cubicBezTo>
                      <a:pt x="0" y="8883"/>
                      <a:pt x="653" y="11098"/>
                      <a:pt x="2168" y="12535"/>
                    </a:cubicBezTo>
                    <a:cubicBezTo>
                      <a:pt x="2553" y="12899"/>
                      <a:pt x="2914" y="13168"/>
                      <a:pt x="3256" y="13168"/>
                    </a:cubicBezTo>
                    <a:cubicBezTo>
                      <a:pt x="3519" y="13168"/>
                      <a:pt x="3771" y="13009"/>
                      <a:pt x="4015" y="12613"/>
                    </a:cubicBezTo>
                    <a:cubicBezTo>
                      <a:pt x="4536" y="11768"/>
                      <a:pt x="4935" y="10716"/>
                      <a:pt x="5214" y="9767"/>
                    </a:cubicBezTo>
                    <a:cubicBezTo>
                      <a:pt x="5560" y="8568"/>
                      <a:pt x="5697" y="7310"/>
                      <a:pt x="5596" y="6068"/>
                    </a:cubicBezTo>
                    <a:cubicBezTo>
                      <a:pt x="5415" y="3833"/>
                      <a:pt x="4481" y="1663"/>
                      <a:pt x="2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68263" y="3044987"/>
                <a:ext cx="60238" cy="357149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188" extrusionOk="0">
                    <a:moveTo>
                      <a:pt x="1340" y="1"/>
                    </a:moveTo>
                    <a:lnTo>
                      <a:pt x="1340" y="1"/>
                    </a:lnTo>
                    <a:cubicBezTo>
                      <a:pt x="1326" y="59"/>
                      <a:pt x="1" y="5826"/>
                      <a:pt x="1708" y="11188"/>
                    </a:cubicBezTo>
                    <a:lnTo>
                      <a:pt x="1887" y="11126"/>
                    </a:lnTo>
                    <a:cubicBezTo>
                      <a:pt x="190" y="5817"/>
                      <a:pt x="1507" y="98"/>
                      <a:pt x="1521" y="43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46074" y="3670669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61620" y="3714306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3"/>
            <p:cNvGrpSpPr/>
            <p:nvPr/>
          </p:nvGrpSpPr>
          <p:grpSpPr>
            <a:xfrm>
              <a:off x="2340149" y="4256387"/>
              <a:ext cx="347532" cy="183043"/>
              <a:chOff x="2139087" y="3177237"/>
              <a:chExt cx="347532" cy="183043"/>
            </a:xfrm>
          </p:grpSpPr>
          <p:sp>
            <p:nvSpPr>
              <p:cNvPr id="53" name="Google Shape;53;p3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55;p3"/>
            <p:cNvGrpSpPr/>
            <p:nvPr/>
          </p:nvGrpSpPr>
          <p:grpSpPr>
            <a:xfrm>
              <a:off x="8424004" y="2288990"/>
              <a:ext cx="229108" cy="253017"/>
              <a:chOff x="1468417" y="2737328"/>
              <a:chExt cx="229108" cy="253017"/>
            </a:xfrm>
          </p:grpSpPr>
          <p:sp>
            <p:nvSpPr>
              <p:cNvPr id="56" name="Google Shape;56;p3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3"/>
            <p:cNvSpPr/>
            <p:nvPr/>
          </p:nvSpPr>
          <p:spPr>
            <a:xfrm>
              <a:off x="7591198" y="1557695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015181" y="203855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944583" y="1371500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61;p3"/>
            <p:cNvGrpSpPr/>
            <p:nvPr/>
          </p:nvGrpSpPr>
          <p:grpSpPr>
            <a:xfrm>
              <a:off x="6544127" y="274358"/>
              <a:ext cx="144479" cy="265652"/>
              <a:chOff x="1192264" y="2259208"/>
              <a:chExt cx="144479" cy="265652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>
              <a:off x="6181421" y="1168115"/>
              <a:ext cx="241202" cy="228463"/>
              <a:chOff x="2228946" y="2261027"/>
              <a:chExt cx="241202" cy="228463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6418399" y="4732619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078198" y="445650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311613" y="612855"/>
              <a:ext cx="139054" cy="99534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653097" y="1951669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695817" y="116813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521356" y="2828376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756556" y="482879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3"/>
            <p:cNvGrpSpPr/>
            <p:nvPr/>
          </p:nvGrpSpPr>
          <p:grpSpPr>
            <a:xfrm>
              <a:off x="2465140" y="4683344"/>
              <a:ext cx="97555" cy="96949"/>
              <a:chOff x="6707303" y="2342619"/>
              <a:chExt cx="97555" cy="9694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1352792" y="10655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46306" y="4587076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587831" y="498199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151192" y="6128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910656" y="215710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024006" y="431081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422617" y="147858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813556" y="22561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8009956" y="96609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958492" y="405735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740406" y="2038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491431" y="27462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7365589" y="4104209"/>
              <a:ext cx="1778414" cy="1039297"/>
            </a:xfrm>
            <a:custGeom>
              <a:avLst/>
              <a:gdLst/>
              <a:ahLst/>
              <a:cxnLst/>
              <a:rect l="l" t="t" r="r" b="b"/>
              <a:pathLst>
                <a:path w="33010" h="19290" extrusionOk="0">
                  <a:moveTo>
                    <a:pt x="33010" y="1"/>
                  </a:moveTo>
                  <a:cubicBezTo>
                    <a:pt x="31314" y="986"/>
                    <a:pt x="29668" y="2035"/>
                    <a:pt x="28239" y="3301"/>
                  </a:cubicBezTo>
                  <a:cubicBezTo>
                    <a:pt x="26317" y="5006"/>
                    <a:pt x="24794" y="7171"/>
                    <a:pt x="24462" y="9567"/>
                  </a:cubicBezTo>
                  <a:cubicBezTo>
                    <a:pt x="23674" y="9319"/>
                    <a:pt x="22839" y="9198"/>
                    <a:pt x="22004" y="9198"/>
                  </a:cubicBezTo>
                  <a:cubicBezTo>
                    <a:pt x="20741" y="9198"/>
                    <a:pt x="19476" y="9476"/>
                    <a:pt x="18372" y="10016"/>
                  </a:cubicBezTo>
                  <a:cubicBezTo>
                    <a:pt x="16539" y="10920"/>
                    <a:pt x="15172" y="12541"/>
                    <a:pt x="14714" y="14363"/>
                  </a:cubicBezTo>
                  <a:cubicBezTo>
                    <a:pt x="13218" y="13637"/>
                    <a:pt x="11513" y="13274"/>
                    <a:pt x="9809" y="13274"/>
                  </a:cubicBezTo>
                  <a:cubicBezTo>
                    <a:pt x="8190" y="13274"/>
                    <a:pt x="6572" y="13602"/>
                    <a:pt x="5131" y="14257"/>
                  </a:cubicBezTo>
                  <a:cubicBezTo>
                    <a:pt x="3329" y="15077"/>
                    <a:pt x="668" y="17183"/>
                    <a:pt x="1" y="19289"/>
                  </a:cubicBezTo>
                  <a:lnTo>
                    <a:pt x="33010" y="19289"/>
                  </a:lnTo>
                  <a:lnTo>
                    <a:pt x="330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7" y="-8725"/>
              <a:ext cx="2227085" cy="1597037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6"/>
          <p:cNvGrpSpPr/>
          <p:nvPr/>
        </p:nvGrpSpPr>
        <p:grpSpPr>
          <a:xfrm>
            <a:off x="-541925" y="0"/>
            <a:ext cx="9685925" cy="5143500"/>
            <a:chOff x="-541925" y="0"/>
            <a:chExt cx="9685925" cy="5143500"/>
          </a:xfrm>
        </p:grpSpPr>
        <p:sp>
          <p:nvSpPr>
            <p:cNvPr id="182" name="Google Shape;182;p6"/>
            <p:cNvSpPr/>
            <p:nvPr/>
          </p:nvSpPr>
          <p:spPr>
            <a:xfrm>
              <a:off x="8019125" y="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3" y="2"/>
                    <a:pt x="2" y="1"/>
                    <a:pt x="0" y="0"/>
                  </a:cubicBezTo>
                  <a:close/>
                  <a:moveTo>
                    <a:pt x="4" y="3"/>
                  </a:moveTo>
                  <a:cubicBezTo>
                    <a:pt x="1858" y="1617"/>
                    <a:pt x="4131" y="2748"/>
                    <a:pt x="6557" y="3169"/>
                  </a:cubicBezTo>
                  <a:cubicBezTo>
                    <a:pt x="9078" y="3610"/>
                    <a:pt x="11757" y="3340"/>
                    <a:pt x="14117" y="4327"/>
                  </a:cubicBezTo>
                  <a:cubicBezTo>
                    <a:pt x="16778" y="5437"/>
                    <a:pt x="18553" y="7920"/>
                    <a:pt x="20458" y="10082"/>
                  </a:cubicBezTo>
                  <a:cubicBezTo>
                    <a:pt x="22276" y="12151"/>
                    <a:pt x="24649" y="14132"/>
                    <a:pt x="27365" y="14132"/>
                  </a:cubicBezTo>
                  <a:cubicBezTo>
                    <a:pt x="27492" y="14132"/>
                    <a:pt x="27619" y="14128"/>
                    <a:pt x="27748" y="14119"/>
                  </a:cubicBezTo>
                  <a:cubicBezTo>
                    <a:pt x="29289" y="14012"/>
                    <a:pt x="30846" y="13255"/>
                    <a:pt x="32328" y="13255"/>
                  </a:cubicBezTo>
                  <a:cubicBezTo>
                    <a:pt x="32770" y="13255"/>
                    <a:pt x="33205" y="13323"/>
                    <a:pt x="33631" y="13494"/>
                  </a:cubicBezTo>
                  <a:cubicBezTo>
                    <a:pt x="34901" y="14008"/>
                    <a:pt x="35648" y="15305"/>
                    <a:pt x="36243" y="16535"/>
                  </a:cubicBezTo>
                  <a:cubicBezTo>
                    <a:pt x="37520" y="19166"/>
                    <a:pt x="38555" y="21917"/>
                    <a:pt x="40001" y="24467"/>
                  </a:cubicBezTo>
                  <a:cubicBezTo>
                    <a:pt x="41186" y="26559"/>
                    <a:pt x="43044" y="28992"/>
                    <a:pt x="44994" y="29642"/>
                  </a:cubicBezTo>
                  <a:lnTo>
                    <a:pt x="44994" y="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0" y="440245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019125" y="440245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44994" y="0"/>
                  </a:moveTo>
                  <a:cubicBezTo>
                    <a:pt x="43044" y="650"/>
                    <a:pt x="41186" y="3083"/>
                    <a:pt x="40001" y="5175"/>
                  </a:cubicBezTo>
                  <a:cubicBezTo>
                    <a:pt x="38555" y="7725"/>
                    <a:pt x="37520" y="10476"/>
                    <a:pt x="36243" y="13107"/>
                  </a:cubicBezTo>
                  <a:cubicBezTo>
                    <a:pt x="35648" y="14337"/>
                    <a:pt x="34901" y="15634"/>
                    <a:pt x="33631" y="16148"/>
                  </a:cubicBezTo>
                  <a:cubicBezTo>
                    <a:pt x="33205" y="16320"/>
                    <a:pt x="32769" y="16388"/>
                    <a:pt x="32327" y="16388"/>
                  </a:cubicBezTo>
                  <a:cubicBezTo>
                    <a:pt x="30845" y="16388"/>
                    <a:pt x="29288" y="15630"/>
                    <a:pt x="27748" y="15523"/>
                  </a:cubicBezTo>
                  <a:cubicBezTo>
                    <a:pt x="27619" y="15514"/>
                    <a:pt x="27492" y="15510"/>
                    <a:pt x="27365" y="15510"/>
                  </a:cubicBezTo>
                  <a:cubicBezTo>
                    <a:pt x="24649" y="15510"/>
                    <a:pt x="22276" y="17491"/>
                    <a:pt x="20458" y="19562"/>
                  </a:cubicBezTo>
                  <a:cubicBezTo>
                    <a:pt x="18553" y="21724"/>
                    <a:pt x="16778" y="24207"/>
                    <a:pt x="14117" y="25315"/>
                  </a:cubicBezTo>
                  <a:cubicBezTo>
                    <a:pt x="11757" y="26302"/>
                    <a:pt x="9078" y="26035"/>
                    <a:pt x="6557" y="26473"/>
                  </a:cubicBezTo>
                  <a:cubicBezTo>
                    <a:pt x="4129" y="26894"/>
                    <a:pt x="1856" y="28029"/>
                    <a:pt x="0" y="29642"/>
                  </a:cubicBezTo>
                  <a:lnTo>
                    <a:pt x="44994" y="29639"/>
                  </a:lnTo>
                  <a:lnTo>
                    <a:pt x="44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-541925" y="3123625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31000" y="14175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00675" y="472790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894125" y="209525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6"/>
            <p:cNvGrpSpPr/>
            <p:nvPr/>
          </p:nvGrpSpPr>
          <p:grpSpPr>
            <a:xfrm>
              <a:off x="1358924" y="4752687"/>
              <a:ext cx="347532" cy="183043"/>
              <a:chOff x="2139087" y="3177237"/>
              <a:chExt cx="347532" cy="183043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6"/>
            <p:cNvGrpSpPr/>
            <p:nvPr/>
          </p:nvGrpSpPr>
          <p:grpSpPr>
            <a:xfrm>
              <a:off x="8765504" y="3535528"/>
              <a:ext cx="229108" cy="253017"/>
              <a:chOff x="1468417" y="2737328"/>
              <a:chExt cx="229108" cy="253017"/>
            </a:xfrm>
          </p:grpSpPr>
          <p:sp>
            <p:nvSpPr>
              <p:cNvPr id="193" name="Google Shape;193;p6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5" name="Google Shape;195;p6"/>
            <p:cNvSpPr/>
            <p:nvPr/>
          </p:nvSpPr>
          <p:spPr>
            <a:xfrm>
              <a:off x="8559073" y="1370733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6247406" y="4811218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559508" y="3251775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6"/>
            <p:cNvGrpSpPr/>
            <p:nvPr/>
          </p:nvGrpSpPr>
          <p:grpSpPr>
            <a:xfrm>
              <a:off x="8720377" y="859270"/>
              <a:ext cx="144479" cy="265652"/>
              <a:chOff x="1192264" y="2259208"/>
              <a:chExt cx="144479" cy="265652"/>
            </a:xfrm>
          </p:grpSpPr>
          <p:sp>
            <p:nvSpPr>
              <p:cNvPr id="199" name="Google Shape;199;p6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" name="Google Shape;201;p6"/>
            <p:cNvGrpSpPr/>
            <p:nvPr/>
          </p:nvGrpSpPr>
          <p:grpSpPr>
            <a:xfrm>
              <a:off x="261821" y="3994177"/>
              <a:ext cx="241202" cy="228463"/>
              <a:chOff x="2228946" y="2261027"/>
              <a:chExt cx="241202" cy="228463"/>
            </a:xfrm>
          </p:grpSpPr>
          <p:sp>
            <p:nvSpPr>
              <p:cNvPr id="202" name="Google Shape;202;p6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" name="Google Shape;206;p6"/>
            <p:cNvSpPr/>
            <p:nvPr/>
          </p:nvSpPr>
          <p:spPr>
            <a:xfrm>
              <a:off x="118224" y="2588944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18985" y="290660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38025" y="3714830"/>
              <a:ext cx="139054" cy="99534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421322" y="2651481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54079" y="2340197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65106" y="4271313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1857181" y="4860531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" name="Google Shape;213;p6"/>
            <p:cNvGrpSpPr/>
            <p:nvPr/>
          </p:nvGrpSpPr>
          <p:grpSpPr>
            <a:xfrm>
              <a:off x="294703" y="1800206"/>
              <a:ext cx="97555" cy="96949"/>
              <a:chOff x="6707303" y="2342619"/>
              <a:chExt cx="97555" cy="96949"/>
            </a:xfrm>
          </p:grpSpPr>
          <p:sp>
            <p:nvSpPr>
              <p:cNvPr id="214" name="Google Shape;214;p6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" name="Google Shape;218;p6"/>
            <p:cNvSpPr/>
            <p:nvPr/>
          </p:nvSpPr>
          <p:spPr>
            <a:xfrm>
              <a:off x="8864854" y="2731472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874243" y="1532013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1"/>
          </p:nvPr>
        </p:nvSpPr>
        <p:spPr>
          <a:xfrm rot="-426">
            <a:off x="720000" y="1836900"/>
            <a:ext cx="4842900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7"/>
          <p:cNvGrpSpPr/>
          <p:nvPr/>
        </p:nvGrpSpPr>
        <p:grpSpPr>
          <a:xfrm>
            <a:off x="0" y="0"/>
            <a:ext cx="9144000" cy="5143524"/>
            <a:chOff x="0" y="0"/>
            <a:chExt cx="9144000" cy="5143524"/>
          </a:xfrm>
        </p:grpSpPr>
        <p:sp>
          <p:nvSpPr>
            <p:cNvPr id="224" name="Google Shape;224;p7"/>
            <p:cNvSpPr/>
            <p:nvPr/>
          </p:nvSpPr>
          <p:spPr>
            <a:xfrm>
              <a:off x="8019125" y="0"/>
              <a:ext cx="1124875" cy="741050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0" y="0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3" y="2"/>
                    <a:pt x="2" y="1"/>
                    <a:pt x="0" y="0"/>
                  </a:cubicBezTo>
                  <a:close/>
                  <a:moveTo>
                    <a:pt x="4" y="3"/>
                  </a:moveTo>
                  <a:cubicBezTo>
                    <a:pt x="1858" y="1617"/>
                    <a:pt x="4131" y="2748"/>
                    <a:pt x="6557" y="3169"/>
                  </a:cubicBezTo>
                  <a:cubicBezTo>
                    <a:pt x="9078" y="3610"/>
                    <a:pt x="11757" y="3340"/>
                    <a:pt x="14117" y="4327"/>
                  </a:cubicBezTo>
                  <a:cubicBezTo>
                    <a:pt x="16778" y="5437"/>
                    <a:pt x="18553" y="7920"/>
                    <a:pt x="20458" y="10082"/>
                  </a:cubicBezTo>
                  <a:cubicBezTo>
                    <a:pt x="22276" y="12151"/>
                    <a:pt x="24649" y="14132"/>
                    <a:pt x="27365" y="14132"/>
                  </a:cubicBezTo>
                  <a:cubicBezTo>
                    <a:pt x="27492" y="14132"/>
                    <a:pt x="27619" y="14128"/>
                    <a:pt x="27748" y="14119"/>
                  </a:cubicBezTo>
                  <a:cubicBezTo>
                    <a:pt x="29289" y="14012"/>
                    <a:pt x="30846" y="13255"/>
                    <a:pt x="32328" y="13255"/>
                  </a:cubicBezTo>
                  <a:cubicBezTo>
                    <a:pt x="32770" y="13255"/>
                    <a:pt x="33205" y="13323"/>
                    <a:pt x="33631" y="13494"/>
                  </a:cubicBezTo>
                  <a:cubicBezTo>
                    <a:pt x="34901" y="14008"/>
                    <a:pt x="35648" y="15305"/>
                    <a:pt x="36243" y="16535"/>
                  </a:cubicBezTo>
                  <a:cubicBezTo>
                    <a:pt x="37520" y="19166"/>
                    <a:pt x="38555" y="21917"/>
                    <a:pt x="40001" y="24467"/>
                  </a:cubicBezTo>
                  <a:cubicBezTo>
                    <a:pt x="41186" y="26559"/>
                    <a:pt x="43044" y="28992"/>
                    <a:pt x="44994" y="29642"/>
                  </a:cubicBezTo>
                  <a:lnTo>
                    <a:pt x="44994" y="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0" y="3663425"/>
              <a:ext cx="2064110" cy="1480099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7247737" y="4740962"/>
              <a:ext cx="347532" cy="183043"/>
              <a:chOff x="2139087" y="3177237"/>
              <a:chExt cx="347532" cy="183043"/>
            </a:xfrm>
          </p:grpSpPr>
          <p:sp>
            <p:nvSpPr>
              <p:cNvPr id="227" name="Google Shape;227;p7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" name="Google Shape;229;p7"/>
            <p:cNvSpPr/>
            <p:nvPr/>
          </p:nvSpPr>
          <p:spPr>
            <a:xfrm>
              <a:off x="278206" y="1174505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960333" y="4760362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7"/>
            <p:cNvGrpSpPr/>
            <p:nvPr/>
          </p:nvGrpSpPr>
          <p:grpSpPr>
            <a:xfrm>
              <a:off x="5933252" y="164758"/>
              <a:ext cx="144479" cy="265652"/>
              <a:chOff x="1192264" y="2259208"/>
              <a:chExt cx="144479" cy="265652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7"/>
            <p:cNvGrpSpPr/>
            <p:nvPr/>
          </p:nvGrpSpPr>
          <p:grpSpPr>
            <a:xfrm>
              <a:off x="3353596" y="4705165"/>
              <a:ext cx="241202" cy="228463"/>
              <a:chOff x="2228946" y="2261027"/>
              <a:chExt cx="241202" cy="228463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" name="Google Shape;239;p7"/>
            <p:cNvSpPr/>
            <p:nvPr/>
          </p:nvSpPr>
          <p:spPr>
            <a:xfrm>
              <a:off x="6909499" y="119919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8707948" y="460350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82447" y="1491369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908742" y="4794872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92381" y="490460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29831" y="1984031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626404" y="20451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7439381" y="253576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367131" y="3381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1229" y="1805560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8897556" y="4421351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7830719" y="4760343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1"/>
          <p:cNvSpPr txBox="1">
            <a:spLocks noGrp="1"/>
          </p:cNvSpPr>
          <p:nvPr>
            <p:ph type="subTitle" idx="1"/>
          </p:nvPr>
        </p:nvSpPr>
        <p:spPr>
          <a:xfrm>
            <a:off x="991715" y="3079463"/>
            <a:ext cx="7161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4" name="Google Shape;404;p11"/>
          <p:cNvSpPr txBox="1">
            <a:spLocks noGrp="1"/>
          </p:cNvSpPr>
          <p:nvPr>
            <p:ph type="title" hasCustomPrompt="1"/>
          </p:nvPr>
        </p:nvSpPr>
        <p:spPr>
          <a:xfrm rot="288">
            <a:off x="991667" y="1623925"/>
            <a:ext cx="71613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405" name="Google Shape;405;p11"/>
          <p:cNvGrpSpPr/>
          <p:nvPr/>
        </p:nvGrpSpPr>
        <p:grpSpPr>
          <a:xfrm>
            <a:off x="0" y="0"/>
            <a:ext cx="9144034" cy="5165343"/>
            <a:chOff x="0" y="0"/>
            <a:chExt cx="9144034" cy="5165343"/>
          </a:xfrm>
        </p:grpSpPr>
        <p:sp>
          <p:nvSpPr>
            <p:cNvPr id="406" name="Google Shape;406;p11"/>
            <p:cNvSpPr/>
            <p:nvPr/>
          </p:nvSpPr>
          <p:spPr>
            <a:xfrm>
              <a:off x="15" y="4101275"/>
              <a:ext cx="1783476" cy="1042239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0" y="0"/>
              <a:ext cx="2118779" cy="1519301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760625" y="4855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89950" y="46113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11"/>
            <p:cNvGrpSpPr/>
            <p:nvPr/>
          </p:nvGrpSpPr>
          <p:grpSpPr>
            <a:xfrm>
              <a:off x="298299" y="3253187"/>
              <a:ext cx="347532" cy="183043"/>
              <a:chOff x="2139087" y="3177237"/>
              <a:chExt cx="347532" cy="183043"/>
            </a:xfrm>
          </p:grpSpPr>
          <p:sp>
            <p:nvSpPr>
              <p:cNvPr id="411" name="Google Shape;411;p11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1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" name="Google Shape;413;p11"/>
            <p:cNvGrpSpPr/>
            <p:nvPr/>
          </p:nvGrpSpPr>
          <p:grpSpPr>
            <a:xfrm>
              <a:off x="5523304" y="4284815"/>
              <a:ext cx="229108" cy="253017"/>
              <a:chOff x="1468417" y="2737328"/>
              <a:chExt cx="229108" cy="253017"/>
            </a:xfrm>
          </p:grpSpPr>
          <p:sp>
            <p:nvSpPr>
              <p:cNvPr id="414" name="Google Shape;414;p11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1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" name="Google Shape;416;p11"/>
            <p:cNvSpPr/>
            <p:nvPr/>
          </p:nvSpPr>
          <p:spPr>
            <a:xfrm>
              <a:off x="8716573" y="2376320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8627756" y="1859030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11"/>
            <p:cNvGrpSpPr/>
            <p:nvPr/>
          </p:nvGrpSpPr>
          <p:grpSpPr>
            <a:xfrm>
              <a:off x="8757527" y="1178608"/>
              <a:ext cx="144479" cy="265652"/>
              <a:chOff x="1192264" y="2259208"/>
              <a:chExt cx="144479" cy="265652"/>
            </a:xfrm>
          </p:grpSpPr>
          <p:sp>
            <p:nvSpPr>
              <p:cNvPr id="419" name="Google Shape;419;p11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1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" name="Google Shape;421;p11"/>
            <p:cNvSpPr/>
            <p:nvPr/>
          </p:nvSpPr>
          <p:spPr>
            <a:xfrm>
              <a:off x="549448" y="3003351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6233622" y="226569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" name="Google Shape;423;p11"/>
            <p:cNvGrpSpPr/>
            <p:nvPr/>
          </p:nvGrpSpPr>
          <p:grpSpPr>
            <a:xfrm>
              <a:off x="6591153" y="383469"/>
              <a:ext cx="97555" cy="96949"/>
              <a:chOff x="6707303" y="2342619"/>
              <a:chExt cx="97555" cy="96949"/>
            </a:xfrm>
          </p:grpSpPr>
          <p:sp>
            <p:nvSpPr>
              <p:cNvPr id="424" name="Google Shape;424;p11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1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1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" name="Google Shape;428;p11"/>
            <p:cNvSpPr/>
            <p:nvPr/>
          </p:nvSpPr>
          <p:spPr>
            <a:xfrm>
              <a:off x="7314425" y="3960025"/>
              <a:ext cx="1829609" cy="1205318"/>
            </a:xfrm>
            <a:custGeom>
              <a:avLst/>
              <a:gdLst/>
              <a:ahLst/>
              <a:cxnLst/>
              <a:rect l="l" t="t" r="r" b="b"/>
              <a:pathLst>
                <a:path w="44995" h="29642" extrusionOk="0">
                  <a:moveTo>
                    <a:pt x="44994" y="0"/>
                  </a:moveTo>
                  <a:cubicBezTo>
                    <a:pt x="43044" y="650"/>
                    <a:pt x="41186" y="3083"/>
                    <a:pt x="40001" y="5175"/>
                  </a:cubicBezTo>
                  <a:cubicBezTo>
                    <a:pt x="38555" y="7725"/>
                    <a:pt x="37520" y="10476"/>
                    <a:pt x="36243" y="13107"/>
                  </a:cubicBezTo>
                  <a:cubicBezTo>
                    <a:pt x="35648" y="14337"/>
                    <a:pt x="34901" y="15634"/>
                    <a:pt x="33631" y="16148"/>
                  </a:cubicBezTo>
                  <a:cubicBezTo>
                    <a:pt x="33205" y="16320"/>
                    <a:pt x="32769" y="16388"/>
                    <a:pt x="32327" y="16388"/>
                  </a:cubicBezTo>
                  <a:cubicBezTo>
                    <a:pt x="30845" y="16388"/>
                    <a:pt x="29288" y="15630"/>
                    <a:pt x="27748" y="15523"/>
                  </a:cubicBezTo>
                  <a:cubicBezTo>
                    <a:pt x="27619" y="15514"/>
                    <a:pt x="27492" y="15510"/>
                    <a:pt x="27365" y="15510"/>
                  </a:cubicBezTo>
                  <a:cubicBezTo>
                    <a:pt x="24649" y="15510"/>
                    <a:pt x="22276" y="17491"/>
                    <a:pt x="20458" y="19562"/>
                  </a:cubicBezTo>
                  <a:cubicBezTo>
                    <a:pt x="18553" y="21724"/>
                    <a:pt x="16778" y="24207"/>
                    <a:pt x="14117" y="25315"/>
                  </a:cubicBezTo>
                  <a:cubicBezTo>
                    <a:pt x="11757" y="26302"/>
                    <a:pt x="9078" y="26035"/>
                    <a:pt x="6557" y="26473"/>
                  </a:cubicBezTo>
                  <a:cubicBezTo>
                    <a:pt x="4129" y="26894"/>
                    <a:pt x="1856" y="28029"/>
                    <a:pt x="0" y="29642"/>
                  </a:cubicBezTo>
                  <a:lnTo>
                    <a:pt x="44994" y="29639"/>
                  </a:lnTo>
                  <a:lnTo>
                    <a:pt x="44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"/>
          <p:cNvSpPr txBox="1">
            <a:spLocks noGrp="1"/>
          </p:cNvSpPr>
          <p:nvPr>
            <p:ph type="title" hasCustomPrompt="1"/>
          </p:nvPr>
        </p:nvSpPr>
        <p:spPr>
          <a:xfrm rot="2960">
            <a:off x="2269625" y="1165800"/>
            <a:ext cx="1045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1319013" y="1914450"/>
            <a:ext cx="294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1319013" y="2210051"/>
            <a:ext cx="2946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 rot="2960">
            <a:off x="2269625" y="2950350"/>
            <a:ext cx="1045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1319013" y="3699049"/>
            <a:ext cx="294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1319013" y="3994550"/>
            <a:ext cx="2946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 rot="2960">
            <a:off x="5829250" y="1165800"/>
            <a:ext cx="1045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4878688" y="1914450"/>
            <a:ext cx="294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4878688" y="2210051"/>
            <a:ext cx="2946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 rot="2960">
            <a:off x="5829250" y="2950350"/>
            <a:ext cx="10452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4878688" y="3699049"/>
            <a:ext cx="2946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4878688" y="3994550"/>
            <a:ext cx="29463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3"/>
          <p:cNvGrpSpPr/>
          <p:nvPr/>
        </p:nvGrpSpPr>
        <p:grpSpPr>
          <a:xfrm>
            <a:off x="-29962" y="111825"/>
            <a:ext cx="9173967" cy="5035521"/>
            <a:chOff x="-29962" y="111825"/>
            <a:chExt cx="9173967" cy="5035521"/>
          </a:xfrm>
        </p:grpSpPr>
        <p:grpSp>
          <p:nvGrpSpPr>
            <p:cNvPr id="445" name="Google Shape;445;p13"/>
            <p:cNvGrpSpPr/>
            <p:nvPr/>
          </p:nvGrpSpPr>
          <p:grpSpPr>
            <a:xfrm>
              <a:off x="310415" y="3446559"/>
              <a:ext cx="638833" cy="582489"/>
              <a:chOff x="824752" y="2645809"/>
              <a:chExt cx="638833" cy="582489"/>
            </a:xfrm>
          </p:grpSpPr>
          <p:sp>
            <p:nvSpPr>
              <p:cNvPr id="446" name="Google Shape;446;p13"/>
              <p:cNvSpPr/>
              <p:nvPr/>
            </p:nvSpPr>
            <p:spPr>
              <a:xfrm>
                <a:off x="824752" y="2685870"/>
                <a:ext cx="623766" cy="54242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6992" extrusionOk="0">
                    <a:moveTo>
                      <a:pt x="10493" y="0"/>
                    </a:moveTo>
                    <a:cubicBezTo>
                      <a:pt x="8931" y="0"/>
                      <a:pt x="7461" y="435"/>
                      <a:pt x="6456" y="1012"/>
                    </a:cubicBezTo>
                    <a:cubicBezTo>
                      <a:pt x="3694" y="2597"/>
                      <a:pt x="0" y="5847"/>
                      <a:pt x="2662" y="11343"/>
                    </a:cubicBezTo>
                    <a:cubicBezTo>
                      <a:pt x="4014" y="14140"/>
                      <a:pt x="5894" y="14827"/>
                      <a:pt x="7415" y="14827"/>
                    </a:cubicBezTo>
                    <a:cubicBezTo>
                      <a:pt x="8881" y="14827"/>
                      <a:pt x="10013" y="14188"/>
                      <a:pt x="10013" y="14188"/>
                    </a:cubicBezTo>
                    <a:lnTo>
                      <a:pt x="12066" y="16934"/>
                    </a:lnTo>
                    <a:cubicBezTo>
                      <a:pt x="12096" y="16973"/>
                      <a:pt x="12138" y="16991"/>
                      <a:pt x="12180" y="16991"/>
                    </a:cubicBezTo>
                    <a:cubicBezTo>
                      <a:pt x="12254" y="16991"/>
                      <a:pt x="12327" y="16934"/>
                      <a:pt x="12325" y="16844"/>
                    </a:cubicBezTo>
                    <a:lnTo>
                      <a:pt x="12203" y="13748"/>
                    </a:lnTo>
                    <a:cubicBezTo>
                      <a:pt x="12203" y="13748"/>
                      <a:pt x="19540" y="12227"/>
                      <a:pt x="17523" y="5568"/>
                    </a:cubicBezTo>
                    <a:cubicBezTo>
                      <a:pt x="16241" y="1333"/>
                      <a:pt x="13227" y="0"/>
                      <a:pt x="10493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3"/>
              <p:cNvSpPr/>
              <p:nvPr/>
            </p:nvSpPr>
            <p:spPr>
              <a:xfrm>
                <a:off x="839787" y="2645809"/>
                <a:ext cx="623798" cy="54239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16991" extrusionOk="0">
                    <a:moveTo>
                      <a:pt x="10494" y="0"/>
                    </a:moveTo>
                    <a:cubicBezTo>
                      <a:pt x="8932" y="0"/>
                      <a:pt x="7461" y="435"/>
                      <a:pt x="6456" y="1012"/>
                    </a:cubicBezTo>
                    <a:cubicBezTo>
                      <a:pt x="3694" y="2596"/>
                      <a:pt x="1" y="5847"/>
                      <a:pt x="2662" y="11342"/>
                    </a:cubicBezTo>
                    <a:cubicBezTo>
                      <a:pt x="4015" y="14141"/>
                      <a:pt x="5894" y="14829"/>
                      <a:pt x="7414" y="14829"/>
                    </a:cubicBezTo>
                    <a:cubicBezTo>
                      <a:pt x="8881" y="14829"/>
                      <a:pt x="10013" y="14188"/>
                      <a:pt x="10013" y="14188"/>
                    </a:cubicBezTo>
                    <a:lnTo>
                      <a:pt x="12066" y="16933"/>
                    </a:lnTo>
                    <a:cubicBezTo>
                      <a:pt x="12096" y="16973"/>
                      <a:pt x="12138" y="16991"/>
                      <a:pt x="12180" y="16991"/>
                    </a:cubicBezTo>
                    <a:cubicBezTo>
                      <a:pt x="12254" y="16991"/>
                      <a:pt x="12327" y="16933"/>
                      <a:pt x="12323" y="16844"/>
                    </a:cubicBezTo>
                    <a:lnTo>
                      <a:pt x="12203" y="13747"/>
                    </a:lnTo>
                    <a:cubicBezTo>
                      <a:pt x="12203" y="13747"/>
                      <a:pt x="19540" y="12227"/>
                      <a:pt x="17523" y="5568"/>
                    </a:cubicBezTo>
                    <a:cubicBezTo>
                      <a:pt x="16241" y="1333"/>
                      <a:pt x="13228" y="0"/>
                      <a:pt x="104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3"/>
              <p:cNvSpPr/>
              <p:nvPr/>
            </p:nvSpPr>
            <p:spPr>
              <a:xfrm>
                <a:off x="990297" y="2721558"/>
                <a:ext cx="289537" cy="282163"/>
              </a:xfrm>
              <a:custGeom>
                <a:avLst/>
                <a:gdLst/>
                <a:ahLst/>
                <a:cxnLst/>
                <a:rect l="l" t="t" r="r" b="b"/>
                <a:pathLst>
                  <a:path w="9070" h="8839" extrusionOk="0">
                    <a:moveTo>
                      <a:pt x="6869" y="0"/>
                    </a:moveTo>
                    <a:cubicBezTo>
                      <a:pt x="4288" y="1125"/>
                      <a:pt x="2536" y="3722"/>
                      <a:pt x="0" y="4924"/>
                    </a:cubicBezTo>
                    <a:cubicBezTo>
                      <a:pt x="731" y="6230"/>
                      <a:pt x="1465" y="7533"/>
                      <a:pt x="2202" y="8838"/>
                    </a:cubicBezTo>
                    <a:cubicBezTo>
                      <a:pt x="4735" y="7633"/>
                      <a:pt x="6487" y="5036"/>
                      <a:pt x="9070" y="3914"/>
                    </a:cubicBezTo>
                    <a:cubicBezTo>
                      <a:pt x="8339" y="2609"/>
                      <a:pt x="7605" y="1306"/>
                      <a:pt x="68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3"/>
              <p:cNvSpPr/>
              <p:nvPr/>
            </p:nvSpPr>
            <p:spPr>
              <a:xfrm>
                <a:off x="1018420" y="2732603"/>
                <a:ext cx="210752" cy="248485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7784" extrusionOk="0">
                    <a:moveTo>
                      <a:pt x="5307" y="0"/>
                    </a:moveTo>
                    <a:cubicBezTo>
                      <a:pt x="5204" y="59"/>
                      <a:pt x="5103" y="120"/>
                      <a:pt x="5003" y="182"/>
                    </a:cubicBezTo>
                    <a:cubicBezTo>
                      <a:pt x="4724" y="352"/>
                      <a:pt x="4453" y="539"/>
                      <a:pt x="4188" y="734"/>
                    </a:cubicBezTo>
                    <a:cubicBezTo>
                      <a:pt x="4091" y="804"/>
                      <a:pt x="3999" y="876"/>
                      <a:pt x="3904" y="949"/>
                    </a:cubicBezTo>
                    <a:cubicBezTo>
                      <a:pt x="3848" y="1217"/>
                      <a:pt x="3792" y="1493"/>
                      <a:pt x="3736" y="1769"/>
                    </a:cubicBezTo>
                    <a:cubicBezTo>
                      <a:pt x="3692" y="1984"/>
                      <a:pt x="3650" y="2204"/>
                      <a:pt x="3608" y="2425"/>
                    </a:cubicBezTo>
                    <a:cubicBezTo>
                      <a:pt x="3530" y="2829"/>
                      <a:pt x="3455" y="3236"/>
                      <a:pt x="3377" y="3644"/>
                    </a:cubicBezTo>
                    <a:cubicBezTo>
                      <a:pt x="3064" y="3571"/>
                      <a:pt x="2749" y="3496"/>
                      <a:pt x="2436" y="3418"/>
                    </a:cubicBezTo>
                    <a:cubicBezTo>
                      <a:pt x="2255" y="3373"/>
                      <a:pt x="2068" y="3328"/>
                      <a:pt x="1887" y="3281"/>
                    </a:cubicBezTo>
                    <a:cubicBezTo>
                      <a:pt x="1697" y="3234"/>
                      <a:pt x="1507" y="3183"/>
                      <a:pt x="1315" y="3136"/>
                    </a:cubicBezTo>
                    <a:cubicBezTo>
                      <a:pt x="1226" y="3206"/>
                      <a:pt x="1139" y="3278"/>
                      <a:pt x="1047" y="3348"/>
                    </a:cubicBezTo>
                    <a:cubicBezTo>
                      <a:pt x="799" y="3540"/>
                      <a:pt x="545" y="3727"/>
                      <a:pt x="288" y="3903"/>
                    </a:cubicBezTo>
                    <a:cubicBezTo>
                      <a:pt x="193" y="3970"/>
                      <a:pt x="99" y="4031"/>
                      <a:pt x="1" y="4090"/>
                    </a:cubicBezTo>
                    <a:cubicBezTo>
                      <a:pt x="458" y="4241"/>
                      <a:pt x="905" y="4375"/>
                      <a:pt x="1348" y="4500"/>
                    </a:cubicBezTo>
                    <a:cubicBezTo>
                      <a:pt x="1521" y="4548"/>
                      <a:pt x="1692" y="4598"/>
                      <a:pt x="1867" y="4642"/>
                    </a:cubicBezTo>
                    <a:cubicBezTo>
                      <a:pt x="2289" y="4754"/>
                      <a:pt x="2707" y="4863"/>
                      <a:pt x="3126" y="4963"/>
                    </a:cubicBezTo>
                    <a:cubicBezTo>
                      <a:pt x="3078" y="5220"/>
                      <a:pt x="3028" y="5477"/>
                      <a:pt x="2975" y="5730"/>
                    </a:cubicBezTo>
                    <a:lnTo>
                      <a:pt x="2841" y="6400"/>
                    </a:lnTo>
                    <a:cubicBezTo>
                      <a:pt x="2741" y="6871"/>
                      <a:pt x="2637" y="7335"/>
                      <a:pt x="2529" y="7784"/>
                    </a:cubicBezTo>
                    <a:cubicBezTo>
                      <a:pt x="2626" y="7717"/>
                      <a:pt x="2721" y="7647"/>
                      <a:pt x="2819" y="7577"/>
                    </a:cubicBezTo>
                    <a:cubicBezTo>
                      <a:pt x="3084" y="7388"/>
                      <a:pt x="3346" y="7181"/>
                      <a:pt x="3600" y="6972"/>
                    </a:cubicBezTo>
                    <a:cubicBezTo>
                      <a:pt x="3658" y="6927"/>
                      <a:pt x="3714" y="6877"/>
                      <a:pt x="3773" y="6830"/>
                    </a:cubicBezTo>
                    <a:cubicBezTo>
                      <a:pt x="3809" y="6802"/>
                      <a:pt x="3843" y="6774"/>
                      <a:pt x="3879" y="6740"/>
                    </a:cubicBezTo>
                    <a:cubicBezTo>
                      <a:pt x="3907" y="6595"/>
                      <a:pt x="3935" y="6445"/>
                      <a:pt x="3962" y="6294"/>
                    </a:cubicBezTo>
                    <a:cubicBezTo>
                      <a:pt x="4032" y="5940"/>
                      <a:pt x="4099" y="5580"/>
                      <a:pt x="4166" y="5220"/>
                    </a:cubicBezTo>
                    <a:cubicBezTo>
                      <a:pt x="4520" y="5304"/>
                      <a:pt x="4875" y="5393"/>
                      <a:pt x="5232" y="5479"/>
                    </a:cubicBezTo>
                    <a:lnTo>
                      <a:pt x="5316" y="5499"/>
                    </a:lnTo>
                    <a:cubicBezTo>
                      <a:pt x="5402" y="5426"/>
                      <a:pt x="5494" y="5351"/>
                      <a:pt x="5581" y="5276"/>
                    </a:cubicBezTo>
                    <a:cubicBezTo>
                      <a:pt x="5586" y="5281"/>
                      <a:pt x="5597" y="5281"/>
                      <a:pt x="5606" y="5284"/>
                    </a:cubicBezTo>
                    <a:cubicBezTo>
                      <a:pt x="5603" y="5276"/>
                      <a:pt x="5597" y="5273"/>
                      <a:pt x="5594" y="5267"/>
                    </a:cubicBezTo>
                    <a:cubicBezTo>
                      <a:pt x="5832" y="5064"/>
                      <a:pt x="6072" y="4871"/>
                      <a:pt x="6320" y="4687"/>
                    </a:cubicBezTo>
                    <a:cubicBezTo>
                      <a:pt x="6412" y="4617"/>
                      <a:pt x="6501" y="4550"/>
                      <a:pt x="6602" y="4486"/>
                    </a:cubicBezTo>
                    <a:cubicBezTo>
                      <a:pt x="6222" y="4375"/>
                      <a:pt x="5843" y="4269"/>
                      <a:pt x="5469" y="4168"/>
                    </a:cubicBezTo>
                    <a:cubicBezTo>
                      <a:pt x="5299" y="4124"/>
                      <a:pt x="5123" y="4076"/>
                      <a:pt x="4953" y="4034"/>
                    </a:cubicBezTo>
                    <a:cubicBezTo>
                      <a:pt x="4774" y="3990"/>
                      <a:pt x="4601" y="3945"/>
                      <a:pt x="4423" y="3903"/>
                    </a:cubicBezTo>
                    <a:cubicBezTo>
                      <a:pt x="4532" y="3331"/>
                      <a:pt x="4646" y="2759"/>
                      <a:pt x="4763" y="2204"/>
                    </a:cubicBezTo>
                    <a:cubicBezTo>
                      <a:pt x="4813" y="1981"/>
                      <a:pt x="4861" y="1766"/>
                      <a:pt x="4911" y="1549"/>
                    </a:cubicBezTo>
                    <a:cubicBezTo>
                      <a:pt x="5034" y="1016"/>
                      <a:pt x="5165" y="500"/>
                      <a:pt x="5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3"/>
              <p:cNvSpPr/>
              <p:nvPr/>
            </p:nvSpPr>
            <p:spPr>
              <a:xfrm>
                <a:off x="1027422" y="2738381"/>
                <a:ext cx="193099" cy="236131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7397" extrusionOk="0">
                    <a:moveTo>
                      <a:pt x="4718" y="1"/>
                    </a:moveTo>
                    <a:lnTo>
                      <a:pt x="4718" y="1"/>
                    </a:lnTo>
                    <a:cubicBezTo>
                      <a:pt x="4439" y="171"/>
                      <a:pt x="4171" y="355"/>
                      <a:pt x="3906" y="550"/>
                    </a:cubicBezTo>
                    <a:cubicBezTo>
                      <a:pt x="3806" y="997"/>
                      <a:pt x="3711" y="1451"/>
                      <a:pt x="3622" y="1909"/>
                    </a:cubicBezTo>
                    <a:cubicBezTo>
                      <a:pt x="3574" y="2124"/>
                      <a:pt x="3533" y="2344"/>
                      <a:pt x="3491" y="2564"/>
                    </a:cubicBezTo>
                    <a:cubicBezTo>
                      <a:pt x="3413" y="2972"/>
                      <a:pt x="3335" y="3382"/>
                      <a:pt x="3259" y="3795"/>
                    </a:cubicBezTo>
                    <a:cubicBezTo>
                      <a:pt x="2944" y="3719"/>
                      <a:pt x="2634" y="3644"/>
                      <a:pt x="2325" y="3569"/>
                    </a:cubicBezTo>
                    <a:cubicBezTo>
                      <a:pt x="2143" y="3521"/>
                      <a:pt x="1962" y="3477"/>
                      <a:pt x="1775" y="3432"/>
                    </a:cubicBezTo>
                    <a:cubicBezTo>
                      <a:pt x="1440" y="3346"/>
                      <a:pt x="1103" y="3256"/>
                      <a:pt x="762" y="3167"/>
                    </a:cubicBezTo>
                    <a:cubicBezTo>
                      <a:pt x="514" y="3359"/>
                      <a:pt x="260" y="3546"/>
                      <a:pt x="1" y="3722"/>
                    </a:cubicBezTo>
                    <a:cubicBezTo>
                      <a:pt x="450" y="3862"/>
                      <a:pt x="893" y="3987"/>
                      <a:pt x="1334" y="4104"/>
                    </a:cubicBezTo>
                    <a:cubicBezTo>
                      <a:pt x="1507" y="4152"/>
                      <a:pt x="1677" y="4196"/>
                      <a:pt x="1850" y="4241"/>
                    </a:cubicBezTo>
                    <a:cubicBezTo>
                      <a:pt x="2272" y="4350"/>
                      <a:pt x="2693" y="4453"/>
                      <a:pt x="3111" y="4556"/>
                    </a:cubicBezTo>
                    <a:cubicBezTo>
                      <a:pt x="3067" y="4810"/>
                      <a:pt x="3016" y="5064"/>
                      <a:pt x="2969" y="5315"/>
                    </a:cubicBezTo>
                    <a:cubicBezTo>
                      <a:pt x="2927" y="5541"/>
                      <a:pt x="2883" y="5770"/>
                      <a:pt x="2835" y="5993"/>
                    </a:cubicBezTo>
                    <a:cubicBezTo>
                      <a:pt x="2738" y="6470"/>
                      <a:pt x="2640" y="6936"/>
                      <a:pt x="2537" y="7396"/>
                    </a:cubicBezTo>
                    <a:cubicBezTo>
                      <a:pt x="2802" y="7207"/>
                      <a:pt x="3064" y="7000"/>
                      <a:pt x="3318" y="6791"/>
                    </a:cubicBezTo>
                    <a:cubicBezTo>
                      <a:pt x="3340" y="6679"/>
                      <a:pt x="3362" y="6565"/>
                      <a:pt x="3385" y="6448"/>
                    </a:cubicBezTo>
                    <a:cubicBezTo>
                      <a:pt x="3427" y="6233"/>
                      <a:pt x="3468" y="6013"/>
                      <a:pt x="3510" y="5792"/>
                    </a:cubicBezTo>
                    <a:cubicBezTo>
                      <a:pt x="3580" y="5435"/>
                      <a:pt x="3650" y="5067"/>
                      <a:pt x="3717" y="4704"/>
                    </a:cubicBezTo>
                    <a:cubicBezTo>
                      <a:pt x="4068" y="4788"/>
                      <a:pt x="4420" y="4872"/>
                      <a:pt x="4771" y="4961"/>
                    </a:cubicBezTo>
                    <a:cubicBezTo>
                      <a:pt x="4947" y="5005"/>
                      <a:pt x="5123" y="5047"/>
                      <a:pt x="5299" y="5092"/>
                    </a:cubicBezTo>
                    <a:cubicBezTo>
                      <a:pt x="5304" y="5095"/>
                      <a:pt x="5315" y="5095"/>
                      <a:pt x="5324" y="5100"/>
                    </a:cubicBezTo>
                    <a:cubicBezTo>
                      <a:pt x="5321" y="5092"/>
                      <a:pt x="5315" y="5089"/>
                      <a:pt x="5312" y="5081"/>
                    </a:cubicBezTo>
                    <a:cubicBezTo>
                      <a:pt x="5550" y="4883"/>
                      <a:pt x="5792" y="4690"/>
                      <a:pt x="6049" y="4509"/>
                    </a:cubicBezTo>
                    <a:cubicBezTo>
                      <a:pt x="5672" y="4400"/>
                      <a:pt x="5299" y="4300"/>
                      <a:pt x="4925" y="4205"/>
                    </a:cubicBezTo>
                    <a:cubicBezTo>
                      <a:pt x="4755" y="4160"/>
                      <a:pt x="4584" y="4118"/>
                      <a:pt x="4411" y="4076"/>
                    </a:cubicBezTo>
                    <a:cubicBezTo>
                      <a:pt x="4230" y="4032"/>
                      <a:pt x="4049" y="3990"/>
                      <a:pt x="3867" y="3945"/>
                    </a:cubicBezTo>
                    <a:cubicBezTo>
                      <a:pt x="3976" y="3373"/>
                      <a:pt x="4085" y="2804"/>
                      <a:pt x="4199" y="2246"/>
                    </a:cubicBezTo>
                    <a:cubicBezTo>
                      <a:pt x="4244" y="2023"/>
                      <a:pt x="4291" y="1803"/>
                      <a:pt x="4339" y="1582"/>
                    </a:cubicBezTo>
                    <a:cubicBezTo>
                      <a:pt x="4459" y="1038"/>
                      <a:pt x="4584" y="508"/>
                      <a:pt x="47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3"/>
              <p:cNvSpPr/>
              <p:nvPr/>
            </p:nvSpPr>
            <p:spPr>
              <a:xfrm>
                <a:off x="1001246" y="2751660"/>
                <a:ext cx="262499" cy="229523"/>
              </a:xfrm>
              <a:custGeom>
                <a:avLst/>
                <a:gdLst/>
                <a:ahLst/>
                <a:cxnLst/>
                <a:rect l="l" t="t" r="r" b="b"/>
                <a:pathLst>
                  <a:path w="8223" h="7190" extrusionOk="0">
                    <a:moveTo>
                      <a:pt x="7064" y="0"/>
                    </a:moveTo>
                    <a:cubicBezTo>
                      <a:pt x="7064" y="3"/>
                      <a:pt x="7059" y="3"/>
                      <a:pt x="7059" y="3"/>
                    </a:cubicBezTo>
                    <a:cubicBezTo>
                      <a:pt x="6484" y="257"/>
                      <a:pt x="5951" y="583"/>
                      <a:pt x="5441" y="949"/>
                    </a:cubicBezTo>
                    <a:cubicBezTo>
                      <a:pt x="5343" y="1019"/>
                      <a:pt x="5251" y="1091"/>
                      <a:pt x="5153" y="1164"/>
                    </a:cubicBezTo>
                    <a:cubicBezTo>
                      <a:pt x="4938" y="1325"/>
                      <a:pt x="4735" y="1493"/>
                      <a:pt x="4528" y="1663"/>
                    </a:cubicBezTo>
                    <a:cubicBezTo>
                      <a:pt x="4500" y="1607"/>
                      <a:pt x="4470" y="1549"/>
                      <a:pt x="4436" y="1493"/>
                    </a:cubicBezTo>
                    <a:cubicBezTo>
                      <a:pt x="4378" y="1387"/>
                      <a:pt x="4322" y="1281"/>
                      <a:pt x="4266" y="1175"/>
                    </a:cubicBezTo>
                    <a:cubicBezTo>
                      <a:pt x="4180" y="1016"/>
                      <a:pt x="4093" y="854"/>
                      <a:pt x="4009" y="695"/>
                    </a:cubicBezTo>
                    <a:cubicBezTo>
                      <a:pt x="3898" y="784"/>
                      <a:pt x="3786" y="876"/>
                      <a:pt x="3677" y="968"/>
                    </a:cubicBezTo>
                    <a:cubicBezTo>
                      <a:pt x="3287" y="1303"/>
                      <a:pt x="2899" y="1646"/>
                      <a:pt x="2511" y="1981"/>
                    </a:cubicBezTo>
                    <a:cubicBezTo>
                      <a:pt x="2405" y="2076"/>
                      <a:pt x="2294" y="2168"/>
                      <a:pt x="2185" y="2260"/>
                    </a:cubicBezTo>
                    <a:lnTo>
                      <a:pt x="2414" y="2690"/>
                    </a:lnTo>
                    <a:cubicBezTo>
                      <a:pt x="2475" y="2796"/>
                      <a:pt x="2534" y="2907"/>
                      <a:pt x="2592" y="3019"/>
                    </a:cubicBezTo>
                    <a:cubicBezTo>
                      <a:pt x="2631" y="3094"/>
                      <a:pt x="2670" y="3164"/>
                      <a:pt x="2707" y="3236"/>
                    </a:cubicBezTo>
                    <a:cubicBezTo>
                      <a:pt x="2523" y="3390"/>
                      <a:pt x="2338" y="3543"/>
                      <a:pt x="2149" y="3694"/>
                    </a:cubicBezTo>
                    <a:lnTo>
                      <a:pt x="1878" y="3903"/>
                    </a:lnTo>
                    <a:cubicBezTo>
                      <a:pt x="1351" y="4302"/>
                      <a:pt x="801" y="4665"/>
                      <a:pt x="204" y="4949"/>
                    </a:cubicBezTo>
                    <a:cubicBezTo>
                      <a:pt x="137" y="4983"/>
                      <a:pt x="67" y="5011"/>
                      <a:pt x="1" y="5041"/>
                    </a:cubicBezTo>
                    <a:cubicBezTo>
                      <a:pt x="70" y="5167"/>
                      <a:pt x="137" y="5292"/>
                      <a:pt x="207" y="5424"/>
                    </a:cubicBezTo>
                    <a:lnTo>
                      <a:pt x="949" y="6805"/>
                    </a:lnTo>
                    <a:lnTo>
                      <a:pt x="1158" y="7190"/>
                    </a:lnTo>
                    <a:cubicBezTo>
                      <a:pt x="1242" y="7156"/>
                      <a:pt x="1323" y="7117"/>
                      <a:pt x="1404" y="7078"/>
                    </a:cubicBezTo>
                    <a:cubicBezTo>
                      <a:pt x="2112" y="6740"/>
                      <a:pt x="2757" y="6294"/>
                      <a:pt x="3376" y="5803"/>
                    </a:cubicBezTo>
                    <a:cubicBezTo>
                      <a:pt x="3471" y="5730"/>
                      <a:pt x="3566" y="5652"/>
                      <a:pt x="3655" y="5577"/>
                    </a:cubicBezTo>
                    <a:cubicBezTo>
                      <a:pt x="3725" y="5516"/>
                      <a:pt x="3800" y="5457"/>
                      <a:pt x="3870" y="5398"/>
                    </a:cubicBezTo>
                    <a:cubicBezTo>
                      <a:pt x="3984" y="5608"/>
                      <a:pt x="4096" y="5820"/>
                      <a:pt x="4208" y="6029"/>
                    </a:cubicBezTo>
                    <a:lnTo>
                      <a:pt x="4311" y="6227"/>
                    </a:lnTo>
                    <a:cubicBezTo>
                      <a:pt x="4347" y="6199"/>
                      <a:pt x="4381" y="6171"/>
                      <a:pt x="4417" y="6141"/>
                    </a:cubicBezTo>
                    <a:cubicBezTo>
                      <a:pt x="4489" y="6079"/>
                      <a:pt x="4567" y="6015"/>
                      <a:pt x="4640" y="5954"/>
                    </a:cubicBezTo>
                    <a:cubicBezTo>
                      <a:pt x="5031" y="5619"/>
                      <a:pt x="5413" y="5276"/>
                      <a:pt x="5803" y="4941"/>
                    </a:cubicBezTo>
                    <a:cubicBezTo>
                      <a:pt x="5823" y="4927"/>
                      <a:pt x="5837" y="4913"/>
                      <a:pt x="5854" y="4899"/>
                    </a:cubicBezTo>
                    <a:cubicBezTo>
                      <a:pt x="5940" y="4827"/>
                      <a:pt x="6032" y="4748"/>
                      <a:pt x="6119" y="4676"/>
                    </a:cubicBezTo>
                    <a:cubicBezTo>
                      <a:pt x="6124" y="4679"/>
                      <a:pt x="6135" y="4679"/>
                      <a:pt x="6144" y="4684"/>
                    </a:cubicBezTo>
                    <a:cubicBezTo>
                      <a:pt x="6141" y="4676"/>
                      <a:pt x="6135" y="4673"/>
                      <a:pt x="6132" y="4665"/>
                    </a:cubicBezTo>
                    <a:cubicBezTo>
                      <a:pt x="5982" y="4386"/>
                      <a:pt x="5834" y="4107"/>
                      <a:pt x="5686" y="3825"/>
                    </a:cubicBezTo>
                    <a:cubicBezTo>
                      <a:pt x="5700" y="3811"/>
                      <a:pt x="5717" y="3797"/>
                      <a:pt x="5734" y="3783"/>
                    </a:cubicBezTo>
                    <a:cubicBezTo>
                      <a:pt x="5823" y="3711"/>
                      <a:pt x="5909" y="3638"/>
                      <a:pt x="5999" y="3568"/>
                    </a:cubicBezTo>
                    <a:cubicBezTo>
                      <a:pt x="6693" y="3013"/>
                      <a:pt x="7416" y="2511"/>
                      <a:pt x="8222" y="2151"/>
                    </a:cubicBezTo>
                    <a:cubicBezTo>
                      <a:pt x="8152" y="2026"/>
                      <a:pt x="8085" y="1897"/>
                      <a:pt x="8016" y="1772"/>
                    </a:cubicBezTo>
                    <a:lnTo>
                      <a:pt x="7274" y="391"/>
                    </a:lnTo>
                    <a:cubicBezTo>
                      <a:pt x="7248" y="341"/>
                      <a:pt x="7221" y="296"/>
                      <a:pt x="7195" y="249"/>
                    </a:cubicBezTo>
                    <a:cubicBezTo>
                      <a:pt x="7154" y="165"/>
                      <a:pt x="7109" y="84"/>
                      <a:pt x="7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3"/>
              <p:cNvSpPr/>
              <p:nvPr/>
            </p:nvSpPr>
            <p:spPr>
              <a:xfrm>
                <a:off x="1007758" y="2764110"/>
                <a:ext cx="250368" cy="204783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6415" extrusionOk="0">
                    <a:moveTo>
                      <a:pt x="7072" y="1"/>
                    </a:moveTo>
                    <a:cubicBezTo>
                      <a:pt x="6361" y="310"/>
                      <a:pt x="5711" y="737"/>
                      <a:pt x="5092" y="1212"/>
                    </a:cubicBezTo>
                    <a:cubicBezTo>
                      <a:pt x="4994" y="1284"/>
                      <a:pt x="4899" y="1357"/>
                      <a:pt x="4804" y="1435"/>
                    </a:cubicBezTo>
                    <a:cubicBezTo>
                      <a:pt x="4603" y="1597"/>
                      <a:pt x="4400" y="1764"/>
                      <a:pt x="4202" y="1937"/>
                    </a:cubicBezTo>
                    <a:cubicBezTo>
                      <a:pt x="4171" y="1873"/>
                      <a:pt x="4135" y="1814"/>
                      <a:pt x="4104" y="1750"/>
                    </a:cubicBezTo>
                    <a:cubicBezTo>
                      <a:pt x="4045" y="1647"/>
                      <a:pt x="3990" y="1538"/>
                      <a:pt x="3934" y="1435"/>
                    </a:cubicBezTo>
                    <a:lnTo>
                      <a:pt x="3473" y="576"/>
                    </a:lnTo>
                    <a:cubicBezTo>
                      <a:pt x="3083" y="910"/>
                      <a:pt x="2695" y="1253"/>
                      <a:pt x="2307" y="1588"/>
                    </a:cubicBezTo>
                    <a:cubicBezTo>
                      <a:pt x="2458" y="1870"/>
                      <a:pt x="2609" y="2149"/>
                      <a:pt x="2759" y="2431"/>
                    </a:cubicBezTo>
                    <a:cubicBezTo>
                      <a:pt x="2818" y="2540"/>
                      <a:pt x="2876" y="2651"/>
                      <a:pt x="2935" y="2763"/>
                    </a:cubicBezTo>
                    <a:cubicBezTo>
                      <a:pt x="2971" y="2824"/>
                      <a:pt x="3002" y="2888"/>
                      <a:pt x="3038" y="2950"/>
                    </a:cubicBezTo>
                    <a:cubicBezTo>
                      <a:pt x="2846" y="3117"/>
                      <a:pt x="2656" y="3279"/>
                      <a:pt x="2461" y="3438"/>
                    </a:cubicBezTo>
                    <a:cubicBezTo>
                      <a:pt x="2372" y="3513"/>
                      <a:pt x="2285" y="3583"/>
                      <a:pt x="2193" y="3655"/>
                    </a:cubicBezTo>
                    <a:cubicBezTo>
                      <a:pt x="1568" y="4149"/>
                      <a:pt x="921" y="4601"/>
                      <a:pt x="209" y="4939"/>
                    </a:cubicBezTo>
                    <a:lnTo>
                      <a:pt x="0" y="5034"/>
                    </a:lnTo>
                    <a:lnTo>
                      <a:pt x="742" y="6415"/>
                    </a:lnTo>
                    <a:cubicBezTo>
                      <a:pt x="823" y="6378"/>
                      <a:pt x="904" y="6345"/>
                      <a:pt x="979" y="6306"/>
                    </a:cubicBezTo>
                    <a:cubicBezTo>
                      <a:pt x="1825" y="5904"/>
                      <a:pt x="2578" y="5346"/>
                      <a:pt x="3306" y="4743"/>
                    </a:cubicBezTo>
                    <a:cubicBezTo>
                      <a:pt x="3395" y="4671"/>
                      <a:pt x="3490" y="4590"/>
                      <a:pt x="3582" y="4512"/>
                    </a:cubicBezTo>
                    <a:cubicBezTo>
                      <a:pt x="3646" y="4456"/>
                      <a:pt x="3713" y="4398"/>
                      <a:pt x="3780" y="4342"/>
                    </a:cubicBezTo>
                    <a:cubicBezTo>
                      <a:pt x="3895" y="4557"/>
                      <a:pt x="4012" y="4771"/>
                      <a:pt x="4126" y="4986"/>
                    </a:cubicBezTo>
                    <a:cubicBezTo>
                      <a:pt x="4185" y="5092"/>
                      <a:pt x="4241" y="5201"/>
                      <a:pt x="4296" y="5304"/>
                    </a:cubicBezTo>
                    <a:cubicBezTo>
                      <a:pt x="4341" y="5391"/>
                      <a:pt x="4389" y="5474"/>
                      <a:pt x="4433" y="5564"/>
                    </a:cubicBezTo>
                    <a:cubicBezTo>
                      <a:pt x="4824" y="5229"/>
                      <a:pt x="5206" y="4886"/>
                      <a:pt x="5597" y="4551"/>
                    </a:cubicBezTo>
                    <a:lnTo>
                      <a:pt x="5566" y="4487"/>
                    </a:lnTo>
                    <a:lnTo>
                      <a:pt x="5387" y="4155"/>
                    </a:lnTo>
                    <a:cubicBezTo>
                      <a:pt x="5239" y="3879"/>
                      <a:pt x="5092" y="3602"/>
                      <a:pt x="4946" y="3326"/>
                    </a:cubicBezTo>
                    <a:cubicBezTo>
                      <a:pt x="4969" y="3309"/>
                      <a:pt x="4994" y="3290"/>
                      <a:pt x="5019" y="3268"/>
                    </a:cubicBezTo>
                    <a:cubicBezTo>
                      <a:pt x="5103" y="3195"/>
                      <a:pt x="5192" y="3117"/>
                      <a:pt x="5278" y="3044"/>
                    </a:cubicBezTo>
                    <a:cubicBezTo>
                      <a:pt x="6068" y="2392"/>
                      <a:pt x="6888" y="1792"/>
                      <a:pt x="7814" y="1382"/>
                    </a:cubicBezTo>
                    <a:cubicBezTo>
                      <a:pt x="7823" y="1373"/>
                      <a:pt x="7831" y="1371"/>
                      <a:pt x="7842" y="1368"/>
                    </a:cubicBezTo>
                    <a:cubicBezTo>
                      <a:pt x="7588" y="910"/>
                      <a:pt x="7329" y="458"/>
                      <a:pt x="7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3"/>
              <p:cNvSpPr/>
              <p:nvPr/>
            </p:nvSpPr>
            <p:spPr>
              <a:xfrm>
                <a:off x="983626" y="2872674"/>
                <a:ext cx="121497" cy="206826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6479" extrusionOk="0">
                    <a:moveTo>
                      <a:pt x="211" y="1"/>
                    </a:moveTo>
                    <a:cubicBezTo>
                      <a:pt x="180" y="1"/>
                      <a:pt x="149" y="8"/>
                      <a:pt x="120" y="23"/>
                    </a:cubicBezTo>
                    <a:cubicBezTo>
                      <a:pt x="31" y="76"/>
                      <a:pt x="0" y="187"/>
                      <a:pt x="48" y="280"/>
                    </a:cubicBezTo>
                    <a:lnTo>
                      <a:pt x="3426" y="6381"/>
                    </a:lnTo>
                    <a:cubicBezTo>
                      <a:pt x="3462" y="6445"/>
                      <a:pt x="3524" y="6478"/>
                      <a:pt x="3591" y="6478"/>
                    </a:cubicBezTo>
                    <a:cubicBezTo>
                      <a:pt x="3619" y="6478"/>
                      <a:pt x="3655" y="6473"/>
                      <a:pt x="3683" y="6453"/>
                    </a:cubicBezTo>
                    <a:cubicBezTo>
                      <a:pt x="3772" y="6403"/>
                      <a:pt x="3805" y="6289"/>
                      <a:pt x="3755" y="6199"/>
                    </a:cubicBezTo>
                    <a:lnTo>
                      <a:pt x="377" y="95"/>
                    </a:lnTo>
                    <a:cubicBezTo>
                      <a:pt x="341" y="34"/>
                      <a:pt x="277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" name="Google Shape;454;p13"/>
            <p:cNvGrpSpPr/>
            <p:nvPr/>
          </p:nvGrpSpPr>
          <p:grpSpPr>
            <a:xfrm>
              <a:off x="8006559" y="718770"/>
              <a:ext cx="692590" cy="709349"/>
              <a:chOff x="1434772" y="2029533"/>
              <a:chExt cx="692590" cy="709349"/>
            </a:xfrm>
          </p:grpSpPr>
          <p:sp>
            <p:nvSpPr>
              <p:cNvPr id="455" name="Google Shape;455;p13"/>
              <p:cNvSpPr/>
              <p:nvPr/>
            </p:nvSpPr>
            <p:spPr>
              <a:xfrm>
                <a:off x="1450605" y="2051431"/>
                <a:ext cx="676757" cy="687451"/>
              </a:xfrm>
              <a:custGeom>
                <a:avLst/>
                <a:gdLst/>
                <a:ahLst/>
                <a:cxnLst/>
                <a:rect l="l" t="t" r="r" b="b"/>
                <a:pathLst>
                  <a:path w="21200" h="21535" extrusionOk="0">
                    <a:moveTo>
                      <a:pt x="11523" y="0"/>
                    </a:moveTo>
                    <a:cubicBezTo>
                      <a:pt x="10808" y="0"/>
                      <a:pt x="10139" y="73"/>
                      <a:pt x="9556" y="204"/>
                    </a:cubicBezTo>
                    <a:cubicBezTo>
                      <a:pt x="5645" y="1077"/>
                      <a:pt x="1" y="3602"/>
                      <a:pt x="1145" y="11198"/>
                    </a:cubicBezTo>
                    <a:cubicBezTo>
                      <a:pt x="1974" y="16705"/>
                      <a:pt x="5689" y="17461"/>
                      <a:pt x="7666" y="17461"/>
                    </a:cubicBezTo>
                    <a:cubicBezTo>
                      <a:pt x="8415" y="17461"/>
                      <a:pt x="8914" y="17353"/>
                      <a:pt x="8914" y="17353"/>
                    </a:cubicBezTo>
                    <a:lnTo>
                      <a:pt x="10357" y="21417"/>
                    </a:lnTo>
                    <a:cubicBezTo>
                      <a:pt x="10385" y="21496"/>
                      <a:pt x="10455" y="21535"/>
                      <a:pt x="10526" y="21535"/>
                    </a:cubicBezTo>
                    <a:cubicBezTo>
                      <a:pt x="10601" y="21535"/>
                      <a:pt x="10675" y="21491"/>
                      <a:pt x="10700" y="21403"/>
                    </a:cubicBezTo>
                    <a:lnTo>
                      <a:pt x="11710" y="17640"/>
                    </a:lnTo>
                    <a:cubicBezTo>
                      <a:pt x="11710" y="17640"/>
                      <a:pt x="11986" y="17667"/>
                      <a:pt x="12445" y="17667"/>
                    </a:cubicBezTo>
                    <a:cubicBezTo>
                      <a:pt x="14656" y="17667"/>
                      <a:pt x="21097" y="17045"/>
                      <a:pt x="21147" y="9803"/>
                    </a:cubicBezTo>
                    <a:cubicBezTo>
                      <a:pt x="21200" y="2363"/>
                      <a:pt x="15602" y="0"/>
                      <a:pt x="11523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3"/>
              <p:cNvSpPr/>
              <p:nvPr/>
            </p:nvSpPr>
            <p:spPr>
              <a:xfrm>
                <a:off x="1434772" y="2029533"/>
                <a:ext cx="676821" cy="687419"/>
              </a:xfrm>
              <a:custGeom>
                <a:avLst/>
                <a:gdLst/>
                <a:ahLst/>
                <a:cxnLst/>
                <a:rect l="l" t="t" r="r" b="b"/>
                <a:pathLst>
                  <a:path w="21202" h="21534" extrusionOk="0">
                    <a:moveTo>
                      <a:pt x="11523" y="0"/>
                    </a:moveTo>
                    <a:cubicBezTo>
                      <a:pt x="10807" y="0"/>
                      <a:pt x="10139" y="73"/>
                      <a:pt x="9555" y="204"/>
                    </a:cubicBezTo>
                    <a:cubicBezTo>
                      <a:pt x="5647" y="1077"/>
                      <a:pt x="0" y="3602"/>
                      <a:pt x="1144" y="11198"/>
                    </a:cubicBezTo>
                    <a:cubicBezTo>
                      <a:pt x="1974" y="16705"/>
                      <a:pt x="5688" y="17461"/>
                      <a:pt x="7666" y="17461"/>
                    </a:cubicBezTo>
                    <a:cubicBezTo>
                      <a:pt x="8414" y="17461"/>
                      <a:pt x="8914" y="17352"/>
                      <a:pt x="8914" y="17352"/>
                    </a:cubicBezTo>
                    <a:lnTo>
                      <a:pt x="10359" y="21414"/>
                    </a:lnTo>
                    <a:cubicBezTo>
                      <a:pt x="10387" y="21494"/>
                      <a:pt x="10458" y="21534"/>
                      <a:pt x="10528" y="21534"/>
                    </a:cubicBezTo>
                    <a:cubicBezTo>
                      <a:pt x="10602" y="21534"/>
                      <a:pt x="10676" y="21489"/>
                      <a:pt x="10699" y="21400"/>
                    </a:cubicBezTo>
                    <a:lnTo>
                      <a:pt x="11712" y="17640"/>
                    </a:lnTo>
                    <a:cubicBezTo>
                      <a:pt x="11712" y="17640"/>
                      <a:pt x="11988" y="17666"/>
                      <a:pt x="12447" y="17666"/>
                    </a:cubicBezTo>
                    <a:cubicBezTo>
                      <a:pt x="14658" y="17666"/>
                      <a:pt x="21098" y="17044"/>
                      <a:pt x="21147" y="9803"/>
                    </a:cubicBezTo>
                    <a:cubicBezTo>
                      <a:pt x="21201" y="2362"/>
                      <a:pt x="15602" y="0"/>
                      <a:pt x="11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3"/>
              <p:cNvSpPr/>
              <p:nvPr/>
            </p:nvSpPr>
            <p:spPr>
              <a:xfrm>
                <a:off x="1587771" y="2099952"/>
                <a:ext cx="376654" cy="192652"/>
              </a:xfrm>
              <a:custGeom>
                <a:avLst/>
                <a:gdLst/>
                <a:ahLst/>
                <a:cxnLst/>
                <a:rect l="l" t="t" r="r" b="b"/>
                <a:pathLst>
                  <a:path w="11799" h="6035" extrusionOk="0">
                    <a:moveTo>
                      <a:pt x="5887" y="1"/>
                    </a:moveTo>
                    <a:cubicBezTo>
                      <a:pt x="1836" y="26"/>
                      <a:pt x="265" y="3862"/>
                      <a:pt x="0" y="5887"/>
                    </a:cubicBezTo>
                    <a:lnTo>
                      <a:pt x="1108" y="6035"/>
                    </a:lnTo>
                    <a:cubicBezTo>
                      <a:pt x="1136" y="5831"/>
                      <a:pt x="1813" y="1144"/>
                      <a:pt x="5892" y="1122"/>
                    </a:cubicBezTo>
                    <a:lnTo>
                      <a:pt x="5923" y="1122"/>
                    </a:lnTo>
                    <a:cubicBezTo>
                      <a:pt x="9974" y="1122"/>
                      <a:pt x="10663" y="5773"/>
                      <a:pt x="10691" y="5971"/>
                    </a:cubicBezTo>
                    <a:lnTo>
                      <a:pt x="11798" y="5823"/>
                    </a:lnTo>
                    <a:cubicBezTo>
                      <a:pt x="11528" y="3806"/>
                      <a:pt x="9951" y="1"/>
                      <a:pt x="5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1528365" y="2316635"/>
                <a:ext cx="71091" cy="111378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3489" extrusionOk="0">
                    <a:moveTo>
                      <a:pt x="1067" y="1"/>
                    </a:moveTo>
                    <a:cubicBezTo>
                      <a:pt x="1028" y="1"/>
                      <a:pt x="988" y="5"/>
                      <a:pt x="946" y="14"/>
                    </a:cubicBezTo>
                    <a:cubicBezTo>
                      <a:pt x="614" y="84"/>
                      <a:pt x="307" y="324"/>
                      <a:pt x="165" y="631"/>
                    </a:cubicBezTo>
                    <a:cubicBezTo>
                      <a:pt x="0" y="982"/>
                      <a:pt x="20" y="1395"/>
                      <a:pt x="98" y="1774"/>
                    </a:cubicBezTo>
                    <a:cubicBezTo>
                      <a:pt x="187" y="2176"/>
                      <a:pt x="343" y="2558"/>
                      <a:pt x="558" y="2904"/>
                    </a:cubicBezTo>
                    <a:cubicBezTo>
                      <a:pt x="743" y="3198"/>
                      <a:pt x="1035" y="3488"/>
                      <a:pt x="1369" y="3488"/>
                    </a:cubicBezTo>
                    <a:cubicBezTo>
                      <a:pt x="1402" y="3488"/>
                      <a:pt x="1436" y="3485"/>
                      <a:pt x="1471" y="3479"/>
                    </a:cubicBezTo>
                    <a:cubicBezTo>
                      <a:pt x="1856" y="3409"/>
                      <a:pt x="2051" y="2977"/>
                      <a:pt x="2115" y="2592"/>
                    </a:cubicBezTo>
                    <a:cubicBezTo>
                      <a:pt x="2227" y="1889"/>
                      <a:pt x="2090" y="1147"/>
                      <a:pt x="1738" y="530"/>
                    </a:cubicBezTo>
                    <a:cubicBezTo>
                      <a:pt x="1588" y="263"/>
                      <a:pt x="1369" y="1"/>
                      <a:pt x="1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3"/>
              <p:cNvSpPr/>
              <p:nvPr/>
            </p:nvSpPr>
            <p:spPr>
              <a:xfrm>
                <a:off x="1550008" y="2261889"/>
                <a:ext cx="149014" cy="21040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6591" extrusionOk="0">
                    <a:moveTo>
                      <a:pt x="1892" y="0"/>
                    </a:moveTo>
                    <a:cubicBezTo>
                      <a:pt x="1856" y="0"/>
                      <a:pt x="1820" y="2"/>
                      <a:pt x="1786" y="5"/>
                    </a:cubicBezTo>
                    <a:cubicBezTo>
                      <a:pt x="1024" y="75"/>
                      <a:pt x="424" y="744"/>
                      <a:pt x="212" y="1478"/>
                    </a:cubicBezTo>
                    <a:cubicBezTo>
                      <a:pt x="0" y="2206"/>
                      <a:pt x="101" y="2996"/>
                      <a:pt x="237" y="3743"/>
                    </a:cubicBezTo>
                    <a:cubicBezTo>
                      <a:pt x="374" y="4491"/>
                      <a:pt x="558" y="5269"/>
                      <a:pt x="1046" y="5858"/>
                    </a:cubicBezTo>
                    <a:cubicBezTo>
                      <a:pt x="1397" y="6290"/>
                      <a:pt x="1957" y="6590"/>
                      <a:pt x="2501" y="6590"/>
                    </a:cubicBezTo>
                    <a:cubicBezTo>
                      <a:pt x="2701" y="6590"/>
                      <a:pt x="2899" y="6550"/>
                      <a:pt x="3083" y="6461"/>
                    </a:cubicBezTo>
                    <a:cubicBezTo>
                      <a:pt x="3306" y="6352"/>
                      <a:pt x="3487" y="6190"/>
                      <a:pt x="3630" y="5995"/>
                    </a:cubicBezTo>
                    <a:cubicBezTo>
                      <a:pt x="3881" y="5654"/>
                      <a:pt x="4031" y="5222"/>
                      <a:pt x="4132" y="4812"/>
                    </a:cubicBezTo>
                    <a:cubicBezTo>
                      <a:pt x="4369" y="3824"/>
                      <a:pt x="4668" y="2262"/>
                      <a:pt x="4188" y="1302"/>
                    </a:cubicBezTo>
                    <a:cubicBezTo>
                      <a:pt x="4059" y="1046"/>
                      <a:pt x="3797" y="792"/>
                      <a:pt x="3487" y="577"/>
                    </a:cubicBezTo>
                    <a:cubicBezTo>
                      <a:pt x="2989" y="238"/>
                      <a:pt x="2354" y="0"/>
                      <a:pt x="18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3"/>
              <p:cNvSpPr/>
              <p:nvPr/>
            </p:nvSpPr>
            <p:spPr>
              <a:xfrm>
                <a:off x="1640378" y="2280276"/>
                <a:ext cx="58450" cy="17298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5419" extrusionOk="0">
                    <a:moveTo>
                      <a:pt x="648" y="1"/>
                    </a:moveTo>
                    <a:cubicBezTo>
                      <a:pt x="453" y="205"/>
                      <a:pt x="311" y="484"/>
                      <a:pt x="230" y="690"/>
                    </a:cubicBezTo>
                    <a:cubicBezTo>
                      <a:pt x="90" y="1061"/>
                      <a:pt x="46" y="1466"/>
                      <a:pt x="26" y="1864"/>
                    </a:cubicBezTo>
                    <a:cubicBezTo>
                      <a:pt x="1" y="2467"/>
                      <a:pt x="18" y="3070"/>
                      <a:pt x="90" y="3669"/>
                    </a:cubicBezTo>
                    <a:cubicBezTo>
                      <a:pt x="146" y="4107"/>
                      <a:pt x="227" y="4545"/>
                      <a:pt x="430" y="4933"/>
                    </a:cubicBezTo>
                    <a:cubicBezTo>
                      <a:pt x="528" y="5112"/>
                      <a:pt x="654" y="5282"/>
                      <a:pt x="799" y="5419"/>
                    </a:cubicBezTo>
                    <a:cubicBezTo>
                      <a:pt x="1050" y="5078"/>
                      <a:pt x="1200" y="4646"/>
                      <a:pt x="1295" y="4236"/>
                    </a:cubicBezTo>
                    <a:cubicBezTo>
                      <a:pt x="1532" y="3248"/>
                      <a:pt x="1831" y="1686"/>
                      <a:pt x="1351" y="726"/>
                    </a:cubicBezTo>
                    <a:cubicBezTo>
                      <a:pt x="1220" y="470"/>
                      <a:pt x="961" y="216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1635685" y="2460632"/>
                <a:ext cx="890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344" extrusionOk="0">
                    <a:moveTo>
                      <a:pt x="176" y="0"/>
                    </a:moveTo>
                    <a:lnTo>
                      <a:pt x="0" y="67"/>
                    </a:lnTo>
                    <a:cubicBezTo>
                      <a:pt x="36" y="159"/>
                      <a:pt x="70" y="249"/>
                      <a:pt x="109" y="343"/>
                    </a:cubicBezTo>
                    <a:lnTo>
                      <a:pt x="279" y="274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3"/>
              <p:cNvSpPr/>
              <p:nvPr/>
            </p:nvSpPr>
            <p:spPr>
              <a:xfrm>
                <a:off x="1613404" y="2297929"/>
                <a:ext cx="22218" cy="148408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649" extrusionOk="0">
                    <a:moveTo>
                      <a:pt x="229" y="0"/>
                    </a:moveTo>
                    <a:cubicBezTo>
                      <a:pt x="179" y="165"/>
                      <a:pt x="137" y="338"/>
                      <a:pt x="107" y="514"/>
                    </a:cubicBezTo>
                    <a:lnTo>
                      <a:pt x="291" y="547"/>
                    </a:lnTo>
                    <a:cubicBezTo>
                      <a:pt x="321" y="380"/>
                      <a:pt x="363" y="212"/>
                      <a:pt x="411" y="53"/>
                    </a:cubicBezTo>
                    <a:lnTo>
                      <a:pt x="229" y="0"/>
                    </a:lnTo>
                    <a:close/>
                    <a:moveTo>
                      <a:pt x="34" y="1038"/>
                    </a:moveTo>
                    <a:cubicBezTo>
                      <a:pt x="15" y="1211"/>
                      <a:pt x="3" y="1384"/>
                      <a:pt x="1" y="1563"/>
                    </a:cubicBezTo>
                    <a:lnTo>
                      <a:pt x="190" y="1565"/>
                    </a:lnTo>
                    <a:cubicBezTo>
                      <a:pt x="193" y="1392"/>
                      <a:pt x="204" y="1219"/>
                      <a:pt x="218" y="1058"/>
                    </a:cubicBezTo>
                    <a:lnTo>
                      <a:pt x="34" y="1038"/>
                    </a:lnTo>
                    <a:close/>
                    <a:moveTo>
                      <a:pt x="201" y="2073"/>
                    </a:moveTo>
                    <a:lnTo>
                      <a:pt x="12" y="2084"/>
                    </a:lnTo>
                    <a:cubicBezTo>
                      <a:pt x="20" y="2257"/>
                      <a:pt x="34" y="2433"/>
                      <a:pt x="54" y="2609"/>
                    </a:cubicBezTo>
                    <a:lnTo>
                      <a:pt x="243" y="2584"/>
                    </a:lnTo>
                    <a:cubicBezTo>
                      <a:pt x="224" y="2413"/>
                      <a:pt x="210" y="2243"/>
                      <a:pt x="201" y="2073"/>
                    </a:cubicBezTo>
                    <a:close/>
                    <a:moveTo>
                      <a:pt x="316" y="3097"/>
                    </a:moveTo>
                    <a:lnTo>
                      <a:pt x="132" y="3128"/>
                    </a:lnTo>
                    <a:cubicBezTo>
                      <a:pt x="160" y="3295"/>
                      <a:pt x="196" y="3471"/>
                      <a:pt x="235" y="3641"/>
                    </a:cubicBezTo>
                    <a:lnTo>
                      <a:pt x="416" y="3599"/>
                    </a:lnTo>
                    <a:cubicBezTo>
                      <a:pt x="377" y="3432"/>
                      <a:pt x="344" y="3262"/>
                      <a:pt x="316" y="3097"/>
                    </a:cubicBezTo>
                    <a:close/>
                    <a:moveTo>
                      <a:pt x="545" y="4101"/>
                    </a:moveTo>
                    <a:lnTo>
                      <a:pt x="363" y="4149"/>
                    </a:lnTo>
                    <a:cubicBezTo>
                      <a:pt x="411" y="4311"/>
                      <a:pt x="461" y="4478"/>
                      <a:pt x="517" y="4648"/>
                    </a:cubicBezTo>
                    <a:lnTo>
                      <a:pt x="695" y="4592"/>
                    </a:lnTo>
                    <a:cubicBezTo>
                      <a:pt x="639" y="4425"/>
                      <a:pt x="592" y="4260"/>
                      <a:pt x="545" y="41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3"/>
              <p:cNvSpPr/>
              <p:nvPr/>
            </p:nvSpPr>
            <p:spPr>
              <a:xfrm>
                <a:off x="1629716" y="2266039"/>
                <a:ext cx="9545" cy="1107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47" extrusionOk="0">
                    <a:moveTo>
                      <a:pt x="140" y="1"/>
                    </a:moveTo>
                    <a:cubicBezTo>
                      <a:pt x="95" y="79"/>
                      <a:pt x="45" y="168"/>
                      <a:pt x="0" y="266"/>
                    </a:cubicBezTo>
                    <a:lnTo>
                      <a:pt x="167" y="346"/>
                    </a:lnTo>
                    <a:cubicBezTo>
                      <a:pt x="212" y="252"/>
                      <a:pt x="257" y="165"/>
                      <a:pt x="299" y="95"/>
                    </a:cubicBezTo>
                    <a:lnTo>
                      <a:pt x="1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1955634" y="2314113"/>
                <a:ext cx="70740" cy="111537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494" extrusionOk="0">
                    <a:moveTo>
                      <a:pt x="1143" y="0"/>
                    </a:moveTo>
                    <a:cubicBezTo>
                      <a:pt x="838" y="0"/>
                      <a:pt x="622" y="268"/>
                      <a:pt x="472" y="539"/>
                    </a:cubicBezTo>
                    <a:cubicBezTo>
                      <a:pt x="126" y="1159"/>
                      <a:pt x="1" y="1904"/>
                      <a:pt x="118" y="2604"/>
                    </a:cubicBezTo>
                    <a:cubicBezTo>
                      <a:pt x="182" y="2992"/>
                      <a:pt x="389" y="3419"/>
                      <a:pt x="774" y="3485"/>
                    </a:cubicBezTo>
                    <a:cubicBezTo>
                      <a:pt x="806" y="3491"/>
                      <a:pt x="838" y="3494"/>
                      <a:pt x="869" y="3494"/>
                    </a:cubicBezTo>
                    <a:cubicBezTo>
                      <a:pt x="1206" y="3494"/>
                      <a:pt x="1496" y="3195"/>
                      <a:pt x="1677" y="2900"/>
                    </a:cubicBezTo>
                    <a:cubicBezTo>
                      <a:pt x="1889" y="2551"/>
                      <a:pt x="2040" y="2163"/>
                      <a:pt x="2124" y="1764"/>
                    </a:cubicBezTo>
                    <a:cubicBezTo>
                      <a:pt x="2205" y="1382"/>
                      <a:pt x="2216" y="972"/>
                      <a:pt x="2048" y="620"/>
                    </a:cubicBezTo>
                    <a:cubicBezTo>
                      <a:pt x="1901" y="313"/>
                      <a:pt x="1591" y="79"/>
                      <a:pt x="1256" y="12"/>
                    </a:cubicBezTo>
                    <a:cubicBezTo>
                      <a:pt x="1217" y="4"/>
                      <a:pt x="1180" y="0"/>
                      <a:pt x="1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3"/>
              <p:cNvSpPr/>
              <p:nvPr/>
            </p:nvSpPr>
            <p:spPr>
              <a:xfrm>
                <a:off x="1854124" y="2259878"/>
                <a:ext cx="14911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598" extrusionOk="0">
                    <a:moveTo>
                      <a:pt x="2765" y="0"/>
                    </a:moveTo>
                    <a:cubicBezTo>
                      <a:pt x="2301" y="0"/>
                      <a:pt x="1660" y="245"/>
                      <a:pt x="1161" y="595"/>
                    </a:cubicBezTo>
                    <a:cubicBezTo>
                      <a:pt x="851" y="810"/>
                      <a:pt x="597" y="1070"/>
                      <a:pt x="466" y="1332"/>
                    </a:cubicBezTo>
                    <a:cubicBezTo>
                      <a:pt x="0" y="2294"/>
                      <a:pt x="318" y="3857"/>
                      <a:pt x="564" y="4836"/>
                    </a:cubicBezTo>
                    <a:cubicBezTo>
                      <a:pt x="670" y="5251"/>
                      <a:pt x="826" y="5681"/>
                      <a:pt x="1080" y="6016"/>
                    </a:cubicBezTo>
                    <a:cubicBezTo>
                      <a:pt x="1228" y="6211"/>
                      <a:pt x="1412" y="6370"/>
                      <a:pt x="1635" y="6473"/>
                    </a:cubicBezTo>
                    <a:cubicBezTo>
                      <a:pt x="1816" y="6559"/>
                      <a:pt x="2009" y="6598"/>
                      <a:pt x="2203" y="6598"/>
                    </a:cubicBezTo>
                    <a:cubicBezTo>
                      <a:pt x="2751" y="6598"/>
                      <a:pt x="3312" y="6289"/>
                      <a:pt x="3666" y="5846"/>
                    </a:cubicBezTo>
                    <a:cubicBezTo>
                      <a:pt x="4146" y="5251"/>
                      <a:pt x="4325" y="4473"/>
                      <a:pt x="4450" y="3723"/>
                    </a:cubicBezTo>
                    <a:cubicBezTo>
                      <a:pt x="4578" y="2969"/>
                      <a:pt x="4670" y="2185"/>
                      <a:pt x="4447" y="1457"/>
                    </a:cubicBezTo>
                    <a:cubicBezTo>
                      <a:pt x="4227" y="724"/>
                      <a:pt x="3616" y="62"/>
                      <a:pt x="2857" y="4"/>
                    </a:cubicBezTo>
                    <a:cubicBezTo>
                      <a:pt x="2827" y="2"/>
                      <a:pt x="2796" y="0"/>
                      <a:pt x="27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3"/>
              <p:cNvSpPr/>
              <p:nvPr/>
            </p:nvSpPr>
            <p:spPr>
              <a:xfrm>
                <a:off x="1854124" y="2278872"/>
                <a:ext cx="58993" cy="173052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5421" extrusionOk="0">
                    <a:moveTo>
                      <a:pt x="1161" y="0"/>
                    </a:moveTo>
                    <a:cubicBezTo>
                      <a:pt x="851" y="215"/>
                      <a:pt x="597" y="475"/>
                      <a:pt x="466" y="737"/>
                    </a:cubicBezTo>
                    <a:cubicBezTo>
                      <a:pt x="0" y="1699"/>
                      <a:pt x="318" y="3262"/>
                      <a:pt x="564" y="4241"/>
                    </a:cubicBezTo>
                    <a:cubicBezTo>
                      <a:pt x="670" y="4656"/>
                      <a:pt x="826" y="5086"/>
                      <a:pt x="1080" y="5421"/>
                    </a:cubicBezTo>
                    <a:cubicBezTo>
                      <a:pt x="1228" y="5281"/>
                      <a:pt x="1351" y="5108"/>
                      <a:pt x="1443" y="4927"/>
                    </a:cubicBezTo>
                    <a:cubicBezTo>
                      <a:pt x="1644" y="4536"/>
                      <a:pt x="1719" y="4098"/>
                      <a:pt x="1769" y="3663"/>
                    </a:cubicBezTo>
                    <a:cubicBezTo>
                      <a:pt x="1833" y="3063"/>
                      <a:pt x="1847" y="2455"/>
                      <a:pt x="1811" y="1855"/>
                    </a:cubicBezTo>
                    <a:cubicBezTo>
                      <a:pt x="1786" y="1457"/>
                      <a:pt x="1736" y="1052"/>
                      <a:pt x="1591" y="684"/>
                    </a:cubicBezTo>
                    <a:cubicBezTo>
                      <a:pt x="1510" y="477"/>
                      <a:pt x="1359" y="198"/>
                      <a:pt x="1161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1912987" y="2264443"/>
                <a:ext cx="9736" cy="1098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44" extrusionOk="0">
                    <a:moveTo>
                      <a:pt x="162" y="0"/>
                    </a:moveTo>
                    <a:lnTo>
                      <a:pt x="0" y="92"/>
                    </a:lnTo>
                    <a:cubicBezTo>
                      <a:pt x="45" y="168"/>
                      <a:pt x="92" y="251"/>
                      <a:pt x="137" y="343"/>
                    </a:cubicBezTo>
                    <a:lnTo>
                      <a:pt x="305" y="265"/>
                    </a:lnTo>
                    <a:cubicBezTo>
                      <a:pt x="254" y="162"/>
                      <a:pt x="207" y="76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3"/>
              <p:cNvSpPr/>
              <p:nvPr/>
            </p:nvSpPr>
            <p:spPr>
              <a:xfrm>
                <a:off x="1920808" y="2289118"/>
                <a:ext cx="19026" cy="14856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654" extrusionOk="0">
                    <a:moveTo>
                      <a:pt x="272" y="0"/>
                    </a:moveTo>
                    <a:lnTo>
                      <a:pt x="99" y="64"/>
                    </a:lnTo>
                    <a:cubicBezTo>
                      <a:pt x="154" y="221"/>
                      <a:pt x="202" y="385"/>
                      <a:pt x="244" y="552"/>
                    </a:cubicBezTo>
                    <a:lnTo>
                      <a:pt x="422" y="505"/>
                    </a:lnTo>
                    <a:cubicBezTo>
                      <a:pt x="380" y="332"/>
                      <a:pt x="327" y="162"/>
                      <a:pt x="272" y="0"/>
                    </a:cubicBezTo>
                    <a:close/>
                    <a:moveTo>
                      <a:pt x="531" y="1021"/>
                    </a:moveTo>
                    <a:lnTo>
                      <a:pt x="344" y="1049"/>
                    </a:lnTo>
                    <a:cubicBezTo>
                      <a:pt x="366" y="1216"/>
                      <a:pt x="386" y="1389"/>
                      <a:pt x="397" y="1560"/>
                    </a:cubicBezTo>
                    <a:lnTo>
                      <a:pt x="587" y="1546"/>
                    </a:lnTo>
                    <a:cubicBezTo>
                      <a:pt x="576" y="1367"/>
                      <a:pt x="553" y="1194"/>
                      <a:pt x="531" y="1021"/>
                    </a:cubicBezTo>
                    <a:close/>
                    <a:moveTo>
                      <a:pt x="408" y="2073"/>
                    </a:moveTo>
                    <a:cubicBezTo>
                      <a:pt x="408" y="2240"/>
                      <a:pt x="400" y="2413"/>
                      <a:pt x="386" y="2583"/>
                    </a:cubicBezTo>
                    <a:lnTo>
                      <a:pt x="576" y="2597"/>
                    </a:lnTo>
                    <a:cubicBezTo>
                      <a:pt x="590" y="2422"/>
                      <a:pt x="595" y="2246"/>
                      <a:pt x="595" y="2076"/>
                    </a:cubicBezTo>
                    <a:lnTo>
                      <a:pt x="408" y="2073"/>
                    </a:lnTo>
                    <a:close/>
                    <a:moveTo>
                      <a:pt x="330" y="3094"/>
                    </a:moveTo>
                    <a:cubicBezTo>
                      <a:pt x="311" y="3261"/>
                      <a:pt x="280" y="3429"/>
                      <a:pt x="246" y="3599"/>
                    </a:cubicBezTo>
                    <a:lnTo>
                      <a:pt x="433" y="3635"/>
                    </a:lnTo>
                    <a:cubicBezTo>
                      <a:pt x="467" y="3462"/>
                      <a:pt x="495" y="3289"/>
                      <a:pt x="517" y="3116"/>
                    </a:cubicBezTo>
                    <a:lnTo>
                      <a:pt x="330" y="3094"/>
                    </a:lnTo>
                    <a:close/>
                    <a:moveTo>
                      <a:pt x="135" y="4104"/>
                    </a:moveTo>
                    <a:cubicBezTo>
                      <a:pt x="93" y="4266"/>
                      <a:pt x="48" y="4433"/>
                      <a:pt x="1" y="4600"/>
                    </a:cubicBezTo>
                    <a:lnTo>
                      <a:pt x="182" y="4653"/>
                    </a:lnTo>
                    <a:cubicBezTo>
                      <a:pt x="232" y="4480"/>
                      <a:pt x="280" y="4310"/>
                      <a:pt x="316" y="4151"/>
                    </a:cubicBezTo>
                    <a:lnTo>
                      <a:pt x="135" y="4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3"/>
              <p:cNvSpPr/>
              <p:nvPr/>
            </p:nvSpPr>
            <p:spPr>
              <a:xfrm>
                <a:off x="1909859" y="2459036"/>
                <a:ext cx="8843" cy="10886"/>
              </a:xfrm>
              <a:custGeom>
                <a:avLst/>
                <a:gdLst/>
                <a:ahLst/>
                <a:cxnLst/>
                <a:rect l="l" t="t" r="r" b="b"/>
                <a:pathLst>
                  <a:path w="277" h="341" extrusionOk="0">
                    <a:moveTo>
                      <a:pt x="101" y="0"/>
                    </a:moveTo>
                    <a:cubicBezTo>
                      <a:pt x="71" y="86"/>
                      <a:pt x="37" y="181"/>
                      <a:pt x="1" y="271"/>
                    </a:cubicBezTo>
                    <a:lnTo>
                      <a:pt x="177" y="340"/>
                    </a:lnTo>
                    <a:cubicBezTo>
                      <a:pt x="213" y="251"/>
                      <a:pt x="249" y="156"/>
                      <a:pt x="277" y="64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1848697" y="2455461"/>
                <a:ext cx="104833" cy="51683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619" extrusionOk="0">
                    <a:moveTo>
                      <a:pt x="2729" y="0"/>
                    </a:moveTo>
                    <a:cubicBezTo>
                      <a:pt x="2706" y="176"/>
                      <a:pt x="2572" y="729"/>
                      <a:pt x="2266" y="893"/>
                    </a:cubicBezTo>
                    <a:cubicBezTo>
                      <a:pt x="2037" y="1015"/>
                      <a:pt x="1287" y="1058"/>
                      <a:pt x="610" y="1058"/>
                    </a:cubicBezTo>
                    <a:cubicBezTo>
                      <a:pt x="401" y="1058"/>
                      <a:pt x="200" y="1054"/>
                      <a:pt x="23" y="1047"/>
                    </a:cubicBezTo>
                    <a:lnTo>
                      <a:pt x="0" y="1605"/>
                    </a:lnTo>
                    <a:cubicBezTo>
                      <a:pt x="106" y="1607"/>
                      <a:pt x="363" y="1618"/>
                      <a:pt x="673" y="1618"/>
                    </a:cubicBezTo>
                    <a:cubicBezTo>
                      <a:pt x="1303" y="1618"/>
                      <a:pt x="2168" y="1579"/>
                      <a:pt x="2531" y="1384"/>
                    </a:cubicBezTo>
                    <a:cubicBezTo>
                      <a:pt x="3144" y="1055"/>
                      <a:pt x="3270" y="171"/>
                      <a:pt x="3284" y="70"/>
                    </a:cubicBezTo>
                    <a:lnTo>
                      <a:pt x="27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1759189" y="2481285"/>
                <a:ext cx="93724" cy="36998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159" extrusionOk="0">
                    <a:moveTo>
                      <a:pt x="2840" y="0"/>
                    </a:moveTo>
                    <a:cubicBezTo>
                      <a:pt x="2768" y="6"/>
                      <a:pt x="0" y="146"/>
                      <a:pt x="0" y="146"/>
                    </a:cubicBezTo>
                    <a:cubicBezTo>
                      <a:pt x="0" y="146"/>
                      <a:pt x="31" y="1041"/>
                      <a:pt x="171" y="1088"/>
                    </a:cubicBezTo>
                    <a:cubicBezTo>
                      <a:pt x="252" y="1115"/>
                      <a:pt x="1122" y="1159"/>
                      <a:pt x="1849" y="1159"/>
                    </a:cubicBezTo>
                    <a:cubicBezTo>
                      <a:pt x="2367" y="1159"/>
                      <a:pt x="2813" y="1136"/>
                      <a:pt x="2849" y="1069"/>
                    </a:cubicBezTo>
                    <a:cubicBezTo>
                      <a:pt x="2935" y="913"/>
                      <a:pt x="2919" y="0"/>
                      <a:pt x="28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13"/>
            <p:cNvGrpSpPr/>
            <p:nvPr/>
          </p:nvGrpSpPr>
          <p:grpSpPr>
            <a:xfrm>
              <a:off x="376681" y="2461885"/>
              <a:ext cx="686652" cy="515484"/>
              <a:chOff x="1373418" y="2982835"/>
              <a:chExt cx="686652" cy="515484"/>
            </a:xfrm>
          </p:grpSpPr>
          <p:sp>
            <p:nvSpPr>
              <p:cNvPr id="473" name="Google Shape;473;p13"/>
              <p:cNvSpPr/>
              <p:nvPr/>
            </p:nvSpPr>
            <p:spPr>
              <a:xfrm>
                <a:off x="1394519" y="3004382"/>
                <a:ext cx="665552" cy="493937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15473" extrusionOk="0">
                    <a:moveTo>
                      <a:pt x="17453" y="1"/>
                    </a:moveTo>
                    <a:cubicBezTo>
                      <a:pt x="11106" y="2057"/>
                      <a:pt x="5223" y="4294"/>
                      <a:pt x="0" y="6802"/>
                    </a:cubicBezTo>
                    <a:lnTo>
                      <a:pt x="3753" y="15473"/>
                    </a:lnTo>
                    <a:cubicBezTo>
                      <a:pt x="3753" y="15473"/>
                      <a:pt x="20848" y="12214"/>
                      <a:pt x="20734" y="11905"/>
                    </a:cubicBezTo>
                    <a:cubicBezTo>
                      <a:pt x="20620" y="11592"/>
                      <a:pt x="17453" y="1"/>
                      <a:pt x="17453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3"/>
              <p:cNvSpPr/>
              <p:nvPr/>
            </p:nvSpPr>
            <p:spPr>
              <a:xfrm>
                <a:off x="1374280" y="2984336"/>
                <a:ext cx="665648" cy="493969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5474" extrusionOk="0">
                    <a:moveTo>
                      <a:pt x="17457" y="1"/>
                    </a:moveTo>
                    <a:cubicBezTo>
                      <a:pt x="11110" y="2057"/>
                      <a:pt x="5226" y="4294"/>
                      <a:pt x="1" y="6802"/>
                    </a:cubicBezTo>
                    <a:lnTo>
                      <a:pt x="3753" y="15473"/>
                    </a:lnTo>
                    <a:cubicBezTo>
                      <a:pt x="3753" y="15473"/>
                      <a:pt x="20852" y="12215"/>
                      <a:pt x="20737" y="11905"/>
                    </a:cubicBezTo>
                    <a:cubicBezTo>
                      <a:pt x="20623" y="11592"/>
                      <a:pt x="17457" y="1"/>
                      <a:pt x="174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1654806" y="3260903"/>
                <a:ext cx="113421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3043" extrusionOk="0">
                    <a:moveTo>
                      <a:pt x="1752" y="1"/>
                    </a:moveTo>
                    <a:cubicBezTo>
                      <a:pt x="1363" y="1"/>
                      <a:pt x="1004" y="137"/>
                      <a:pt x="642" y="354"/>
                    </a:cubicBezTo>
                    <a:cubicBezTo>
                      <a:pt x="419" y="485"/>
                      <a:pt x="196" y="646"/>
                      <a:pt x="96" y="886"/>
                    </a:cubicBezTo>
                    <a:cubicBezTo>
                      <a:pt x="1" y="1098"/>
                      <a:pt x="23" y="1344"/>
                      <a:pt x="43" y="1578"/>
                    </a:cubicBezTo>
                    <a:cubicBezTo>
                      <a:pt x="71" y="1893"/>
                      <a:pt x="110" y="2234"/>
                      <a:pt x="308" y="2485"/>
                    </a:cubicBezTo>
                    <a:cubicBezTo>
                      <a:pt x="542" y="2772"/>
                      <a:pt x="944" y="2867"/>
                      <a:pt x="1309" y="2940"/>
                    </a:cubicBezTo>
                    <a:cubicBezTo>
                      <a:pt x="1559" y="2992"/>
                      <a:pt x="1815" y="3042"/>
                      <a:pt x="2069" y="3042"/>
                    </a:cubicBezTo>
                    <a:cubicBezTo>
                      <a:pt x="2183" y="3042"/>
                      <a:pt x="2296" y="3032"/>
                      <a:pt x="2408" y="3007"/>
                    </a:cubicBezTo>
                    <a:cubicBezTo>
                      <a:pt x="3318" y="2806"/>
                      <a:pt x="3552" y="1893"/>
                      <a:pt x="3357" y="1093"/>
                    </a:cubicBezTo>
                    <a:cubicBezTo>
                      <a:pt x="3203" y="468"/>
                      <a:pt x="2796" y="197"/>
                      <a:pt x="2191" y="58"/>
                    </a:cubicBezTo>
                    <a:cubicBezTo>
                      <a:pt x="2040" y="19"/>
                      <a:pt x="1894" y="1"/>
                      <a:pt x="1752" y="1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1373418" y="2982835"/>
                <a:ext cx="560559" cy="327589"/>
              </a:xfrm>
              <a:custGeom>
                <a:avLst/>
                <a:gdLst/>
                <a:ahLst/>
                <a:cxnLst/>
                <a:rect l="l" t="t" r="r" b="b"/>
                <a:pathLst>
                  <a:path w="17560" h="10262" extrusionOk="0">
                    <a:moveTo>
                      <a:pt x="17406" y="1"/>
                    </a:moveTo>
                    <a:lnTo>
                      <a:pt x="10476" y="10041"/>
                    </a:lnTo>
                    <a:lnTo>
                      <a:pt x="56" y="6763"/>
                    </a:lnTo>
                    <a:lnTo>
                      <a:pt x="0" y="6941"/>
                    </a:lnTo>
                    <a:lnTo>
                      <a:pt x="10554" y="10261"/>
                    </a:lnTo>
                    <a:lnTo>
                      <a:pt x="17559" y="107"/>
                    </a:lnTo>
                    <a:lnTo>
                      <a:pt x="17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1643410" y="3254679"/>
                <a:ext cx="113325" cy="97108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042" extrusionOk="0">
                    <a:moveTo>
                      <a:pt x="1750" y="1"/>
                    </a:moveTo>
                    <a:cubicBezTo>
                      <a:pt x="1361" y="1"/>
                      <a:pt x="1002" y="137"/>
                      <a:pt x="642" y="353"/>
                    </a:cubicBezTo>
                    <a:cubicBezTo>
                      <a:pt x="419" y="484"/>
                      <a:pt x="196" y="646"/>
                      <a:pt x="93" y="886"/>
                    </a:cubicBezTo>
                    <a:cubicBezTo>
                      <a:pt x="1" y="1098"/>
                      <a:pt x="20" y="1344"/>
                      <a:pt x="43" y="1578"/>
                    </a:cubicBezTo>
                    <a:cubicBezTo>
                      <a:pt x="70" y="1893"/>
                      <a:pt x="107" y="2234"/>
                      <a:pt x="308" y="2485"/>
                    </a:cubicBezTo>
                    <a:cubicBezTo>
                      <a:pt x="539" y="2772"/>
                      <a:pt x="941" y="2867"/>
                      <a:pt x="1306" y="2939"/>
                    </a:cubicBezTo>
                    <a:cubicBezTo>
                      <a:pt x="1556" y="2991"/>
                      <a:pt x="1813" y="3042"/>
                      <a:pt x="2066" y="3042"/>
                    </a:cubicBezTo>
                    <a:cubicBezTo>
                      <a:pt x="2180" y="3042"/>
                      <a:pt x="2294" y="3031"/>
                      <a:pt x="2406" y="3006"/>
                    </a:cubicBezTo>
                    <a:cubicBezTo>
                      <a:pt x="3315" y="2805"/>
                      <a:pt x="3549" y="1893"/>
                      <a:pt x="3354" y="1093"/>
                    </a:cubicBezTo>
                    <a:cubicBezTo>
                      <a:pt x="3201" y="468"/>
                      <a:pt x="2793" y="197"/>
                      <a:pt x="2191" y="58"/>
                    </a:cubicBezTo>
                    <a:cubicBezTo>
                      <a:pt x="2039" y="19"/>
                      <a:pt x="1892" y="1"/>
                      <a:pt x="17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1480994" y="3324172"/>
                <a:ext cx="534287" cy="128360"/>
              </a:xfrm>
              <a:custGeom>
                <a:avLst/>
                <a:gdLst/>
                <a:ahLst/>
                <a:cxnLst/>
                <a:rect l="l" t="t" r="r" b="b"/>
                <a:pathLst>
                  <a:path w="16737" h="4021" extrusionOk="0">
                    <a:moveTo>
                      <a:pt x="16694" y="1"/>
                    </a:moveTo>
                    <a:lnTo>
                      <a:pt x="16187" y="115"/>
                    </a:lnTo>
                    <a:lnTo>
                      <a:pt x="16228" y="296"/>
                    </a:lnTo>
                    <a:lnTo>
                      <a:pt x="16736" y="182"/>
                    </a:lnTo>
                    <a:lnTo>
                      <a:pt x="16694" y="1"/>
                    </a:lnTo>
                    <a:close/>
                    <a:moveTo>
                      <a:pt x="15679" y="232"/>
                    </a:moveTo>
                    <a:lnTo>
                      <a:pt x="15174" y="349"/>
                    </a:lnTo>
                    <a:lnTo>
                      <a:pt x="15216" y="531"/>
                    </a:lnTo>
                    <a:lnTo>
                      <a:pt x="15721" y="414"/>
                    </a:lnTo>
                    <a:lnTo>
                      <a:pt x="15679" y="232"/>
                    </a:lnTo>
                    <a:close/>
                    <a:moveTo>
                      <a:pt x="14666" y="467"/>
                    </a:moveTo>
                    <a:lnTo>
                      <a:pt x="14161" y="581"/>
                    </a:lnTo>
                    <a:lnTo>
                      <a:pt x="14203" y="762"/>
                    </a:lnTo>
                    <a:lnTo>
                      <a:pt x="14708" y="648"/>
                    </a:lnTo>
                    <a:lnTo>
                      <a:pt x="14666" y="467"/>
                    </a:lnTo>
                    <a:close/>
                    <a:moveTo>
                      <a:pt x="13656" y="698"/>
                    </a:moveTo>
                    <a:lnTo>
                      <a:pt x="13151" y="813"/>
                    </a:lnTo>
                    <a:lnTo>
                      <a:pt x="13193" y="994"/>
                    </a:lnTo>
                    <a:lnTo>
                      <a:pt x="13698" y="880"/>
                    </a:lnTo>
                    <a:lnTo>
                      <a:pt x="13656" y="698"/>
                    </a:lnTo>
                    <a:close/>
                    <a:moveTo>
                      <a:pt x="12643" y="930"/>
                    </a:moveTo>
                    <a:lnTo>
                      <a:pt x="12139" y="1047"/>
                    </a:lnTo>
                    <a:lnTo>
                      <a:pt x="12180" y="1228"/>
                    </a:lnTo>
                    <a:lnTo>
                      <a:pt x="12685" y="1111"/>
                    </a:lnTo>
                    <a:lnTo>
                      <a:pt x="12643" y="930"/>
                    </a:lnTo>
                    <a:close/>
                    <a:moveTo>
                      <a:pt x="11634" y="1164"/>
                    </a:moveTo>
                    <a:lnTo>
                      <a:pt x="11129" y="1278"/>
                    </a:lnTo>
                    <a:lnTo>
                      <a:pt x="11170" y="1460"/>
                    </a:lnTo>
                    <a:lnTo>
                      <a:pt x="11675" y="1345"/>
                    </a:lnTo>
                    <a:lnTo>
                      <a:pt x="11634" y="1164"/>
                    </a:lnTo>
                    <a:close/>
                    <a:moveTo>
                      <a:pt x="10621" y="1398"/>
                    </a:moveTo>
                    <a:lnTo>
                      <a:pt x="10116" y="1513"/>
                    </a:lnTo>
                    <a:lnTo>
                      <a:pt x="10158" y="1694"/>
                    </a:lnTo>
                    <a:lnTo>
                      <a:pt x="10663" y="1580"/>
                    </a:lnTo>
                    <a:lnTo>
                      <a:pt x="10621" y="1398"/>
                    </a:lnTo>
                    <a:close/>
                    <a:moveTo>
                      <a:pt x="9611" y="1627"/>
                    </a:moveTo>
                    <a:lnTo>
                      <a:pt x="9106" y="1744"/>
                    </a:lnTo>
                    <a:lnTo>
                      <a:pt x="9148" y="1926"/>
                    </a:lnTo>
                    <a:lnTo>
                      <a:pt x="9653" y="1809"/>
                    </a:lnTo>
                    <a:lnTo>
                      <a:pt x="9611" y="1627"/>
                    </a:lnTo>
                    <a:close/>
                    <a:moveTo>
                      <a:pt x="8598" y="1862"/>
                    </a:moveTo>
                    <a:lnTo>
                      <a:pt x="8093" y="1976"/>
                    </a:lnTo>
                    <a:lnTo>
                      <a:pt x="8135" y="2157"/>
                    </a:lnTo>
                    <a:lnTo>
                      <a:pt x="8640" y="2043"/>
                    </a:lnTo>
                    <a:lnTo>
                      <a:pt x="8598" y="1862"/>
                    </a:lnTo>
                    <a:close/>
                    <a:moveTo>
                      <a:pt x="7588" y="2096"/>
                    </a:moveTo>
                    <a:lnTo>
                      <a:pt x="7083" y="2210"/>
                    </a:lnTo>
                    <a:lnTo>
                      <a:pt x="7125" y="2392"/>
                    </a:lnTo>
                    <a:lnTo>
                      <a:pt x="7630" y="2277"/>
                    </a:lnTo>
                    <a:lnTo>
                      <a:pt x="7588" y="2096"/>
                    </a:lnTo>
                    <a:close/>
                    <a:moveTo>
                      <a:pt x="6576" y="2325"/>
                    </a:moveTo>
                    <a:lnTo>
                      <a:pt x="6071" y="2442"/>
                    </a:lnTo>
                    <a:lnTo>
                      <a:pt x="6113" y="2623"/>
                    </a:lnTo>
                    <a:lnTo>
                      <a:pt x="6618" y="2506"/>
                    </a:lnTo>
                    <a:lnTo>
                      <a:pt x="6576" y="2325"/>
                    </a:lnTo>
                    <a:close/>
                    <a:moveTo>
                      <a:pt x="5566" y="2559"/>
                    </a:moveTo>
                    <a:lnTo>
                      <a:pt x="5061" y="2673"/>
                    </a:lnTo>
                    <a:lnTo>
                      <a:pt x="5103" y="2855"/>
                    </a:lnTo>
                    <a:lnTo>
                      <a:pt x="5608" y="2740"/>
                    </a:lnTo>
                    <a:lnTo>
                      <a:pt x="5566" y="2559"/>
                    </a:lnTo>
                    <a:close/>
                    <a:moveTo>
                      <a:pt x="4553" y="2793"/>
                    </a:moveTo>
                    <a:lnTo>
                      <a:pt x="4048" y="2908"/>
                    </a:lnTo>
                    <a:lnTo>
                      <a:pt x="4090" y="3089"/>
                    </a:lnTo>
                    <a:lnTo>
                      <a:pt x="4595" y="2975"/>
                    </a:lnTo>
                    <a:lnTo>
                      <a:pt x="4553" y="2793"/>
                    </a:lnTo>
                    <a:close/>
                    <a:moveTo>
                      <a:pt x="3543" y="3028"/>
                    </a:moveTo>
                    <a:lnTo>
                      <a:pt x="3038" y="3142"/>
                    </a:lnTo>
                    <a:lnTo>
                      <a:pt x="3080" y="3323"/>
                    </a:lnTo>
                    <a:lnTo>
                      <a:pt x="3585" y="3209"/>
                    </a:lnTo>
                    <a:lnTo>
                      <a:pt x="3543" y="3028"/>
                    </a:lnTo>
                    <a:close/>
                    <a:moveTo>
                      <a:pt x="2530" y="3256"/>
                    </a:moveTo>
                    <a:lnTo>
                      <a:pt x="2026" y="3371"/>
                    </a:lnTo>
                    <a:lnTo>
                      <a:pt x="2067" y="3552"/>
                    </a:lnTo>
                    <a:lnTo>
                      <a:pt x="2572" y="3438"/>
                    </a:lnTo>
                    <a:lnTo>
                      <a:pt x="2530" y="3256"/>
                    </a:lnTo>
                    <a:close/>
                    <a:moveTo>
                      <a:pt x="1521" y="3491"/>
                    </a:moveTo>
                    <a:lnTo>
                      <a:pt x="1016" y="3605"/>
                    </a:lnTo>
                    <a:lnTo>
                      <a:pt x="1057" y="3786"/>
                    </a:lnTo>
                    <a:lnTo>
                      <a:pt x="1562" y="3672"/>
                    </a:lnTo>
                    <a:lnTo>
                      <a:pt x="1521" y="3491"/>
                    </a:lnTo>
                    <a:close/>
                    <a:moveTo>
                      <a:pt x="505" y="3725"/>
                    </a:moveTo>
                    <a:lnTo>
                      <a:pt x="0" y="3839"/>
                    </a:lnTo>
                    <a:lnTo>
                      <a:pt x="42" y="4021"/>
                    </a:lnTo>
                    <a:lnTo>
                      <a:pt x="547" y="3906"/>
                    </a:lnTo>
                    <a:lnTo>
                      <a:pt x="505" y="37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13"/>
            <p:cNvGrpSpPr/>
            <p:nvPr/>
          </p:nvGrpSpPr>
          <p:grpSpPr>
            <a:xfrm>
              <a:off x="8293892" y="1807941"/>
              <a:ext cx="642919" cy="554397"/>
              <a:chOff x="2060017" y="2599491"/>
              <a:chExt cx="642919" cy="554397"/>
            </a:xfrm>
          </p:grpSpPr>
          <p:sp>
            <p:nvSpPr>
              <p:cNvPr id="480" name="Google Shape;480;p13"/>
              <p:cNvSpPr/>
              <p:nvPr/>
            </p:nvSpPr>
            <p:spPr>
              <a:xfrm>
                <a:off x="2063560" y="2632082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6" y="0"/>
                    </a:moveTo>
                    <a:cubicBezTo>
                      <a:pt x="7159" y="0"/>
                      <a:pt x="4678" y="1092"/>
                      <a:pt x="3050" y="4374"/>
                    </a:cubicBezTo>
                    <a:cubicBezTo>
                      <a:pt x="1" y="10511"/>
                      <a:pt x="6883" y="13190"/>
                      <a:pt x="6883" y="13190"/>
                    </a:cubicBezTo>
                    <a:lnTo>
                      <a:pt x="6258" y="16178"/>
                    </a:lnTo>
                    <a:cubicBezTo>
                      <a:pt x="6239" y="16274"/>
                      <a:pt x="6315" y="16346"/>
                      <a:pt x="6396" y="16346"/>
                    </a:cubicBezTo>
                    <a:cubicBezTo>
                      <a:pt x="6430" y="16346"/>
                      <a:pt x="6464" y="16334"/>
                      <a:pt x="6493" y="16306"/>
                    </a:cubicBezTo>
                    <a:lnTo>
                      <a:pt x="8937" y="13974"/>
                    </a:lnTo>
                    <a:cubicBezTo>
                      <a:pt x="8937" y="13974"/>
                      <a:pt x="10311" y="15087"/>
                      <a:pt x="12142" y="15087"/>
                    </a:cubicBezTo>
                    <a:cubicBezTo>
                      <a:pt x="13485" y="15087"/>
                      <a:pt x="15073" y="14489"/>
                      <a:pt x="16544" y="12414"/>
                    </a:cubicBezTo>
                    <a:cubicBezTo>
                      <a:pt x="20029" y="7510"/>
                      <a:pt x="16974" y="3746"/>
                      <a:pt x="14547" y="1754"/>
                    </a:cubicBezTo>
                    <a:cubicBezTo>
                      <a:pt x="13419" y="826"/>
                      <a:pt x="11511" y="0"/>
                      <a:pt x="948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2060017" y="2599491"/>
                <a:ext cx="639376" cy="521805"/>
              </a:xfrm>
              <a:custGeom>
                <a:avLst/>
                <a:gdLst/>
                <a:ahLst/>
                <a:cxnLst/>
                <a:rect l="l" t="t" r="r" b="b"/>
                <a:pathLst>
                  <a:path w="20029" h="16346" extrusionOk="0">
                    <a:moveTo>
                      <a:pt x="9487" y="0"/>
                    </a:moveTo>
                    <a:cubicBezTo>
                      <a:pt x="7160" y="0"/>
                      <a:pt x="4679" y="1092"/>
                      <a:pt x="3050" y="4374"/>
                    </a:cubicBezTo>
                    <a:cubicBezTo>
                      <a:pt x="0" y="10511"/>
                      <a:pt x="6883" y="13190"/>
                      <a:pt x="6883" y="13190"/>
                    </a:cubicBezTo>
                    <a:lnTo>
                      <a:pt x="6258" y="16177"/>
                    </a:lnTo>
                    <a:cubicBezTo>
                      <a:pt x="6238" y="16274"/>
                      <a:pt x="6315" y="16346"/>
                      <a:pt x="6396" y="16346"/>
                    </a:cubicBezTo>
                    <a:cubicBezTo>
                      <a:pt x="6429" y="16346"/>
                      <a:pt x="6464" y="16334"/>
                      <a:pt x="6492" y="16306"/>
                    </a:cubicBezTo>
                    <a:lnTo>
                      <a:pt x="8936" y="13974"/>
                    </a:lnTo>
                    <a:cubicBezTo>
                      <a:pt x="8936" y="13974"/>
                      <a:pt x="10310" y="15087"/>
                      <a:pt x="12141" y="15087"/>
                    </a:cubicBezTo>
                    <a:cubicBezTo>
                      <a:pt x="13483" y="15087"/>
                      <a:pt x="15071" y="14489"/>
                      <a:pt x="16544" y="12414"/>
                    </a:cubicBezTo>
                    <a:cubicBezTo>
                      <a:pt x="20028" y="7507"/>
                      <a:pt x="16973" y="3746"/>
                      <a:pt x="14546" y="1754"/>
                    </a:cubicBezTo>
                    <a:cubicBezTo>
                      <a:pt x="13418" y="826"/>
                      <a:pt x="11511" y="0"/>
                      <a:pt x="94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2229839" y="2848350"/>
                <a:ext cx="163188" cy="132127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4139" extrusionOk="0">
                    <a:moveTo>
                      <a:pt x="271" y="0"/>
                    </a:moveTo>
                    <a:cubicBezTo>
                      <a:pt x="163" y="0"/>
                      <a:pt x="61" y="39"/>
                      <a:pt x="28" y="138"/>
                    </a:cubicBezTo>
                    <a:cubicBezTo>
                      <a:pt x="1" y="219"/>
                      <a:pt x="37" y="305"/>
                      <a:pt x="76" y="380"/>
                    </a:cubicBezTo>
                    <a:cubicBezTo>
                      <a:pt x="952" y="2177"/>
                      <a:pt x="2626" y="3566"/>
                      <a:pt x="4551" y="4096"/>
                    </a:cubicBezTo>
                    <a:cubicBezTo>
                      <a:pt x="4630" y="4118"/>
                      <a:pt x="4712" y="4139"/>
                      <a:pt x="4795" y="4139"/>
                    </a:cubicBezTo>
                    <a:cubicBezTo>
                      <a:pt x="4829" y="4139"/>
                      <a:pt x="4863" y="4135"/>
                      <a:pt x="4897" y="4127"/>
                    </a:cubicBezTo>
                    <a:cubicBezTo>
                      <a:pt x="5008" y="4099"/>
                      <a:pt x="5111" y="3990"/>
                      <a:pt x="5095" y="3876"/>
                    </a:cubicBezTo>
                    <a:cubicBezTo>
                      <a:pt x="5084" y="3803"/>
                      <a:pt x="5030" y="3748"/>
                      <a:pt x="4986" y="3692"/>
                    </a:cubicBezTo>
                    <a:cubicBezTo>
                      <a:pt x="4654" y="3321"/>
                      <a:pt x="4325" y="2953"/>
                      <a:pt x="3995" y="2581"/>
                    </a:cubicBezTo>
                    <a:cubicBezTo>
                      <a:pt x="3842" y="2411"/>
                      <a:pt x="3677" y="2194"/>
                      <a:pt x="3753" y="1979"/>
                    </a:cubicBezTo>
                    <a:cubicBezTo>
                      <a:pt x="3795" y="1853"/>
                      <a:pt x="3906" y="1770"/>
                      <a:pt x="3970" y="1658"/>
                    </a:cubicBezTo>
                    <a:cubicBezTo>
                      <a:pt x="4107" y="1438"/>
                      <a:pt x="4046" y="1131"/>
                      <a:pt x="3870" y="938"/>
                    </a:cubicBezTo>
                    <a:cubicBezTo>
                      <a:pt x="3697" y="749"/>
                      <a:pt x="3432" y="657"/>
                      <a:pt x="3172" y="640"/>
                    </a:cubicBezTo>
                    <a:cubicBezTo>
                      <a:pt x="3139" y="638"/>
                      <a:pt x="3107" y="637"/>
                      <a:pt x="3076" y="637"/>
                    </a:cubicBezTo>
                    <a:cubicBezTo>
                      <a:pt x="2783" y="637"/>
                      <a:pt x="2598" y="730"/>
                      <a:pt x="2333" y="866"/>
                    </a:cubicBezTo>
                    <a:cubicBezTo>
                      <a:pt x="2245" y="913"/>
                      <a:pt x="2149" y="933"/>
                      <a:pt x="2052" y="933"/>
                    </a:cubicBezTo>
                    <a:cubicBezTo>
                      <a:pt x="1811" y="933"/>
                      <a:pt x="1557" y="810"/>
                      <a:pt x="1370" y="679"/>
                    </a:cubicBezTo>
                    <a:cubicBezTo>
                      <a:pt x="1063" y="458"/>
                      <a:pt x="801" y="166"/>
                      <a:pt x="447" y="32"/>
                    </a:cubicBezTo>
                    <a:cubicBezTo>
                      <a:pt x="393" y="12"/>
                      <a:pt x="331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2319954" y="2655385"/>
                <a:ext cx="228374" cy="180107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56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3477" y="3984"/>
                      <a:pt x="7154" y="5641"/>
                    </a:cubicBezTo>
                    <a:cubicBezTo>
                      <a:pt x="7154" y="5641"/>
                      <a:pt x="5645" y="78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2266166" y="2655481"/>
                <a:ext cx="282163" cy="269777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451" extrusionOk="0">
                    <a:moveTo>
                      <a:pt x="1686" y="0"/>
                    </a:moveTo>
                    <a:cubicBezTo>
                      <a:pt x="1686" y="0"/>
                      <a:pt x="1097" y="2676"/>
                      <a:pt x="746" y="3404"/>
                    </a:cubicBezTo>
                    <a:cubicBezTo>
                      <a:pt x="704" y="3493"/>
                      <a:pt x="654" y="3602"/>
                      <a:pt x="606" y="3727"/>
                    </a:cubicBezTo>
                    <a:cubicBezTo>
                      <a:pt x="266" y="4620"/>
                      <a:pt x="1" y="6353"/>
                      <a:pt x="2383" y="7837"/>
                    </a:cubicBezTo>
                    <a:cubicBezTo>
                      <a:pt x="3098" y="8283"/>
                      <a:pt x="3737" y="8451"/>
                      <a:pt x="4299" y="8451"/>
                    </a:cubicBezTo>
                    <a:cubicBezTo>
                      <a:pt x="5868" y="8451"/>
                      <a:pt x="6841" y="7137"/>
                      <a:pt x="7215" y="6883"/>
                    </a:cubicBezTo>
                    <a:cubicBezTo>
                      <a:pt x="7726" y="6540"/>
                      <a:pt x="8839" y="5641"/>
                      <a:pt x="8839" y="5641"/>
                    </a:cubicBezTo>
                    <a:lnTo>
                      <a:pt x="8027" y="5000"/>
                    </a:lnTo>
                    <a:lnTo>
                      <a:pt x="16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2403747" y="2844105"/>
                <a:ext cx="171839" cy="127339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3989" extrusionOk="0">
                    <a:moveTo>
                      <a:pt x="3697" y="0"/>
                    </a:moveTo>
                    <a:cubicBezTo>
                      <a:pt x="3248" y="0"/>
                      <a:pt x="2805" y="138"/>
                      <a:pt x="2436" y="402"/>
                    </a:cubicBezTo>
                    <a:lnTo>
                      <a:pt x="2830" y="954"/>
                    </a:lnTo>
                    <a:cubicBezTo>
                      <a:pt x="3084" y="775"/>
                      <a:pt x="3397" y="681"/>
                      <a:pt x="3709" y="681"/>
                    </a:cubicBezTo>
                    <a:cubicBezTo>
                      <a:pt x="3840" y="681"/>
                      <a:pt x="3971" y="697"/>
                      <a:pt x="4096" y="731"/>
                    </a:cubicBezTo>
                    <a:cubicBezTo>
                      <a:pt x="4108" y="731"/>
                      <a:pt x="4113" y="734"/>
                      <a:pt x="4124" y="737"/>
                    </a:cubicBezTo>
                    <a:cubicBezTo>
                      <a:pt x="4361" y="812"/>
                      <a:pt x="4534" y="943"/>
                      <a:pt x="4610" y="1113"/>
                    </a:cubicBezTo>
                    <a:cubicBezTo>
                      <a:pt x="4682" y="1278"/>
                      <a:pt x="4660" y="1481"/>
                      <a:pt x="4557" y="1693"/>
                    </a:cubicBezTo>
                    <a:cubicBezTo>
                      <a:pt x="4423" y="1961"/>
                      <a:pt x="4250" y="2235"/>
                      <a:pt x="4004" y="2544"/>
                    </a:cubicBezTo>
                    <a:cubicBezTo>
                      <a:pt x="3962" y="2597"/>
                      <a:pt x="3923" y="2648"/>
                      <a:pt x="3882" y="2703"/>
                    </a:cubicBezTo>
                    <a:cubicBezTo>
                      <a:pt x="3725" y="2913"/>
                      <a:pt x="3566" y="3130"/>
                      <a:pt x="3393" y="3242"/>
                    </a:cubicBezTo>
                    <a:cubicBezTo>
                      <a:pt x="3318" y="3291"/>
                      <a:pt x="3236" y="3312"/>
                      <a:pt x="3145" y="3312"/>
                    </a:cubicBezTo>
                    <a:cubicBezTo>
                      <a:pt x="2925" y="3312"/>
                      <a:pt x="2656" y="3186"/>
                      <a:pt x="2330" y="3019"/>
                    </a:cubicBezTo>
                    <a:cubicBezTo>
                      <a:pt x="2261" y="2982"/>
                      <a:pt x="2194" y="2949"/>
                      <a:pt x="2130" y="2918"/>
                    </a:cubicBezTo>
                    <a:cubicBezTo>
                      <a:pt x="1697" y="2703"/>
                      <a:pt x="947" y="2193"/>
                      <a:pt x="500" y="1886"/>
                    </a:cubicBezTo>
                    <a:lnTo>
                      <a:pt x="380" y="1805"/>
                    </a:lnTo>
                    <a:lnTo>
                      <a:pt x="1" y="2363"/>
                    </a:lnTo>
                    <a:lnTo>
                      <a:pt x="121" y="2444"/>
                    </a:lnTo>
                    <a:cubicBezTo>
                      <a:pt x="615" y="2781"/>
                      <a:pt x="1357" y="3289"/>
                      <a:pt x="1839" y="3524"/>
                    </a:cubicBezTo>
                    <a:cubicBezTo>
                      <a:pt x="1898" y="3551"/>
                      <a:pt x="1962" y="3582"/>
                      <a:pt x="2029" y="3618"/>
                    </a:cubicBezTo>
                    <a:cubicBezTo>
                      <a:pt x="2244" y="3730"/>
                      <a:pt x="2492" y="3858"/>
                      <a:pt x="2757" y="3931"/>
                    </a:cubicBezTo>
                    <a:cubicBezTo>
                      <a:pt x="2886" y="3966"/>
                      <a:pt x="3019" y="3988"/>
                      <a:pt x="3153" y="3988"/>
                    </a:cubicBezTo>
                    <a:cubicBezTo>
                      <a:pt x="3359" y="3988"/>
                      <a:pt x="3569" y="3936"/>
                      <a:pt x="3770" y="3797"/>
                    </a:cubicBezTo>
                    <a:cubicBezTo>
                      <a:pt x="4041" y="3618"/>
                      <a:pt x="4244" y="3345"/>
                      <a:pt x="4426" y="3105"/>
                    </a:cubicBezTo>
                    <a:cubicBezTo>
                      <a:pt x="4462" y="3052"/>
                      <a:pt x="4501" y="3002"/>
                      <a:pt x="4537" y="2954"/>
                    </a:cubicBezTo>
                    <a:cubicBezTo>
                      <a:pt x="4811" y="2606"/>
                      <a:pt x="5009" y="2299"/>
                      <a:pt x="5162" y="1989"/>
                    </a:cubicBezTo>
                    <a:cubicBezTo>
                      <a:pt x="5357" y="1599"/>
                      <a:pt x="5382" y="1191"/>
                      <a:pt x="5229" y="843"/>
                    </a:cubicBezTo>
                    <a:cubicBezTo>
                      <a:pt x="5073" y="485"/>
                      <a:pt x="4746" y="218"/>
                      <a:pt x="4314" y="89"/>
                    </a:cubicBezTo>
                    <a:cubicBezTo>
                      <a:pt x="4112" y="29"/>
                      <a:pt x="3904" y="0"/>
                      <a:pt x="3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2280435" y="2777325"/>
                <a:ext cx="184544" cy="129222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4048" extrusionOk="0">
                    <a:moveTo>
                      <a:pt x="1122" y="185"/>
                    </a:moveTo>
                    <a:cubicBezTo>
                      <a:pt x="1238" y="185"/>
                      <a:pt x="1352" y="197"/>
                      <a:pt x="1459" y="231"/>
                    </a:cubicBezTo>
                    <a:cubicBezTo>
                      <a:pt x="1601" y="276"/>
                      <a:pt x="1730" y="379"/>
                      <a:pt x="1800" y="496"/>
                    </a:cubicBezTo>
                    <a:cubicBezTo>
                      <a:pt x="1825" y="538"/>
                      <a:pt x="1808" y="574"/>
                      <a:pt x="1800" y="588"/>
                    </a:cubicBezTo>
                    <a:cubicBezTo>
                      <a:pt x="1783" y="616"/>
                      <a:pt x="1755" y="633"/>
                      <a:pt x="1716" y="633"/>
                    </a:cubicBezTo>
                    <a:cubicBezTo>
                      <a:pt x="1289" y="630"/>
                      <a:pt x="857" y="555"/>
                      <a:pt x="441" y="424"/>
                    </a:cubicBezTo>
                    <a:cubicBezTo>
                      <a:pt x="430" y="401"/>
                      <a:pt x="421" y="382"/>
                      <a:pt x="430" y="365"/>
                    </a:cubicBezTo>
                    <a:cubicBezTo>
                      <a:pt x="444" y="268"/>
                      <a:pt x="625" y="231"/>
                      <a:pt x="706" y="220"/>
                    </a:cubicBezTo>
                    <a:cubicBezTo>
                      <a:pt x="838" y="203"/>
                      <a:pt x="981" y="185"/>
                      <a:pt x="1122" y="185"/>
                    </a:cubicBezTo>
                    <a:close/>
                    <a:moveTo>
                      <a:pt x="3072" y="978"/>
                    </a:moveTo>
                    <a:cubicBezTo>
                      <a:pt x="3321" y="978"/>
                      <a:pt x="3576" y="1048"/>
                      <a:pt x="3794" y="1188"/>
                    </a:cubicBezTo>
                    <a:cubicBezTo>
                      <a:pt x="3844" y="1216"/>
                      <a:pt x="3833" y="1266"/>
                      <a:pt x="3830" y="1280"/>
                    </a:cubicBezTo>
                    <a:cubicBezTo>
                      <a:pt x="3822" y="1314"/>
                      <a:pt x="3800" y="1344"/>
                      <a:pt x="3750" y="1350"/>
                    </a:cubicBezTo>
                    <a:cubicBezTo>
                      <a:pt x="3640" y="1356"/>
                      <a:pt x="3531" y="1359"/>
                      <a:pt x="3423" y="1359"/>
                    </a:cubicBezTo>
                    <a:cubicBezTo>
                      <a:pt x="3050" y="1359"/>
                      <a:pt x="2680" y="1322"/>
                      <a:pt x="2316" y="1247"/>
                    </a:cubicBezTo>
                    <a:cubicBezTo>
                      <a:pt x="2391" y="1183"/>
                      <a:pt x="2469" y="1132"/>
                      <a:pt x="2544" y="1093"/>
                    </a:cubicBezTo>
                    <a:cubicBezTo>
                      <a:pt x="2707" y="1016"/>
                      <a:pt x="2888" y="978"/>
                      <a:pt x="3072" y="978"/>
                    </a:cubicBezTo>
                    <a:close/>
                    <a:moveTo>
                      <a:pt x="4183" y="2266"/>
                    </a:moveTo>
                    <a:cubicBezTo>
                      <a:pt x="4234" y="2266"/>
                      <a:pt x="4285" y="2271"/>
                      <a:pt x="4333" y="2279"/>
                    </a:cubicBezTo>
                    <a:cubicBezTo>
                      <a:pt x="4539" y="2318"/>
                      <a:pt x="4729" y="2396"/>
                      <a:pt x="4910" y="2508"/>
                    </a:cubicBezTo>
                    <a:cubicBezTo>
                      <a:pt x="4958" y="2541"/>
                      <a:pt x="4952" y="2586"/>
                      <a:pt x="4952" y="2600"/>
                    </a:cubicBezTo>
                    <a:cubicBezTo>
                      <a:pt x="4949" y="2617"/>
                      <a:pt x="4938" y="2656"/>
                      <a:pt x="4891" y="2672"/>
                    </a:cubicBezTo>
                    <a:cubicBezTo>
                      <a:pt x="4740" y="2717"/>
                      <a:pt x="4576" y="2738"/>
                      <a:pt x="4402" y="2738"/>
                    </a:cubicBezTo>
                    <a:cubicBezTo>
                      <a:pt x="4269" y="2738"/>
                      <a:pt x="4129" y="2726"/>
                      <a:pt x="3987" y="2700"/>
                    </a:cubicBezTo>
                    <a:cubicBezTo>
                      <a:pt x="3959" y="2697"/>
                      <a:pt x="3931" y="2686"/>
                      <a:pt x="3900" y="2683"/>
                    </a:cubicBezTo>
                    <a:cubicBezTo>
                      <a:pt x="3842" y="2589"/>
                      <a:pt x="3828" y="2485"/>
                      <a:pt x="3861" y="2407"/>
                    </a:cubicBezTo>
                    <a:cubicBezTo>
                      <a:pt x="3914" y="2302"/>
                      <a:pt x="4047" y="2266"/>
                      <a:pt x="4183" y="2266"/>
                    </a:cubicBezTo>
                    <a:close/>
                    <a:moveTo>
                      <a:pt x="1121" y="1"/>
                    </a:moveTo>
                    <a:cubicBezTo>
                      <a:pt x="970" y="1"/>
                      <a:pt x="821" y="20"/>
                      <a:pt x="681" y="36"/>
                    </a:cubicBezTo>
                    <a:cubicBezTo>
                      <a:pt x="346" y="78"/>
                      <a:pt x="260" y="226"/>
                      <a:pt x="246" y="340"/>
                    </a:cubicBezTo>
                    <a:cubicBezTo>
                      <a:pt x="246" y="346"/>
                      <a:pt x="240" y="351"/>
                      <a:pt x="240" y="357"/>
                    </a:cubicBezTo>
                    <a:cubicBezTo>
                      <a:pt x="176" y="332"/>
                      <a:pt x="109" y="304"/>
                      <a:pt x="42" y="276"/>
                    </a:cubicBezTo>
                    <a:cubicBezTo>
                      <a:pt x="28" y="334"/>
                      <a:pt x="11" y="399"/>
                      <a:pt x="0" y="463"/>
                    </a:cubicBezTo>
                    <a:cubicBezTo>
                      <a:pt x="109" y="507"/>
                      <a:pt x="218" y="546"/>
                      <a:pt x="329" y="583"/>
                    </a:cubicBezTo>
                    <a:cubicBezTo>
                      <a:pt x="371" y="633"/>
                      <a:pt x="430" y="680"/>
                      <a:pt x="502" y="725"/>
                    </a:cubicBezTo>
                    <a:cubicBezTo>
                      <a:pt x="968" y="1012"/>
                      <a:pt x="1473" y="1224"/>
                      <a:pt x="2003" y="1364"/>
                    </a:cubicBezTo>
                    <a:cubicBezTo>
                      <a:pt x="1964" y="1453"/>
                      <a:pt x="1939" y="1545"/>
                      <a:pt x="1945" y="1648"/>
                    </a:cubicBezTo>
                    <a:cubicBezTo>
                      <a:pt x="1950" y="1835"/>
                      <a:pt x="2056" y="2028"/>
                      <a:pt x="2226" y="2170"/>
                    </a:cubicBezTo>
                    <a:cubicBezTo>
                      <a:pt x="2377" y="2296"/>
                      <a:pt x="2558" y="2377"/>
                      <a:pt x="2715" y="2446"/>
                    </a:cubicBezTo>
                    <a:cubicBezTo>
                      <a:pt x="3038" y="2589"/>
                      <a:pt x="3404" y="2753"/>
                      <a:pt x="3791" y="2842"/>
                    </a:cubicBezTo>
                    <a:cubicBezTo>
                      <a:pt x="3875" y="2940"/>
                      <a:pt x="3981" y="3018"/>
                      <a:pt x="4068" y="3080"/>
                    </a:cubicBezTo>
                    <a:cubicBezTo>
                      <a:pt x="4612" y="3465"/>
                      <a:pt x="5119" y="3785"/>
                      <a:pt x="5613" y="4048"/>
                    </a:cubicBezTo>
                    <a:cubicBezTo>
                      <a:pt x="5672" y="4009"/>
                      <a:pt x="5725" y="3967"/>
                      <a:pt x="5781" y="3928"/>
                    </a:cubicBezTo>
                    <a:cubicBezTo>
                      <a:pt x="5267" y="3663"/>
                      <a:pt x="4737" y="3331"/>
                      <a:pt x="4168" y="2932"/>
                    </a:cubicBezTo>
                    <a:lnTo>
                      <a:pt x="4137" y="2909"/>
                    </a:lnTo>
                    <a:lnTo>
                      <a:pt x="4137" y="2909"/>
                    </a:lnTo>
                    <a:cubicBezTo>
                      <a:pt x="4224" y="2919"/>
                      <a:pt x="4310" y="2924"/>
                      <a:pt x="4395" y="2924"/>
                    </a:cubicBezTo>
                    <a:cubicBezTo>
                      <a:pt x="4586" y="2924"/>
                      <a:pt x="4769" y="2899"/>
                      <a:pt x="4938" y="2851"/>
                    </a:cubicBezTo>
                    <a:cubicBezTo>
                      <a:pt x="5044" y="2820"/>
                      <a:pt x="5117" y="2731"/>
                      <a:pt x="5133" y="2625"/>
                    </a:cubicBezTo>
                    <a:cubicBezTo>
                      <a:pt x="5150" y="2513"/>
                      <a:pt x="5100" y="2407"/>
                      <a:pt x="5005" y="2349"/>
                    </a:cubicBezTo>
                    <a:cubicBezTo>
                      <a:pt x="4807" y="2223"/>
                      <a:pt x="4592" y="2139"/>
                      <a:pt x="4363" y="2095"/>
                    </a:cubicBezTo>
                    <a:cubicBezTo>
                      <a:pt x="4301" y="2082"/>
                      <a:pt x="4236" y="2075"/>
                      <a:pt x="4170" y="2075"/>
                    </a:cubicBezTo>
                    <a:cubicBezTo>
                      <a:pt x="3972" y="2075"/>
                      <a:pt x="3776" y="2141"/>
                      <a:pt x="3685" y="2324"/>
                    </a:cubicBezTo>
                    <a:cubicBezTo>
                      <a:pt x="3646" y="2416"/>
                      <a:pt x="3638" y="2519"/>
                      <a:pt x="3666" y="2625"/>
                    </a:cubicBezTo>
                    <a:cubicBezTo>
                      <a:pt x="3351" y="2533"/>
                      <a:pt x="3052" y="2399"/>
                      <a:pt x="2784" y="2279"/>
                    </a:cubicBezTo>
                    <a:cubicBezTo>
                      <a:pt x="2631" y="2212"/>
                      <a:pt x="2469" y="2139"/>
                      <a:pt x="2341" y="2031"/>
                    </a:cubicBezTo>
                    <a:cubicBezTo>
                      <a:pt x="2207" y="1919"/>
                      <a:pt x="2129" y="1777"/>
                      <a:pt x="2126" y="1640"/>
                    </a:cubicBezTo>
                    <a:cubicBezTo>
                      <a:pt x="2120" y="1556"/>
                      <a:pt x="2145" y="1481"/>
                      <a:pt x="2185" y="1411"/>
                    </a:cubicBezTo>
                    <a:cubicBezTo>
                      <a:pt x="2595" y="1502"/>
                      <a:pt x="3014" y="1549"/>
                      <a:pt x="3434" y="1549"/>
                    </a:cubicBezTo>
                    <a:cubicBezTo>
                      <a:pt x="3543" y="1549"/>
                      <a:pt x="3652" y="1546"/>
                      <a:pt x="3761" y="1540"/>
                    </a:cubicBezTo>
                    <a:cubicBezTo>
                      <a:pt x="3878" y="1531"/>
                      <a:pt x="3976" y="1448"/>
                      <a:pt x="4006" y="1330"/>
                    </a:cubicBezTo>
                    <a:cubicBezTo>
                      <a:pt x="4034" y="1213"/>
                      <a:pt x="3990" y="1093"/>
                      <a:pt x="3889" y="1035"/>
                    </a:cubicBezTo>
                    <a:cubicBezTo>
                      <a:pt x="3641" y="877"/>
                      <a:pt x="3350" y="796"/>
                      <a:pt x="3064" y="796"/>
                    </a:cubicBezTo>
                    <a:cubicBezTo>
                      <a:pt x="2853" y="796"/>
                      <a:pt x="2645" y="840"/>
                      <a:pt x="2458" y="929"/>
                    </a:cubicBezTo>
                    <a:cubicBezTo>
                      <a:pt x="2338" y="987"/>
                      <a:pt x="2204" y="1079"/>
                      <a:pt x="2104" y="1202"/>
                    </a:cubicBezTo>
                    <a:cubicBezTo>
                      <a:pt x="1677" y="1096"/>
                      <a:pt x="1269" y="940"/>
                      <a:pt x="887" y="736"/>
                    </a:cubicBezTo>
                    <a:lnTo>
                      <a:pt x="887" y="736"/>
                    </a:lnTo>
                    <a:cubicBezTo>
                      <a:pt x="1158" y="789"/>
                      <a:pt x="1437" y="820"/>
                      <a:pt x="1716" y="828"/>
                    </a:cubicBezTo>
                    <a:cubicBezTo>
                      <a:pt x="1718" y="828"/>
                      <a:pt x="1721" y="828"/>
                      <a:pt x="1724" y="828"/>
                    </a:cubicBezTo>
                    <a:cubicBezTo>
                      <a:pt x="1826" y="828"/>
                      <a:pt x="1912" y="776"/>
                      <a:pt x="1964" y="689"/>
                    </a:cubicBezTo>
                    <a:cubicBezTo>
                      <a:pt x="2017" y="602"/>
                      <a:pt x="2017" y="496"/>
                      <a:pt x="1964" y="410"/>
                    </a:cubicBezTo>
                    <a:cubicBezTo>
                      <a:pt x="1869" y="248"/>
                      <a:pt x="1702" y="120"/>
                      <a:pt x="1518" y="58"/>
                    </a:cubicBezTo>
                    <a:cubicBezTo>
                      <a:pt x="1387" y="15"/>
                      <a:pt x="1253" y="1"/>
                      <a:pt x="1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3"/>
              <p:cNvSpPr/>
              <p:nvPr/>
            </p:nvSpPr>
            <p:spPr>
              <a:xfrm>
                <a:off x="2266166" y="2774452"/>
                <a:ext cx="282163" cy="150802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4724" extrusionOk="0">
                    <a:moveTo>
                      <a:pt x="606" y="0"/>
                    </a:moveTo>
                    <a:lnTo>
                      <a:pt x="606" y="0"/>
                    </a:lnTo>
                    <a:cubicBezTo>
                      <a:pt x="266" y="893"/>
                      <a:pt x="1" y="2626"/>
                      <a:pt x="2383" y="4110"/>
                    </a:cubicBezTo>
                    <a:cubicBezTo>
                      <a:pt x="3098" y="4556"/>
                      <a:pt x="3737" y="4724"/>
                      <a:pt x="4299" y="4724"/>
                    </a:cubicBezTo>
                    <a:cubicBezTo>
                      <a:pt x="5868" y="4724"/>
                      <a:pt x="6841" y="3410"/>
                      <a:pt x="7215" y="3156"/>
                    </a:cubicBezTo>
                    <a:cubicBezTo>
                      <a:pt x="7726" y="2813"/>
                      <a:pt x="8839" y="1914"/>
                      <a:pt x="8839" y="1914"/>
                    </a:cubicBezTo>
                    <a:lnTo>
                      <a:pt x="8021" y="1270"/>
                    </a:lnTo>
                    <a:cubicBezTo>
                      <a:pt x="6958" y="1487"/>
                      <a:pt x="5843" y="1672"/>
                      <a:pt x="5028" y="1697"/>
                    </a:cubicBezTo>
                    <a:cubicBezTo>
                      <a:pt x="5004" y="1697"/>
                      <a:pt x="4981" y="1698"/>
                      <a:pt x="4957" y="1698"/>
                    </a:cubicBezTo>
                    <a:cubicBezTo>
                      <a:pt x="3668" y="1698"/>
                      <a:pt x="1847" y="751"/>
                      <a:pt x="606" y="0"/>
                    </a:cubicBezTo>
                    <a:close/>
                  </a:path>
                </a:pathLst>
              </a:custGeom>
              <a:solidFill>
                <a:srgbClr val="000000">
                  <a:alpha val="24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" name="Google Shape;488;p13"/>
            <p:cNvGrpSpPr/>
            <p:nvPr/>
          </p:nvGrpSpPr>
          <p:grpSpPr>
            <a:xfrm>
              <a:off x="8235500" y="3602586"/>
              <a:ext cx="908505" cy="1386639"/>
              <a:chOff x="-100675" y="2984623"/>
              <a:chExt cx="908505" cy="1386639"/>
            </a:xfrm>
          </p:grpSpPr>
          <p:sp>
            <p:nvSpPr>
              <p:cNvPr id="489" name="Google Shape;489;p13"/>
              <p:cNvSpPr/>
              <p:nvPr/>
            </p:nvSpPr>
            <p:spPr>
              <a:xfrm>
                <a:off x="197663" y="3300773"/>
                <a:ext cx="610167" cy="107048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33534" extrusionOk="0">
                    <a:moveTo>
                      <a:pt x="2109" y="0"/>
                    </a:moveTo>
                    <a:cubicBezTo>
                      <a:pt x="23" y="3551"/>
                      <a:pt x="0" y="8394"/>
                      <a:pt x="2051" y="12953"/>
                    </a:cubicBezTo>
                    <a:cubicBezTo>
                      <a:pt x="3926" y="17124"/>
                      <a:pt x="7217" y="20603"/>
                      <a:pt x="10155" y="23535"/>
                    </a:cubicBezTo>
                    <a:cubicBezTo>
                      <a:pt x="10509" y="23886"/>
                      <a:pt x="10867" y="24243"/>
                      <a:pt x="11224" y="24595"/>
                    </a:cubicBezTo>
                    <a:cubicBezTo>
                      <a:pt x="13997" y="27348"/>
                      <a:pt x="16859" y="30188"/>
                      <a:pt x="18951" y="33533"/>
                    </a:cubicBezTo>
                    <a:lnTo>
                      <a:pt x="19113" y="33433"/>
                    </a:lnTo>
                    <a:cubicBezTo>
                      <a:pt x="17010" y="30071"/>
                      <a:pt x="14136" y="27217"/>
                      <a:pt x="11358" y="24464"/>
                    </a:cubicBezTo>
                    <a:cubicBezTo>
                      <a:pt x="10998" y="24112"/>
                      <a:pt x="10638" y="23755"/>
                      <a:pt x="10286" y="23404"/>
                    </a:cubicBezTo>
                    <a:cubicBezTo>
                      <a:pt x="7360" y="20480"/>
                      <a:pt x="4082" y="17015"/>
                      <a:pt x="2221" y="12875"/>
                    </a:cubicBezTo>
                    <a:cubicBezTo>
                      <a:pt x="196" y="8372"/>
                      <a:pt x="212" y="3596"/>
                      <a:pt x="2268" y="95"/>
                    </a:cubicBezTo>
                    <a:lnTo>
                      <a:pt x="2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3"/>
              <p:cNvSpPr/>
              <p:nvPr/>
            </p:nvSpPr>
            <p:spPr>
              <a:xfrm>
                <a:off x="-100675" y="3375565"/>
                <a:ext cx="344859" cy="274119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8587" extrusionOk="0">
                    <a:moveTo>
                      <a:pt x="527" y="1"/>
                    </a:moveTo>
                    <a:cubicBezTo>
                      <a:pt x="351" y="1"/>
                      <a:pt x="176" y="5"/>
                      <a:pt x="1" y="14"/>
                    </a:cubicBezTo>
                    <a:cubicBezTo>
                      <a:pt x="676" y="2416"/>
                      <a:pt x="1708" y="4807"/>
                      <a:pt x="3524" y="6515"/>
                    </a:cubicBezTo>
                    <a:cubicBezTo>
                      <a:pt x="4840" y="7750"/>
                      <a:pt x="6642" y="8586"/>
                      <a:pt x="8466" y="8586"/>
                    </a:cubicBezTo>
                    <a:cubicBezTo>
                      <a:pt x="8719" y="8586"/>
                      <a:pt x="8971" y="8570"/>
                      <a:pt x="9224" y="8537"/>
                    </a:cubicBezTo>
                    <a:cubicBezTo>
                      <a:pt x="10150" y="8414"/>
                      <a:pt x="10803" y="8163"/>
                      <a:pt x="10448" y="7153"/>
                    </a:cubicBezTo>
                    <a:cubicBezTo>
                      <a:pt x="10116" y="6219"/>
                      <a:pt x="9556" y="5242"/>
                      <a:pt x="8992" y="4431"/>
                    </a:cubicBezTo>
                    <a:cubicBezTo>
                      <a:pt x="8286" y="3404"/>
                      <a:pt x="7393" y="2508"/>
                      <a:pt x="6364" y="1803"/>
                    </a:cubicBezTo>
                    <a:cubicBezTo>
                      <a:pt x="4657" y="633"/>
                      <a:pt x="2594" y="1"/>
                      <a:pt x="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-51261" y="3407455"/>
                <a:ext cx="286888" cy="219531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877" extrusionOk="0">
                    <a:moveTo>
                      <a:pt x="146" y="0"/>
                    </a:moveTo>
                    <a:lnTo>
                      <a:pt x="1" y="115"/>
                    </a:lnTo>
                    <a:cubicBezTo>
                      <a:pt x="37" y="162"/>
                      <a:pt x="3678" y="4827"/>
                      <a:pt x="8920" y="6877"/>
                    </a:cubicBezTo>
                    <a:lnTo>
                      <a:pt x="8987" y="6701"/>
                    </a:lnTo>
                    <a:cubicBezTo>
                      <a:pt x="3795" y="4673"/>
                      <a:pt x="179" y="45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-45004" y="3806569"/>
                <a:ext cx="431943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5509" extrusionOk="0">
                    <a:moveTo>
                      <a:pt x="6781" y="1"/>
                    </a:moveTo>
                    <a:cubicBezTo>
                      <a:pt x="6554" y="1"/>
                      <a:pt x="6328" y="8"/>
                      <a:pt x="6101" y="23"/>
                    </a:cubicBezTo>
                    <a:cubicBezTo>
                      <a:pt x="3864" y="171"/>
                      <a:pt x="1682" y="1083"/>
                      <a:pt x="0" y="2568"/>
                    </a:cubicBezTo>
                    <a:cubicBezTo>
                      <a:pt x="2017" y="4032"/>
                      <a:pt x="4310" y="5268"/>
                      <a:pt x="6796" y="5480"/>
                    </a:cubicBezTo>
                    <a:cubicBezTo>
                      <a:pt x="7017" y="5499"/>
                      <a:pt x="7240" y="5508"/>
                      <a:pt x="7464" y="5508"/>
                    </a:cubicBezTo>
                    <a:cubicBezTo>
                      <a:pt x="9311" y="5508"/>
                      <a:pt x="11222" y="4869"/>
                      <a:pt x="12518" y="3533"/>
                    </a:cubicBezTo>
                    <a:cubicBezTo>
                      <a:pt x="13174" y="2861"/>
                      <a:pt x="13531" y="2261"/>
                      <a:pt x="12618" y="1686"/>
                    </a:cubicBezTo>
                    <a:cubicBezTo>
                      <a:pt x="11779" y="1156"/>
                      <a:pt x="10735" y="737"/>
                      <a:pt x="9792" y="450"/>
                    </a:cubicBezTo>
                    <a:cubicBezTo>
                      <a:pt x="8818" y="153"/>
                      <a:pt x="7800" y="1"/>
                      <a:pt x="6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3"/>
              <p:cNvSpPr/>
              <p:nvPr/>
            </p:nvSpPr>
            <p:spPr>
              <a:xfrm>
                <a:off x="15551" y="3872391"/>
                <a:ext cx="35714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978" extrusionOk="0">
                    <a:moveTo>
                      <a:pt x="11134" y="1"/>
                    </a:moveTo>
                    <a:cubicBezTo>
                      <a:pt x="9169" y="599"/>
                      <a:pt x="7154" y="789"/>
                      <a:pt x="5389" y="789"/>
                    </a:cubicBezTo>
                    <a:cubicBezTo>
                      <a:pt x="2366" y="789"/>
                      <a:pt x="80" y="233"/>
                      <a:pt x="45" y="224"/>
                    </a:cubicBezTo>
                    <a:lnTo>
                      <a:pt x="0" y="405"/>
                    </a:lnTo>
                    <a:cubicBezTo>
                      <a:pt x="36" y="416"/>
                      <a:pt x="2344" y="977"/>
                      <a:pt x="5390" y="977"/>
                    </a:cubicBezTo>
                    <a:cubicBezTo>
                      <a:pt x="7173" y="977"/>
                      <a:pt x="9206" y="785"/>
                      <a:pt x="11187" y="179"/>
                    </a:cubicBezTo>
                    <a:lnTo>
                      <a:pt x="11134" y="1"/>
                    </a:lnTo>
                    <a:close/>
                  </a:path>
                </a:pathLst>
              </a:custGeom>
              <a:solidFill>
                <a:srgbClr val="243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197312" y="4085052"/>
                <a:ext cx="424282" cy="177936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5574" extrusionOk="0">
                    <a:moveTo>
                      <a:pt x="7961" y="1"/>
                    </a:moveTo>
                    <a:cubicBezTo>
                      <a:pt x="7167" y="1"/>
                      <a:pt x="6372" y="93"/>
                      <a:pt x="5596" y="277"/>
                    </a:cubicBezTo>
                    <a:cubicBezTo>
                      <a:pt x="3415" y="799"/>
                      <a:pt x="1415" y="2057"/>
                      <a:pt x="0" y="3798"/>
                    </a:cubicBezTo>
                    <a:cubicBezTo>
                      <a:pt x="2012" y="4797"/>
                      <a:pt x="4208" y="5573"/>
                      <a:pt x="6441" y="5573"/>
                    </a:cubicBezTo>
                    <a:cubicBezTo>
                      <a:pt x="6689" y="5573"/>
                      <a:pt x="6936" y="5564"/>
                      <a:pt x="7184" y="5544"/>
                    </a:cubicBezTo>
                    <a:cubicBezTo>
                      <a:pt x="9226" y="5379"/>
                      <a:pt x="11318" y="4392"/>
                      <a:pt x="12504" y="2676"/>
                    </a:cubicBezTo>
                    <a:cubicBezTo>
                      <a:pt x="13040" y="1906"/>
                      <a:pt x="13291" y="1250"/>
                      <a:pt x="12298" y="840"/>
                    </a:cubicBezTo>
                    <a:cubicBezTo>
                      <a:pt x="11382" y="455"/>
                      <a:pt x="10283" y="218"/>
                      <a:pt x="9304" y="90"/>
                    </a:cubicBezTo>
                    <a:cubicBezTo>
                      <a:pt x="8860" y="30"/>
                      <a:pt x="8411" y="1"/>
                      <a:pt x="79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256526" y="4121378"/>
                <a:ext cx="351084" cy="72624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2275" extrusionOk="0">
                    <a:moveTo>
                      <a:pt x="10914" y="1"/>
                    </a:moveTo>
                    <a:cubicBezTo>
                      <a:pt x="7219" y="1842"/>
                      <a:pt x="3049" y="2085"/>
                      <a:pt x="1112" y="2085"/>
                    </a:cubicBezTo>
                    <a:cubicBezTo>
                      <a:pt x="434" y="2085"/>
                      <a:pt x="29" y="2056"/>
                      <a:pt x="14" y="2054"/>
                    </a:cubicBezTo>
                    <a:lnTo>
                      <a:pt x="0" y="2244"/>
                    </a:lnTo>
                    <a:cubicBezTo>
                      <a:pt x="14" y="2244"/>
                      <a:pt x="422" y="2275"/>
                      <a:pt x="1102" y="2275"/>
                    </a:cubicBezTo>
                    <a:cubicBezTo>
                      <a:pt x="3055" y="2275"/>
                      <a:pt x="7265" y="2032"/>
                      <a:pt x="10998" y="168"/>
                    </a:cubicBezTo>
                    <a:lnTo>
                      <a:pt x="10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249982" y="3391686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265528" y="3435322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112177" y="2984623"/>
                <a:ext cx="181862" cy="420387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13169" extrusionOk="0">
                    <a:moveTo>
                      <a:pt x="2974" y="0"/>
                    </a:moveTo>
                    <a:cubicBezTo>
                      <a:pt x="1534" y="2040"/>
                      <a:pt x="329" y="4347"/>
                      <a:pt x="148" y="6835"/>
                    </a:cubicBezTo>
                    <a:cubicBezTo>
                      <a:pt x="0" y="8883"/>
                      <a:pt x="653" y="11098"/>
                      <a:pt x="2168" y="12535"/>
                    </a:cubicBezTo>
                    <a:cubicBezTo>
                      <a:pt x="2553" y="12899"/>
                      <a:pt x="2914" y="13168"/>
                      <a:pt x="3256" y="13168"/>
                    </a:cubicBezTo>
                    <a:cubicBezTo>
                      <a:pt x="3519" y="13168"/>
                      <a:pt x="3771" y="13009"/>
                      <a:pt x="4015" y="12613"/>
                    </a:cubicBezTo>
                    <a:cubicBezTo>
                      <a:pt x="4536" y="11768"/>
                      <a:pt x="4935" y="10716"/>
                      <a:pt x="5214" y="9767"/>
                    </a:cubicBezTo>
                    <a:cubicBezTo>
                      <a:pt x="5560" y="8568"/>
                      <a:pt x="5697" y="7310"/>
                      <a:pt x="5596" y="6068"/>
                    </a:cubicBezTo>
                    <a:cubicBezTo>
                      <a:pt x="5415" y="3833"/>
                      <a:pt x="4481" y="1663"/>
                      <a:pt x="2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168263" y="3044987"/>
                <a:ext cx="60238" cy="357149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188" extrusionOk="0">
                    <a:moveTo>
                      <a:pt x="1340" y="1"/>
                    </a:moveTo>
                    <a:lnTo>
                      <a:pt x="1340" y="1"/>
                    </a:lnTo>
                    <a:cubicBezTo>
                      <a:pt x="1326" y="59"/>
                      <a:pt x="1" y="5826"/>
                      <a:pt x="1708" y="11188"/>
                    </a:cubicBezTo>
                    <a:lnTo>
                      <a:pt x="1887" y="11126"/>
                    </a:lnTo>
                    <a:cubicBezTo>
                      <a:pt x="190" y="5817"/>
                      <a:pt x="1507" y="98"/>
                      <a:pt x="1521" y="43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446074" y="3670669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461620" y="3714306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13"/>
            <p:cNvGrpSpPr/>
            <p:nvPr/>
          </p:nvGrpSpPr>
          <p:grpSpPr>
            <a:xfrm>
              <a:off x="4314749" y="4675737"/>
              <a:ext cx="347532" cy="183043"/>
              <a:chOff x="2139087" y="3177237"/>
              <a:chExt cx="347532" cy="183043"/>
            </a:xfrm>
          </p:grpSpPr>
          <p:sp>
            <p:nvSpPr>
              <p:cNvPr id="503" name="Google Shape;503;p13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3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13"/>
            <p:cNvGrpSpPr/>
            <p:nvPr/>
          </p:nvGrpSpPr>
          <p:grpSpPr>
            <a:xfrm>
              <a:off x="8601029" y="3274140"/>
              <a:ext cx="229108" cy="253017"/>
              <a:chOff x="1468417" y="2737328"/>
              <a:chExt cx="229108" cy="253017"/>
            </a:xfrm>
          </p:grpSpPr>
          <p:sp>
            <p:nvSpPr>
              <p:cNvPr id="506" name="Google Shape;506;p13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3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8" name="Google Shape;508;p13"/>
            <p:cNvSpPr/>
            <p:nvPr/>
          </p:nvSpPr>
          <p:spPr>
            <a:xfrm>
              <a:off x="8721898" y="1362470"/>
              <a:ext cx="161304" cy="161304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376681" y="1675830"/>
              <a:ext cx="162741" cy="124498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667858" y="503037"/>
              <a:ext cx="215349" cy="144226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1" name="Google Shape;511;p13"/>
            <p:cNvGrpSpPr/>
            <p:nvPr/>
          </p:nvGrpSpPr>
          <p:grpSpPr>
            <a:xfrm>
              <a:off x="310427" y="2076120"/>
              <a:ext cx="144479" cy="265652"/>
              <a:chOff x="1192264" y="2259208"/>
              <a:chExt cx="144479" cy="265652"/>
            </a:xfrm>
          </p:grpSpPr>
          <p:sp>
            <p:nvSpPr>
              <p:cNvPr id="512" name="Google Shape;512;p13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4" name="Google Shape;514;p13"/>
            <p:cNvGrpSpPr/>
            <p:nvPr/>
          </p:nvGrpSpPr>
          <p:grpSpPr>
            <a:xfrm>
              <a:off x="310421" y="4146940"/>
              <a:ext cx="241202" cy="228463"/>
              <a:chOff x="2228946" y="2261027"/>
              <a:chExt cx="241202" cy="228463"/>
            </a:xfrm>
          </p:grpSpPr>
          <p:sp>
            <p:nvSpPr>
              <p:cNvPr id="515" name="Google Shape;515;p13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3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3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3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13"/>
            <p:cNvSpPr/>
            <p:nvPr/>
          </p:nvSpPr>
          <p:spPr>
            <a:xfrm>
              <a:off x="8615899" y="2406231"/>
              <a:ext cx="199356" cy="218222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52223" y="3207376"/>
              <a:ext cx="96374" cy="121274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38072" y="1489869"/>
              <a:ext cx="124689" cy="15689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970493" y="4851588"/>
              <a:ext cx="37924" cy="32848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4026794" y="4791506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" name="Google Shape;524;p13"/>
            <p:cNvGrpSpPr/>
            <p:nvPr/>
          </p:nvGrpSpPr>
          <p:grpSpPr>
            <a:xfrm>
              <a:off x="4817890" y="4789494"/>
              <a:ext cx="97555" cy="96949"/>
              <a:chOff x="6707303" y="2342619"/>
              <a:chExt cx="97555" cy="96949"/>
            </a:xfrm>
          </p:grpSpPr>
          <p:sp>
            <p:nvSpPr>
              <p:cNvPr id="525" name="Google Shape;525;p13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3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3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3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9" name="Google Shape;529;p13"/>
            <p:cNvSpPr/>
            <p:nvPr/>
          </p:nvSpPr>
          <p:spPr>
            <a:xfrm>
              <a:off x="-29962" y="4665096"/>
              <a:ext cx="825225" cy="482250"/>
            </a:xfrm>
            <a:custGeom>
              <a:avLst/>
              <a:gdLst/>
              <a:ahLst/>
              <a:cxnLst/>
              <a:rect l="l" t="t" r="r" b="b"/>
              <a:pathLst>
                <a:path w="33009" h="19290" extrusionOk="0">
                  <a:moveTo>
                    <a:pt x="0" y="1"/>
                  </a:moveTo>
                  <a:lnTo>
                    <a:pt x="0" y="19289"/>
                  </a:lnTo>
                  <a:lnTo>
                    <a:pt x="33009" y="19289"/>
                  </a:lnTo>
                  <a:cubicBezTo>
                    <a:pt x="32342" y="17183"/>
                    <a:pt x="29681" y="15077"/>
                    <a:pt x="27878" y="14257"/>
                  </a:cubicBezTo>
                  <a:cubicBezTo>
                    <a:pt x="26438" y="13602"/>
                    <a:pt x="24819" y="13274"/>
                    <a:pt x="23201" y="13274"/>
                  </a:cubicBezTo>
                  <a:cubicBezTo>
                    <a:pt x="21497" y="13274"/>
                    <a:pt x="19792" y="13637"/>
                    <a:pt x="18295" y="14363"/>
                  </a:cubicBezTo>
                  <a:cubicBezTo>
                    <a:pt x="17838" y="12541"/>
                    <a:pt x="16471" y="10920"/>
                    <a:pt x="14638" y="10016"/>
                  </a:cubicBezTo>
                  <a:cubicBezTo>
                    <a:pt x="13533" y="9476"/>
                    <a:pt x="12269" y="9198"/>
                    <a:pt x="11006" y="9198"/>
                  </a:cubicBezTo>
                  <a:cubicBezTo>
                    <a:pt x="10170" y="9198"/>
                    <a:pt x="9336" y="9319"/>
                    <a:pt x="8548" y="9567"/>
                  </a:cubicBezTo>
                  <a:cubicBezTo>
                    <a:pt x="8216" y="7171"/>
                    <a:pt x="6693" y="5006"/>
                    <a:pt x="4771" y="3301"/>
                  </a:cubicBezTo>
                  <a:cubicBezTo>
                    <a:pt x="3342" y="2035"/>
                    <a:pt x="1696" y="986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3153700" y="2613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4962375" y="1118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6938325" y="460350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981350" y="4608025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"/>
          <p:cNvSpPr txBox="1">
            <a:spLocks noGrp="1"/>
          </p:cNvSpPr>
          <p:nvPr>
            <p:ph type="title"/>
          </p:nvPr>
        </p:nvSpPr>
        <p:spPr>
          <a:xfrm rot="-987">
            <a:off x="720000" y="3265228"/>
            <a:ext cx="31335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6" name="Google Shape;536;p14"/>
          <p:cNvSpPr txBox="1">
            <a:spLocks noGrp="1"/>
          </p:cNvSpPr>
          <p:nvPr>
            <p:ph type="subTitle" idx="1"/>
          </p:nvPr>
        </p:nvSpPr>
        <p:spPr>
          <a:xfrm>
            <a:off x="720125" y="1275800"/>
            <a:ext cx="3731400" cy="19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0" y="0"/>
            <a:ext cx="8866544" cy="5143500"/>
            <a:chOff x="0" y="0"/>
            <a:chExt cx="8866544" cy="5143500"/>
          </a:xfrm>
        </p:grpSpPr>
        <p:sp>
          <p:nvSpPr>
            <p:cNvPr id="538" name="Google Shape;538;p14"/>
            <p:cNvSpPr/>
            <p:nvPr/>
          </p:nvSpPr>
          <p:spPr>
            <a:xfrm>
              <a:off x="0" y="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41337" y="0"/>
                  </a:moveTo>
                  <a:cubicBezTo>
                    <a:pt x="41336" y="1"/>
                    <a:pt x="41335" y="2"/>
                    <a:pt x="41334" y="3"/>
                  </a:cubicBezTo>
                  <a:lnTo>
                    <a:pt x="41337" y="3"/>
                  </a:lnTo>
                  <a:lnTo>
                    <a:pt x="41337" y="0"/>
                  </a:lnTo>
                  <a:close/>
                  <a:moveTo>
                    <a:pt x="1" y="3"/>
                  </a:moveTo>
                  <a:lnTo>
                    <a:pt x="1" y="29642"/>
                  </a:lnTo>
                  <a:cubicBezTo>
                    <a:pt x="1792" y="28992"/>
                    <a:pt x="3502" y="26559"/>
                    <a:pt x="4590" y="24467"/>
                  </a:cubicBezTo>
                  <a:cubicBezTo>
                    <a:pt x="5915" y="21917"/>
                    <a:pt x="6866" y="19166"/>
                    <a:pt x="8038" y="16535"/>
                  </a:cubicBezTo>
                  <a:cubicBezTo>
                    <a:pt x="8585" y="15305"/>
                    <a:pt x="9274" y="14008"/>
                    <a:pt x="10437" y="13494"/>
                  </a:cubicBezTo>
                  <a:cubicBezTo>
                    <a:pt x="10829" y="13323"/>
                    <a:pt x="11229" y="13255"/>
                    <a:pt x="11635" y="13255"/>
                  </a:cubicBezTo>
                  <a:cubicBezTo>
                    <a:pt x="12997" y="13255"/>
                    <a:pt x="14428" y="14012"/>
                    <a:pt x="15844" y="14119"/>
                  </a:cubicBezTo>
                  <a:cubicBezTo>
                    <a:pt x="15962" y="14128"/>
                    <a:pt x="16079" y="14132"/>
                    <a:pt x="16196" y="14132"/>
                  </a:cubicBezTo>
                  <a:cubicBezTo>
                    <a:pt x="18691" y="14132"/>
                    <a:pt x="20874" y="12151"/>
                    <a:pt x="22542" y="10082"/>
                  </a:cubicBezTo>
                  <a:cubicBezTo>
                    <a:pt x="24289" y="7920"/>
                    <a:pt x="25921" y="5437"/>
                    <a:pt x="28365" y="4327"/>
                  </a:cubicBezTo>
                  <a:cubicBezTo>
                    <a:pt x="30535" y="3340"/>
                    <a:pt x="32996" y="3610"/>
                    <a:pt x="35311" y="3169"/>
                  </a:cubicBezTo>
                  <a:cubicBezTo>
                    <a:pt x="37542" y="2748"/>
                    <a:pt x="39633" y="1617"/>
                    <a:pt x="4133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0" y="4402450"/>
              <a:ext cx="1033450" cy="741050"/>
            </a:xfrm>
            <a:custGeom>
              <a:avLst/>
              <a:gdLst/>
              <a:ahLst/>
              <a:cxnLst/>
              <a:rect l="l" t="t" r="r" b="b"/>
              <a:pathLst>
                <a:path w="41338" h="29642" extrusionOk="0">
                  <a:moveTo>
                    <a:pt x="1" y="0"/>
                  </a:moveTo>
                  <a:lnTo>
                    <a:pt x="1" y="29639"/>
                  </a:lnTo>
                  <a:lnTo>
                    <a:pt x="41337" y="29642"/>
                  </a:lnTo>
                  <a:cubicBezTo>
                    <a:pt x="39635" y="28029"/>
                    <a:pt x="37543" y="26894"/>
                    <a:pt x="35311" y="26473"/>
                  </a:cubicBezTo>
                  <a:cubicBezTo>
                    <a:pt x="32996" y="26035"/>
                    <a:pt x="30535" y="26302"/>
                    <a:pt x="28365" y="25315"/>
                  </a:cubicBezTo>
                  <a:cubicBezTo>
                    <a:pt x="25921" y="24207"/>
                    <a:pt x="24289" y="21724"/>
                    <a:pt x="22542" y="19562"/>
                  </a:cubicBezTo>
                  <a:cubicBezTo>
                    <a:pt x="20874" y="17491"/>
                    <a:pt x="18691" y="15510"/>
                    <a:pt x="16196" y="15510"/>
                  </a:cubicBezTo>
                  <a:cubicBezTo>
                    <a:pt x="16079" y="15510"/>
                    <a:pt x="15962" y="15514"/>
                    <a:pt x="15844" y="15523"/>
                  </a:cubicBezTo>
                  <a:cubicBezTo>
                    <a:pt x="14428" y="15630"/>
                    <a:pt x="12998" y="16388"/>
                    <a:pt x="11636" y="16388"/>
                  </a:cubicBezTo>
                  <a:cubicBezTo>
                    <a:pt x="11230" y="16388"/>
                    <a:pt x="10829" y="16320"/>
                    <a:pt x="10437" y="16148"/>
                  </a:cubicBezTo>
                  <a:cubicBezTo>
                    <a:pt x="9274" y="15634"/>
                    <a:pt x="8585" y="14337"/>
                    <a:pt x="8038" y="13107"/>
                  </a:cubicBezTo>
                  <a:cubicBezTo>
                    <a:pt x="6866" y="10476"/>
                    <a:pt x="5915" y="7725"/>
                    <a:pt x="4590" y="5175"/>
                  </a:cubicBezTo>
                  <a:cubicBezTo>
                    <a:pt x="3502" y="3083"/>
                    <a:pt x="1792" y="6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3779000" y="4010050"/>
              <a:ext cx="1125000" cy="241675"/>
            </a:xfrm>
            <a:custGeom>
              <a:avLst/>
              <a:gdLst/>
              <a:ahLst/>
              <a:cxnLst/>
              <a:rect l="l" t="t" r="r" b="b"/>
              <a:pathLst>
                <a:path w="45000" h="9667" extrusionOk="0">
                  <a:moveTo>
                    <a:pt x="24347" y="0"/>
                  </a:moveTo>
                  <a:cubicBezTo>
                    <a:pt x="19242" y="0"/>
                    <a:pt x="15065" y="3959"/>
                    <a:pt x="14706" y="8969"/>
                  </a:cubicBezTo>
                  <a:cubicBezTo>
                    <a:pt x="13885" y="5713"/>
                    <a:pt x="10937" y="3303"/>
                    <a:pt x="7424" y="3303"/>
                  </a:cubicBezTo>
                  <a:cubicBezTo>
                    <a:pt x="3666" y="3303"/>
                    <a:pt x="550" y="6065"/>
                    <a:pt x="1" y="9667"/>
                  </a:cubicBezTo>
                  <a:lnTo>
                    <a:pt x="45000" y="9667"/>
                  </a:lnTo>
                  <a:cubicBezTo>
                    <a:pt x="45000" y="6601"/>
                    <a:pt x="42509" y="4112"/>
                    <a:pt x="39440" y="4112"/>
                  </a:cubicBezTo>
                  <a:cubicBezTo>
                    <a:pt x="36698" y="4112"/>
                    <a:pt x="34413" y="6104"/>
                    <a:pt x="33966" y="8724"/>
                  </a:cubicBezTo>
                  <a:cubicBezTo>
                    <a:pt x="33489" y="3830"/>
                    <a:pt x="29366" y="0"/>
                    <a:pt x="2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087950" y="589550"/>
              <a:ext cx="1027925" cy="232625"/>
            </a:xfrm>
            <a:custGeom>
              <a:avLst/>
              <a:gdLst/>
              <a:ahLst/>
              <a:cxnLst/>
              <a:rect l="l" t="t" r="r" b="b"/>
              <a:pathLst>
                <a:path w="41117" h="9305" extrusionOk="0">
                  <a:moveTo>
                    <a:pt x="31815" y="1"/>
                  </a:moveTo>
                  <a:cubicBezTo>
                    <a:pt x="27421" y="1"/>
                    <a:pt x="23739" y="3047"/>
                    <a:pt x="22765" y="7148"/>
                  </a:cubicBezTo>
                  <a:cubicBezTo>
                    <a:pt x="21867" y="4479"/>
                    <a:pt x="19345" y="2554"/>
                    <a:pt x="16371" y="2554"/>
                  </a:cubicBezTo>
                  <a:cubicBezTo>
                    <a:pt x="13040" y="2554"/>
                    <a:pt x="10275" y="4964"/>
                    <a:pt x="9723" y="8136"/>
                  </a:cubicBezTo>
                  <a:cubicBezTo>
                    <a:pt x="9201" y="5977"/>
                    <a:pt x="7254" y="4373"/>
                    <a:pt x="4933" y="4373"/>
                  </a:cubicBezTo>
                  <a:cubicBezTo>
                    <a:pt x="2207" y="4373"/>
                    <a:pt x="0" y="6582"/>
                    <a:pt x="0" y="9305"/>
                  </a:cubicBezTo>
                  <a:lnTo>
                    <a:pt x="41116" y="9305"/>
                  </a:lnTo>
                  <a:cubicBezTo>
                    <a:pt x="41116" y="4163"/>
                    <a:pt x="36951" y="1"/>
                    <a:pt x="31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14"/>
            <p:cNvGrpSpPr/>
            <p:nvPr/>
          </p:nvGrpSpPr>
          <p:grpSpPr>
            <a:xfrm>
              <a:off x="1722880" y="4104422"/>
              <a:ext cx="423085" cy="222837"/>
              <a:chOff x="2139087" y="3177237"/>
              <a:chExt cx="347532" cy="183043"/>
            </a:xfrm>
          </p:grpSpPr>
          <p:sp>
            <p:nvSpPr>
              <p:cNvPr id="543" name="Google Shape;543;p14"/>
              <p:cNvSpPr/>
              <p:nvPr/>
            </p:nvSpPr>
            <p:spPr>
              <a:xfrm>
                <a:off x="2139087" y="3181770"/>
                <a:ext cx="324301" cy="178511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592" extrusionOk="0">
                    <a:moveTo>
                      <a:pt x="3965" y="1686"/>
                    </a:moveTo>
                    <a:cubicBezTo>
                      <a:pt x="4152" y="1686"/>
                      <a:pt x="4328" y="1722"/>
                      <a:pt x="4448" y="1761"/>
                    </a:cubicBezTo>
                    <a:cubicBezTo>
                      <a:pt x="4872" y="1887"/>
                      <a:pt x="5181" y="2127"/>
                      <a:pt x="5299" y="2422"/>
                    </a:cubicBezTo>
                    <a:cubicBezTo>
                      <a:pt x="5405" y="2696"/>
                      <a:pt x="5368" y="3033"/>
                      <a:pt x="5181" y="3432"/>
                    </a:cubicBezTo>
                    <a:cubicBezTo>
                      <a:pt x="5056" y="3709"/>
                      <a:pt x="4886" y="3962"/>
                      <a:pt x="4688" y="4191"/>
                    </a:cubicBezTo>
                    <a:cubicBezTo>
                      <a:pt x="4618" y="4174"/>
                      <a:pt x="4551" y="4155"/>
                      <a:pt x="4484" y="4133"/>
                    </a:cubicBezTo>
                    <a:cubicBezTo>
                      <a:pt x="4051" y="3990"/>
                      <a:pt x="3477" y="3717"/>
                      <a:pt x="3192" y="3209"/>
                    </a:cubicBezTo>
                    <a:cubicBezTo>
                      <a:pt x="2950" y="2780"/>
                      <a:pt x="2983" y="2127"/>
                      <a:pt x="3410" y="1839"/>
                    </a:cubicBezTo>
                    <a:cubicBezTo>
                      <a:pt x="3583" y="1722"/>
                      <a:pt x="3781" y="1686"/>
                      <a:pt x="3965" y="1686"/>
                    </a:cubicBezTo>
                    <a:close/>
                    <a:moveTo>
                      <a:pt x="9846" y="1"/>
                    </a:moveTo>
                    <a:lnTo>
                      <a:pt x="9572" y="62"/>
                    </a:lnTo>
                    <a:cubicBezTo>
                      <a:pt x="9854" y="1301"/>
                      <a:pt x="9310" y="2735"/>
                      <a:pt x="8250" y="3544"/>
                    </a:cubicBezTo>
                    <a:cubicBezTo>
                      <a:pt x="7568" y="4064"/>
                      <a:pt x="6700" y="4337"/>
                      <a:pt x="5814" y="4337"/>
                    </a:cubicBezTo>
                    <a:cubicBezTo>
                      <a:pt x="5541" y="4337"/>
                      <a:pt x="5266" y="4311"/>
                      <a:pt x="4994" y="4258"/>
                    </a:cubicBezTo>
                    <a:cubicBezTo>
                      <a:pt x="5167" y="4038"/>
                      <a:pt x="5321" y="3798"/>
                      <a:pt x="5435" y="3544"/>
                    </a:cubicBezTo>
                    <a:cubicBezTo>
                      <a:pt x="5653" y="3075"/>
                      <a:pt x="5695" y="2665"/>
                      <a:pt x="5561" y="2319"/>
                    </a:cubicBezTo>
                    <a:cubicBezTo>
                      <a:pt x="5416" y="1940"/>
                      <a:pt x="5039" y="1638"/>
                      <a:pt x="4526" y="1491"/>
                    </a:cubicBezTo>
                    <a:cubicBezTo>
                      <a:pt x="4384" y="1450"/>
                      <a:pt x="4183" y="1406"/>
                      <a:pt x="3963" y="1406"/>
                    </a:cubicBezTo>
                    <a:cubicBezTo>
                      <a:pt x="3731" y="1406"/>
                      <a:pt x="3478" y="1455"/>
                      <a:pt x="3254" y="1605"/>
                    </a:cubicBezTo>
                    <a:cubicBezTo>
                      <a:pt x="2693" y="1982"/>
                      <a:pt x="2640" y="2807"/>
                      <a:pt x="2944" y="3346"/>
                    </a:cubicBezTo>
                    <a:cubicBezTo>
                      <a:pt x="3206" y="3809"/>
                      <a:pt x="3706" y="4172"/>
                      <a:pt x="4397" y="4395"/>
                    </a:cubicBezTo>
                    <a:cubicBezTo>
                      <a:pt x="4423" y="4400"/>
                      <a:pt x="4448" y="4409"/>
                      <a:pt x="4467" y="4414"/>
                    </a:cubicBezTo>
                    <a:cubicBezTo>
                      <a:pt x="4046" y="4813"/>
                      <a:pt x="3521" y="5103"/>
                      <a:pt x="2961" y="5232"/>
                    </a:cubicBezTo>
                    <a:cubicBezTo>
                      <a:pt x="2731" y="5285"/>
                      <a:pt x="2495" y="5310"/>
                      <a:pt x="2259" y="5310"/>
                    </a:cubicBezTo>
                    <a:cubicBezTo>
                      <a:pt x="1508" y="5310"/>
                      <a:pt x="754" y="5051"/>
                      <a:pt x="176" y="4573"/>
                    </a:cubicBezTo>
                    <a:lnTo>
                      <a:pt x="1" y="4788"/>
                    </a:lnTo>
                    <a:cubicBezTo>
                      <a:pt x="628" y="5307"/>
                      <a:pt x="1451" y="5592"/>
                      <a:pt x="2266" y="5592"/>
                    </a:cubicBezTo>
                    <a:cubicBezTo>
                      <a:pt x="2523" y="5592"/>
                      <a:pt x="2777" y="5564"/>
                      <a:pt x="3030" y="5508"/>
                    </a:cubicBezTo>
                    <a:cubicBezTo>
                      <a:pt x="3692" y="5352"/>
                      <a:pt x="4311" y="4989"/>
                      <a:pt x="4785" y="4498"/>
                    </a:cubicBezTo>
                    <a:cubicBezTo>
                      <a:pt x="5127" y="4577"/>
                      <a:pt x="5475" y="4616"/>
                      <a:pt x="5820" y="4616"/>
                    </a:cubicBezTo>
                    <a:cubicBezTo>
                      <a:pt x="6767" y="4616"/>
                      <a:pt x="7693" y="4323"/>
                      <a:pt x="8423" y="3767"/>
                    </a:cubicBezTo>
                    <a:cubicBezTo>
                      <a:pt x="9584" y="2877"/>
                      <a:pt x="10158" y="1362"/>
                      <a:pt x="9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2400747" y="3177237"/>
                <a:ext cx="85872" cy="49448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549" extrusionOk="0">
                    <a:moveTo>
                      <a:pt x="1551" y="1"/>
                    </a:moveTo>
                    <a:lnTo>
                      <a:pt x="0" y="868"/>
                    </a:lnTo>
                    <a:lnTo>
                      <a:pt x="137" y="1111"/>
                    </a:lnTo>
                    <a:lnTo>
                      <a:pt x="1484" y="358"/>
                    </a:lnTo>
                    <a:lnTo>
                      <a:pt x="2477" y="1549"/>
                    </a:lnTo>
                    <a:lnTo>
                      <a:pt x="2689" y="1368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5" name="Google Shape;545;p14"/>
            <p:cNvGrpSpPr/>
            <p:nvPr/>
          </p:nvGrpSpPr>
          <p:grpSpPr>
            <a:xfrm>
              <a:off x="8482177" y="935429"/>
              <a:ext cx="278916" cy="308023"/>
              <a:chOff x="1468417" y="2737328"/>
              <a:chExt cx="229108" cy="253017"/>
            </a:xfrm>
          </p:grpSpPr>
          <p:sp>
            <p:nvSpPr>
              <p:cNvPr id="546" name="Google Shape;546;p14"/>
              <p:cNvSpPr/>
              <p:nvPr/>
            </p:nvSpPr>
            <p:spPr>
              <a:xfrm>
                <a:off x="1471641" y="2760726"/>
                <a:ext cx="225884" cy="229619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193" extrusionOk="0">
                    <a:moveTo>
                      <a:pt x="1665" y="0"/>
                    </a:moveTo>
                    <a:cubicBezTo>
                      <a:pt x="1647" y="0"/>
                      <a:pt x="1628" y="1"/>
                      <a:pt x="1610" y="1"/>
                    </a:cubicBezTo>
                    <a:lnTo>
                      <a:pt x="1618" y="280"/>
                    </a:lnTo>
                    <a:cubicBezTo>
                      <a:pt x="1635" y="279"/>
                      <a:pt x="1652" y="279"/>
                      <a:pt x="1669" y="279"/>
                    </a:cubicBezTo>
                    <a:cubicBezTo>
                      <a:pt x="1817" y="279"/>
                      <a:pt x="1967" y="290"/>
                      <a:pt x="2112" y="308"/>
                    </a:cubicBezTo>
                    <a:lnTo>
                      <a:pt x="2151" y="29"/>
                    </a:lnTo>
                    <a:cubicBezTo>
                      <a:pt x="1991" y="11"/>
                      <a:pt x="1828" y="0"/>
                      <a:pt x="1665" y="0"/>
                    </a:cubicBezTo>
                    <a:close/>
                    <a:moveTo>
                      <a:pt x="1074" y="62"/>
                    </a:moveTo>
                    <a:cubicBezTo>
                      <a:pt x="893" y="96"/>
                      <a:pt x="717" y="146"/>
                      <a:pt x="550" y="207"/>
                    </a:cubicBezTo>
                    <a:lnTo>
                      <a:pt x="647" y="469"/>
                    </a:lnTo>
                    <a:cubicBezTo>
                      <a:pt x="801" y="414"/>
                      <a:pt x="963" y="369"/>
                      <a:pt x="1127" y="336"/>
                    </a:cubicBezTo>
                    <a:lnTo>
                      <a:pt x="1074" y="62"/>
                    </a:lnTo>
                    <a:close/>
                    <a:moveTo>
                      <a:pt x="2681" y="149"/>
                    </a:moveTo>
                    <a:lnTo>
                      <a:pt x="2600" y="416"/>
                    </a:lnTo>
                    <a:cubicBezTo>
                      <a:pt x="2762" y="461"/>
                      <a:pt x="2918" y="522"/>
                      <a:pt x="3066" y="592"/>
                    </a:cubicBezTo>
                    <a:lnTo>
                      <a:pt x="3186" y="341"/>
                    </a:lnTo>
                    <a:cubicBezTo>
                      <a:pt x="3024" y="263"/>
                      <a:pt x="2857" y="196"/>
                      <a:pt x="2681" y="149"/>
                    </a:cubicBezTo>
                    <a:close/>
                    <a:moveTo>
                      <a:pt x="62" y="447"/>
                    </a:moveTo>
                    <a:cubicBezTo>
                      <a:pt x="42" y="458"/>
                      <a:pt x="20" y="472"/>
                      <a:pt x="0" y="486"/>
                    </a:cubicBezTo>
                    <a:lnTo>
                      <a:pt x="151" y="721"/>
                    </a:lnTo>
                    <a:lnTo>
                      <a:pt x="209" y="690"/>
                    </a:lnTo>
                    <a:lnTo>
                      <a:pt x="62" y="447"/>
                    </a:lnTo>
                    <a:close/>
                    <a:moveTo>
                      <a:pt x="3649" y="612"/>
                    </a:moveTo>
                    <a:lnTo>
                      <a:pt x="3490" y="843"/>
                    </a:lnTo>
                    <a:cubicBezTo>
                      <a:pt x="3624" y="935"/>
                      <a:pt x="3752" y="1041"/>
                      <a:pt x="3875" y="1156"/>
                    </a:cubicBezTo>
                    <a:lnTo>
                      <a:pt x="4068" y="955"/>
                    </a:lnTo>
                    <a:cubicBezTo>
                      <a:pt x="3937" y="829"/>
                      <a:pt x="3797" y="712"/>
                      <a:pt x="3649" y="612"/>
                    </a:cubicBezTo>
                    <a:close/>
                    <a:moveTo>
                      <a:pt x="4428" y="1354"/>
                    </a:moveTo>
                    <a:lnTo>
                      <a:pt x="4210" y="1527"/>
                    </a:lnTo>
                    <a:cubicBezTo>
                      <a:pt x="4310" y="1658"/>
                      <a:pt x="4405" y="1795"/>
                      <a:pt x="4489" y="1940"/>
                    </a:cubicBezTo>
                    <a:lnTo>
                      <a:pt x="4729" y="1800"/>
                    </a:lnTo>
                    <a:cubicBezTo>
                      <a:pt x="4637" y="1644"/>
                      <a:pt x="4536" y="1493"/>
                      <a:pt x="4428" y="1354"/>
                    </a:cubicBezTo>
                    <a:close/>
                    <a:moveTo>
                      <a:pt x="4966" y="2283"/>
                    </a:moveTo>
                    <a:lnTo>
                      <a:pt x="4707" y="2386"/>
                    </a:lnTo>
                    <a:cubicBezTo>
                      <a:pt x="4771" y="2539"/>
                      <a:pt x="4824" y="2701"/>
                      <a:pt x="4866" y="2860"/>
                    </a:cubicBezTo>
                    <a:lnTo>
                      <a:pt x="5136" y="2791"/>
                    </a:lnTo>
                    <a:cubicBezTo>
                      <a:pt x="5092" y="2618"/>
                      <a:pt x="5036" y="2447"/>
                      <a:pt x="4966" y="2283"/>
                    </a:cubicBezTo>
                    <a:close/>
                    <a:moveTo>
                      <a:pt x="4036" y="3046"/>
                    </a:moveTo>
                    <a:cubicBezTo>
                      <a:pt x="3999" y="3046"/>
                      <a:pt x="3962" y="3047"/>
                      <a:pt x="3925" y="3050"/>
                    </a:cubicBezTo>
                    <a:lnTo>
                      <a:pt x="3945" y="3329"/>
                    </a:lnTo>
                    <a:cubicBezTo>
                      <a:pt x="3971" y="3327"/>
                      <a:pt x="3998" y="3327"/>
                      <a:pt x="4025" y="3327"/>
                    </a:cubicBezTo>
                    <a:cubicBezTo>
                      <a:pt x="4089" y="3327"/>
                      <a:pt x="4155" y="3331"/>
                      <a:pt x="4218" y="3335"/>
                    </a:cubicBezTo>
                    <a:cubicBezTo>
                      <a:pt x="4288" y="3343"/>
                      <a:pt x="4358" y="3354"/>
                      <a:pt x="4428" y="3362"/>
                    </a:cubicBezTo>
                    <a:lnTo>
                      <a:pt x="4472" y="3084"/>
                    </a:lnTo>
                    <a:cubicBezTo>
                      <a:pt x="4397" y="3075"/>
                      <a:pt x="4322" y="3064"/>
                      <a:pt x="4243" y="3056"/>
                    </a:cubicBezTo>
                    <a:cubicBezTo>
                      <a:pt x="4174" y="3050"/>
                      <a:pt x="4105" y="3046"/>
                      <a:pt x="4036" y="3046"/>
                    </a:cubicBezTo>
                    <a:close/>
                    <a:moveTo>
                      <a:pt x="3367" y="3192"/>
                    </a:moveTo>
                    <a:cubicBezTo>
                      <a:pt x="3303" y="3231"/>
                      <a:pt x="3236" y="3273"/>
                      <a:pt x="3181" y="3321"/>
                    </a:cubicBezTo>
                    <a:cubicBezTo>
                      <a:pt x="3089" y="3402"/>
                      <a:pt x="3013" y="3499"/>
                      <a:pt x="2949" y="3614"/>
                    </a:cubicBezTo>
                    <a:lnTo>
                      <a:pt x="3197" y="3747"/>
                    </a:lnTo>
                    <a:cubicBezTo>
                      <a:pt x="3242" y="3667"/>
                      <a:pt x="3298" y="3594"/>
                      <a:pt x="3365" y="3530"/>
                    </a:cubicBezTo>
                    <a:cubicBezTo>
                      <a:pt x="3407" y="3496"/>
                      <a:pt x="3451" y="3468"/>
                      <a:pt x="3501" y="3441"/>
                    </a:cubicBezTo>
                    <a:lnTo>
                      <a:pt x="3367" y="3192"/>
                    </a:lnTo>
                    <a:close/>
                    <a:moveTo>
                      <a:pt x="4997" y="3220"/>
                    </a:moveTo>
                    <a:lnTo>
                      <a:pt x="4902" y="3485"/>
                    </a:lnTo>
                    <a:cubicBezTo>
                      <a:pt x="4930" y="3496"/>
                      <a:pt x="4952" y="3502"/>
                      <a:pt x="4977" y="3513"/>
                    </a:cubicBezTo>
                    <a:cubicBezTo>
                      <a:pt x="4980" y="3569"/>
                      <a:pt x="4983" y="3628"/>
                      <a:pt x="4986" y="3683"/>
                    </a:cubicBezTo>
                    <a:cubicBezTo>
                      <a:pt x="4991" y="3720"/>
                      <a:pt x="4991" y="3759"/>
                      <a:pt x="4991" y="3792"/>
                    </a:cubicBezTo>
                    <a:lnTo>
                      <a:pt x="4991" y="3848"/>
                    </a:lnTo>
                    <a:lnTo>
                      <a:pt x="5270" y="3856"/>
                    </a:lnTo>
                    <a:lnTo>
                      <a:pt x="5273" y="3792"/>
                    </a:lnTo>
                    <a:cubicBezTo>
                      <a:pt x="5273" y="3753"/>
                      <a:pt x="5273" y="3714"/>
                      <a:pt x="5270" y="3678"/>
                    </a:cubicBezTo>
                    <a:cubicBezTo>
                      <a:pt x="5270" y="3664"/>
                      <a:pt x="5265" y="3653"/>
                      <a:pt x="5265" y="3641"/>
                    </a:cubicBezTo>
                    <a:lnTo>
                      <a:pt x="5265" y="3641"/>
                    </a:lnTo>
                    <a:cubicBezTo>
                      <a:pt x="5298" y="3658"/>
                      <a:pt x="5323" y="3672"/>
                      <a:pt x="5357" y="3692"/>
                    </a:cubicBezTo>
                    <a:lnTo>
                      <a:pt x="5493" y="3446"/>
                    </a:lnTo>
                    <a:cubicBezTo>
                      <a:pt x="5410" y="3402"/>
                      <a:pt x="5326" y="3357"/>
                      <a:pt x="5237" y="3318"/>
                    </a:cubicBezTo>
                    <a:lnTo>
                      <a:pt x="5237" y="3315"/>
                    </a:lnTo>
                    <a:lnTo>
                      <a:pt x="5234" y="3315"/>
                    </a:lnTo>
                    <a:cubicBezTo>
                      <a:pt x="5153" y="3279"/>
                      <a:pt x="5078" y="3248"/>
                      <a:pt x="4997" y="3220"/>
                    </a:cubicBezTo>
                    <a:close/>
                    <a:moveTo>
                      <a:pt x="5940" y="3759"/>
                    </a:moveTo>
                    <a:lnTo>
                      <a:pt x="5764" y="3973"/>
                    </a:lnTo>
                    <a:cubicBezTo>
                      <a:pt x="5892" y="4074"/>
                      <a:pt x="6012" y="4191"/>
                      <a:pt x="6121" y="4317"/>
                    </a:cubicBezTo>
                    <a:lnTo>
                      <a:pt x="6330" y="4135"/>
                    </a:lnTo>
                    <a:cubicBezTo>
                      <a:pt x="6210" y="3999"/>
                      <a:pt x="6082" y="3873"/>
                      <a:pt x="5940" y="3759"/>
                    </a:cubicBezTo>
                    <a:close/>
                    <a:moveTo>
                      <a:pt x="2804" y="4169"/>
                    </a:moveTo>
                    <a:cubicBezTo>
                      <a:pt x="2801" y="4219"/>
                      <a:pt x="2796" y="4266"/>
                      <a:pt x="2796" y="4317"/>
                    </a:cubicBezTo>
                    <a:cubicBezTo>
                      <a:pt x="2796" y="4358"/>
                      <a:pt x="2796" y="4400"/>
                      <a:pt x="2801" y="4442"/>
                    </a:cubicBezTo>
                    <a:cubicBezTo>
                      <a:pt x="2804" y="4540"/>
                      <a:pt x="2818" y="4637"/>
                      <a:pt x="2837" y="4727"/>
                    </a:cubicBezTo>
                    <a:lnTo>
                      <a:pt x="3114" y="4668"/>
                    </a:lnTo>
                    <a:cubicBezTo>
                      <a:pt x="3097" y="4587"/>
                      <a:pt x="3086" y="4504"/>
                      <a:pt x="3080" y="4420"/>
                    </a:cubicBezTo>
                    <a:cubicBezTo>
                      <a:pt x="3080" y="4389"/>
                      <a:pt x="3075" y="4350"/>
                      <a:pt x="3075" y="4317"/>
                    </a:cubicBezTo>
                    <a:cubicBezTo>
                      <a:pt x="3075" y="4275"/>
                      <a:pt x="3080" y="4233"/>
                      <a:pt x="3083" y="4191"/>
                    </a:cubicBezTo>
                    <a:lnTo>
                      <a:pt x="2804" y="4169"/>
                    </a:lnTo>
                    <a:close/>
                    <a:moveTo>
                      <a:pt x="4930" y="4339"/>
                    </a:moveTo>
                    <a:cubicBezTo>
                      <a:pt x="4896" y="4506"/>
                      <a:pt x="4843" y="4657"/>
                      <a:pt x="4771" y="4791"/>
                    </a:cubicBezTo>
                    <a:lnTo>
                      <a:pt x="5019" y="4922"/>
                    </a:lnTo>
                    <a:cubicBezTo>
                      <a:pt x="5103" y="4769"/>
                      <a:pt x="5164" y="4590"/>
                      <a:pt x="5203" y="4400"/>
                    </a:cubicBezTo>
                    <a:lnTo>
                      <a:pt x="4930" y="4339"/>
                    </a:lnTo>
                    <a:close/>
                    <a:moveTo>
                      <a:pt x="6651" y="4570"/>
                    </a:moveTo>
                    <a:lnTo>
                      <a:pt x="6408" y="4713"/>
                    </a:lnTo>
                    <a:cubicBezTo>
                      <a:pt x="6489" y="4852"/>
                      <a:pt x="6562" y="5003"/>
                      <a:pt x="6618" y="5159"/>
                    </a:cubicBezTo>
                    <a:lnTo>
                      <a:pt x="6880" y="5061"/>
                    </a:lnTo>
                    <a:cubicBezTo>
                      <a:pt x="6818" y="4891"/>
                      <a:pt x="6740" y="4724"/>
                      <a:pt x="6651" y="4570"/>
                    </a:cubicBezTo>
                    <a:close/>
                    <a:moveTo>
                      <a:pt x="3289" y="5087"/>
                    </a:moveTo>
                    <a:lnTo>
                      <a:pt x="3066" y="5254"/>
                    </a:lnTo>
                    <a:cubicBezTo>
                      <a:pt x="3128" y="5338"/>
                      <a:pt x="3197" y="5410"/>
                      <a:pt x="3278" y="5466"/>
                    </a:cubicBezTo>
                    <a:cubicBezTo>
                      <a:pt x="3359" y="5525"/>
                      <a:pt x="3451" y="5572"/>
                      <a:pt x="3549" y="5603"/>
                    </a:cubicBezTo>
                    <a:lnTo>
                      <a:pt x="3633" y="5335"/>
                    </a:lnTo>
                    <a:cubicBezTo>
                      <a:pt x="3563" y="5313"/>
                      <a:pt x="3499" y="5282"/>
                      <a:pt x="3443" y="5240"/>
                    </a:cubicBezTo>
                    <a:cubicBezTo>
                      <a:pt x="3381" y="5198"/>
                      <a:pt x="3334" y="5145"/>
                      <a:pt x="3289" y="5087"/>
                    </a:cubicBezTo>
                    <a:close/>
                    <a:moveTo>
                      <a:pt x="4481" y="5145"/>
                    </a:moveTo>
                    <a:cubicBezTo>
                      <a:pt x="4363" y="5240"/>
                      <a:pt x="4218" y="5310"/>
                      <a:pt x="4073" y="5343"/>
                    </a:cubicBezTo>
                    <a:lnTo>
                      <a:pt x="4140" y="5617"/>
                    </a:lnTo>
                    <a:cubicBezTo>
                      <a:pt x="4324" y="5572"/>
                      <a:pt x="4506" y="5483"/>
                      <a:pt x="4656" y="5366"/>
                    </a:cubicBezTo>
                    <a:lnTo>
                      <a:pt x="4481" y="5145"/>
                    </a:lnTo>
                    <a:close/>
                    <a:moveTo>
                      <a:pt x="7022" y="5589"/>
                    </a:moveTo>
                    <a:lnTo>
                      <a:pt x="6749" y="5636"/>
                    </a:lnTo>
                    <a:cubicBezTo>
                      <a:pt x="6777" y="5798"/>
                      <a:pt x="6791" y="5965"/>
                      <a:pt x="6793" y="6130"/>
                    </a:cubicBezTo>
                    <a:lnTo>
                      <a:pt x="7075" y="6130"/>
                    </a:lnTo>
                    <a:cubicBezTo>
                      <a:pt x="7072" y="5949"/>
                      <a:pt x="7056" y="5767"/>
                      <a:pt x="7022" y="5589"/>
                    </a:cubicBezTo>
                    <a:close/>
                    <a:moveTo>
                      <a:pt x="6757" y="6621"/>
                    </a:moveTo>
                    <a:cubicBezTo>
                      <a:pt x="6729" y="6786"/>
                      <a:pt x="6687" y="6945"/>
                      <a:pt x="6632" y="7098"/>
                    </a:cubicBezTo>
                    <a:lnTo>
                      <a:pt x="6897" y="7193"/>
                    </a:lnTo>
                    <a:cubicBezTo>
                      <a:pt x="6958" y="7025"/>
                      <a:pt x="7003" y="6847"/>
                      <a:pt x="7033" y="6666"/>
                    </a:cubicBezTo>
                    <a:lnTo>
                      <a:pt x="6757" y="66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1468417" y="2737328"/>
                <a:ext cx="43670" cy="76167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2386" extrusionOk="0">
                    <a:moveTo>
                      <a:pt x="796" y="0"/>
                    </a:moveTo>
                    <a:lnTo>
                      <a:pt x="1" y="1359"/>
                    </a:lnTo>
                    <a:lnTo>
                      <a:pt x="1186" y="2385"/>
                    </a:lnTo>
                    <a:lnTo>
                      <a:pt x="1368" y="2171"/>
                    </a:lnTo>
                    <a:lnTo>
                      <a:pt x="358" y="1300"/>
                    </a:lnTo>
                    <a:lnTo>
                      <a:pt x="1039" y="140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8" name="Google Shape;548;p14"/>
            <p:cNvSpPr/>
            <p:nvPr/>
          </p:nvSpPr>
          <p:spPr>
            <a:xfrm>
              <a:off x="2188571" y="4505321"/>
              <a:ext cx="196372" cy="196372"/>
            </a:xfrm>
            <a:custGeom>
              <a:avLst/>
              <a:gdLst/>
              <a:ahLst/>
              <a:cxnLst/>
              <a:rect l="l" t="t" r="r" b="b"/>
              <a:pathLst>
                <a:path w="5053" h="5053" extrusionOk="0">
                  <a:moveTo>
                    <a:pt x="2795" y="1"/>
                  </a:moveTo>
                  <a:cubicBezTo>
                    <a:pt x="2642" y="1"/>
                    <a:pt x="2478" y="24"/>
                    <a:pt x="2302" y="73"/>
                  </a:cubicBezTo>
                  <a:cubicBezTo>
                    <a:pt x="1208" y="374"/>
                    <a:pt x="2784" y="2893"/>
                    <a:pt x="2784" y="2893"/>
                  </a:cubicBezTo>
                  <a:cubicBezTo>
                    <a:pt x="2784" y="2893"/>
                    <a:pt x="1860" y="2505"/>
                    <a:pt x="1091" y="2505"/>
                  </a:cubicBezTo>
                  <a:cubicBezTo>
                    <a:pt x="562" y="2505"/>
                    <a:pt x="106" y="2689"/>
                    <a:pt x="76" y="3309"/>
                  </a:cubicBezTo>
                  <a:cubicBezTo>
                    <a:pt x="0" y="4829"/>
                    <a:pt x="4709" y="5052"/>
                    <a:pt x="4709" y="5052"/>
                  </a:cubicBezTo>
                  <a:cubicBezTo>
                    <a:pt x="4709" y="5052"/>
                    <a:pt x="5052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455958" y="1283453"/>
              <a:ext cx="198121" cy="151564"/>
            </a:xfrm>
            <a:custGeom>
              <a:avLst/>
              <a:gdLst/>
              <a:ahLst/>
              <a:cxnLst/>
              <a:rect l="l" t="t" r="r" b="b"/>
              <a:pathLst>
                <a:path w="5098" h="3900" extrusionOk="0">
                  <a:moveTo>
                    <a:pt x="2977" y="0"/>
                  </a:moveTo>
                  <a:cubicBezTo>
                    <a:pt x="2270" y="0"/>
                    <a:pt x="2413" y="1944"/>
                    <a:pt x="2413" y="1944"/>
                  </a:cubicBezTo>
                  <a:cubicBezTo>
                    <a:pt x="2413" y="1944"/>
                    <a:pt x="1659" y="1065"/>
                    <a:pt x="1054" y="1065"/>
                  </a:cubicBezTo>
                  <a:cubicBezTo>
                    <a:pt x="865" y="1065"/>
                    <a:pt x="691" y="1151"/>
                    <a:pt x="558" y="1375"/>
                  </a:cubicBezTo>
                  <a:cubicBezTo>
                    <a:pt x="0" y="2315"/>
                    <a:pt x="2913" y="3900"/>
                    <a:pt x="2913" y="3900"/>
                  </a:cubicBezTo>
                  <a:cubicBezTo>
                    <a:pt x="2913" y="3900"/>
                    <a:pt x="5097" y="371"/>
                    <a:pt x="3055" y="8"/>
                  </a:cubicBezTo>
                  <a:cubicBezTo>
                    <a:pt x="3028" y="3"/>
                    <a:pt x="3002" y="0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293233" y="1891005"/>
              <a:ext cx="262166" cy="175581"/>
            </a:xfrm>
            <a:custGeom>
              <a:avLst/>
              <a:gdLst/>
              <a:ahLst/>
              <a:cxnLst/>
              <a:rect l="l" t="t" r="r" b="b"/>
              <a:pathLst>
                <a:path w="6746" h="4518" extrusionOk="0">
                  <a:moveTo>
                    <a:pt x="1736" y="0"/>
                  </a:moveTo>
                  <a:cubicBezTo>
                    <a:pt x="1637" y="0"/>
                    <a:pt x="1529" y="19"/>
                    <a:pt x="1409" y="59"/>
                  </a:cubicBezTo>
                  <a:cubicBezTo>
                    <a:pt x="0" y="542"/>
                    <a:pt x="1381" y="4517"/>
                    <a:pt x="1381" y="4517"/>
                  </a:cubicBezTo>
                  <a:cubicBezTo>
                    <a:pt x="1381" y="4517"/>
                    <a:pt x="6746" y="2796"/>
                    <a:pt x="5097" y="756"/>
                  </a:cubicBezTo>
                  <a:cubicBezTo>
                    <a:pt x="4998" y="633"/>
                    <a:pt x="4871" y="581"/>
                    <a:pt x="4730" y="581"/>
                  </a:cubicBezTo>
                  <a:cubicBezTo>
                    <a:pt x="3950" y="581"/>
                    <a:pt x="2692" y="2154"/>
                    <a:pt x="2692" y="2154"/>
                  </a:cubicBezTo>
                  <a:cubicBezTo>
                    <a:pt x="2692" y="2154"/>
                    <a:pt x="2798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14"/>
            <p:cNvGrpSpPr/>
            <p:nvPr/>
          </p:nvGrpSpPr>
          <p:grpSpPr>
            <a:xfrm>
              <a:off x="4164345" y="4506061"/>
              <a:ext cx="175888" cy="323405"/>
              <a:chOff x="1192264" y="2259208"/>
              <a:chExt cx="144479" cy="265652"/>
            </a:xfrm>
          </p:grpSpPr>
          <p:sp>
            <p:nvSpPr>
              <p:cNvPr id="552" name="Google Shape;552;p14"/>
              <p:cNvSpPr/>
              <p:nvPr/>
            </p:nvSpPr>
            <p:spPr>
              <a:xfrm>
                <a:off x="1192264" y="2259208"/>
                <a:ext cx="11849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6107" extrusionOk="0">
                    <a:moveTo>
                      <a:pt x="2121" y="0"/>
                    </a:moveTo>
                    <a:cubicBezTo>
                      <a:pt x="1547" y="0"/>
                      <a:pt x="243" y="620"/>
                      <a:pt x="135" y="636"/>
                    </a:cubicBezTo>
                    <a:cubicBezTo>
                      <a:pt x="1" y="658"/>
                      <a:pt x="2391" y="6107"/>
                      <a:pt x="2391" y="6107"/>
                    </a:cubicBezTo>
                    <a:lnTo>
                      <a:pt x="3711" y="5646"/>
                    </a:lnTo>
                    <a:cubicBezTo>
                      <a:pt x="3711" y="5646"/>
                      <a:pt x="2601" y="463"/>
                      <a:pt x="2366" y="89"/>
                    </a:cubicBezTo>
                    <a:cubicBezTo>
                      <a:pt x="2326" y="26"/>
                      <a:pt x="2239" y="0"/>
                      <a:pt x="2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4"/>
              <p:cNvSpPr/>
              <p:nvPr/>
            </p:nvSpPr>
            <p:spPr>
              <a:xfrm>
                <a:off x="1274302" y="2466570"/>
                <a:ext cx="62440" cy="5829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826" extrusionOk="0">
                    <a:moveTo>
                      <a:pt x="1019" y="1"/>
                    </a:moveTo>
                    <a:cubicBezTo>
                      <a:pt x="609" y="1"/>
                      <a:pt x="164" y="225"/>
                      <a:pt x="56" y="579"/>
                    </a:cubicBezTo>
                    <a:cubicBezTo>
                      <a:pt x="0" y="763"/>
                      <a:pt x="56" y="966"/>
                      <a:pt x="159" y="1131"/>
                    </a:cubicBezTo>
                    <a:cubicBezTo>
                      <a:pt x="265" y="1290"/>
                      <a:pt x="419" y="1416"/>
                      <a:pt x="564" y="1541"/>
                    </a:cubicBezTo>
                    <a:cubicBezTo>
                      <a:pt x="731" y="1679"/>
                      <a:pt x="927" y="1825"/>
                      <a:pt x="1135" y="1825"/>
                    </a:cubicBezTo>
                    <a:cubicBezTo>
                      <a:pt x="1163" y="1825"/>
                      <a:pt x="1191" y="1823"/>
                      <a:pt x="1219" y="1817"/>
                    </a:cubicBezTo>
                    <a:cubicBezTo>
                      <a:pt x="1797" y="1703"/>
                      <a:pt x="1956" y="676"/>
                      <a:pt x="1635" y="261"/>
                    </a:cubicBezTo>
                    <a:cubicBezTo>
                      <a:pt x="1494" y="80"/>
                      <a:pt x="1263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14"/>
            <p:cNvGrpSpPr/>
            <p:nvPr/>
          </p:nvGrpSpPr>
          <p:grpSpPr>
            <a:xfrm>
              <a:off x="3136333" y="204474"/>
              <a:ext cx="293639" cy="278131"/>
              <a:chOff x="2228946" y="2261027"/>
              <a:chExt cx="241202" cy="228463"/>
            </a:xfrm>
          </p:grpSpPr>
          <p:sp>
            <p:nvSpPr>
              <p:cNvPr id="555" name="Google Shape;555;p14"/>
              <p:cNvSpPr/>
              <p:nvPr/>
            </p:nvSpPr>
            <p:spPr>
              <a:xfrm>
                <a:off x="2360558" y="2315709"/>
                <a:ext cx="109590" cy="132478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4150" extrusionOk="0">
                    <a:moveTo>
                      <a:pt x="2058" y="0"/>
                    </a:moveTo>
                    <a:cubicBezTo>
                      <a:pt x="1956" y="0"/>
                      <a:pt x="1" y="3617"/>
                      <a:pt x="1" y="3617"/>
                    </a:cubicBezTo>
                    <a:lnTo>
                      <a:pt x="829" y="4150"/>
                    </a:lnTo>
                    <a:cubicBezTo>
                      <a:pt x="829" y="4150"/>
                      <a:pt x="3223" y="1290"/>
                      <a:pt x="3329" y="1003"/>
                    </a:cubicBezTo>
                    <a:cubicBezTo>
                      <a:pt x="3432" y="715"/>
                      <a:pt x="2130" y="68"/>
                      <a:pt x="2060" y="1"/>
                    </a:cubicBezTo>
                    <a:cubicBezTo>
                      <a:pt x="2059" y="1"/>
                      <a:pt x="205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4"/>
              <p:cNvSpPr/>
              <p:nvPr/>
            </p:nvSpPr>
            <p:spPr>
              <a:xfrm>
                <a:off x="2336521" y="2447736"/>
                <a:ext cx="40573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08" extrusionOk="0">
                    <a:moveTo>
                      <a:pt x="474" y="1"/>
                    </a:moveTo>
                    <a:cubicBezTo>
                      <a:pt x="420" y="1"/>
                      <a:pt x="368" y="9"/>
                      <a:pt x="319" y="28"/>
                    </a:cubicBezTo>
                    <a:cubicBezTo>
                      <a:pt x="190" y="78"/>
                      <a:pt x="104" y="195"/>
                      <a:pt x="59" y="326"/>
                    </a:cubicBezTo>
                    <a:cubicBezTo>
                      <a:pt x="20" y="454"/>
                      <a:pt x="12" y="591"/>
                      <a:pt x="9" y="725"/>
                    </a:cubicBezTo>
                    <a:cubicBezTo>
                      <a:pt x="1" y="898"/>
                      <a:pt x="6" y="1096"/>
                      <a:pt x="137" y="1210"/>
                    </a:cubicBezTo>
                    <a:cubicBezTo>
                      <a:pt x="215" y="1278"/>
                      <a:pt x="312" y="1307"/>
                      <a:pt x="416" y="1307"/>
                    </a:cubicBezTo>
                    <a:cubicBezTo>
                      <a:pt x="732" y="1307"/>
                      <a:pt x="1111" y="1038"/>
                      <a:pt x="1181" y="767"/>
                    </a:cubicBezTo>
                    <a:cubicBezTo>
                      <a:pt x="1271" y="406"/>
                      <a:pt x="844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4"/>
              <p:cNvSpPr/>
              <p:nvPr/>
            </p:nvSpPr>
            <p:spPr>
              <a:xfrm>
                <a:off x="2228946" y="2261027"/>
                <a:ext cx="144322" cy="15597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886" extrusionOk="0">
                    <a:moveTo>
                      <a:pt x="2306" y="0"/>
                    </a:moveTo>
                    <a:cubicBezTo>
                      <a:pt x="1668" y="0"/>
                      <a:pt x="1056" y="392"/>
                      <a:pt x="623" y="838"/>
                    </a:cubicBezTo>
                    <a:cubicBezTo>
                      <a:pt x="1" y="1491"/>
                      <a:pt x="768" y="1728"/>
                      <a:pt x="1370" y="1921"/>
                    </a:cubicBezTo>
                    <a:cubicBezTo>
                      <a:pt x="1474" y="1522"/>
                      <a:pt x="1826" y="1180"/>
                      <a:pt x="2239" y="1180"/>
                    </a:cubicBezTo>
                    <a:cubicBezTo>
                      <a:pt x="2337" y="1180"/>
                      <a:pt x="2439" y="1200"/>
                      <a:pt x="2542" y="1243"/>
                    </a:cubicBezTo>
                    <a:cubicBezTo>
                      <a:pt x="2958" y="1419"/>
                      <a:pt x="3161" y="1901"/>
                      <a:pt x="3000" y="2320"/>
                    </a:cubicBezTo>
                    <a:cubicBezTo>
                      <a:pt x="2737" y="2975"/>
                      <a:pt x="1850" y="2972"/>
                      <a:pt x="1460" y="3500"/>
                    </a:cubicBezTo>
                    <a:cubicBezTo>
                      <a:pt x="1256" y="3770"/>
                      <a:pt x="1231" y="4166"/>
                      <a:pt x="1398" y="4465"/>
                    </a:cubicBezTo>
                    <a:cubicBezTo>
                      <a:pt x="1507" y="4660"/>
                      <a:pt x="1694" y="4803"/>
                      <a:pt x="1903" y="4872"/>
                    </a:cubicBezTo>
                    <a:cubicBezTo>
                      <a:pt x="1931" y="4881"/>
                      <a:pt x="1958" y="4885"/>
                      <a:pt x="1985" y="4885"/>
                    </a:cubicBezTo>
                    <a:cubicBezTo>
                      <a:pt x="2118" y="4885"/>
                      <a:pt x="2235" y="4783"/>
                      <a:pt x="2260" y="4644"/>
                    </a:cubicBezTo>
                    <a:cubicBezTo>
                      <a:pt x="2336" y="4194"/>
                      <a:pt x="2760" y="3821"/>
                      <a:pt x="3173" y="3569"/>
                    </a:cubicBezTo>
                    <a:cubicBezTo>
                      <a:pt x="3784" y="3198"/>
                      <a:pt x="4520" y="2836"/>
                      <a:pt x="4473" y="1990"/>
                    </a:cubicBezTo>
                    <a:cubicBezTo>
                      <a:pt x="4459" y="1773"/>
                      <a:pt x="4395" y="1564"/>
                      <a:pt x="4291" y="1371"/>
                    </a:cubicBezTo>
                    <a:cubicBezTo>
                      <a:pt x="3934" y="685"/>
                      <a:pt x="3259" y="96"/>
                      <a:pt x="2475" y="10"/>
                    </a:cubicBezTo>
                    <a:cubicBezTo>
                      <a:pt x="2419" y="3"/>
                      <a:pt x="2362" y="0"/>
                      <a:pt x="2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4"/>
              <p:cNvSpPr/>
              <p:nvPr/>
            </p:nvSpPr>
            <p:spPr>
              <a:xfrm>
                <a:off x="2257834" y="2428519"/>
                <a:ext cx="38914" cy="36168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133" extrusionOk="0">
                    <a:moveTo>
                      <a:pt x="628" y="0"/>
                    </a:moveTo>
                    <a:cubicBezTo>
                      <a:pt x="416" y="0"/>
                      <a:pt x="210" y="143"/>
                      <a:pt x="136" y="345"/>
                    </a:cubicBezTo>
                    <a:cubicBezTo>
                      <a:pt x="1" y="708"/>
                      <a:pt x="343" y="1132"/>
                      <a:pt x="680" y="1132"/>
                    </a:cubicBezTo>
                    <a:cubicBezTo>
                      <a:pt x="794" y="1132"/>
                      <a:pt x="907" y="1084"/>
                      <a:pt x="1001" y="970"/>
                    </a:cubicBezTo>
                    <a:cubicBezTo>
                      <a:pt x="1219" y="708"/>
                      <a:pt x="1146" y="206"/>
                      <a:pt x="834" y="49"/>
                    </a:cubicBezTo>
                    <a:cubicBezTo>
                      <a:pt x="768" y="16"/>
                      <a:pt x="697" y="0"/>
                      <a:pt x="6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9" name="Google Shape;559;p14"/>
            <p:cNvSpPr/>
            <p:nvPr/>
          </p:nvSpPr>
          <p:spPr>
            <a:xfrm>
              <a:off x="3610811" y="619355"/>
              <a:ext cx="242696" cy="265664"/>
            </a:xfrm>
            <a:custGeom>
              <a:avLst/>
              <a:gdLst/>
              <a:ahLst/>
              <a:cxnLst/>
              <a:rect l="l" t="t" r="r" b="b"/>
              <a:pathLst>
                <a:path w="6245" h="6836" extrusionOk="0">
                  <a:moveTo>
                    <a:pt x="3176" y="0"/>
                  </a:moveTo>
                  <a:lnTo>
                    <a:pt x="2609" y="2486"/>
                  </a:lnTo>
                  <a:lnTo>
                    <a:pt x="916" y="1208"/>
                  </a:lnTo>
                  <a:lnTo>
                    <a:pt x="916" y="1208"/>
                  </a:lnTo>
                  <a:lnTo>
                    <a:pt x="2004" y="3133"/>
                  </a:lnTo>
                  <a:lnTo>
                    <a:pt x="1" y="3418"/>
                  </a:lnTo>
                  <a:lnTo>
                    <a:pt x="1666" y="3878"/>
                  </a:lnTo>
                  <a:lnTo>
                    <a:pt x="553" y="5678"/>
                  </a:lnTo>
                  <a:lnTo>
                    <a:pt x="2414" y="4765"/>
                  </a:lnTo>
                  <a:lnTo>
                    <a:pt x="2902" y="6835"/>
                  </a:lnTo>
                  <a:lnTo>
                    <a:pt x="3608" y="4788"/>
                  </a:lnTo>
                  <a:lnTo>
                    <a:pt x="5466" y="5485"/>
                  </a:lnTo>
                  <a:lnTo>
                    <a:pt x="5466" y="5485"/>
                  </a:lnTo>
                  <a:lnTo>
                    <a:pt x="4152" y="4171"/>
                  </a:lnTo>
                  <a:lnTo>
                    <a:pt x="6244" y="3223"/>
                  </a:lnTo>
                  <a:lnTo>
                    <a:pt x="4096" y="3223"/>
                  </a:lnTo>
                  <a:lnTo>
                    <a:pt x="5575" y="1038"/>
                  </a:lnTo>
                  <a:lnTo>
                    <a:pt x="3614" y="2274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7882389" y="4622073"/>
              <a:ext cx="117326" cy="147639"/>
            </a:xfrm>
            <a:custGeom>
              <a:avLst/>
              <a:gdLst/>
              <a:ahLst/>
              <a:cxnLst/>
              <a:rect l="l" t="t" r="r" b="b"/>
              <a:pathLst>
                <a:path w="3019" h="3799" extrusionOk="0">
                  <a:moveTo>
                    <a:pt x="1529" y="1"/>
                  </a:moveTo>
                  <a:cubicBezTo>
                    <a:pt x="1509" y="1"/>
                    <a:pt x="1489" y="17"/>
                    <a:pt x="1482" y="49"/>
                  </a:cubicBezTo>
                  <a:cubicBezTo>
                    <a:pt x="1239" y="1234"/>
                    <a:pt x="996" y="1486"/>
                    <a:pt x="0" y="1784"/>
                  </a:cubicBezTo>
                  <a:cubicBezTo>
                    <a:pt x="1058" y="2124"/>
                    <a:pt x="1258" y="2395"/>
                    <a:pt x="1493" y="3798"/>
                  </a:cubicBezTo>
                  <a:cubicBezTo>
                    <a:pt x="1755" y="2398"/>
                    <a:pt x="1959" y="2133"/>
                    <a:pt x="3019" y="1812"/>
                  </a:cubicBezTo>
                  <a:cubicBezTo>
                    <a:pt x="2028" y="1497"/>
                    <a:pt x="1791" y="1240"/>
                    <a:pt x="1574" y="49"/>
                  </a:cubicBezTo>
                  <a:cubicBezTo>
                    <a:pt x="1568" y="17"/>
                    <a:pt x="1549" y="1"/>
                    <a:pt x="1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8155425" y="4506055"/>
              <a:ext cx="169285" cy="121173"/>
            </a:xfrm>
            <a:custGeom>
              <a:avLst/>
              <a:gdLst/>
              <a:ahLst/>
              <a:cxnLst/>
              <a:rect l="l" t="t" r="r" b="b"/>
              <a:pathLst>
                <a:path w="4356" h="3118" extrusionOk="0">
                  <a:moveTo>
                    <a:pt x="1152" y="0"/>
                  </a:moveTo>
                  <a:cubicBezTo>
                    <a:pt x="1125" y="0"/>
                    <a:pt x="1096" y="2"/>
                    <a:pt x="1066" y="4"/>
                  </a:cubicBezTo>
                  <a:cubicBezTo>
                    <a:pt x="0" y="105"/>
                    <a:pt x="310" y="3118"/>
                    <a:pt x="310" y="3118"/>
                  </a:cubicBezTo>
                  <a:cubicBezTo>
                    <a:pt x="310" y="3118"/>
                    <a:pt x="4355" y="2800"/>
                    <a:pt x="3538" y="1101"/>
                  </a:cubicBezTo>
                  <a:cubicBezTo>
                    <a:pt x="3471" y="960"/>
                    <a:pt x="3347" y="904"/>
                    <a:pt x="3193" y="904"/>
                  </a:cubicBezTo>
                  <a:cubicBezTo>
                    <a:pt x="2616" y="904"/>
                    <a:pt x="1621" y="1684"/>
                    <a:pt x="1621" y="1684"/>
                  </a:cubicBezTo>
                  <a:cubicBezTo>
                    <a:pt x="1621" y="1684"/>
                    <a:pt x="2106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217326" y="1489757"/>
              <a:ext cx="151797" cy="191009"/>
            </a:xfrm>
            <a:custGeom>
              <a:avLst/>
              <a:gdLst/>
              <a:ahLst/>
              <a:cxnLst/>
              <a:rect l="l" t="t" r="r" b="b"/>
              <a:pathLst>
                <a:path w="3906" h="4915" extrusionOk="0">
                  <a:moveTo>
                    <a:pt x="1973" y="0"/>
                  </a:moveTo>
                  <a:cubicBezTo>
                    <a:pt x="1948" y="0"/>
                    <a:pt x="1922" y="20"/>
                    <a:pt x="1914" y="61"/>
                  </a:cubicBezTo>
                  <a:cubicBezTo>
                    <a:pt x="1604" y="1595"/>
                    <a:pt x="1289" y="1921"/>
                    <a:pt x="0" y="2309"/>
                  </a:cubicBezTo>
                  <a:cubicBezTo>
                    <a:pt x="1361" y="2747"/>
                    <a:pt x="1621" y="3096"/>
                    <a:pt x="1928" y="4915"/>
                  </a:cubicBezTo>
                  <a:cubicBezTo>
                    <a:pt x="2265" y="3104"/>
                    <a:pt x="2530" y="2758"/>
                    <a:pt x="3906" y="2348"/>
                  </a:cubicBezTo>
                  <a:cubicBezTo>
                    <a:pt x="2625" y="1935"/>
                    <a:pt x="2318" y="1603"/>
                    <a:pt x="2031" y="63"/>
                  </a:cubicBezTo>
                  <a:cubicBezTo>
                    <a:pt x="2024" y="21"/>
                    <a:pt x="199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4559918" y="4536778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3853489" y="35052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8830130" y="482604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14"/>
            <p:cNvGrpSpPr/>
            <p:nvPr/>
          </p:nvGrpSpPr>
          <p:grpSpPr>
            <a:xfrm>
              <a:off x="8006410" y="4437299"/>
              <a:ext cx="118764" cy="118025"/>
              <a:chOff x="6707303" y="2342619"/>
              <a:chExt cx="97555" cy="96949"/>
            </a:xfrm>
          </p:grpSpPr>
          <p:sp>
            <p:nvSpPr>
              <p:cNvPr id="567" name="Google Shape;567;p14"/>
              <p:cNvSpPr/>
              <p:nvPr/>
            </p:nvSpPr>
            <p:spPr>
              <a:xfrm>
                <a:off x="6748545" y="2342619"/>
                <a:ext cx="14365" cy="96949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037" extrusionOk="0">
                    <a:moveTo>
                      <a:pt x="258" y="0"/>
                    </a:moveTo>
                    <a:cubicBezTo>
                      <a:pt x="161" y="0"/>
                      <a:pt x="75" y="74"/>
                      <a:pt x="70" y="174"/>
                    </a:cubicBezTo>
                    <a:cubicBezTo>
                      <a:pt x="0" y="1136"/>
                      <a:pt x="0" y="2015"/>
                      <a:pt x="70" y="2866"/>
                    </a:cubicBezTo>
                    <a:cubicBezTo>
                      <a:pt x="81" y="2964"/>
                      <a:pt x="159" y="3036"/>
                      <a:pt x="257" y="3036"/>
                    </a:cubicBezTo>
                    <a:lnTo>
                      <a:pt x="268" y="3036"/>
                    </a:lnTo>
                    <a:cubicBezTo>
                      <a:pt x="369" y="3025"/>
                      <a:pt x="449" y="2936"/>
                      <a:pt x="438" y="2832"/>
                    </a:cubicBezTo>
                    <a:cubicBezTo>
                      <a:pt x="369" y="2004"/>
                      <a:pt x="369" y="1142"/>
                      <a:pt x="438" y="202"/>
                    </a:cubicBezTo>
                    <a:cubicBezTo>
                      <a:pt x="449" y="98"/>
                      <a:pt x="369" y="9"/>
                      <a:pt x="268" y="1"/>
                    </a:cubicBezTo>
                    <a:cubicBezTo>
                      <a:pt x="265" y="1"/>
                      <a:pt x="261" y="0"/>
                      <a:pt x="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4"/>
              <p:cNvSpPr/>
              <p:nvPr/>
            </p:nvSpPr>
            <p:spPr>
              <a:xfrm>
                <a:off x="6707303" y="2384276"/>
                <a:ext cx="97555" cy="13503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423" extrusionOk="0">
                    <a:moveTo>
                      <a:pt x="191" y="0"/>
                    </a:moveTo>
                    <a:cubicBezTo>
                      <a:pt x="99" y="0"/>
                      <a:pt x="20" y="77"/>
                      <a:pt x="12" y="172"/>
                    </a:cubicBezTo>
                    <a:cubicBezTo>
                      <a:pt x="1" y="272"/>
                      <a:pt x="82" y="364"/>
                      <a:pt x="182" y="370"/>
                    </a:cubicBezTo>
                    <a:cubicBezTo>
                      <a:pt x="662" y="406"/>
                      <a:pt x="1122" y="423"/>
                      <a:pt x="1569" y="423"/>
                    </a:cubicBezTo>
                    <a:cubicBezTo>
                      <a:pt x="2015" y="423"/>
                      <a:pt x="2447" y="406"/>
                      <a:pt x="2874" y="375"/>
                    </a:cubicBezTo>
                    <a:cubicBezTo>
                      <a:pt x="2977" y="364"/>
                      <a:pt x="3055" y="272"/>
                      <a:pt x="3047" y="172"/>
                    </a:cubicBezTo>
                    <a:cubicBezTo>
                      <a:pt x="3037" y="77"/>
                      <a:pt x="2955" y="0"/>
                      <a:pt x="2862" y="0"/>
                    </a:cubicBezTo>
                    <a:cubicBezTo>
                      <a:pt x="2856" y="0"/>
                      <a:pt x="2850" y="1"/>
                      <a:pt x="2843" y="1"/>
                    </a:cubicBezTo>
                    <a:cubicBezTo>
                      <a:pt x="2429" y="36"/>
                      <a:pt x="2007" y="54"/>
                      <a:pt x="1570" y="54"/>
                    </a:cubicBezTo>
                    <a:cubicBezTo>
                      <a:pt x="1133" y="54"/>
                      <a:pt x="681" y="36"/>
                      <a:pt x="210" y="1"/>
                    </a:cubicBezTo>
                    <a:cubicBezTo>
                      <a:pt x="204" y="1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4"/>
              <p:cNvSpPr/>
              <p:nvPr/>
            </p:nvSpPr>
            <p:spPr>
              <a:xfrm>
                <a:off x="6719784" y="2355547"/>
                <a:ext cx="73677" cy="72081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258" extrusionOk="0">
                    <a:moveTo>
                      <a:pt x="2094" y="0"/>
                    </a:moveTo>
                    <a:cubicBezTo>
                      <a:pt x="2050" y="0"/>
                      <a:pt x="2007" y="16"/>
                      <a:pt x="1973" y="48"/>
                    </a:cubicBezTo>
                    <a:cubicBezTo>
                      <a:pt x="1239" y="678"/>
                      <a:pt x="620" y="1303"/>
                      <a:pt x="67" y="1950"/>
                    </a:cubicBezTo>
                    <a:cubicBezTo>
                      <a:pt x="0" y="2028"/>
                      <a:pt x="9" y="2146"/>
                      <a:pt x="89" y="2213"/>
                    </a:cubicBezTo>
                    <a:cubicBezTo>
                      <a:pt x="123" y="2243"/>
                      <a:pt x="168" y="2257"/>
                      <a:pt x="209" y="2257"/>
                    </a:cubicBezTo>
                    <a:cubicBezTo>
                      <a:pt x="265" y="2257"/>
                      <a:pt x="315" y="2238"/>
                      <a:pt x="355" y="2196"/>
                    </a:cubicBezTo>
                    <a:cubicBezTo>
                      <a:pt x="890" y="1560"/>
                      <a:pt x="1501" y="949"/>
                      <a:pt x="2215" y="332"/>
                    </a:cubicBezTo>
                    <a:cubicBezTo>
                      <a:pt x="2296" y="263"/>
                      <a:pt x="2307" y="145"/>
                      <a:pt x="2238" y="67"/>
                    </a:cubicBezTo>
                    <a:cubicBezTo>
                      <a:pt x="2200" y="23"/>
                      <a:pt x="2146" y="0"/>
                      <a:pt x="2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4"/>
              <p:cNvSpPr/>
              <p:nvPr/>
            </p:nvSpPr>
            <p:spPr>
              <a:xfrm>
                <a:off x="6719688" y="2354334"/>
                <a:ext cx="73581" cy="72209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262" extrusionOk="0">
                    <a:moveTo>
                      <a:pt x="212" y="0"/>
                    </a:moveTo>
                    <a:cubicBezTo>
                      <a:pt x="169" y="0"/>
                      <a:pt x="126" y="15"/>
                      <a:pt x="92" y="47"/>
                    </a:cubicBezTo>
                    <a:cubicBezTo>
                      <a:pt x="12" y="116"/>
                      <a:pt x="0" y="234"/>
                      <a:pt x="70" y="312"/>
                    </a:cubicBezTo>
                    <a:cubicBezTo>
                      <a:pt x="701" y="1043"/>
                      <a:pt x="1323" y="1665"/>
                      <a:pt x="1976" y="2214"/>
                    </a:cubicBezTo>
                    <a:cubicBezTo>
                      <a:pt x="2009" y="2248"/>
                      <a:pt x="2054" y="2262"/>
                      <a:pt x="2096" y="2262"/>
                    </a:cubicBezTo>
                    <a:cubicBezTo>
                      <a:pt x="2149" y="2262"/>
                      <a:pt x="2202" y="2237"/>
                      <a:pt x="2241" y="2192"/>
                    </a:cubicBezTo>
                    <a:cubicBezTo>
                      <a:pt x="2305" y="2114"/>
                      <a:pt x="2299" y="1997"/>
                      <a:pt x="2218" y="1930"/>
                    </a:cubicBezTo>
                    <a:cubicBezTo>
                      <a:pt x="1585" y="1389"/>
                      <a:pt x="974" y="783"/>
                      <a:pt x="358" y="66"/>
                    </a:cubicBezTo>
                    <a:cubicBezTo>
                      <a:pt x="319" y="23"/>
                      <a:pt x="265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" name="Google Shape;571;p14"/>
            <p:cNvSpPr/>
            <p:nvPr/>
          </p:nvSpPr>
          <p:spPr>
            <a:xfrm>
              <a:off x="148293" y="3045153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6486764" y="42367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6555305" y="350529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8761093" y="712028"/>
              <a:ext cx="69020" cy="59732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322964" y="3271425"/>
              <a:ext cx="46169" cy="39990"/>
            </a:xfrm>
            <a:custGeom>
              <a:avLst/>
              <a:gdLst/>
              <a:ahLst/>
              <a:cxnLst/>
              <a:rect l="l" t="t" r="r" b="b"/>
              <a:pathLst>
                <a:path w="1188" h="1029" extrusionOk="0">
                  <a:moveTo>
                    <a:pt x="601" y="0"/>
                  </a:moveTo>
                  <a:cubicBezTo>
                    <a:pt x="280" y="0"/>
                    <a:pt x="0" y="402"/>
                    <a:pt x="142" y="732"/>
                  </a:cubicBezTo>
                  <a:cubicBezTo>
                    <a:pt x="218" y="908"/>
                    <a:pt x="400" y="1028"/>
                    <a:pt x="590" y="1028"/>
                  </a:cubicBezTo>
                  <a:cubicBezTo>
                    <a:pt x="608" y="1028"/>
                    <a:pt x="626" y="1027"/>
                    <a:pt x="644" y="1025"/>
                  </a:cubicBezTo>
                  <a:cubicBezTo>
                    <a:pt x="1093" y="972"/>
                    <a:pt x="1188" y="341"/>
                    <a:pt x="853" y="90"/>
                  </a:cubicBezTo>
                  <a:cubicBezTo>
                    <a:pt x="771" y="28"/>
                    <a:pt x="684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4956030" y="4757217"/>
              <a:ext cx="36414" cy="31517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5"/>
          <p:cNvGrpSpPr/>
          <p:nvPr/>
        </p:nvGrpSpPr>
        <p:grpSpPr>
          <a:xfrm>
            <a:off x="-10" y="3544746"/>
            <a:ext cx="638833" cy="582489"/>
            <a:chOff x="824752" y="2645809"/>
            <a:chExt cx="638833" cy="582489"/>
          </a:xfrm>
        </p:grpSpPr>
        <p:sp>
          <p:nvSpPr>
            <p:cNvPr id="579" name="Google Shape;579;p15"/>
            <p:cNvSpPr/>
            <p:nvPr/>
          </p:nvSpPr>
          <p:spPr>
            <a:xfrm>
              <a:off x="824752" y="2685870"/>
              <a:ext cx="623766" cy="542427"/>
            </a:xfrm>
            <a:custGeom>
              <a:avLst/>
              <a:gdLst/>
              <a:ahLst/>
              <a:cxnLst/>
              <a:rect l="l" t="t" r="r" b="b"/>
              <a:pathLst>
                <a:path w="19540" h="16992" extrusionOk="0">
                  <a:moveTo>
                    <a:pt x="10493" y="0"/>
                  </a:moveTo>
                  <a:cubicBezTo>
                    <a:pt x="8931" y="0"/>
                    <a:pt x="7461" y="435"/>
                    <a:pt x="6456" y="1012"/>
                  </a:cubicBezTo>
                  <a:cubicBezTo>
                    <a:pt x="3694" y="2597"/>
                    <a:pt x="0" y="5847"/>
                    <a:pt x="2662" y="11343"/>
                  </a:cubicBezTo>
                  <a:cubicBezTo>
                    <a:pt x="4014" y="14140"/>
                    <a:pt x="5894" y="14827"/>
                    <a:pt x="7415" y="14827"/>
                  </a:cubicBezTo>
                  <a:cubicBezTo>
                    <a:pt x="8881" y="14827"/>
                    <a:pt x="10013" y="14188"/>
                    <a:pt x="10013" y="14188"/>
                  </a:cubicBezTo>
                  <a:lnTo>
                    <a:pt x="12066" y="16934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4"/>
                    <a:pt x="12325" y="16844"/>
                  </a:cubicBezTo>
                  <a:lnTo>
                    <a:pt x="12203" y="13748"/>
                  </a:lnTo>
                  <a:cubicBezTo>
                    <a:pt x="12203" y="13748"/>
                    <a:pt x="19540" y="12227"/>
                    <a:pt x="17523" y="5568"/>
                  </a:cubicBezTo>
                  <a:cubicBezTo>
                    <a:pt x="16241" y="1333"/>
                    <a:pt x="13227" y="0"/>
                    <a:pt x="1049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839787" y="2645809"/>
              <a:ext cx="623798" cy="542395"/>
            </a:xfrm>
            <a:custGeom>
              <a:avLst/>
              <a:gdLst/>
              <a:ahLst/>
              <a:cxnLst/>
              <a:rect l="l" t="t" r="r" b="b"/>
              <a:pathLst>
                <a:path w="19541" h="16991" extrusionOk="0">
                  <a:moveTo>
                    <a:pt x="10494" y="0"/>
                  </a:moveTo>
                  <a:cubicBezTo>
                    <a:pt x="8932" y="0"/>
                    <a:pt x="7461" y="435"/>
                    <a:pt x="6456" y="1012"/>
                  </a:cubicBezTo>
                  <a:cubicBezTo>
                    <a:pt x="3694" y="2596"/>
                    <a:pt x="1" y="5847"/>
                    <a:pt x="2662" y="11342"/>
                  </a:cubicBezTo>
                  <a:cubicBezTo>
                    <a:pt x="4015" y="14141"/>
                    <a:pt x="5894" y="14829"/>
                    <a:pt x="7414" y="14829"/>
                  </a:cubicBezTo>
                  <a:cubicBezTo>
                    <a:pt x="8881" y="14829"/>
                    <a:pt x="10013" y="14188"/>
                    <a:pt x="10013" y="14188"/>
                  </a:cubicBezTo>
                  <a:lnTo>
                    <a:pt x="12066" y="16933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3"/>
                    <a:pt x="12323" y="16844"/>
                  </a:cubicBezTo>
                  <a:lnTo>
                    <a:pt x="12203" y="13747"/>
                  </a:lnTo>
                  <a:cubicBezTo>
                    <a:pt x="12203" y="13747"/>
                    <a:pt x="19540" y="12227"/>
                    <a:pt x="17523" y="5568"/>
                  </a:cubicBezTo>
                  <a:cubicBezTo>
                    <a:pt x="16241" y="1333"/>
                    <a:pt x="13228" y="0"/>
                    <a:pt x="10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990297" y="2721558"/>
              <a:ext cx="289537" cy="282163"/>
            </a:xfrm>
            <a:custGeom>
              <a:avLst/>
              <a:gdLst/>
              <a:ahLst/>
              <a:cxnLst/>
              <a:rect l="l" t="t" r="r" b="b"/>
              <a:pathLst>
                <a:path w="9070" h="8839" extrusionOk="0">
                  <a:moveTo>
                    <a:pt x="6869" y="0"/>
                  </a:moveTo>
                  <a:cubicBezTo>
                    <a:pt x="4288" y="1125"/>
                    <a:pt x="2536" y="3722"/>
                    <a:pt x="0" y="4924"/>
                  </a:cubicBezTo>
                  <a:cubicBezTo>
                    <a:pt x="731" y="6230"/>
                    <a:pt x="1465" y="7533"/>
                    <a:pt x="2202" y="8838"/>
                  </a:cubicBezTo>
                  <a:cubicBezTo>
                    <a:pt x="4735" y="7633"/>
                    <a:pt x="6487" y="5036"/>
                    <a:pt x="9070" y="3914"/>
                  </a:cubicBezTo>
                  <a:cubicBezTo>
                    <a:pt x="8339" y="2609"/>
                    <a:pt x="7605" y="1306"/>
                    <a:pt x="6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1018420" y="2732603"/>
              <a:ext cx="210752" cy="248485"/>
            </a:xfrm>
            <a:custGeom>
              <a:avLst/>
              <a:gdLst/>
              <a:ahLst/>
              <a:cxnLst/>
              <a:rect l="l" t="t" r="r" b="b"/>
              <a:pathLst>
                <a:path w="6602" h="7784" extrusionOk="0">
                  <a:moveTo>
                    <a:pt x="5307" y="0"/>
                  </a:moveTo>
                  <a:cubicBezTo>
                    <a:pt x="5204" y="59"/>
                    <a:pt x="5103" y="120"/>
                    <a:pt x="5003" y="182"/>
                  </a:cubicBezTo>
                  <a:cubicBezTo>
                    <a:pt x="4724" y="352"/>
                    <a:pt x="4453" y="539"/>
                    <a:pt x="4188" y="734"/>
                  </a:cubicBezTo>
                  <a:cubicBezTo>
                    <a:pt x="4091" y="804"/>
                    <a:pt x="3999" y="876"/>
                    <a:pt x="3904" y="949"/>
                  </a:cubicBezTo>
                  <a:cubicBezTo>
                    <a:pt x="3848" y="1217"/>
                    <a:pt x="3792" y="1493"/>
                    <a:pt x="3736" y="1769"/>
                  </a:cubicBezTo>
                  <a:cubicBezTo>
                    <a:pt x="3692" y="1984"/>
                    <a:pt x="3650" y="2204"/>
                    <a:pt x="3608" y="2425"/>
                  </a:cubicBezTo>
                  <a:cubicBezTo>
                    <a:pt x="3530" y="2829"/>
                    <a:pt x="3455" y="3236"/>
                    <a:pt x="3377" y="3644"/>
                  </a:cubicBezTo>
                  <a:cubicBezTo>
                    <a:pt x="3064" y="3571"/>
                    <a:pt x="2749" y="3496"/>
                    <a:pt x="2436" y="3418"/>
                  </a:cubicBezTo>
                  <a:cubicBezTo>
                    <a:pt x="2255" y="3373"/>
                    <a:pt x="2068" y="3328"/>
                    <a:pt x="1887" y="3281"/>
                  </a:cubicBezTo>
                  <a:cubicBezTo>
                    <a:pt x="1697" y="3234"/>
                    <a:pt x="1507" y="3183"/>
                    <a:pt x="1315" y="3136"/>
                  </a:cubicBezTo>
                  <a:cubicBezTo>
                    <a:pt x="1226" y="3206"/>
                    <a:pt x="1139" y="3278"/>
                    <a:pt x="1047" y="3348"/>
                  </a:cubicBezTo>
                  <a:cubicBezTo>
                    <a:pt x="799" y="3540"/>
                    <a:pt x="545" y="3727"/>
                    <a:pt x="288" y="3903"/>
                  </a:cubicBezTo>
                  <a:cubicBezTo>
                    <a:pt x="193" y="3970"/>
                    <a:pt x="99" y="4031"/>
                    <a:pt x="1" y="4090"/>
                  </a:cubicBezTo>
                  <a:cubicBezTo>
                    <a:pt x="458" y="4241"/>
                    <a:pt x="905" y="4375"/>
                    <a:pt x="1348" y="4500"/>
                  </a:cubicBezTo>
                  <a:cubicBezTo>
                    <a:pt x="1521" y="4548"/>
                    <a:pt x="1692" y="4598"/>
                    <a:pt x="1867" y="4642"/>
                  </a:cubicBezTo>
                  <a:cubicBezTo>
                    <a:pt x="2289" y="4754"/>
                    <a:pt x="2707" y="4863"/>
                    <a:pt x="3126" y="4963"/>
                  </a:cubicBezTo>
                  <a:cubicBezTo>
                    <a:pt x="3078" y="5220"/>
                    <a:pt x="3028" y="5477"/>
                    <a:pt x="2975" y="5730"/>
                  </a:cubicBezTo>
                  <a:lnTo>
                    <a:pt x="2841" y="6400"/>
                  </a:lnTo>
                  <a:cubicBezTo>
                    <a:pt x="2741" y="6871"/>
                    <a:pt x="2637" y="7335"/>
                    <a:pt x="2529" y="7784"/>
                  </a:cubicBezTo>
                  <a:cubicBezTo>
                    <a:pt x="2626" y="7717"/>
                    <a:pt x="2721" y="7647"/>
                    <a:pt x="2819" y="7577"/>
                  </a:cubicBezTo>
                  <a:cubicBezTo>
                    <a:pt x="3084" y="7388"/>
                    <a:pt x="3346" y="7181"/>
                    <a:pt x="3600" y="6972"/>
                  </a:cubicBezTo>
                  <a:cubicBezTo>
                    <a:pt x="3658" y="6927"/>
                    <a:pt x="3714" y="6877"/>
                    <a:pt x="3773" y="6830"/>
                  </a:cubicBezTo>
                  <a:cubicBezTo>
                    <a:pt x="3809" y="6802"/>
                    <a:pt x="3843" y="6774"/>
                    <a:pt x="3879" y="6740"/>
                  </a:cubicBezTo>
                  <a:cubicBezTo>
                    <a:pt x="3907" y="6595"/>
                    <a:pt x="3935" y="6445"/>
                    <a:pt x="3962" y="6294"/>
                  </a:cubicBezTo>
                  <a:cubicBezTo>
                    <a:pt x="4032" y="5940"/>
                    <a:pt x="4099" y="5580"/>
                    <a:pt x="4166" y="5220"/>
                  </a:cubicBezTo>
                  <a:cubicBezTo>
                    <a:pt x="4520" y="5304"/>
                    <a:pt x="4875" y="5393"/>
                    <a:pt x="5232" y="5479"/>
                  </a:cubicBezTo>
                  <a:lnTo>
                    <a:pt x="5316" y="5499"/>
                  </a:lnTo>
                  <a:cubicBezTo>
                    <a:pt x="5402" y="5426"/>
                    <a:pt x="5494" y="5351"/>
                    <a:pt x="5581" y="5276"/>
                  </a:cubicBezTo>
                  <a:cubicBezTo>
                    <a:pt x="5586" y="5281"/>
                    <a:pt x="5597" y="5281"/>
                    <a:pt x="5606" y="5284"/>
                  </a:cubicBezTo>
                  <a:cubicBezTo>
                    <a:pt x="5603" y="5276"/>
                    <a:pt x="5597" y="5273"/>
                    <a:pt x="5594" y="5267"/>
                  </a:cubicBezTo>
                  <a:cubicBezTo>
                    <a:pt x="5832" y="5064"/>
                    <a:pt x="6072" y="4871"/>
                    <a:pt x="6320" y="4687"/>
                  </a:cubicBezTo>
                  <a:cubicBezTo>
                    <a:pt x="6412" y="4617"/>
                    <a:pt x="6501" y="4550"/>
                    <a:pt x="6602" y="4486"/>
                  </a:cubicBezTo>
                  <a:cubicBezTo>
                    <a:pt x="6222" y="4375"/>
                    <a:pt x="5843" y="4269"/>
                    <a:pt x="5469" y="4168"/>
                  </a:cubicBezTo>
                  <a:cubicBezTo>
                    <a:pt x="5299" y="4124"/>
                    <a:pt x="5123" y="4076"/>
                    <a:pt x="4953" y="4034"/>
                  </a:cubicBezTo>
                  <a:cubicBezTo>
                    <a:pt x="4774" y="3990"/>
                    <a:pt x="4601" y="3945"/>
                    <a:pt x="4423" y="3903"/>
                  </a:cubicBezTo>
                  <a:cubicBezTo>
                    <a:pt x="4532" y="3331"/>
                    <a:pt x="4646" y="2759"/>
                    <a:pt x="4763" y="2204"/>
                  </a:cubicBezTo>
                  <a:cubicBezTo>
                    <a:pt x="4813" y="1981"/>
                    <a:pt x="4861" y="1766"/>
                    <a:pt x="4911" y="1549"/>
                  </a:cubicBezTo>
                  <a:cubicBezTo>
                    <a:pt x="5034" y="1016"/>
                    <a:pt x="5165" y="500"/>
                    <a:pt x="5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1027422" y="2738381"/>
              <a:ext cx="193099" cy="236131"/>
            </a:xfrm>
            <a:custGeom>
              <a:avLst/>
              <a:gdLst/>
              <a:ahLst/>
              <a:cxnLst/>
              <a:rect l="l" t="t" r="r" b="b"/>
              <a:pathLst>
                <a:path w="6049" h="7397" extrusionOk="0">
                  <a:moveTo>
                    <a:pt x="4718" y="1"/>
                  </a:moveTo>
                  <a:lnTo>
                    <a:pt x="4718" y="1"/>
                  </a:lnTo>
                  <a:cubicBezTo>
                    <a:pt x="4439" y="171"/>
                    <a:pt x="4171" y="355"/>
                    <a:pt x="3906" y="550"/>
                  </a:cubicBezTo>
                  <a:cubicBezTo>
                    <a:pt x="3806" y="997"/>
                    <a:pt x="3711" y="1451"/>
                    <a:pt x="3622" y="1909"/>
                  </a:cubicBezTo>
                  <a:cubicBezTo>
                    <a:pt x="3574" y="2124"/>
                    <a:pt x="3533" y="2344"/>
                    <a:pt x="3491" y="2564"/>
                  </a:cubicBezTo>
                  <a:cubicBezTo>
                    <a:pt x="3413" y="2972"/>
                    <a:pt x="3335" y="3382"/>
                    <a:pt x="3259" y="3795"/>
                  </a:cubicBezTo>
                  <a:cubicBezTo>
                    <a:pt x="2944" y="3719"/>
                    <a:pt x="2634" y="3644"/>
                    <a:pt x="2325" y="3569"/>
                  </a:cubicBezTo>
                  <a:cubicBezTo>
                    <a:pt x="2143" y="3521"/>
                    <a:pt x="1962" y="3477"/>
                    <a:pt x="1775" y="3432"/>
                  </a:cubicBezTo>
                  <a:cubicBezTo>
                    <a:pt x="1440" y="3346"/>
                    <a:pt x="1103" y="3256"/>
                    <a:pt x="762" y="3167"/>
                  </a:cubicBezTo>
                  <a:cubicBezTo>
                    <a:pt x="514" y="3359"/>
                    <a:pt x="260" y="3546"/>
                    <a:pt x="1" y="3722"/>
                  </a:cubicBezTo>
                  <a:cubicBezTo>
                    <a:pt x="450" y="3862"/>
                    <a:pt x="893" y="3987"/>
                    <a:pt x="1334" y="4104"/>
                  </a:cubicBezTo>
                  <a:cubicBezTo>
                    <a:pt x="1507" y="4152"/>
                    <a:pt x="1677" y="4196"/>
                    <a:pt x="1850" y="4241"/>
                  </a:cubicBezTo>
                  <a:cubicBezTo>
                    <a:pt x="2272" y="4350"/>
                    <a:pt x="2693" y="4453"/>
                    <a:pt x="3111" y="4556"/>
                  </a:cubicBezTo>
                  <a:cubicBezTo>
                    <a:pt x="3067" y="4810"/>
                    <a:pt x="3016" y="5064"/>
                    <a:pt x="2969" y="5315"/>
                  </a:cubicBezTo>
                  <a:cubicBezTo>
                    <a:pt x="2927" y="5541"/>
                    <a:pt x="2883" y="5770"/>
                    <a:pt x="2835" y="5993"/>
                  </a:cubicBezTo>
                  <a:cubicBezTo>
                    <a:pt x="2738" y="6470"/>
                    <a:pt x="2640" y="6936"/>
                    <a:pt x="2537" y="7396"/>
                  </a:cubicBezTo>
                  <a:cubicBezTo>
                    <a:pt x="2802" y="7207"/>
                    <a:pt x="3064" y="7000"/>
                    <a:pt x="3318" y="6791"/>
                  </a:cubicBezTo>
                  <a:cubicBezTo>
                    <a:pt x="3340" y="6679"/>
                    <a:pt x="3362" y="6565"/>
                    <a:pt x="3385" y="6448"/>
                  </a:cubicBezTo>
                  <a:cubicBezTo>
                    <a:pt x="3427" y="6233"/>
                    <a:pt x="3468" y="6013"/>
                    <a:pt x="3510" y="5792"/>
                  </a:cubicBezTo>
                  <a:cubicBezTo>
                    <a:pt x="3580" y="5435"/>
                    <a:pt x="3650" y="5067"/>
                    <a:pt x="3717" y="4704"/>
                  </a:cubicBezTo>
                  <a:cubicBezTo>
                    <a:pt x="4068" y="4788"/>
                    <a:pt x="4420" y="4872"/>
                    <a:pt x="4771" y="4961"/>
                  </a:cubicBezTo>
                  <a:cubicBezTo>
                    <a:pt x="4947" y="5005"/>
                    <a:pt x="5123" y="5047"/>
                    <a:pt x="5299" y="5092"/>
                  </a:cubicBezTo>
                  <a:cubicBezTo>
                    <a:pt x="5304" y="5095"/>
                    <a:pt x="5315" y="5095"/>
                    <a:pt x="5324" y="5100"/>
                  </a:cubicBezTo>
                  <a:cubicBezTo>
                    <a:pt x="5321" y="5092"/>
                    <a:pt x="5315" y="5089"/>
                    <a:pt x="5312" y="5081"/>
                  </a:cubicBezTo>
                  <a:cubicBezTo>
                    <a:pt x="5550" y="4883"/>
                    <a:pt x="5792" y="4690"/>
                    <a:pt x="6049" y="4509"/>
                  </a:cubicBezTo>
                  <a:cubicBezTo>
                    <a:pt x="5672" y="4400"/>
                    <a:pt x="5299" y="4300"/>
                    <a:pt x="4925" y="4205"/>
                  </a:cubicBezTo>
                  <a:cubicBezTo>
                    <a:pt x="4755" y="4160"/>
                    <a:pt x="4584" y="4118"/>
                    <a:pt x="4411" y="4076"/>
                  </a:cubicBezTo>
                  <a:cubicBezTo>
                    <a:pt x="4230" y="4032"/>
                    <a:pt x="4049" y="3990"/>
                    <a:pt x="3867" y="3945"/>
                  </a:cubicBezTo>
                  <a:cubicBezTo>
                    <a:pt x="3976" y="3373"/>
                    <a:pt x="4085" y="2804"/>
                    <a:pt x="4199" y="2246"/>
                  </a:cubicBezTo>
                  <a:cubicBezTo>
                    <a:pt x="4244" y="2023"/>
                    <a:pt x="4291" y="1803"/>
                    <a:pt x="4339" y="1582"/>
                  </a:cubicBezTo>
                  <a:cubicBezTo>
                    <a:pt x="4459" y="1038"/>
                    <a:pt x="4584" y="508"/>
                    <a:pt x="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1001246" y="2751660"/>
              <a:ext cx="262499" cy="229523"/>
            </a:xfrm>
            <a:custGeom>
              <a:avLst/>
              <a:gdLst/>
              <a:ahLst/>
              <a:cxnLst/>
              <a:rect l="l" t="t" r="r" b="b"/>
              <a:pathLst>
                <a:path w="8223" h="7190" extrusionOk="0">
                  <a:moveTo>
                    <a:pt x="7064" y="0"/>
                  </a:moveTo>
                  <a:cubicBezTo>
                    <a:pt x="7064" y="3"/>
                    <a:pt x="7059" y="3"/>
                    <a:pt x="7059" y="3"/>
                  </a:cubicBezTo>
                  <a:cubicBezTo>
                    <a:pt x="6484" y="257"/>
                    <a:pt x="5951" y="583"/>
                    <a:pt x="5441" y="949"/>
                  </a:cubicBezTo>
                  <a:cubicBezTo>
                    <a:pt x="5343" y="1019"/>
                    <a:pt x="5251" y="1091"/>
                    <a:pt x="5153" y="1164"/>
                  </a:cubicBezTo>
                  <a:cubicBezTo>
                    <a:pt x="4938" y="1325"/>
                    <a:pt x="4735" y="1493"/>
                    <a:pt x="4528" y="1663"/>
                  </a:cubicBezTo>
                  <a:cubicBezTo>
                    <a:pt x="4500" y="1607"/>
                    <a:pt x="4470" y="1549"/>
                    <a:pt x="4436" y="1493"/>
                  </a:cubicBezTo>
                  <a:cubicBezTo>
                    <a:pt x="4378" y="1387"/>
                    <a:pt x="4322" y="1281"/>
                    <a:pt x="4266" y="1175"/>
                  </a:cubicBezTo>
                  <a:cubicBezTo>
                    <a:pt x="4180" y="1016"/>
                    <a:pt x="4093" y="854"/>
                    <a:pt x="4009" y="695"/>
                  </a:cubicBezTo>
                  <a:cubicBezTo>
                    <a:pt x="3898" y="784"/>
                    <a:pt x="3786" y="876"/>
                    <a:pt x="3677" y="968"/>
                  </a:cubicBezTo>
                  <a:cubicBezTo>
                    <a:pt x="3287" y="1303"/>
                    <a:pt x="2899" y="1646"/>
                    <a:pt x="2511" y="1981"/>
                  </a:cubicBezTo>
                  <a:cubicBezTo>
                    <a:pt x="2405" y="2076"/>
                    <a:pt x="2294" y="2168"/>
                    <a:pt x="2185" y="2260"/>
                  </a:cubicBezTo>
                  <a:lnTo>
                    <a:pt x="2414" y="2690"/>
                  </a:lnTo>
                  <a:cubicBezTo>
                    <a:pt x="2475" y="2796"/>
                    <a:pt x="2534" y="2907"/>
                    <a:pt x="2592" y="3019"/>
                  </a:cubicBezTo>
                  <a:cubicBezTo>
                    <a:pt x="2631" y="3094"/>
                    <a:pt x="2670" y="3164"/>
                    <a:pt x="2707" y="3236"/>
                  </a:cubicBezTo>
                  <a:cubicBezTo>
                    <a:pt x="2523" y="3390"/>
                    <a:pt x="2338" y="3543"/>
                    <a:pt x="2149" y="3694"/>
                  </a:cubicBezTo>
                  <a:lnTo>
                    <a:pt x="1878" y="3903"/>
                  </a:lnTo>
                  <a:cubicBezTo>
                    <a:pt x="1351" y="4302"/>
                    <a:pt x="801" y="4665"/>
                    <a:pt x="204" y="4949"/>
                  </a:cubicBezTo>
                  <a:cubicBezTo>
                    <a:pt x="137" y="4983"/>
                    <a:pt x="67" y="5011"/>
                    <a:pt x="1" y="5041"/>
                  </a:cubicBezTo>
                  <a:cubicBezTo>
                    <a:pt x="70" y="5167"/>
                    <a:pt x="137" y="5292"/>
                    <a:pt x="207" y="5424"/>
                  </a:cubicBezTo>
                  <a:lnTo>
                    <a:pt x="949" y="6805"/>
                  </a:lnTo>
                  <a:lnTo>
                    <a:pt x="1158" y="7190"/>
                  </a:lnTo>
                  <a:cubicBezTo>
                    <a:pt x="1242" y="7156"/>
                    <a:pt x="1323" y="7117"/>
                    <a:pt x="1404" y="7078"/>
                  </a:cubicBezTo>
                  <a:cubicBezTo>
                    <a:pt x="2112" y="6740"/>
                    <a:pt x="2757" y="6294"/>
                    <a:pt x="3376" y="5803"/>
                  </a:cubicBezTo>
                  <a:cubicBezTo>
                    <a:pt x="3471" y="5730"/>
                    <a:pt x="3566" y="5652"/>
                    <a:pt x="3655" y="5577"/>
                  </a:cubicBezTo>
                  <a:cubicBezTo>
                    <a:pt x="3725" y="5516"/>
                    <a:pt x="3800" y="5457"/>
                    <a:pt x="3870" y="5398"/>
                  </a:cubicBezTo>
                  <a:cubicBezTo>
                    <a:pt x="3984" y="5608"/>
                    <a:pt x="4096" y="5820"/>
                    <a:pt x="4208" y="6029"/>
                  </a:cubicBezTo>
                  <a:lnTo>
                    <a:pt x="4311" y="6227"/>
                  </a:lnTo>
                  <a:cubicBezTo>
                    <a:pt x="4347" y="6199"/>
                    <a:pt x="4381" y="6171"/>
                    <a:pt x="4417" y="6141"/>
                  </a:cubicBezTo>
                  <a:cubicBezTo>
                    <a:pt x="4489" y="6079"/>
                    <a:pt x="4567" y="6015"/>
                    <a:pt x="4640" y="5954"/>
                  </a:cubicBezTo>
                  <a:cubicBezTo>
                    <a:pt x="5031" y="5619"/>
                    <a:pt x="5413" y="5276"/>
                    <a:pt x="5803" y="4941"/>
                  </a:cubicBezTo>
                  <a:cubicBezTo>
                    <a:pt x="5823" y="4927"/>
                    <a:pt x="5837" y="4913"/>
                    <a:pt x="5854" y="4899"/>
                  </a:cubicBezTo>
                  <a:cubicBezTo>
                    <a:pt x="5940" y="4827"/>
                    <a:pt x="6032" y="4748"/>
                    <a:pt x="6119" y="4676"/>
                  </a:cubicBezTo>
                  <a:cubicBezTo>
                    <a:pt x="6124" y="4679"/>
                    <a:pt x="6135" y="4679"/>
                    <a:pt x="6144" y="4684"/>
                  </a:cubicBezTo>
                  <a:cubicBezTo>
                    <a:pt x="6141" y="4676"/>
                    <a:pt x="6135" y="4673"/>
                    <a:pt x="6132" y="4665"/>
                  </a:cubicBezTo>
                  <a:cubicBezTo>
                    <a:pt x="5982" y="4386"/>
                    <a:pt x="5834" y="4107"/>
                    <a:pt x="5686" y="3825"/>
                  </a:cubicBezTo>
                  <a:cubicBezTo>
                    <a:pt x="5700" y="3811"/>
                    <a:pt x="5717" y="3797"/>
                    <a:pt x="5734" y="3783"/>
                  </a:cubicBezTo>
                  <a:cubicBezTo>
                    <a:pt x="5823" y="3711"/>
                    <a:pt x="5909" y="3638"/>
                    <a:pt x="5999" y="3568"/>
                  </a:cubicBezTo>
                  <a:cubicBezTo>
                    <a:pt x="6693" y="3013"/>
                    <a:pt x="7416" y="2511"/>
                    <a:pt x="8222" y="2151"/>
                  </a:cubicBezTo>
                  <a:cubicBezTo>
                    <a:pt x="8152" y="2026"/>
                    <a:pt x="8085" y="1897"/>
                    <a:pt x="8016" y="1772"/>
                  </a:cubicBezTo>
                  <a:lnTo>
                    <a:pt x="7274" y="391"/>
                  </a:lnTo>
                  <a:cubicBezTo>
                    <a:pt x="7248" y="341"/>
                    <a:pt x="7221" y="296"/>
                    <a:pt x="7195" y="249"/>
                  </a:cubicBezTo>
                  <a:cubicBezTo>
                    <a:pt x="7154" y="165"/>
                    <a:pt x="7109" y="84"/>
                    <a:pt x="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1007758" y="2764110"/>
              <a:ext cx="250368" cy="204783"/>
            </a:xfrm>
            <a:custGeom>
              <a:avLst/>
              <a:gdLst/>
              <a:ahLst/>
              <a:cxnLst/>
              <a:rect l="l" t="t" r="r" b="b"/>
              <a:pathLst>
                <a:path w="7843" h="6415" extrusionOk="0">
                  <a:moveTo>
                    <a:pt x="7072" y="1"/>
                  </a:moveTo>
                  <a:cubicBezTo>
                    <a:pt x="6361" y="310"/>
                    <a:pt x="5711" y="737"/>
                    <a:pt x="5092" y="1212"/>
                  </a:cubicBezTo>
                  <a:cubicBezTo>
                    <a:pt x="4994" y="1284"/>
                    <a:pt x="4899" y="1357"/>
                    <a:pt x="4804" y="1435"/>
                  </a:cubicBezTo>
                  <a:cubicBezTo>
                    <a:pt x="4603" y="1597"/>
                    <a:pt x="4400" y="1764"/>
                    <a:pt x="4202" y="1937"/>
                  </a:cubicBezTo>
                  <a:cubicBezTo>
                    <a:pt x="4171" y="1873"/>
                    <a:pt x="4135" y="1814"/>
                    <a:pt x="4104" y="1750"/>
                  </a:cubicBezTo>
                  <a:cubicBezTo>
                    <a:pt x="4045" y="1647"/>
                    <a:pt x="3990" y="1538"/>
                    <a:pt x="3934" y="1435"/>
                  </a:cubicBezTo>
                  <a:lnTo>
                    <a:pt x="3473" y="576"/>
                  </a:lnTo>
                  <a:cubicBezTo>
                    <a:pt x="3083" y="910"/>
                    <a:pt x="2695" y="1253"/>
                    <a:pt x="2307" y="1588"/>
                  </a:cubicBezTo>
                  <a:cubicBezTo>
                    <a:pt x="2458" y="1870"/>
                    <a:pt x="2609" y="2149"/>
                    <a:pt x="2759" y="2431"/>
                  </a:cubicBezTo>
                  <a:cubicBezTo>
                    <a:pt x="2818" y="2540"/>
                    <a:pt x="2876" y="2651"/>
                    <a:pt x="2935" y="2763"/>
                  </a:cubicBezTo>
                  <a:cubicBezTo>
                    <a:pt x="2971" y="2824"/>
                    <a:pt x="3002" y="2888"/>
                    <a:pt x="3038" y="2950"/>
                  </a:cubicBezTo>
                  <a:cubicBezTo>
                    <a:pt x="2846" y="3117"/>
                    <a:pt x="2656" y="3279"/>
                    <a:pt x="2461" y="3438"/>
                  </a:cubicBezTo>
                  <a:cubicBezTo>
                    <a:pt x="2372" y="3513"/>
                    <a:pt x="2285" y="3583"/>
                    <a:pt x="2193" y="3655"/>
                  </a:cubicBezTo>
                  <a:cubicBezTo>
                    <a:pt x="1568" y="4149"/>
                    <a:pt x="921" y="4601"/>
                    <a:pt x="209" y="4939"/>
                  </a:cubicBezTo>
                  <a:lnTo>
                    <a:pt x="0" y="5034"/>
                  </a:lnTo>
                  <a:lnTo>
                    <a:pt x="742" y="6415"/>
                  </a:lnTo>
                  <a:cubicBezTo>
                    <a:pt x="823" y="6378"/>
                    <a:pt x="904" y="6345"/>
                    <a:pt x="979" y="6306"/>
                  </a:cubicBezTo>
                  <a:cubicBezTo>
                    <a:pt x="1825" y="5904"/>
                    <a:pt x="2578" y="5346"/>
                    <a:pt x="3306" y="4743"/>
                  </a:cubicBezTo>
                  <a:cubicBezTo>
                    <a:pt x="3395" y="4671"/>
                    <a:pt x="3490" y="4590"/>
                    <a:pt x="3582" y="4512"/>
                  </a:cubicBezTo>
                  <a:cubicBezTo>
                    <a:pt x="3646" y="4456"/>
                    <a:pt x="3713" y="4398"/>
                    <a:pt x="3780" y="4342"/>
                  </a:cubicBezTo>
                  <a:cubicBezTo>
                    <a:pt x="3895" y="4557"/>
                    <a:pt x="4012" y="4771"/>
                    <a:pt x="4126" y="4986"/>
                  </a:cubicBezTo>
                  <a:cubicBezTo>
                    <a:pt x="4185" y="5092"/>
                    <a:pt x="4241" y="5201"/>
                    <a:pt x="4296" y="5304"/>
                  </a:cubicBezTo>
                  <a:cubicBezTo>
                    <a:pt x="4341" y="5391"/>
                    <a:pt x="4389" y="5474"/>
                    <a:pt x="4433" y="5564"/>
                  </a:cubicBezTo>
                  <a:cubicBezTo>
                    <a:pt x="4824" y="5229"/>
                    <a:pt x="5206" y="4886"/>
                    <a:pt x="5597" y="4551"/>
                  </a:cubicBezTo>
                  <a:lnTo>
                    <a:pt x="5566" y="4487"/>
                  </a:lnTo>
                  <a:lnTo>
                    <a:pt x="5387" y="4155"/>
                  </a:lnTo>
                  <a:cubicBezTo>
                    <a:pt x="5239" y="3879"/>
                    <a:pt x="5092" y="3602"/>
                    <a:pt x="4946" y="3326"/>
                  </a:cubicBezTo>
                  <a:cubicBezTo>
                    <a:pt x="4969" y="3309"/>
                    <a:pt x="4994" y="3290"/>
                    <a:pt x="5019" y="3268"/>
                  </a:cubicBezTo>
                  <a:cubicBezTo>
                    <a:pt x="5103" y="3195"/>
                    <a:pt x="5192" y="3117"/>
                    <a:pt x="5278" y="3044"/>
                  </a:cubicBezTo>
                  <a:cubicBezTo>
                    <a:pt x="6068" y="2392"/>
                    <a:pt x="6888" y="1792"/>
                    <a:pt x="7814" y="1382"/>
                  </a:cubicBezTo>
                  <a:cubicBezTo>
                    <a:pt x="7823" y="1373"/>
                    <a:pt x="7831" y="1371"/>
                    <a:pt x="7842" y="1368"/>
                  </a:cubicBezTo>
                  <a:cubicBezTo>
                    <a:pt x="7588" y="910"/>
                    <a:pt x="7329" y="458"/>
                    <a:pt x="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983626" y="2872674"/>
              <a:ext cx="121497" cy="206826"/>
            </a:xfrm>
            <a:custGeom>
              <a:avLst/>
              <a:gdLst/>
              <a:ahLst/>
              <a:cxnLst/>
              <a:rect l="l" t="t" r="r" b="b"/>
              <a:pathLst>
                <a:path w="3806" h="6479" extrusionOk="0">
                  <a:moveTo>
                    <a:pt x="211" y="1"/>
                  </a:moveTo>
                  <a:cubicBezTo>
                    <a:pt x="180" y="1"/>
                    <a:pt x="149" y="8"/>
                    <a:pt x="120" y="23"/>
                  </a:cubicBezTo>
                  <a:cubicBezTo>
                    <a:pt x="31" y="76"/>
                    <a:pt x="0" y="187"/>
                    <a:pt x="48" y="280"/>
                  </a:cubicBezTo>
                  <a:lnTo>
                    <a:pt x="3426" y="6381"/>
                  </a:lnTo>
                  <a:cubicBezTo>
                    <a:pt x="3462" y="6445"/>
                    <a:pt x="3524" y="6478"/>
                    <a:pt x="3591" y="6478"/>
                  </a:cubicBezTo>
                  <a:cubicBezTo>
                    <a:pt x="3619" y="6478"/>
                    <a:pt x="3655" y="6473"/>
                    <a:pt x="3683" y="6453"/>
                  </a:cubicBezTo>
                  <a:cubicBezTo>
                    <a:pt x="3772" y="6403"/>
                    <a:pt x="3805" y="6289"/>
                    <a:pt x="3755" y="6199"/>
                  </a:cubicBezTo>
                  <a:lnTo>
                    <a:pt x="377" y="95"/>
                  </a:lnTo>
                  <a:cubicBezTo>
                    <a:pt x="341" y="34"/>
                    <a:pt x="27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15"/>
          <p:cNvGrpSpPr/>
          <p:nvPr/>
        </p:nvGrpSpPr>
        <p:grpSpPr>
          <a:xfrm>
            <a:off x="7848384" y="320595"/>
            <a:ext cx="692590" cy="709349"/>
            <a:chOff x="1434772" y="2029533"/>
            <a:chExt cx="692590" cy="709349"/>
          </a:xfrm>
        </p:grpSpPr>
        <p:sp>
          <p:nvSpPr>
            <p:cNvPr id="588" name="Google Shape;588;p15"/>
            <p:cNvSpPr/>
            <p:nvPr/>
          </p:nvSpPr>
          <p:spPr>
            <a:xfrm>
              <a:off x="1450605" y="2051431"/>
              <a:ext cx="676757" cy="687451"/>
            </a:xfrm>
            <a:custGeom>
              <a:avLst/>
              <a:gdLst/>
              <a:ahLst/>
              <a:cxnLst/>
              <a:rect l="l" t="t" r="r" b="b"/>
              <a:pathLst>
                <a:path w="21200" h="21535" extrusionOk="0">
                  <a:moveTo>
                    <a:pt x="11523" y="0"/>
                  </a:moveTo>
                  <a:cubicBezTo>
                    <a:pt x="10808" y="0"/>
                    <a:pt x="10139" y="73"/>
                    <a:pt x="9556" y="204"/>
                  </a:cubicBezTo>
                  <a:cubicBezTo>
                    <a:pt x="5645" y="1077"/>
                    <a:pt x="1" y="3602"/>
                    <a:pt x="1145" y="11198"/>
                  </a:cubicBezTo>
                  <a:cubicBezTo>
                    <a:pt x="1974" y="16705"/>
                    <a:pt x="5689" y="17461"/>
                    <a:pt x="7666" y="17461"/>
                  </a:cubicBezTo>
                  <a:cubicBezTo>
                    <a:pt x="8415" y="17461"/>
                    <a:pt x="8914" y="17353"/>
                    <a:pt x="8914" y="17353"/>
                  </a:cubicBezTo>
                  <a:lnTo>
                    <a:pt x="10357" y="21417"/>
                  </a:lnTo>
                  <a:cubicBezTo>
                    <a:pt x="10385" y="21496"/>
                    <a:pt x="10455" y="21535"/>
                    <a:pt x="10526" y="21535"/>
                  </a:cubicBezTo>
                  <a:cubicBezTo>
                    <a:pt x="10601" y="21535"/>
                    <a:pt x="10675" y="21491"/>
                    <a:pt x="10700" y="21403"/>
                  </a:cubicBezTo>
                  <a:lnTo>
                    <a:pt x="11710" y="17640"/>
                  </a:lnTo>
                  <a:cubicBezTo>
                    <a:pt x="11710" y="17640"/>
                    <a:pt x="11986" y="17667"/>
                    <a:pt x="12445" y="17667"/>
                  </a:cubicBezTo>
                  <a:cubicBezTo>
                    <a:pt x="14656" y="17667"/>
                    <a:pt x="21097" y="17045"/>
                    <a:pt x="21147" y="9803"/>
                  </a:cubicBezTo>
                  <a:cubicBezTo>
                    <a:pt x="21200" y="2363"/>
                    <a:pt x="15602" y="0"/>
                    <a:pt x="1152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34772" y="2029533"/>
              <a:ext cx="676821" cy="687419"/>
            </a:xfrm>
            <a:custGeom>
              <a:avLst/>
              <a:gdLst/>
              <a:ahLst/>
              <a:cxnLst/>
              <a:rect l="l" t="t" r="r" b="b"/>
              <a:pathLst>
                <a:path w="21202" h="21534" extrusionOk="0">
                  <a:moveTo>
                    <a:pt x="11523" y="0"/>
                  </a:moveTo>
                  <a:cubicBezTo>
                    <a:pt x="10807" y="0"/>
                    <a:pt x="10139" y="73"/>
                    <a:pt x="9555" y="204"/>
                  </a:cubicBezTo>
                  <a:cubicBezTo>
                    <a:pt x="5647" y="1077"/>
                    <a:pt x="0" y="3602"/>
                    <a:pt x="1144" y="11198"/>
                  </a:cubicBezTo>
                  <a:cubicBezTo>
                    <a:pt x="1974" y="16705"/>
                    <a:pt x="5688" y="17461"/>
                    <a:pt x="7666" y="17461"/>
                  </a:cubicBezTo>
                  <a:cubicBezTo>
                    <a:pt x="8414" y="17461"/>
                    <a:pt x="8914" y="17352"/>
                    <a:pt x="8914" y="17352"/>
                  </a:cubicBezTo>
                  <a:lnTo>
                    <a:pt x="10359" y="21414"/>
                  </a:lnTo>
                  <a:cubicBezTo>
                    <a:pt x="10387" y="21494"/>
                    <a:pt x="10458" y="21534"/>
                    <a:pt x="10528" y="21534"/>
                  </a:cubicBezTo>
                  <a:cubicBezTo>
                    <a:pt x="10602" y="21534"/>
                    <a:pt x="10676" y="21489"/>
                    <a:pt x="10699" y="21400"/>
                  </a:cubicBezTo>
                  <a:lnTo>
                    <a:pt x="11712" y="17640"/>
                  </a:lnTo>
                  <a:cubicBezTo>
                    <a:pt x="11712" y="17640"/>
                    <a:pt x="11988" y="17666"/>
                    <a:pt x="12447" y="17666"/>
                  </a:cubicBezTo>
                  <a:cubicBezTo>
                    <a:pt x="14658" y="17666"/>
                    <a:pt x="21098" y="17044"/>
                    <a:pt x="21147" y="9803"/>
                  </a:cubicBezTo>
                  <a:cubicBezTo>
                    <a:pt x="21201" y="2362"/>
                    <a:pt x="15602" y="0"/>
                    <a:pt x="11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587771" y="2099952"/>
              <a:ext cx="376654" cy="192652"/>
            </a:xfrm>
            <a:custGeom>
              <a:avLst/>
              <a:gdLst/>
              <a:ahLst/>
              <a:cxnLst/>
              <a:rect l="l" t="t" r="r" b="b"/>
              <a:pathLst>
                <a:path w="11799" h="6035" extrusionOk="0">
                  <a:moveTo>
                    <a:pt x="5887" y="1"/>
                  </a:moveTo>
                  <a:cubicBezTo>
                    <a:pt x="1836" y="26"/>
                    <a:pt x="265" y="3862"/>
                    <a:pt x="0" y="5887"/>
                  </a:cubicBezTo>
                  <a:lnTo>
                    <a:pt x="1108" y="6035"/>
                  </a:lnTo>
                  <a:cubicBezTo>
                    <a:pt x="1136" y="5831"/>
                    <a:pt x="1813" y="1144"/>
                    <a:pt x="5892" y="1122"/>
                  </a:cubicBezTo>
                  <a:lnTo>
                    <a:pt x="5923" y="1122"/>
                  </a:lnTo>
                  <a:cubicBezTo>
                    <a:pt x="9974" y="1122"/>
                    <a:pt x="10663" y="5773"/>
                    <a:pt x="10691" y="5971"/>
                  </a:cubicBezTo>
                  <a:lnTo>
                    <a:pt x="11798" y="5823"/>
                  </a:lnTo>
                  <a:cubicBezTo>
                    <a:pt x="11528" y="3806"/>
                    <a:pt x="9951" y="1"/>
                    <a:pt x="5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28365" y="2316635"/>
              <a:ext cx="71091" cy="111378"/>
            </a:xfrm>
            <a:custGeom>
              <a:avLst/>
              <a:gdLst/>
              <a:ahLst/>
              <a:cxnLst/>
              <a:rect l="l" t="t" r="r" b="b"/>
              <a:pathLst>
                <a:path w="2227" h="3489" extrusionOk="0">
                  <a:moveTo>
                    <a:pt x="1067" y="1"/>
                  </a:moveTo>
                  <a:cubicBezTo>
                    <a:pt x="1028" y="1"/>
                    <a:pt x="988" y="5"/>
                    <a:pt x="946" y="14"/>
                  </a:cubicBezTo>
                  <a:cubicBezTo>
                    <a:pt x="614" y="84"/>
                    <a:pt x="307" y="324"/>
                    <a:pt x="165" y="631"/>
                  </a:cubicBezTo>
                  <a:cubicBezTo>
                    <a:pt x="0" y="982"/>
                    <a:pt x="20" y="1395"/>
                    <a:pt x="98" y="1774"/>
                  </a:cubicBezTo>
                  <a:cubicBezTo>
                    <a:pt x="187" y="2176"/>
                    <a:pt x="343" y="2558"/>
                    <a:pt x="558" y="2904"/>
                  </a:cubicBezTo>
                  <a:cubicBezTo>
                    <a:pt x="743" y="3198"/>
                    <a:pt x="1035" y="3488"/>
                    <a:pt x="1369" y="3488"/>
                  </a:cubicBezTo>
                  <a:cubicBezTo>
                    <a:pt x="1402" y="3488"/>
                    <a:pt x="1436" y="3485"/>
                    <a:pt x="1471" y="3479"/>
                  </a:cubicBezTo>
                  <a:cubicBezTo>
                    <a:pt x="1856" y="3409"/>
                    <a:pt x="2051" y="2977"/>
                    <a:pt x="2115" y="2592"/>
                  </a:cubicBezTo>
                  <a:cubicBezTo>
                    <a:pt x="2227" y="1889"/>
                    <a:pt x="2090" y="1147"/>
                    <a:pt x="1738" y="530"/>
                  </a:cubicBezTo>
                  <a:cubicBezTo>
                    <a:pt x="1588" y="263"/>
                    <a:pt x="1369" y="1"/>
                    <a:pt x="1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550008" y="2261889"/>
              <a:ext cx="149014" cy="210401"/>
            </a:xfrm>
            <a:custGeom>
              <a:avLst/>
              <a:gdLst/>
              <a:ahLst/>
              <a:cxnLst/>
              <a:rect l="l" t="t" r="r" b="b"/>
              <a:pathLst>
                <a:path w="4668" h="6591" extrusionOk="0">
                  <a:moveTo>
                    <a:pt x="1892" y="0"/>
                  </a:moveTo>
                  <a:cubicBezTo>
                    <a:pt x="1856" y="0"/>
                    <a:pt x="1820" y="2"/>
                    <a:pt x="1786" y="5"/>
                  </a:cubicBezTo>
                  <a:cubicBezTo>
                    <a:pt x="1024" y="75"/>
                    <a:pt x="424" y="744"/>
                    <a:pt x="212" y="1478"/>
                  </a:cubicBezTo>
                  <a:cubicBezTo>
                    <a:pt x="0" y="2206"/>
                    <a:pt x="101" y="2996"/>
                    <a:pt x="237" y="3743"/>
                  </a:cubicBezTo>
                  <a:cubicBezTo>
                    <a:pt x="374" y="4491"/>
                    <a:pt x="558" y="5269"/>
                    <a:pt x="1046" y="5858"/>
                  </a:cubicBezTo>
                  <a:cubicBezTo>
                    <a:pt x="1397" y="6290"/>
                    <a:pt x="1957" y="6590"/>
                    <a:pt x="2501" y="6590"/>
                  </a:cubicBezTo>
                  <a:cubicBezTo>
                    <a:pt x="2701" y="6590"/>
                    <a:pt x="2899" y="6550"/>
                    <a:pt x="3083" y="6461"/>
                  </a:cubicBezTo>
                  <a:cubicBezTo>
                    <a:pt x="3306" y="6352"/>
                    <a:pt x="3487" y="6190"/>
                    <a:pt x="3630" y="5995"/>
                  </a:cubicBezTo>
                  <a:cubicBezTo>
                    <a:pt x="3881" y="5654"/>
                    <a:pt x="4031" y="5222"/>
                    <a:pt x="4132" y="4812"/>
                  </a:cubicBezTo>
                  <a:cubicBezTo>
                    <a:pt x="4369" y="3824"/>
                    <a:pt x="4668" y="2262"/>
                    <a:pt x="4188" y="1302"/>
                  </a:cubicBezTo>
                  <a:cubicBezTo>
                    <a:pt x="4059" y="1046"/>
                    <a:pt x="3797" y="792"/>
                    <a:pt x="3487" y="577"/>
                  </a:cubicBezTo>
                  <a:cubicBezTo>
                    <a:pt x="2989" y="238"/>
                    <a:pt x="2354" y="0"/>
                    <a:pt x="1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640378" y="2280276"/>
              <a:ext cx="58450" cy="172988"/>
            </a:xfrm>
            <a:custGeom>
              <a:avLst/>
              <a:gdLst/>
              <a:ahLst/>
              <a:cxnLst/>
              <a:rect l="l" t="t" r="r" b="b"/>
              <a:pathLst>
                <a:path w="1831" h="5419" extrusionOk="0">
                  <a:moveTo>
                    <a:pt x="648" y="1"/>
                  </a:moveTo>
                  <a:cubicBezTo>
                    <a:pt x="453" y="205"/>
                    <a:pt x="311" y="484"/>
                    <a:pt x="230" y="690"/>
                  </a:cubicBezTo>
                  <a:cubicBezTo>
                    <a:pt x="90" y="1061"/>
                    <a:pt x="46" y="1466"/>
                    <a:pt x="26" y="1864"/>
                  </a:cubicBezTo>
                  <a:cubicBezTo>
                    <a:pt x="1" y="2467"/>
                    <a:pt x="18" y="3070"/>
                    <a:pt x="90" y="3669"/>
                  </a:cubicBezTo>
                  <a:cubicBezTo>
                    <a:pt x="146" y="4107"/>
                    <a:pt x="227" y="4545"/>
                    <a:pt x="430" y="4933"/>
                  </a:cubicBezTo>
                  <a:cubicBezTo>
                    <a:pt x="528" y="5112"/>
                    <a:pt x="654" y="5282"/>
                    <a:pt x="799" y="5419"/>
                  </a:cubicBezTo>
                  <a:cubicBezTo>
                    <a:pt x="1050" y="5078"/>
                    <a:pt x="1200" y="4646"/>
                    <a:pt x="1295" y="4236"/>
                  </a:cubicBezTo>
                  <a:cubicBezTo>
                    <a:pt x="1532" y="3248"/>
                    <a:pt x="1831" y="1686"/>
                    <a:pt x="1351" y="726"/>
                  </a:cubicBezTo>
                  <a:cubicBezTo>
                    <a:pt x="1220" y="470"/>
                    <a:pt x="961" y="216"/>
                    <a:pt x="648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635685" y="2460632"/>
              <a:ext cx="8906" cy="10981"/>
            </a:xfrm>
            <a:custGeom>
              <a:avLst/>
              <a:gdLst/>
              <a:ahLst/>
              <a:cxnLst/>
              <a:rect l="l" t="t" r="r" b="b"/>
              <a:pathLst>
                <a:path w="279" h="344" extrusionOk="0">
                  <a:moveTo>
                    <a:pt x="176" y="0"/>
                  </a:moveTo>
                  <a:lnTo>
                    <a:pt x="0" y="67"/>
                  </a:lnTo>
                  <a:cubicBezTo>
                    <a:pt x="36" y="159"/>
                    <a:pt x="70" y="249"/>
                    <a:pt x="109" y="343"/>
                  </a:cubicBezTo>
                  <a:lnTo>
                    <a:pt x="279" y="27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613404" y="2297929"/>
              <a:ext cx="22218" cy="148408"/>
            </a:xfrm>
            <a:custGeom>
              <a:avLst/>
              <a:gdLst/>
              <a:ahLst/>
              <a:cxnLst/>
              <a:rect l="l" t="t" r="r" b="b"/>
              <a:pathLst>
                <a:path w="696" h="4649" extrusionOk="0">
                  <a:moveTo>
                    <a:pt x="229" y="0"/>
                  </a:moveTo>
                  <a:cubicBezTo>
                    <a:pt x="179" y="165"/>
                    <a:pt x="137" y="338"/>
                    <a:pt x="107" y="514"/>
                  </a:cubicBezTo>
                  <a:lnTo>
                    <a:pt x="291" y="547"/>
                  </a:lnTo>
                  <a:cubicBezTo>
                    <a:pt x="321" y="380"/>
                    <a:pt x="363" y="212"/>
                    <a:pt x="411" y="53"/>
                  </a:cubicBezTo>
                  <a:lnTo>
                    <a:pt x="229" y="0"/>
                  </a:lnTo>
                  <a:close/>
                  <a:moveTo>
                    <a:pt x="34" y="1038"/>
                  </a:moveTo>
                  <a:cubicBezTo>
                    <a:pt x="15" y="1211"/>
                    <a:pt x="3" y="1384"/>
                    <a:pt x="1" y="1563"/>
                  </a:cubicBezTo>
                  <a:lnTo>
                    <a:pt x="190" y="1565"/>
                  </a:lnTo>
                  <a:cubicBezTo>
                    <a:pt x="193" y="1392"/>
                    <a:pt x="204" y="1219"/>
                    <a:pt x="218" y="1058"/>
                  </a:cubicBezTo>
                  <a:lnTo>
                    <a:pt x="34" y="1038"/>
                  </a:lnTo>
                  <a:close/>
                  <a:moveTo>
                    <a:pt x="201" y="2073"/>
                  </a:moveTo>
                  <a:lnTo>
                    <a:pt x="12" y="2084"/>
                  </a:lnTo>
                  <a:cubicBezTo>
                    <a:pt x="20" y="2257"/>
                    <a:pt x="34" y="2433"/>
                    <a:pt x="54" y="2609"/>
                  </a:cubicBezTo>
                  <a:lnTo>
                    <a:pt x="243" y="2584"/>
                  </a:lnTo>
                  <a:cubicBezTo>
                    <a:pt x="224" y="2413"/>
                    <a:pt x="210" y="2243"/>
                    <a:pt x="201" y="2073"/>
                  </a:cubicBezTo>
                  <a:close/>
                  <a:moveTo>
                    <a:pt x="316" y="3097"/>
                  </a:moveTo>
                  <a:lnTo>
                    <a:pt x="132" y="3128"/>
                  </a:lnTo>
                  <a:cubicBezTo>
                    <a:pt x="160" y="3295"/>
                    <a:pt x="196" y="3471"/>
                    <a:pt x="235" y="3641"/>
                  </a:cubicBezTo>
                  <a:lnTo>
                    <a:pt x="416" y="3599"/>
                  </a:lnTo>
                  <a:cubicBezTo>
                    <a:pt x="377" y="3432"/>
                    <a:pt x="344" y="3262"/>
                    <a:pt x="316" y="3097"/>
                  </a:cubicBezTo>
                  <a:close/>
                  <a:moveTo>
                    <a:pt x="545" y="4101"/>
                  </a:moveTo>
                  <a:lnTo>
                    <a:pt x="363" y="4149"/>
                  </a:lnTo>
                  <a:cubicBezTo>
                    <a:pt x="411" y="4311"/>
                    <a:pt x="461" y="4478"/>
                    <a:pt x="517" y="4648"/>
                  </a:cubicBezTo>
                  <a:lnTo>
                    <a:pt x="695" y="4592"/>
                  </a:lnTo>
                  <a:cubicBezTo>
                    <a:pt x="639" y="4425"/>
                    <a:pt x="592" y="4260"/>
                    <a:pt x="545" y="4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629716" y="2266039"/>
              <a:ext cx="9545" cy="11077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40" y="1"/>
                  </a:moveTo>
                  <a:cubicBezTo>
                    <a:pt x="95" y="79"/>
                    <a:pt x="45" y="168"/>
                    <a:pt x="0" y="266"/>
                  </a:cubicBezTo>
                  <a:lnTo>
                    <a:pt x="167" y="346"/>
                  </a:lnTo>
                  <a:cubicBezTo>
                    <a:pt x="212" y="252"/>
                    <a:pt x="257" y="165"/>
                    <a:pt x="299" y="95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955634" y="2314113"/>
              <a:ext cx="70740" cy="111537"/>
            </a:xfrm>
            <a:custGeom>
              <a:avLst/>
              <a:gdLst/>
              <a:ahLst/>
              <a:cxnLst/>
              <a:rect l="l" t="t" r="r" b="b"/>
              <a:pathLst>
                <a:path w="2216" h="3494" extrusionOk="0">
                  <a:moveTo>
                    <a:pt x="1143" y="0"/>
                  </a:moveTo>
                  <a:cubicBezTo>
                    <a:pt x="838" y="0"/>
                    <a:pt x="622" y="268"/>
                    <a:pt x="472" y="539"/>
                  </a:cubicBezTo>
                  <a:cubicBezTo>
                    <a:pt x="126" y="1159"/>
                    <a:pt x="1" y="1904"/>
                    <a:pt x="118" y="2604"/>
                  </a:cubicBezTo>
                  <a:cubicBezTo>
                    <a:pt x="182" y="2992"/>
                    <a:pt x="389" y="3419"/>
                    <a:pt x="774" y="3485"/>
                  </a:cubicBezTo>
                  <a:cubicBezTo>
                    <a:pt x="806" y="3491"/>
                    <a:pt x="838" y="3494"/>
                    <a:pt x="869" y="3494"/>
                  </a:cubicBezTo>
                  <a:cubicBezTo>
                    <a:pt x="1206" y="3494"/>
                    <a:pt x="1496" y="3195"/>
                    <a:pt x="1677" y="2900"/>
                  </a:cubicBezTo>
                  <a:cubicBezTo>
                    <a:pt x="1889" y="2551"/>
                    <a:pt x="2040" y="2163"/>
                    <a:pt x="2124" y="1764"/>
                  </a:cubicBezTo>
                  <a:cubicBezTo>
                    <a:pt x="2205" y="1382"/>
                    <a:pt x="2216" y="972"/>
                    <a:pt x="2048" y="620"/>
                  </a:cubicBezTo>
                  <a:cubicBezTo>
                    <a:pt x="1901" y="313"/>
                    <a:pt x="1591" y="79"/>
                    <a:pt x="1256" y="12"/>
                  </a:cubicBezTo>
                  <a:cubicBezTo>
                    <a:pt x="1217" y="4"/>
                    <a:pt x="1180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1854124" y="2259878"/>
              <a:ext cx="149110" cy="210625"/>
            </a:xfrm>
            <a:custGeom>
              <a:avLst/>
              <a:gdLst/>
              <a:ahLst/>
              <a:cxnLst/>
              <a:rect l="l" t="t" r="r" b="b"/>
              <a:pathLst>
                <a:path w="4671" h="6598" extrusionOk="0">
                  <a:moveTo>
                    <a:pt x="2765" y="0"/>
                  </a:moveTo>
                  <a:cubicBezTo>
                    <a:pt x="2301" y="0"/>
                    <a:pt x="1660" y="245"/>
                    <a:pt x="1161" y="595"/>
                  </a:cubicBezTo>
                  <a:cubicBezTo>
                    <a:pt x="851" y="810"/>
                    <a:pt x="597" y="1070"/>
                    <a:pt x="466" y="1332"/>
                  </a:cubicBezTo>
                  <a:cubicBezTo>
                    <a:pt x="0" y="2294"/>
                    <a:pt x="318" y="3857"/>
                    <a:pt x="564" y="4836"/>
                  </a:cubicBezTo>
                  <a:cubicBezTo>
                    <a:pt x="670" y="5251"/>
                    <a:pt x="826" y="5681"/>
                    <a:pt x="1080" y="6016"/>
                  </a:cubicBezTo>
                  <a:cubicBezTo>
                    <a:pt x="1228" y="6211"/>
                    <a:pt x="1412" y="6370"/>
                    <a:pt x="1635" y="6473"/>
                  </a:cubicBezTo>
                  <a:cubicBezTo>
                    <a:pt x="1816" y="6559"/>
                    <a:pt x="2009" y="6598"/>
                    <a:pt x="2203" y="6598"/>
                  </a:cubicBezTo>
                  <a:cubicBezTo>
                    <a:pt x="2751" y="6598"/>
                    <a:pt x="3312" y="6289"/>
                    <a:pt x="3666" y="5846"/>
                  </a:cubicBezTo>
                  <a:cubicBezTo>
                    <a:pt x="4146" y="5251"/>
                    <a:pt x="4325" y="4473"/>
                    <a:pt x="4450" y="3723"/>
                  </a:cubicBezTo>
                  <a:cubicBezTo>
                    <a:pt x="4578" y="2969"/>
                    <a:pt x="4670" y="2185"/>
                    <a:pt x="4447" y="1457"/>
                  </a:cubicBezTo>
                  <a:cubicBezTo>
                    <a:pt x="4227" y="724"/>
                    <a:pt x="3616" y="62"/>
                    <a:pt x="2857" y="4"/>
                  </a:cubicBezTo>
                  <a:cubicBezTo>
                    <a:pt x="2827" y="2"/>
                    <a:pt x="2796" y="0"/>
                    <a:pt x="2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1854124" y="2278872"/>
              <a:ext cx="58993" cy="173052"/>
            </a:xfrm>
            <a:custGeom>
              <a:avLst/>
              <a:gdLst/>
              <a:ahLst/>
              <a:cxnLst/>
              <a:rect l="l" t="t" r="r" b="b"/>
              <a:pathLst>
                <a:path w="1848" h="5421" extrusionOk="0">
                  <a:moveTo>
                    <a:pt x="1161" y="0"/>
                  </a:moveTo>
                  <a:cubicBezTo>
                    <a:pt x="851" y="215"/>
                    <a:pt x="597" y="475"/>
                    <a:pt x="466" y="737"/>
                  </a:cubicBezTo>
                  <a:cubicBezTo>
                    <a:pt x="0" y="1699"/>
                    <a:pt x="318" y="3262"/>
                    <a:pt x="564" y="4241"/>
                  </a:cubicBezTo>
                  <a:cubicBezTo>
                    <a:pt x="670" y="4656"/>
                    <a:pt x="826" y="5086"/>
                    <a:pt x="1080" y="5421"/>
                  </a:cubicBezTo>
                  <a:cubicBezTo>
                    <a:pt x="1228" y="5281"/>
                    <a:pt x="1351" y="5108"/>
                    <a:pt x="1443" y="4927"/>
                  </a:cubicBezTo>
                  <a:cubicBezTo>
                    <a:pt x="1644" y="4536"/>
                    <a:pt x="1719" y="4098"/>
                    <a:pt x="1769" y="3663"/>
                  </a:cubicBezTo>
                  <a:cubicBezTo>
                    <a:pt x="1833" y="3063"/>
                    <a:pt x="1847" y="2455"/>
                    <a:pt x="1811" y="1855"/>
                  </a:cubicBezTo>
                  <a:cubicBezTo>
                    <a:pt x="1786" y="1457"/>
                    <a:pt x="1736" y="1052"/>
                    <a:pt x="1591" y="684"/>
                  </a:cubicBezTo>
                  <a:cubicBezTo>
                    <a:pt x="1510" y="477"/>
                    <a:pt x="1359" y="198"/>
                    <a:pt x="1161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1912987" y="2264443"/>
              <a:ext cx="9736" cy="10981"/>
            </a:xfrm>
            <a:custGeom>
              <a:avLst/>
              <a:gdLst/>
              <a:ahLst/>
              <a:cxnLst/>
              <a:rect l="l" t="t" r="r" b="b"/>
              <a:pathLst>
                <a:path w="305" h="344" extrusionOk="0">
                  <a:moveTo>
                    <a:pt x="162" y="0"/>
                  </a:moveTo>
                  <a:lnTo>
                    <a:pt x="0" y="92"/>
                  </a:lnTo>
                  <a:cubicBezTo>
                    <a:pt x="45" y="168"/>
                    <a:pt x="92" y="251"/>
                    <a:pt x="137" y="343"/>
                  </a:cubicBezTo>
                  <a:lnTo>
                    <a:pt x="305" y="265"/>
                  </a:lnTo>
                  <a:cubicBezTo>
                    <a:pt x="254" y="162"/>
                    <a:pt x="207" y="76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1920808" y="2289118"/>
              <a:ext cx="19026" cy="148567"/>
            </a:xfrm>
            <a:custGeom>
              <a:avLst/>
              <a:gdLst/>
              <a:ahLst/>
              <a:cxnLst/>
              <a:rect l="l" t="t" r="r" b="b"/>
              <a:pathLst>
                <a:path w="596" h="4654" extrusionOk="0">
                  <a:moveTo>
                    <a:pt x="272" y="0"/>
                  </a:moveTo>
                  <a:lnTo>
                    <a:pt x="99" y="64"/>
                  </a:lnTo>
                  <a:cubicBezTo>
                    <a:pt x="154" y="221"/>
                    <a:pt x="202" y="385"/>
                    <a:pt x="244" y="552"/>
                  </a:cubicBezTo>
                  <a:lnTo>
                    <a:pt x="422" y="505"/>
                  </a:lnTo>
                  <a:cubicBezTo>
                    <a:pt x="380" y="332"/>
                    <a:pt x="327" y="162"/>
                    <a:pt x="272" y="0"/>
                  </a:cubicBezTo>
                  <a:close/>
                  <a:moveTo>
                    <a:pt x="531" y="1021"/>
                  </a:moveTo>
                  <a:lnTo>
                    <a:pt x="344" y="1049"/>
                  </a:lnTo>
                  <a:cubicBezTo>
                    <a:pt x="366" y="1216"/>
                    <a:pt x="386" y="1389"/>
                    <a:pt x="397" y="1560"/>
                  </a:cubicBezTo>
                  <a:lnTo>
                    <a:pt x="587" y="1546"/>
                  </a:lnTo>
                  <a:cubicBezTo>
                    <a:pt x="576" y="1367"/>
                    <a:pt x="553" y="1194"/>
                    <a:pt x="531" y="1021"/>
                  </a:cubicBezTo>
                  <a:close/>
                  <a:moveTo>
                    <a:pt x="408" y="2073"/>
                  </a:moveTo>
                  <a:cubicBezTo>
                    <a:pt x="408" y="2240"/>
                    <a:pt x="400" y="2413"/>
                    <a:pt x="386" y="2583"/>
                  </a:cubicBezTo>
                  <a:lnTo>
                    <a:pt x="576" y="2597"/>
                  </a:lnTo>
                  <a:cubicBezTo>
                    <a:pt x="590" y="2422"/>
                    <a:pt x="595" y="2246"/>
                    <a:pt x="595" y="2076"/>
                  </a:cubicBezTo>
                  <a:lnTo>
                    <a:pt x="408" y="2073"/>
                  </a:lnTo>
                  <a:close/>
                  <a:moveTo>
                    <a:pt x="330" y="3094"/>
                  </a:moveTo>
                  <a:cubicBezTo>
                    <a:pt x="311" y="3261"/>
                    <a:pt x="280" y="3429"/>
                    <a:pt x="246" y="3599"/>
                  </a:cubicBezTo>
                  <a:lnTo>
                    <a:pt x="433" y="3635"/>
                  </a:lnTo>
                  <a:cubicBezTo>
                    <a:pt x="467" y="3462"/>
                    <a:pt x="495" y="3289"/>
                    <a:pt x="517" y="3116"/>
                  </a:cubicBezTo>
                  <a:lnTo>
                    <a:pt x="330" y="3094"/>
                  </a:lnTo>
                  <a:close/>
                  <a:moveTo>
                    <a:pt x="135" y="4104"/>
                  </a:moveTo>
                  <a:cubicBezTo>
                    <a:pt x="93" y="4266"/>
                    <a:pt x="48" y="4433"/>
                    <a:pt x="1" y="4600"/>
                  </a:cubicBezTo>
                  <a:lnTo>
                    <a:pt x="182" y="4653"/>
                  </a:lnTo>
                  <a:cubicBezTo>
                    <a:pt x="232" y="4480"/>
                    <a:pt x="280" y="4310"/>
                    <a:pt x="316" y="4151"/>
                  </a:cubicBezTo>
                  <a:lnTo>
                    <a:pt x="135" y="4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1909859" y="2459036"/>
              <a:ext cx="8843" cy="10886"/>
            </a:xfrm>
            <a:custGeom>
              <a:avLst/>
              <a:gdLst/>
              <a:ahLst/>
              <a:cxnLst/>
              <a:rect l="l" t="t" r="r" b="b"/>
              <a:pathLst>
                <a:path w="277" h="341" extrusionOk="0">
                  <a:moveTo>
                    <a:pt x="101" y="0"/>
                  </a:moveTo>
                  <a:cubicBezTo>
                    <a:pt x="71" y="86"/>
                    <a:pt x="37" y="181"/>
                    <a:pt x="1" y="271"/>
                  </a:cubicBezTo>
                  <a:lnTo>
                    <a:pt x="177" y="340"/>
                  </a:lnTo>
                  <a:cubicBezTo>
                    <a:pt x="213" y="251"/>
                    <a:pt x="249" y="156"/>
                    <a:pt x="277" y="6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1848697" y="2455461"/>
              <a:ext cx="104833" cy="51683"/>
            </a:xfrm>
            <a:custGeom>
              <a:avLst/>
              <a:gdLst/>
              <a:ahLst/>
              <a:cxnLst/>
              <a:rect l="l" t="t" r="r" b="b"/>
              <a:pathLst>
                <a:path w="3284" h="1619" extrusionOk="0">
                  <a:moveTo>
                    <a:pt x="2729" y="0"/>
                  </a:moveTo>
                  <a:cubicBezTo>
                    <a:pt x="2706" y="176"/>
                    <a:pt x="2572" y="729"/>
                    <a:pt x="2266" y="893"/>
                  </a:cubicBezTo>
                  <a:cubicBezTo>
                    <a:pt x="2037" y="1015"/>
                    <a:pt x="1287" y="1058"/>
                    <a:pt x="610" y="1058"/>
                  </a:cubicBezTo>
                  <a:cubicBezTo>
                    <a:pt x="401" y="1058"/>
                    <a:pt x="200" y="1054"/>
                    <a:pt x="23" y="1047"/>
                  </a:cubicBezTo>
                  <a:lnTo>
                    <a:pt x="0" y="1605"/>
                  </a:lnTo>
                  <a:cubicBezTo>
                    <a:pt x="106" y="1607"/>
                    <a:pt x="363" y="1618"/>
                    <a:pt x="673" y="1618"/>
                  </a:cubicBezTo>
                  <a:cubicBezTo>
                    <a:pt x="1303" y="1618"/>
                    <a:pt x="2168" y="1579"/>
                    <a:pt x="2531" y="1384"/>
                  </a:cubicBezTo>
                  <a:cubicBezTo>
                    <a:pt x="3144" y="1055"/>
                    <a:pt x="3270" y="171"/>
                    <a:pt x="3284" y="70"/>
                  </a:cubicBezTo>
                  <a:lnTo>
                    <a:pt x="2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1759189" y="2481285"/>
              <a:ext cx="93724" cy="36998"/>
            </a:xfrm>
            <a:custGeom>
              <a:avLst/>
              <a:gdLst/>
              <a:ahLst/>
              <a:cxnLst/>
              <a:rect l="l" t="t" r="r" b="b"/>
              <a:pathLst>
                <a:path w="2936" h="1159" extrusionOk="0">
                  <a:moveTo>
                    <a:pt x="2840" y="0"/>
                  </a:moveTo>
                  <a:cubicBezTo>
                    <a:pt x="2768" y="6"/>
                    <a:pt x="0" y="146"/>
                    <a:pt x="0" y="146"/>
                  </a:cubicBezTo>
                  <a:cubicBezTo>
                    <a:pt x="0" y="146"/>
                    <a:pt x="31" y="1041"/>
                    <a:pt x="171" y="1088"/>
                  </a:cubicBezTo>
                  <a:cubicBezTo>
                    <a:pt x="252" y="1115"/>
                    <a:pt x="1122" y="1159"/>
                    <a:pt x="1849" y="1159"/>
                  </a:cubicBezTo>
                  <a:cubicBezTo>
                    <a:pt x="2367" y="1159"/>
                    <a:pt x="2813" y="1136"/>
                    <a:pt x="2849" y="1069"/>
                  </a:cubicBezTo>
                  <a:cubicBezTo>
                    <a:pt x="2935" y="913"/>
                    <a:pt x="2919" y="0"/>
                    <a:pt x="2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15"/>
          <p:cNvGrpSpPr/>
          <p:nvPr/>
        </p:nvGrpSpPr>
        <p:grpSpPr>
          <a:xfrm>
            <a:off x="70880" y="2569956"/>
            <a:ext cx="544927" cy="409088"/>
            <a:chOff x="1373418" y="2982835"/>
            <a:chExt cx="686652" cy="515484"/>
          </a:xfrm>
        </p:grpSpPr>
        <p:sp>
          <p:nvSpPr>
            <p:cNvPr id="606" name="Google Shape;606;p15"/>
            <p:cNvSpPr/>
            <p:nvPr/>
          </p:nvSpPr>
          <p:spPr>
            <a:xfrm>
              <a:off x="1394519" y="3004382"/>
              <a:ext cx="665552" cy="493937"/>
            </a:xfrm>
            <a:custGeom>
              <a:avLst/>
              <a:gdLst/>
              <a:ahLst/>
              <a:cxnLst/>
              <a:rect l="l" t="t" r="r" b="b"/>
              <a:pathLst>
                <a:path w="20849" h="15473" extrusionOk="0">
                  <a:moveTo>
                    <a:pt x="17453" y="1"/>
                  </a:moveTo>
                  <a:cubicBezTo>
                    <a:pt x="11106" y="2057"/>
                    <a:pt x="5223" y="4294"/>
                    <a:pt x="0" y="6802"/>
                  </a:cubicBezTo>
                  <a:lnTo>
                    <a:pt x="3753" y="15473"/>
                  </a:lnTo>
                  <a:cubicBezTo>
                    <a:pt x="3753" y="15473"/>
                    <a:pt x="20848" y="12214"/>
                    <a:pt x="20734" y="11905"/>
                  </a:cubicBezTo>
                  <a:cubicBezTo>
                    <a:pt x="20620" y="11592"/>
                    <a:pt x="17453" y="1"/>
                    <a:pt x="1745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1374280" y="2984336"/>
              <a:ext cx="665648" cy="493969"/>
            </a:xfrm>
            <a:custGeom>
              <a:avLst/>
              <a:gdLst/>
              <a:ahLst/>
              <a:cxnLst/>
              <a:rect l="l" t="t" r="r" b="b"/>
              <a:pathLst>
                <a:path w="20852" h="15474" extrusionOk="0">
                  <a:moveTo>
                    <a:pt x="17457" y="1"/>
                  </a:moveTo>
                  <a:cubicBezTo>
                    <a:pt x="11110" y="2057"/>
                    <a:pt x="5226" y="4294"/>
                    <a:pt x="1" y="6802"/>
                  </a:cubicBezTo>
                  <a:lnTo>
                    <a:pt x="3753" y="15473"/>
                  </a:lnTo>
                  <a:cubicBezTo>
                    <a:pt x="3753" y="15473"/>
                    <a:pt x="20852" y="12215"/>
                    <a:pt x="20737" y="11905"/>
                  </a:cubicBezTo>
                  <a:cubicBezTo>
                    <a:pt x="20623" y="11592"/>
                    <a:pt x="17457" y="1"/>
                    <a:pt x="17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1654806" y="3260903"/>
              <a:ext cx="113421" cy="97140"/>
            </a:xfrm>
            <a:custGeom>
              <a:avLst/>
              <a:gdLst/>
              <a:ahLst/>
              <a:cxnLst/>
              <a:rect l="l" t="t" r="r" b="b"/>
              <a:pathLst>
                <a:path w="3553" h="3043" extrusionOk="0">
                  <a:moveTo>
                    <a:pt x="1752" y="1"/>
                  </a:moveTo>
                  <a:cubicBezTo>
                    <a:pt x="1363" y="1"/>
                    <a:pt x="1004" y="137"/>
                    <a:pt x="642" y="354"/>
                  </a:cubicBezTo>
                  <a:cubicBezTo>
                    <a:pt x="419" y="485"/>
                    <a:pt x="196" y="646"/>
                    <a:pt x="96" y="886"/>
                  </a:cubicBezTo>
                  <a:cubicBezTo>
                    <a:pt x="1" y="1098"/>
                    <a:pt x="23" y="1344"/>
                    <a:pt x="43" y="1578"/>
                  </a:cubicBezTo>
                  <a:cubicBezTo>
                    <a:pt x="71" y="1893"/>
                    <a:pt x="110" y="2234"/>
                    <a:pt x="308" y="2485"/>
                  </a:cubicBezTo>
                  <a:cubicBezTo>
                    <a:pt x="542" y="2772"/>
                    <a:pt x="944" y="2867"/>
                    <a:pt x="1309" y="2940"/>
                  </a:cubicBezTo>
                  <a:cubicBezTo>
                    <a:pt x="1559" y="2992"/>
                    <a:pt x="1815" y="3042"/>
                    <a:pt x="2069" y="3042"/>
                  </a:cubicBezTo>
                  <a:cubicBezTo>
                    <a:pt x="2183" y="3042"/>
                    <a:pt x="2296" y="3032"/>
                    <a:pt x="2408" y="3007"/>
                  </a:cubicBezTo>
                  <a:cubicBezTo>
                    <a:pt x="3318" y="2806"/>
                    <a:pt x="3552" y="1893"/>
                    <a:pt x="3357" y="1093"/>
                  </a:cubicBezTo>
                  <a:cubicBezTo>
                    <a:pt x="3203" y="468"/>
                    <a:pt x="2796" y="197"/>
                    <a:pt x="2191" y="58"/>
                  </a:cubicBezTo>
                  <a:cubicBezTo>
                    <a:pt x="2040" y="19"/>
                    <a:pt x="1894" y="1"/>
                    <a:pt x="1752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1373418" y="2982835"/>
              <a:ext cx="560559" cy="327589"/>
            </a:xfrm>
            <a:custGeom>
              <a:avLst/>
              <a:gdLst/>
              <a:ahLst/>
              <a:cxnLst/>
              <a:rect l="l" t="t" r="r" b="b"/>
              <a:pathLst>
                <a:path w="17560" h="10262" extrusionOk="0">
                  <a:moveTo>
                    <a:pt x="17406" y="1"/>
                  </a:moveTo>
                  <a:lnTo>
                    <a:pt x="10476" y="10041"/>
                  </a:lnTo>
                  <a:lnTo>
                    <a:pt x="56" y="6763"/>
                  </a:lnTo>
                  <a:lnTo>
                    <a:pt x="0" y="6941"/>
                  </a:lnTo>
                  <a:lnTo>
                    <a:pt x="10554" y="10261"/>
                  </a:lnTo>
                  <a:lnTo>
                    <a:pt x="17559" y="107"/>
                  </a:lnTo>
                  <a:lnTo>
                    <a:pt x="17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1643410" y="3254679"/>
              <a:ext cx="113325" cy="97108"/>
            </a:xfrm>
            <a:custGeom>
              <a:avLst/>
              <a:gdLst/>
              <a:ahLst/>
              <a:cxnLst/>
              <a:rect l="l" t="t" r="r" b="b"/>
              <a:pathLst>
                <a:path w="3550" h="3042" extrusionOk="0">
                  <a:moveTo>
                    <a:pt x="1750" y="1"/>
                  </a:moveTo>
                  <a:cubicBezTo>
                    <a:pt x="1361" y="1"/>
                    <a:pt x="1002" y="137"/>
                    <a:pt x="642" y="353"/>
                  </a:cubicBezTo>
                  <a:cubicBezTo>
                    <a:pt x="419" y="484"/>
                    <a:pt x="196" y="646"/>
                    <a:pt x="93" y="886"/>
                  </a:cubicBezTo>
                  <a:cubicBezTo>
                    <a:pt x="1" y="1098"/>
                    <a:pt x="20" y="1344"/>
                    <a:pt x="43" y="1578"/>
                  </a:cubicBezTo>
                  <a:cubicBezTo>
                    <a:pt x="70" y="1893"/>
                    <a:pt x="107" y="2234"/>
                    <a:pt x="308" y="2485"/>
                  </a:cubicBezTo>
                  <a:cubicBezTo>
                    <a:pt x="539" y="2772"/>
                    <a:pt x="941" y="2867"/>
                    <a:pt x="1306" y="2939"/>
                  </a:cubicBezTo>
                  <a:cubicBezTo>
                    <a:pt x="1556" y="2991"/>
                    <a:pt x="1813" y="3042"/>
                    <a:pt x="2066" y="3042"/>
                  </a:cubicBezTo>
                  <a:cubicBezTo>
                    <a:pt x="2180" y="3042"/>
                    <a:pt x="2294" y="3031"/>
                    <a:pt x="2406" y="3006"/>
                  </a:cubicBezTo>
                  <a:cubicBezTo>
                    <a:pt x="3315" y="2805"/>
                    <a:pt x="3549" y="1893"/>
                    <a:pt x="3354" y="1093"/>
                  </a:cubicBezTo>
                  <a:cubicBezTo>
                    <a:pt x="3201" y="468"/>
                    <a:pt x="2793" y="197"/>
                    <a:pt x="2191" y="58"/>
                  </a:cubicBezTo>
                  <a:cubicBezTo>
                    <a:pt x="2039" y="19"/>
                    <a:pt x="1892" y="1"/>
                    <a:pt x="1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1480994" y="3324172"/>
              <a:ext cx="534287" cy="128360"/>
            </a:xfrm>
            <a:custGeom>
              <a:avLst/>
              <a:gdLst/>
              <a:ahLst/>
              <a:cxnLst/>
              <a:rect l="l" t="t" r="r" b="b"/>
              <a:pathLst>
                <a:path w="16737" h="4021" extrusionOk="0">
                  <a:moveTo>
                    <a:pt x="16694" y="1"/>
                  </a:moveTo>
                  <a:lnTo>
                    <a:pt x="16187" y="115"/>
                  </a:lnTo>
                  <a:lnTo>
                    <a:pt x="16228" y="296"/>
                  </a:lnTo>
                  <a:lnTo>
                    <a:pt x="16736" y="182"/>
                  </a:lnTo>
                  <a:lnTo>
                    <a:pt x="16694" y="1"/>
                  </a:lnTo>
                  <a:close/>
                  <a:moveTo>
                    <a:pt x="15679" y="232"/>
                  </a:moveTo>
                  <a:lnTo>
                    <a:pt x="15174" y="349"/>
                  </a:lnTo>
                  <a:lnTo>
                    <a:pt x="15216" y="531"/>
                  </a:lnTo>
                  <a:lnTo>
                    <a:pt x="15721" y="414"/>
                  </a:lnTo>
                  <a:lnTo>
                    <a:pt x="15679" y="232"/>
                  </a:lnTo>
                  <a:close/>
                  <a:moveTo>
                    <a:pt x="14666" y="467"/>
                  </a:moveTo>
                  <a:lnTo>
                    <a:pt x="14161" y="581"/>
                  </a:lnTo>
                  <a:lnTo>
                    <a:pt x="14203" y="762"/>
                  </a:lnTo>
                  <a:lnTo>
                    <a:pt x="14708" y="648"/>
                  </a:lnTo>
                  <a:lnTo>
                    <a:pt x="14666" y="467"/>
                  </a:lnTo>
                  <a:close/>
                  <a:moveTo>
                    <a:pt x="13656" y="698"/>
                  </a:moveTo>
                  <a:lnTo>
                    <a:pt x="13151" y="813"/>
                  </a:lnTo>
                  <a:lnTo>
                    <a:pt x="13193" y="994"/>
                  </a:lnTo>
                  <a:lnTo>
                    <a:pt x="13698" y="880"/>
                  </a:lnTo>
                  <a:lnTo>
                    <a:pt x="13656" y="698"/>
                  </a:lnTo>
                  <a:close/>
                  <a:moveTo>
                    <a:pt x="12643" y="930"/>
                  </a:moveTo>
                  <a:lnTo>
                    <a:pt x="12139" y="1047"/>
                  </a:lnTo>
                  <a:lnTo>
                    <a:pt x="12180" y="1228"/>
                  </a:lnTo>
                  <a:lnTo>
                    <a:pt x="12685" y="1111"/>
                  </a:lnTo>
                  <a:lnTo>
                    <a:pt x="12643" y="930"/>
                  </a:lnTo>
                  <a:close/>
                  <a:moveTo>
                    <a:pt x="11634" y="1164"/>
                  </a:moveTo>
                  <a:lnTo>
                    <a:pt x="11129" y="1278"/>
                  </a:lnTo>
                  <a:lnTo>
                    <a:pt x="11170" y="1460"/>
                  </a:lnTo>
                  <a:lnTo>
                    <a:pt x="11675" y="1345"/>
                  </a:lnTo>
                  <a:lnTo>
                    <a:pt x="11634" y="1164"/>
                  </a:lnTo>
                  <a:close/>
                  <a:moveTo>
                    <a:pt x="10621" y="1398"/>
                  </a:moveTo>
                  <a:lnTo>
                    <a:pt x="10116" y="1513"/>
                  </a:lnTo>
                  <a:lnTo>
                    <a:pt x="10158" y="1694"/>
                  </a:lnTo>
                  <a:lnTo>
                    <a:pt x="10663" y="1580"/>
                  </a:lnTo>
                  <a:lnTo>
                    <a:pt x="10621" y="1398"/>
                  </a:lnTo>
                  <a:close/>
                  <a:moveTo>
                    <a:pt x="9611" y="1627"/>
                  </a:moveTo>
                  <a:lnTo>
                    <a:pt x="9106" y="1744"/>
                  </a:lnTo>
                  <a:lnTo>
                    <a:pt x="9148" y="1926"/>
                  </a:lnTo>
                  <a:lnTo>
                    <a:pt x="9653" y="1809"/>
                  </a:lnTo>
                  <a:lnTo>
                    <a:pt x="9611" y="1627"/>
                  </a:lnTo>
                  <a:close/>
                  <a:moveTo>
                    <a:pt x="8598" y="1862"/>
                  </a:moveTo>
                  <a:lnTo>
                    <a:pt x="8093" y="1976"/>
                  </a:lnTo>
                  <a:lnTo>
                    <a:pt x="8135" y="2157"/>
                  </a:lnTo>
                  <a:lnTo>
                    <a:pt x="8640" y="2043"/>
                  </a:lnTo>
                  <a:lnTo>
                    <a:pt x="8598" y="1862"/>
                  </a:lnTo>
                  <a:close/>
                  <a:moveTo>
                    <a:pt x="7588" y="2096"/>
                  </a:moveTo>
                  <a:lnTo>
                    <a:pt x="7083" y="2210"/>
                  </a:lnTo>
                  <a:lnTo>
                    <a:pt x="7125" y="2392"/>
                  </a:lnTo>
                  <a:lnTo>
                    <a:pt x="7630" y="2277"/>
                  </a:lnTo>
                  <a:lnTo>
                    <a:pt x="7588" y="2096"/>
                  </a:lnTo>
                  <a:close/>
                  <a:moveTo>
                    <a:pt x="6576" y="2325"/>
                  </a:moveTo>
                  <a:lnTo>
                    <a:pt x="6071" y="2442"/>
                  </a:lnTo>
                  <a:lnTo>
                    <a:pt x="6113" y="2623"/>
                  </a:lnTo>
                  <a:lnTo>
                    <a:pt x="6618" y="2506"/>
                  </a:lnTo>
                  <a:lnTo>
                    <a:pt x="6576" y="2325"/>
                  </a:lnTo>
                  <a:close/>
                  <a:moveTo>
                    <a:pt x="5566" y="2559"/>
                  </a:moveTo>
                  <a:lnTo>
                    <a:pt x="5061" y="2673"/>
                  </a:lnTo>
                  <a:lnTo>
                    <a:pt x="5103" y="2855"/>
                  </a:lnTo>
                  <a:lnTo>
                    <a:pt x="5608" y="2740"/>
                  </a:lnTo>
                  <a:lnTo>
                    <a:pt x="5566" y="2559"/>
                  </a:lnTo>
                  <a:close/>
                  <a:moveTo>
                    <a:pt x="4553" y="2793"/>
                  </a:moveTo>
                  <a:lnTo>
                    <a:pt x="4048" y="2908"/>
                  </a:lnTo>
                  <a:lnTo>
                    <a:pt x="4090" y="3089"/>
                  </a:lnTo>
                  <a:lnTo>
                    <a:pt x="4595" y="2975"/>
                  </a:lnTo>
                  <a:lnTo>
                    <a:pt x="4553" y="2793"/>
                  </a:lnTo>
                  <a:close/>
                  <a:moveTo>
                    <a:pt x="3543" y="3028"/>
                  </a:moveTo>
                  <a:lnTo>
                    <a:pt x="3038" y="3142"/>
                  </a:lnTo>
                  <a:lnTo>
                    <a:pt x="3080" y="3323"/>
                  </a:lnTo>
                  <a:lnTo>
                    <a:pt x="3585" y="3209"/>
                  </a:lnTo>
                  <a:lnTo>
                    <a:pt x="3543" y="3028"/>
                  </a:lnTo>
                  <a:close/>
                  <a:moveTo>
                    <a:pt x="2530" y="3256"/>
                  </a:moveTo>
                  <a:lnTo>
                    <a:pt x="2026" y="3371"/>
                  </a:lnTo>
                  <a:lnTo>
                    <a:pt x="2067" y="3552"/>
                  </a:lnTo>
                  <a:lnTo>
                    <a:pt x="2572" y="3438"/>
                  </a:lnTo>
                  <a:lnTo>
                    <a:pt x="2530" y="3256"/>
                  </a:lnTo>
                  <a:close/>
                  <a:moveTo>
                    <a:pt x="1521" y="3491"/>
                  </a:moveTo>
                  <a:lnTo>
                    <a:pt x="1016" y="3605"/>
                  </a:lnTo>
                  <a:lnTo>
                    <a:pt x="1057" y="3786"/>
                  </a:lnTo>
                  <a:lnTo>
                    <a:pt x="1562" y="3672"/>
                  </a:lnTo>
                  <a:lnTo>
                    <a:pt x="1521" y="3491"/>
                  </a:lnTo>
                  <a:close/>
                  <a:moveTo>
                    <a:pt x="505" y="3725"/>
                  </a:moveTo>
                  <a:lnTo>
                    <a:pt x="0" y="3839"/>
                  </a:lnTo>
                  <a:lnTo>
                    <a:pt x="42" y="4021"/>
                  </a:lnTo>
                  <a:lnTo>
                    <a:pt x="547" y="3906"/>
                  </a:lnTo>
                  <a:lnTo>
                    <a:pt x="505" y="37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5"/>
          <p:cNvGrpSpPr/>
          <p:nvPr/>
        </p:nvGrpSpPr>
        <p:grpSpPr>
          <a:xfrm>
            <a:off x="8423992" y="1687791"/>
            <a:ext cx="642919" cy="554397"/>
            <a:chOff x="2060017" y="2599491"/>
            <a:chExt cx="642919" cy="554397"/>
          </a:xfrm>
        </p:grpSpPr>
        <p:sp>
          <p:nvSpPr>
            <p:cNvPr id="613" name="Google Shape;613;p15"/>
            <p:cNvSpPr/>
            <p:nvPr/>
          </p:nvSpPr>
          <p:spPr>
            <a:xfrm>
              <a:off x="2063560" y="2632082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6" y="0"/>
                  </a:moveTo>
                  <a:cubicBezTo>
                    <a:pt x="7159" y="0"/>
                    <a:pt x="4678" y="1092"/>
                    <a:pt x="3050" y="4374"/>
                  </a:cubicBezTo>
                  <a:cubicBezTo>
                    <a:pt x="1" y="10511"/>
                    <a:pt x="6883" y="13190"/>
                    <a:pt x="6883" y="13190"/>
                  </a:cubicBezTo>
                  <a:lnTo>
                    <a:pt x="6258" y="16178"/>
                  </a:lnTo>
                  <a:cubicBezTo>
                    <a:pt x="6239" y="16274"/>
                    <a:pt x="6315" y="16346"/>
                    <a:pt x="6396" y="16346"/>
                  </a:cubicBezTo>
                  <a:cubicBezTo>
                    <a:pt x="6430" y="16346"/>
                    <a:pt x="6464" y="16334"/>
                    <a:pt x="6493" y="16306"/>
                  </a:cubicBezTo>
                  <a:lnTo>
                    <a:pt x="8937" y="13974"/>
                  </a:lnTo>
                  <a:cubicBezTo>
                    <a:pt x="8937" y="13974"/>
                    <a:pt x="10311" y="15087"/>
                    <a:pt x="12142" y="15087"/>
                  </a:cubicBezTo>
                  <a:cubicBezTo>
                    <a:pt x="13485" y="15087"/>
                    <a:pt x="15073" y="14489"/>
                    <a:pt x="16544" y="12414"/>
                  </a:cubicBezTo>
                  <a:cubicBezTo>
                    <a:pt x="20029" y="7510"/>
                    <a:pt x="16974" y="3746"/>
                    <a:pt x="14547" y="1754"/>
                  </a:cubicBezTo>
                  <a:cubicBezTo>
                    <a:pt x="13419" y="826"/>
                    <a:pt x="11511" y="0"/>
                    <a:pt x="948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2060017" y="2599491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7" y="0"/>
                  </a:moveTo>
                  <a:cubicBezTo>
                    <a:pt x="7160" y="0"/>
                    <a:pt x="4679" y="1092"/>
                    <a:pt x="3050" y="4374"/>
                  </a:cubicBezTo>
                  <a:cubicBezTo>
                    <a:pt x="0" y="10511"/>
                    <a:pt x="6883" y="13190"/>
                    <a:pt x="6883" y="13190"/>
                  </a:cubicBezTo>
                  <a:lnTo>
                    <a:pt x="6258" y="16177"/>
                  </a:lnTo>
                  <a:cubicBezTo>
                    <a:pt x="6238" y="16274"/>
                    <a:pt x="6315" y="16346"/>
                    <a:pt x="6396" y="16346"/>
                  </a:cubicBezTo>
                  <a:cubicBezTo>
                    <a:pt x="6429" y="16346"/>
                    <a:pt x="6464" y="16334"/>
                    <a:pt x="6492" y="16306"/>
                  </a:cubicBezTo>
                  <a:lnTo>
                    <a:pt x="8936" y="13974"/>
                  </a:lnTo>
                  <a:cubicBezTo>
                    <a:pt x="8936" y="13974"/>
                    <a:pt x="10310" y="15087"/>
                    <a:pt x="12141" y="15087"/>
                  </a:cubicBezTo>
                  <a:cubicBezTo>
                    <a:pt x="13483" y="15087"/>
                    <a:pt x="15071" y="14489"/>
                    <a:pt x="16544" y="12414"/>
                  </a:cubicBezTo>
                  <a:cubicBezTo>
                    <a:pt x="20028" y="7507"/>
                    <a:pt x="16973" y="3746"/>
                    <a:pt x="14546" y="1754"/>
                  </a:cubicBezTo>
                  <a:cubicBezTo>
                    <a:pt x="13418" y="826"/>
                    <a:pt x="1151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2229839" y="2848350"/>
              <a:ext cx="163188" cy="132127"/>
            </a:xfrm>
            <a:custGeom>
              <a:avLst/>
              <a:gdLst/>
              <a:ahLst/>
              <a:cxnLst/>
              <a:rect l="l" t="t" r="r" b="b"/>
              <a:pathLst>
                <a:path w="5112" h="4139" extrusionOk="0">
                  <a:moveTo>
                    <a:pt x="271" y="0"/>
                  </a:moveTo>
                  <a:cubicBezTo>
                    <a:pt x="163" y="0"/>
                    <a:pt x="61" y="39"/>
                    <a:pt x="28" y="138"/>
                  </a:cubicBezTo>
                  <a:cubicBezTo>
                    <a:pt x="1" y="219"/>
                    <a:pt x="37" y="305"/>
                    <a:pt x="76" y="380"/>
                  </a:cubicBezTo>
                  <a:cubicBezTo>
                    <a:pt x="952" y="2177"/>
                    <a:pt x="2626" y="3566"/>
                    <a:pt x="4551" y="4096"/>
                  </a:cubicBezTo>
                  <a:cubicBezTo>
                    <a:pt x="4630" y="4118"/>
                    <a:pt x="4712" y="4139"/>
                    <a:pt x="4795" y="4139"/>
                  </a:cubicBezTo>
                  <a:cubicBezTo>
                    <a:pt x="4829" y="4139"/>
                    <a:pt x="4863" y="4135"/>
                    <a:pt x="4897" y="4127"/>
                  </a:cubicBezTo>
                  <a:cubicBezTo>
                    <a:pt x="5008" y="4099"/>
                    <a:pt x="5111" y="3990"/>
                    <a:pt x="5095" y="3876"/>
                  </a:cubicBezTo>
                  <a:cubicBezTo>
                    <a:pt x="5084" y="3803"/>
                    <a:pt x="5030" y="3748"/>
                    <a:pt x="4986" y="3692"/>
                  </a:cubicBezTo>
                  <a:cubicBezTo>
                    <a:pt x="4654" y="3321"/>
                    <a:pt x="4325" y="2953"/>
                    <a:pt x="3995" y="2581"/>
                  </a:cubicBezTo>
                  <a:cubicBezTo>
                    <a:pt x="3842" y="2411"/>
                    <a:pt x="3677" y="2194"/>
                    <a:pt x="3753" y="1979"/>
                  </a:cubicBezTo>
                  <a:cubicBezTo>
                    <a:pt x="3795" y="1853"/>
                    <a:pt x="3906" y="1770"/>
                    <a:pt x="3970" y="1658"/>
                  </a:cubicBezTo>
                  <a:cubicBezTo>
                    <a:pt x="4107" y="1438"/>
                    <a:pt x="4046" y="1131"/>
                    <a:pt x="3870" y="938"/>
                  </a:cubicBezTo>
                  <a:cubicBezTo>
                    <a:pt x="3697" y="749"/>
                    <a:pt x="3432" y="657"/>
                    <a:pt x="3172" y="640"/>
                  </a:cubicBezTo>
                  <a:cubicBezTo>
                    <a:pt x="3139" y="638"/>
                    <a:pt x="3107" y="637"/>
                    <a:pt x="3076" y="637"/>
                  </a:cubicBezTo>
                  <a:cubicBezTo>
                    <a:pt x="2783" y="637"/>
                    <a:pt x="2598" y="730"/>
                    <a:pt x="2333" y="866"/>
                  </a:cubicBezTo>
                  <a:cubicBezTo>
                    <a:pt x="2245" y="913"/>
                    <a:pt x="2149" y="933"/>
                    <a:pt x="2052" y="933"/>
                  </a:cubicBezTo>
                  <a:cubicBezTo>
                    <a:pt x="1811" y="933"/>
                    <a:pt x="1557" y="810"/>
                    <a:pt x="1370" y="679"/>
                  </a:cubicBezTo>
                  <a:cubicBezTo>
                    <a:pt x="1063" y="458"/>
                    <a:pt x="801" y="166"/>
                    <a:pt x="447" y="32"/>
                  </a:cubicBezTo>
                  <a:cubicBezTo>
                    <a:pt x="393" y="12"/>
                    <a:pt x="331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2319954" y="2655385"/>
              <a:ext cx="228374" cy="180107"/>
            </a:xfrm>
            <a:custGeom>
              <a:avLst/>
              <a:gdLst/>
              <a:ahLst/>
              <a:cxnLst/>
              <a:rect l="l" t="t" r="r" b="b"/>
              <a:pathLst>
                <a:path w="7154" h="564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477" y="3984"/>
                    <a:pt x="7154" y="5641"/>
                  </a:cubicBezTo>
                  <a:cubicBezTo>
                    <a:pt x="7154" y="5641"/>
                    <a:pt x="5645" y="78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2266166" y="2655481"/>
              <a:ext cx="282163" cy="269777"/>
            </a:xfrm>
            <a:custGeom>
              <a:avLst/>
              <a:gdLst/>
              <a:ahLst/>
              <a:cxnLst/>
              <a:rect l="l" t="t" r="r" b="b"/>
              <a:pathLst>
                <a:path w="8839" h="8451" extrusionOk="0">
                  <a:moveTo>
                    <a:pt x="1686" y="0"/>
                  </a:moveTo>
                  <a:cubicBezTo>
                    <a:pt x="1686" y="0"/>
                    <a:pt x="1097" y="2676"/>
                    <a:pt x="746" y="3404"/>
                  </a:cubicBezTo>
                  <a:cubicBezTo>
                    <a:pt x="704" y="3493"/>
                    <a:pt x="654" y="3602"/>
                    <a:pt x="606" y="3727"/>
                  </a:cubicBezTo>
                  <a:cubicBezTo>
                    <a:pt x="266" y="4620"/>
                    <a:pt x="1" y="6353"/>
                    <a:pt x="2383" y="7837"/>
                  </a:cubicBezTo>
                  <a:cubicBezTo>
                    <a:pt x="3098" y="8283"/>
                    <a:pt x="3737" y="8451"/>
                    <a:pt x="4299" y="8451"/>
                  </a:cubicBezTo>
                  <a:cubicBezTo>
                    <a:pt x="5868" y="8451"/>
                    <a:pt x="6841" y="7137"/>
                    <a:pt x="7215" y="6883"/>
                  </a:cubicBezTo>
                  <a:cubicBezTo>
                    <a:pt x="7726" y="6540"/>
                    <a:pt x="8839" y="5641"/>
                    <a:pt x="8839" y="5641"/>
                  </a:cubicBezTo>
                  <a:lnTo>
                    <a:pt x="8027" y="5000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2403747" y="2844105"/>
              <a:ext cx="171839" cy="127339"/>
            </a:xfrm>
            <a:custGeom>
              <a:avLst/>
              <a:gdLst/>
              <a:ahLst/>
              <a:cxnLst/>
              <a:rect l="l" t="t" r="r" b="b"/>
              <a:pathLst>
                <a:path w="5383" h="3989" extrusionOk="0">
                  <a:moveTo>
                    <a:pt x="3697" y="0"/>
                  </a:moveTo>
                  <a:cubicBezTo>
                    <a:pt x="3248" y="0"/>
                    <a:pt x="2805" y="138"/>
                    <a:pt x="2436" y="402"/>
                  </a:cubicBezTo>
                  <a:lnTo>
                    <a:pt x="2830" y="954"/>
                  </a:lnTo>
                  <a:cubicBezTo>
                    <a:pt x="3084" y="775"/>
                    <a:pt x="3397" y="681"/>
                    <a:pt x="3709" y="681"/>
                  </a:cubicBezTo>
                  <a:cubicBezTo>
                    <a:pt x="3840" y="681"/>
                    <a:pt x="3971" y="697"/>
                    <a:pt x="4096" y="731"/>
                  </a:cubicBezTo>
                  <a:cubicBezTo>
                    <a:pt x="4108" y="731"/>
                    <a:pt x="4113" y="734"/>
                    <a:pt x="4124" y="737"/>
                  </a:cubicBezTo>
                  <a:cubicBezTo>
                    <a:pt x="4361" y="812"/>
                    <a:pt x="4534" y="943"/>
                    <a:pt x="4610" y="1113"/>
                  </a:cubicBezTo>
                  <a:cubicBezTo>
                    <a:pt x="4682" y="1278"/>
                    <a:pt x="4660" y="1481"/>
                    <a:pt x="4557" y="1693"/>
                  </a:cubicBezTo>
                  <a:cubicBezTo>
                    <a:pt x="4423" y="1961"/>
                    <a:pt x="4250" y="2235"/>
                    <a:pt x="4004" y="2544"/>
                  </a:cubicBezTo>
                  <a:cubicBezTo>
                    <a:pt x="3962" y="2597"/>
                    <a:pt x="3923" y="2648"/>
                    <a:pt x="3882" y="2703"/>
                  </a:cubicBezTo>
                  <a:cubicBezTo>
                    <a:pt x="3725" y="2913"/>
                    <a:pt x="3566" y="3130"/>
                    <a:pt x="3393" y="3242"/>
                  </a:cubicBezTo>
                  <a:cubicBezTo>
                    <a:pt x="3318" y="3291"/>
                    <a:pt x="3236" y="3312"/>
                    <a:pt x="3145" y="3312"/>
                  </a:cubicBezTo>
                  <a:cubicBezTo>
                    <a:pt x="2925" y="3312"/>
                    <a:pt x="2656" y="3186"/>
                    <a:pt x="2330" y="3019"/>
                  </a:cubicBezTo>
                  <a:cubicBezTo>
                    <a:pt x="2261" y="2982"/>
                    <a:pt x="2194" y="2949"/>
                    <a:pt x="2130" y="2918"/>
                  </a:cubicBezTo>
                  <a:cubicBezTo>
                    <a:pt x="1697" y="2703"/>
                    <a:pt x="947" y="2193"/>
                    <a:pt x="500" y="1886"/>
                  </a:cubicBezTo>
                  <a:lnTo>
                    <a:pt x="380" y="1805"/>
                  </a:lnTo>
                  <a:lnTo>
                    <a:pt x="1" y="2363"/>
                  </a:lnTo>
                  <a:lnTo>
                    <a:pt x="121" y="2444"/>
                  </a:lnTo>
                  <a:cubicBezTo>
                    <a:pt x="615" y="2781"/>
                    <a:pt x="1357" y="3289"/>
                    <a:pt x="1839" y="3524"/>
                  </a:cubicBezTo>
                  <a:cubicBezTo>
                    <a:pt x="1898" y="3551"/>
                    <a:pt x="1962" y="3582"/>
                    <a:pt x="2029" y="3618"/>
                  </a:cubicBezTo>
                  <a:cubicBezTo>
                    <a:pt x="2244" y="3730"/>
                    <a:pt x="2492" y="3858"/>
                    <a:pt x="2757" y="3931"/>
                  </a:cubicBezTo>
                  <a:cubicBezTo>
                    <a:pt x="2886" y="3966"/>
                    <a:pt x="3019" y="3988"/>
                    <a:pt x="3153" y="3988"/>
                  </a:cubicBezTo>
                  <a:cubicBezTo>
                    <a:pt x="3359" y="3988"/>
                    <a:pt x="3569" y="3936"/>
                    <a:pt x="3770" y="3797"/>
                  </a:cubicBezTo>
                  <a:cubicBezTo>
                    <a:pt x="4041" y="3618"/>
                    <a:pt x="4244" y="3345"/>
                    <a:pt x="4426" y="3105"/>
                  </a:cubicBezTo>
                  <a:cubicBezTo>
                    <a:pt x="4462" y="3052"/>
                    <a:pt x="4501" y="3002"/>
                    <a:pt x="4537" y="2954"/>
                  </a:cubicBezTo>
                  <a:cubicBezTo>
                    <a:pt x="4811" y="2606"/>
                    <a:pt x="5009" y="2299"/>
                    <a:pt x="5162" y="1989"/>
                  </a:cubicBezTo>
                  <a:cubicBezTo>
                    <a:pt x="5357" y="1599"/>
                    <a:pt x="5382" y="1191"/>
                    <a:pt x="5229" y="843"/>
                  </a:cubicBezTo>
                  <a:cubicBezTo>
                    <a:pt x="5073" y="485"/>
                    <a:pt x="4746" y="218"/>
                    <a:pt x="4314" y="89"/>
                  </a:cubicBezTo>
                  <a:cubicBezTo>
                    <a:pt x="4112" y="29"/>
                    <a:pt x="390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2280435" y="2777325"/>
              <a:ext cx="184544" cy="129222"/>
            </a:xfrm>
            <a:custGeom>
              <a:avLst/>
              <a:gdLst/>
              <a:ahLst/>
              <a:cxnLst/>
              <a:rect l="l" t="t" r="r" b="b"/>
              <a:pathLst>
                <a:path w="5781" h="4048" extrusionOk="0">
                  <a:moveTo>
                    <a:pt x="1122" y="185"/>
                  </a:moveTo>
                  <a:cubicBezTo>
                    <a:pt x="1238" y="185"/>
                    <a:pt x="1352" y="197"/>
                    <a:pt x="1459" y="231"/>
                  </a:cubicBezTo>
                  <a:cubicBezTo>
                    <a:pt x="1601" y="276"/>
                    <a:pt x="1730" y="379"/>
                    <a:pt x="1800" y="496"/>
                  </a:cubicBezTo>
                  <a:cubicBezTo>
                    <a:pt x="1825" y="538"/>
                    <a:pt x="1808" y="574"/>
                    <a:pt x="1800" y="588"/>
                  </a:cubicBezTo>
                  <a:cubicBezTo>
                    <a:pt x="1783" y="616"/>
                    <a:pt x="1755" y="633"/>
                    <a:pt x="1716" y="633"/>
                  </a:cubicBezTo>
                  <a:cubicBezTo>
                    <a:pt x="1289" y="630"/>
                    <a:pt x="857" y="555"/>
                    <a:pt x="441" y="424"/>
                  </a:cubicBezTo>
                  <a:cubicBezTo>
                    <a:pt x="430" y="401"/>
                    <a:pt x="421" y="382"/>
                    <a:pt x="430" y="365"/>
                  </a:cubicBezTo>
                  <a:cubicBezTo>
                    <a:pt x="444" y="268"/>
                    <a:pt x="625" y="231"/>
                    <a:pt x="706" y="220"/>
                  </a:cubicBezTo>
                  <a:cubicBezTo>
                    <a:pt x="838" y="203"/>
                    <a:pt x="981" y="185"/>
                    <a:pt x="1122" y="185"/>
                  </a:cubicBezTo>
                  <a:close/>
                  <a:moveTo>
                    <a:pt x="3072" y="978"/>
                  </a:moveTo>
                  <a:cubicBezTo>
                    <a:pt x="3321" y="978"/>
                    <a:pt x="3576" y="1048"/>
                    <a:pt x="3794" y="1188"/>
                  </a:cubicBezTo>
                  <a:cubicBezTo>
                    <a:pt x="3844" y="1216"/>
                    <a:pt x="3833" y="1266"/>
                    <a:pt x="3830" y="1280"/>
                  </a:cubicBezTo>
                  <a:cubicBezTo>
                    <a:pt x="3822" y="1314"/>
                    <a:pt x="3800" y="1344"/>
                    <a:pt x="3750" y="1350"/>
                  </a:cubicBezTo>
                  <a:cubicBezTo>
                    <a:pt x="3640" y="1356"/>
                    <a:pt x="3531" y="1359"/>
                    <a:pt x="3423" y="1359"/>
                  </a:cubicBezTo>
                  <a:cubicBezTo>
                    <a:pt x="3050" y="1359"/>
                    <a:pt x="2680" y="1322"/>
                    <a:pt x="2316" y="1247"/>
                  </a:cubicBezTo>
                  <a:cubicBezTo>
                    <a:pt x="2391" y="1183"/>
                    <a:pt x="2469" y="1132"/>
                    <a:pt x="2544" y="1093"/>
                  </a:cubicBezTo>
                  <a:cubicBezTo>
                    <a:pt x="2707" y="1016"/>
                    <a:pt x="2888" y="978"/>
                    <a:pt x="3072" y="978"/>
                  </a:cubicBezTo>
                  <a:close/>
                  <a:moveTo>
                    <a:pt x="4183" y="2266"/>
                  </a:moveTo>
                  <a:cubicBezTo>
                    <a:pt x="4234" y="2266"/>
                    <a:pt x="4285" y="2271"/>
                    <a:pt x="4333" y="2279"/>
                  </a:cubicBezTo>
                  <a:cubicBezTo>
                    <a:pt x="4539" y="2318"/>
                    <a:pt x="4729" y="2396"/>
                    <a:pt x="4910" y="2508"/>
                  </a:cubicBezTo>
                  <a:cubicBezTo>
                    <a:pt x="4958" y="2541"/>
                    <a:pt x="4952" y="2586"/>
                    <a:pt x="4952" y="2600"/>
                  </a:cubicBezTo>
                  <a:cubicBezTo>
                    <a:pt x="4949" y="2617"/>
                    <a:pt x="4938" y="2656"/>
                    <a:pt x="4891" y="2672"/>
                  </a:cubicBezTo>
                  <a:cubicBezTo>
                    <a:pt x="4740" y="2717"/>
                    <a:pt x="4576" y="2738"/>
                    <a:pt x="4402" y="2738"/>
                  </a:cubicBezTo>
                  <a:cubicBezTo>
                    <a:pt x="4269" y="2738"/>
                    <a:pt x="4129" y="2726"/>
                    <a:pt x="3987" y="2700"/>
                  </a:cubicBezTo>
                  <a:cubicBezTo>
                    <a:pt x="3959" y="2697"/>
                    <a:pt x="3931" y="2686"/>
                    <a:pt x="3900" y="2683"/>
                  </a:cubicBezTo>
                  <a:cubicBezTo>
                    <a:pt x="3842" y="2589"/>
                    <a:pt x="3828" y="2485"/>
                    <a:pt x="3861" y="2407"/>
                  </a:cubicBezTo>
                  <a:cubicBezTo>
                    <a:pt x="3914" y="2302"/>
                    <a:pt x="4047" y="2266"/>
                    <a:pt x="4183" y="2266"/>
                  </a:cubicBezTo>
                  <a:close/>
                  <a:moveTo>
                    <a:pt x="1121" y="1"/>
                  </a:moveTo>
                  <a:cubicBezTo>
                    <a:pt x="970" y="1"/>
                    <a:pt x="821" y="20"/>
                    <a:pt x="681" y="36"/>
                  </a:cubicBezTo>
                  <a:cubicBezTo>
                    <a:pt x="346" y="78"/>
                    <a:pt x="260" y="226"/>
                    <a:pt x="246" y="340"/>
                  </a:cubicBezTo>
                  <a:cubicBezTo>
                    <a:pt x="246" y="346"/>
                    <a:pt x="240" y="351"/>
                    <a:pt x="240" y="357"/>
                  </a:cubicBezTo>
                  <a:cubicBezTo>
                    <a:pt x="176" y="332"/>
                    <a:pt x="109" y="304"/>
                    <a:pt x="42" y="276"/>
                  </a:cubicBezTo>
                  <a:cubicBezTo>
                    <a:pt x="28" y="334"/>
                    <a:pt x="11" y="399"/>
                    <a:pt x="0" y="463"/>
                  </a:cubicBezTo>
                  <a:cubicBezTo>
                    <a:pt x="109" y="507"/>
                    <a:pt x="218" y="546"/>
                    <a:pt x="329" y="583"/>
                  </a:cubicBezTo>
                  <a:cubicBezTo>
                    <a:pt x="371" y="633"/>
                    <a:pt x="430" y="680"/>
                    <a:pt x="502" y="725"/>
                  </a:cubicBezTo>
                  <a:cubicBezTo>
                    <a:pt x="968" y="1012"/>
                    <a:pt x="1473" y="1224"/>
                    <a:pt x="2003" y="1364"/>
                  </a:cubicBezTo>
                  <a:cubicBezTo>
                    <a:pt x="1964" y="1453"/>
                    <a:pt x="1939" y="1545"/>
                    <a:pt x="1945" y="1648"/>
                  </a:cubicBezTo>
                  <a:cubicBezTo>
                    <a:pt x="1950" y="1835"/>
                    <a:pt x="2056" y="2028"/>
                    <a:pt x="2226" y="2170"/>
                  </a:cubicBezTo>
                  <a:cubicBezTo>
                    <a:pt x="2377" y="2296"/>
                    <a:pt x="2558" y="2377"/>
                    <a:pt x="2715" y="2446"/>
                  </a:cubicBezTo>
                  <a:cubicBezTo>
                    <a:pt x="3038" y="2589"/>
                    <a:pt x="3404" y="2753"/>
                    <a:pt x="3791" y="2842"/>
                  </a:cubicBezTo>
                  <a:cubicBezTo>
                    <a:pt x="3875" y="2940"/>
                    <a:pt x="3981" y="3018"/>
                    <a:pt x="4068" y="3080"/>
                  </a:cubicBezTo>
                  <a:cubicBezTo>
                    <a:pt x="4612" y="3465"/>
                    <a:pt x="5119" y="3785"/>
                    <a:pt x="5613" y="4048"/>
                  </a:cubicBezTo>
                  <a:cubicBezTo>
                    <a:pt x="5672" y="4009"/>
                    <a:pt x="5725" y="3967"/>
                    <a:pt x="5781" y="3928"/>
                  </a:cubicBezTo>
                  <a:cubicBezTo>
                    <a:pt x="5267" y="3663"/>
                    <a:pt x="4737" y="3331"/>
                    <a:pt x="4168" y="2932"/>
                  </a:cubicBezTo>
                  <a:lnTo>
                    <a:pt x="4137" y="2909"/>
                  </a:lnTo>
                  <a:lnTo>
                    <a:pt x="4137" y="2909"/>
                  </a:lnTo>
                  <a:cubicBezTo>
                    <a:pt x="4224" y="2919"/>
                    <a:pt x="4310" y="2924"/>
                    <a:pt x="4395" y="2924"/>
                  </a:cubicBezTo>
                  <a:cubicBezTo>
                    <a:pt x="4586" y="2924"/>
                    <a:pt x="4769" y="2899"/>
                    <a:pt x="4938" y="2851"/>
                  </a:cubicBezTo>
                  <a:cubicBezTo>
                    <a:pt x="5044" y="2820"/>
                    <a:pt x="5117" y="2731"/>
                    <a:pt x="5133" y="2625"/>
                  </a:cubicBezTo>
                  <a:cubicBezTo>
                    <a:pt x="5150" y="2513"/>
                    <a:pt x="5100" y="2407"/>
                    <a:pt x="5005" y="2349"/>
                  </a:cubicBezTo>
                  <a:cubicBezTo>
                    <a:pt x="4807" y="2223"/>
                    <a:pt x="4592" y="2139"/>
                    <a:pt x="4363" y="2095"/>
                  </a:cubicBezTo>
                  <a:cubicBezTo>
                    <a:pt x="4301" y="2082"/>
                    <a:pt x="4236" y="2075"/>
                    <a:pt x="4170" y="2075"/>
                  </a:cubicBezTo>
                  <a:cubicBezTo>
                    <a:pt x="3972" y="2075"/>
                    <a:pt x="3776" y="2141"/>
                    <a:pt x="3685" y="2324"/>
                  </a:cubicBezTo>
                  <a:cubicBezTo>
                    <a:pt x="3646" y="2416"/>
                    <a:pt x="3638" y="2519"/>
                    <a:pt x="3666" y="2625"/>
                  </a:cubicBezTo>
                  <a:cubicBezTo>
                    <a:pt x="3351" y="2533"/>
                    <a:pt x="3052" y="2399"/>
                    <a:pt x="2784" y="2279"/>
                  </a:cubicBezTo>
                  <a:cubicBezTo>
                    <a:pt x="2631" y="2212"/>
                    <a:pt x="2469" y="2139"/>
                    <a:pt x="2341" y="2031"/>
                  </a:cubicBezTo>
                  <a:cubicBezTo>
                    <a:pt x="2207" y="1919"/>
                    <a:pt x="2129" y="1777"/>
                    <a:pt x="2126" y="1640"/>
                  </a:cubicBezTo>
                  <a:cubicBezTo>
                    <a:pt x="2120" y="1556"/>
                    <a:pt x="2145" y="1481"/>
                    <a:pt x="2185" y="1411"/>
                  </a:cubicBezTo>
                  <a:cubicBezTo>
                    <a:pt x="2595" y="1502"/>
                    <a:pt x="3014" y="1549"/>
                    <a:pt x="3434" y="1549"/>
                  </a:cubicBezTo>
                  <a:cubicBezTo>
                    <a:pt x="3543" y="1549"/>
                    <a:pt x="3652" y="1546"/>
                    <a:pt x="3761" y="1540"/>
                  </a:cubicBezTo>
                  <a:cubicBezTo>
                    <a:pt x="3878" y="1531"/>
                    <a:pt x="3976" y="1448"/>
                    <a:pt x="4006" y="1330"/>
                  </a:cubicBezTo>
                  <a:cubicBezTo>
                    <a:pt x="4034" y="1213"/>
                    <a:pt x="3990" y="1093"/>
                    <a:pt x="3889" y="1035"/>
                  </a:cubicBezTo>
                  <a:cubicBezTo>
                    <a:pt x="3641" y="877"/>
                    <a:pt x="3350" y="796"/>
                    <a:pt x="3064" y="796"/>
                  </a:cubicBezTo>
                  <a:cubicBezTo>
                    <a:pt x="2853" y="796"/>
                    <a:pt x="2645" y="840"/>
                    <a:pt x="2458" y="929"/>
                  </a:cubicBezTo>
                  <a:cubicBezTo>
                    <a:pt x="2338" y="987"/>
                    <a:pt x="2204" y="1079"/>
                    <a:pt x="2104" y="1202"/>
                  </a:cubicBezTo>
                  <a:cubicBezTo>
                    <a:pt x="1677" y="1096"/>
                    <a:pt x="1269" y="940"/>
                    <a:pt x="887" y="736"/>
                  </a:cubicBezTo>
                  <a:lnTo>
                    <a:pt x="887" y="736"/>
                  </a:lnTo>
                  <a:cubicBezTo>
                    <a:pt x="1158" y="789"/>
                    <a:pt x="1437" y="820"/>
                    <a:pt x="1716" y="828"/>
                  </a:cubicBezTo>
                  <a:cubicBezTo>
                    <a:pt x="1718" y="828"/>
                    <a:pt x="1721" y="828"/>
                    <a:pt x="1724" y="828"/>
                  </a:cubicBezTo>
                  <a:cubicBezTo>
                    <a:pt x="1826" y="828"/>
                    <a:pt x="1912" y="776"/>
                    <a:pt x="1964" y="689"/>
                  </a:cubicBezTo>
                  <a:cubicBezTo>
                    <a:pt x="2017" y="602"/>
                    <a:pt x="2017" y="496"/>
                    <a:pt x="1964" y="410"/>
                  </a:cubicBezTo>
                  <a:cubicBezTo>
                    <a:pt x="1869" y="248"/>
                    <a:pt x="1702" y="120"/>
                    <a:pt x="1518" y="58"/>
                  </a:cubicBezTo>
                  <a:cubicBezTo>
                    <a:pt x="1387" y="15"/>
                    <a:pt x="1253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2266166" y="2774452"/>
              <a:ext cx="282163" cy="150802"/>
            </a:xfrm>
            <a:custGeom>
              <a:avLst/>
              <a:gdLst/>
              <a:ahLst/>
              <a:cxnLst/>
              <a:rect l="l" t="t" r="r" b="b"/>
              <a:pathLst>
                <a:path w="8839" h="4724" extrusionOk="0">
                  <a:moveTo>
                    <a:pt x="606" y="0"/>
                  </a:moveTo>
                  <a:lnTo>
                    <a:pt x="606" y="0"/>
                  </a:lnTo>
                  <a:cubicBezTo>
                    <a:pt x="266" y="893"/>
                    <a:pt x="1" y="2626"/>
                    <a:pt x="2383" y="4110"/>
                  </a:cubicBezTo>
                  <a:cubicBezTo>
                    <a:pt x="3098" y="4556"/>
                    <a:pt x="3737" y="4724"/>
                    <a:pt x="4299" y="4724"/>
                  </a:cubicBezTo>
                  <a:cubicBezTo>
                    <a:pt x="5868" y="4724"/>
                    <a:pt x="6841" y="3410"/>
                    <a:pt x="7215" y="3156"/>
                  </a:cubicBezTo>
                  <a:cubicBezTo>
                    <a:pt x="7726" y="2813"/>
                    <a:pt x="8839" y="1914"/>
                    <a:pt x="8839" y="1914"/>
                  </a:cubicBezTo>
                  <a:lnTo>
                    <a:pt x="8021" y="1270"/>
                  </a:lnTo>
                  <a:cubicBezTo>
                    <a:pt x="6958" y="1487"/>
                    <a:pt x="5843" y="1672"/>
                    <a:pt x="5028" y="1697"/>
                  </a:cubicBezTo>
                  <a:cubicBezTo>
                    <a:pt x="5004" y="1697"/>
                    <a:pt x="4981" y="1698"/>
                    <a:pt x="4957" y="1698"/>
                  </a:cubicBezTo>
                  <a:cubicBezTo>
                    <a:pt x="3668" y="1698"/>
                    <a:pt x="1847" y="75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15"/>
          <p:cNvGrpSpPr/>
          <p:nvPr/>
        </p:nvGrpSpPr>
        <p:grpSpPr>
          <a:xfrm>
            <a:off x="8451396" y="3932220"/>
            <a:ext cx="692644" cy="1057174"/>
            <a:chOff x="-100675" y="2984623"/>
            <a:chExt cx="908505" cy="1386639"/>
          </a:xfrm>
        </p:grpSpPr>
        <p:sp>
          <p:nvSpPr>
            <p:cNvPr id="622" name="Google Shape;622;p15"/>
            <p:cNvSpPr/>
            <p:nvPr/>
          </p:nvSpPr>
          <p:spPr>
            <a:xfrm>
              <a:off x="197663" y="3300773"/>
              <a:ext cx="610167" cy="1070489"/>
            </a:xfrm>
            <a:custGeom>
              <a:avLst/>
              <a:gdLst/>
              <a:ahLst/>
              <a:cxnLst/>
              <a:rect l="l" t="t" r="r" b="b"/>
              <a:pathLst>
                <a:path w="19114" h="33534" extrusionOk="0">
                  <a:moveTo>
                    <a:pt x="2109" y="0"/>
                  </a:moveTo>
                  <a:cubicBezTo>
                    <a:pt x="23" y="3551"/>
                    <a:pt x="0" y="8394"/>
                    <a:pt x="2051" y="12953"/>
                  </a:cubicBezTo>
                  <a:cubicBezTo>
                    <a:pt x="3926" y="17124"/>
                    <a:pt x="7217" y="20603"/>
                    <a:pt x="10155" y="23535"/>
                  </a:cubicBezTo>
                  <a:cubicBezTo>
                    <a:pt x="10509" y="23886"/>
                    <a:pt x="10867" y="24243"/>
                    <a:pt x="11224" y="24595"/>
                  </a:cubicBezTo>
                  <a:cubicBezTo>
                    <a:pt x="13997" y="27348"/>
                    <a:pt x="16859" y="30188"/>
                    <a:pt x="18951" y="33533"/>
                  </a:cubicBezTo>
                  <a:lnTo>
                    <a:pt x="19113" y="33433"/>
                  </a:lnTo>
                  <a:cubicBezTo>
                    <a:pt x="17010" y="30071"/>
                    <a:pt x="14136" y="27217"/>
                    <a:pt x="11358" y="24464"/>
                  </a:cubicBezTo>
                  <a:cubicBezTo>
                    <a:pt x="10998" y="24112"/>
                    <a:pt x="10638" y="23755"/>
                    <a:pt x="10286" y="23404"/>
                  </a:cubicBezTo>
                  <a:cubicBezTo>
                    <a:pt x="7360" y="20480"/>
                    <a:pt x="4082" y="17015"/>
                    <a:pt x="2221" y="12875"/>
                  </a:cubicBezTo>
                  <a:cubicBezTo>
                    <a:pt x="196" y="8372"/>
                    <a:pt x="212" y="3596"/>
                    <a:pt x="2268" y="95"/>
                  </a:cubicBezTo>
                  <a:lnTo>
                    <a:pt x="2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-100675" y="3375565"/>
              <a:ext cx="344859" cy="274119"/>
            </a:xfrm>
            <a:custGeom>
              <a:avLst/>
              <a:gdLst/>
              <a:ahLst/>
              <a:cxnLst/>
              <a:rect l="l" t="t" r="r" b="b"/>
              <a:pathLst>
                <a:path w="10803" h="8587" extrusionOk="0">
                  <a:moveTo>
                    <a:pt x="527" y="1"/>
                  </a:moveTo>
                  <a:cubicBezTo>
                    <a:pt x="351" y="1"/>
                    <a:pt x="176" y="5"/>
                    <a:pt x="1" y="14"/>
                  </a:cubicBezTo>
                  <a:cubicBezTo>
                    <a:pt x="676" y="2416"/>
                    <a:pt x="1708" y="4807"/>
                    <a:pt x="3524" y="6515"/>
                  </a:cubicBezTo>
                  <a:cubicBezTo>
                    <a:pt x="4840" y="7750"/>
                    <a:pt x="6642" y="8586"/>
                    <a:pt x="8466" y="8586"/>
                  </a:cubicBezTo>
                  <a:cubicBezTo>
                    <a:pt x="8719" y="8586"/>
                    <a:pt x="8971" y="8570"/>
                    <a:pt x="9224" y="8537"/>
                  </a:cubicBezTo>
                  <a:cubicBezTo>
                    <a:pt x="10150" y="8414"/>
                    <a:pt x="10803" y="8163"/>
                    <a:pt x="10448" y="7153"/>
                  </a:cubicBezTo>
                  <a:cubicBezTo>
                    <a:pt x="10116" y="6219"/>
                    <a:pt x="9556" y="5242"/>
                    <a:pt x="8992" y="4431"/>
                  </a:cubicBezTo>
                  <a:cubicBezTo>
                    <a:pt x="8286" y="3404"/>
                    <a:pt x="7393" y="2508"/>
                    <a:pt x="6364" y="1803"/>
                  </a:cubicBezTo>
                  <a:cubicBezTo>
                    <a:pt x="4657" y="633"/>
                    <a:pt x="2594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-51261" y="3407455"/>
              <a:ext cx="286888" cy="219531"/>
            </a:xfrm>
            <a:custGeom>
              <a:avLst/>
              <a:gdLst/>
              <a:ahLst/>
              <a:cxnLst/>
              <a:rect l="l" t="t" r="r" b="b"/>
              <a:pathLst>
                <a:path w="8987" h="6877" extrusionOk="0">
                  <a:moveTo>
                    <a:pt x="146" y="0"/>
                  </a:moveTo>
                  <a:lnTo>
                    <a:pt x="1" y="115"/>
                  </a:lnTo>
                  <a:cubicBezTo>
                    <a:pt x="37" y="162"/>
                    <a:pt x="3678" y="4827"/>
                    <a:pt x="8920" y="6877"/>
                  </a:cubicBezTo>
                  <a:lnTo>
                    <a:pt x="8987" y="6701"/>
                  </a:lnTo>
                  <a:cubicBezTo>
                    <a:pt x="3795" y="4673"/>
                    <a:pt x="179" y="45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-45004" y="3806569"/>
              <a:ext cx="431943" cy="175861"/>
            </a:xfrm>
            <a:custGeom>
              <a:avLst/>
              <a:gdLst/>
              <a:ahLst/>
              <a:cxnLst/>
              <a:rect l="l" t="t" r="r" b="b"/>
              <a:pathLst>
                <a:path w="13531" h="5509" extrusionOk="0">
                  <a:moveTo>
                    <a:pt x="6781" y="1"/>
                  </a:moveTo>
                  <a:cubicBezTo>
                    <a:pt x="6554" y="1"/>
                    <a:pt x="6328" y="8"/>
                    <a:pt x="6101" y="23"/>
                  </a:cubicBezTo>
                  <a:cubicBezTo>
                    <a:pt x="3864" y="171"/>
                    <a:pt x="1682" y="1083"/>
                    <a:pt x="0" y="2568"/>
                  </a:cubicBezTo>
                  <a:cubicBezTo>
                    <a:pt x="2017" y="4032"/>
                    <a:pt x="4310" y="5268"/>
                    <a:pt x="6796" y="5480"/>
                  </a:cubicBezTo>
                  <a:cubicBezTo>
                    <a:pt x="7017" y="5499"/>
                    <a:pt x="7240" y="5508"/>
                    <a:pt x="7464" y="5508"/>
                  </a:cubicBezTo>
                  <a:cubicBezTo>
                    <a:pt x="9311" y="5508"/>
                    <a:pt x="11222" y="4869"/>
                    <a:pt x="12518" y="3533"/>
                  </a:cubicBezTo>
                  <a:cubicBezTo>
                    <a:pt x="13174" y="2861"/>
                    <a:pt x="13531" y="2261"/>
                    <a:pt x="12618" y="1686"/>
                  </a:cubicBezTo>
                  <a:cubicBezTo>
                    <a:pt x="11779" y="1156"/>
                    <a:pt x="10735" y="737"/>
                    <a:pt x="9792" y="450"/>
                  </a:cubicBezTo>
                  <a:cubicBezTo>
                    <a:pt x="8818" y="153"/>
                    <a:pt x="7800" y="1"/>
                    <a:pt x="6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15551" y="3872391"/>
              <a:ext cx="357149" cy="31220"/>
            </a:xfrm>
            <a:custGeom>
              <a:avLst/>
              <a:gdLst/>
              <a:ahLst/>
              <a:cxnLst/>
              <a:rect l="l" t="t" r="r" b="b"/>
              <a:pathLst>
                <a:path w="11188" h="978" extrusionOk="0">
                  <a:moveTo>
                    <a:pt x="11134" y="1"/>
                  </a:moveTo>
                  <a:cubicBezTo>
                    <a:pt x="9169" y="599"/>
                    <a:pt x="7154" y="789"/>
                    <a:pt x="5389" y="789"/>
                  </a:cubicBezTo>
                  <a:cubicBezTo>
                    <a:pt x="2366" y="789"/>
                    <a:pt x="80" y="233"/>
                    <a:pt x="45" y="224"/>
                  </a:cubicBezTo>
                  <a:lnTo>
                    <a:pt x="0" y="405"/>
                  </a:lnTo>
                  <a:cubicBezTo>
                    <a:pt x="36" y="416"/>
                    <a:pt x="2344" y="977"/>
                    <a:pt x="5390" y="977"/>
                  </a:cubicBezTo>
                  <a:cubicBezTo>
                    <a:pt x="7173" y="977"/>
                    <a:pt x="9206" y="785"/>
                    <a:pt x="11187" y="179"/>
                  </a:cubicBezTo>
                  <a:lnTo>
                    <a:pt x="11134" y="1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197312" y="4085052"/>
              <a:ext cx="424282" cy="177936"/>
            </a:xfrm>
            <a:custGeom>
              <a:avLst/>
              <a:gdLst/>
              <a:ahLst/>
              <a:cxnLst/>
              <a:rect l="l" t="t" r="r" b="b"/>
              <a:pathLst>
                <a:path w="13291" h="5574" extrusionOk="0">
                  <a:moveTo>
                    <a:pt x="7961" y="1"/>
                  </a:moveTo>
                  <a:cubicBezTo>
                    <a:pt x="7167" y="1"/>
                    <a:pt x="6372" y="93"/>
                    <a:pt x="5596" y="277"/>
                  </a:cubicBezTo>
                  <a:cubicBezTo>
                    <a:pt x="3415" y="799"/>
                    <a:pt x="1415" y="2057"/>
                    <a:pt x="0" y="3798"/>
                  </a:cubicBezTo>
                  <a:cubicBezTo>
                    <a:pt x="2012" y="4797"/>
                    <a:pt x="4208" y="5573"/>
                    <a:pt x="6441" y="5573"/>
                  </a:cubicBezTo>
                  <a:cubicBezTo>
                    <a:pt x="6689" y="5573"/>
                    <a:pt x="6936" y="5564"/>
                    <a:pt x="7184" y="5544"/>
                  </a:cubicBezTo>
                  <a:cubicBezTo>
                    <a:pt x="9226" y="5379"/>
                    <a:pt x="11318" y="4392"/>
                    <a:pt x="12504" y="2676"/>
                  </a:cubicBezTo>
                  <a:cubicBezTo>
                    <a:pt x="13040" y="1906"/>
                    <a:pt x="13291" y="1250"/>
                    <a:pt x="12298" y="840"/>
                  </a:cubicBezTo>
                  <a:cubicBezTo>
                    <a:pt x="11382" y="455"/>
                    <a:pt x="10283" y="218"/>
                    <a:pt x="9304" y="90"/>
                  </a:cubicBezTo>
                  <a:cubicBezTo>
                    <a:pt x="8860" y="30"/>
                    <a:pt x="8411" y="1"/>
                    <a:pt x="79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256526" y="4121378"/>
              <a:ext cx="351084" cy="72624"/>
            </a:xfrm>
            <a:custGeom>
              <a:avLst/>
              <a:gdLst/>
              <a:ahLst/>
              <a:cxnLst/>
              <a:rect l="l" t="t" r="r" b="b"/>
              <a:pathLst>
                <a:path w="10998" h="2275" extrusionOk="0">
                  <a:moveTo>
                    <a:pt x="10914" y="1"/>
                  </a:moveTo>
                  <a:cubicBezTo>
                    <a:pt x="7219" y="1842"/>
                    <a:pt x="3049" y="2085"/>
                    <a:pt x="1112" y="2085"/>
                  </a:cubicBezTo>
                  <a:cubicBezTo>
                    <a:pt x="434" y="2085"/>
                    <a:pt x="29" y="2056"/>
                    <a:pt x="14" y="2054"/>
                  </a:cubicBezTo>
                  <a:lnTo>
                    <a:pt x="0" y="2244"/>
                  </a:lnTo>
                  <a:cubicBezTo>
                    <a:pt x="14" y="2244"/>
                    <a:pt x="422" y="2275"/>
                    <a:pt x="1102" y="2275"/>
                  </a:cubicBezTo>
                  <a:cubicBezTo>
                    <a:pt x="3055" y="2275"/>
                    <a:pt x="7265" y="2032"/>
                    <a:pt x="10998" y="168"/>
                  </a:cubicBezTo>
                  <a:lnTo>
                    <a:pt x="10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249982" y="3391686"/>
              <a:ext cx="312841" cy="297741"/>
            </a:xfrm>
            <a:custGeom>
              <a:avLst/>
              <a:gdLst/>
              <a:ahLst/>
              <a:cxnLst/>
              <a:rect l="l" t="t" r="r" b="b"/>
              <a:pathLst>
                <a:path w="9800" h="9327" extrusionOk="0">
                  <a:moveTo>
                    <a:pt x="9799" y="0"/>
                  </a:moveTo>
                  <a:cubicBezTo>
                    <a:pt x="7322" y="318"/>
                    <a:pt x="4809" y="988"/>
                    <a:pt x="2853" y="2536"/>
                  </a:cubicBezTo>
                  <a:cubicBezTo>
                    <a:pt x="1240" y="3808"/>
                    <a:pt x="52" y="5789"/>
                    <a:pt x="16" y="7876"/>
                  </a:cubicBezTo>
                  <a:cubicBezTo>
                    <a:pt x="1" y="8701"/>
                    <a:pt x="120" y="9327"/>
                    <a:pt x="867" y="9327"/>
                  </a:cubicBezTo>
                  <a:cubicBezTo>
                    <a:pt x="969" y="9327"/>
                    <a:pt x="1083" y="9315"/>
                    <a:pt x="1210" y="9290"/>
                  </a:cubicBezTo>
                  <a:cubicBezTo>
                    <a:pt x="2186" y="9103"/>
                    <a:pt x="3229" y="8691"/>
                    <a:pt x="4117" y="8253"/>
                  </a:cubicBezTo>
                  <a:cubicBezTo>
                    <a:pt x="5227" y="7697"/>
                    <a:pt x="6245" y="6944"/>
                    <a:pt x="7096" y="6035"/>
                  </a:cubicBezTo>
                  <a:cubicBezTo>
                    <a:pt x="8622" y="4392"/>
                    <a:pt x="9590" y="2232"/>
                    <a:pt x="9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265528" y="3435322"/>
              <a:ext cx="258189" cy="253114"/>
            </a:xfrm>
            <a:custGeom>
              <a:avLst/>
              <a:gdLst/>
              <a:ahLst/>
              <a:cxnLst/>
              <a:rect l="l" t="t" r="r" b="b"/>
              <a:pathLst>
                <a:path w="8088" h="7929" extrusionOk="0">
                  <a:moveTo>
                    <a:pt x="7996" y="0"/>
                  </a:moveTo>
                  <a:cubicBezTo>
                    <a:pt x="7945" y="28"/>
                    <a:pt x="2798" y="2949"/>
                    <a:pt x="0" y="7834"/>
                  </a:cubicBezTo>
                  <a:lnTo>
                    <a:pt x="162" y="7929"/>
                  </a:lnTo>
                  <a:cubicBezTo>
                    <a:pt x="2932" y="3089"/>
                    <a:pt x="8035" y="193"/>
                    <a:pt x="8088" y="165"/>
                  </a:cubicBezTo>
                  <a:lnTo>
                    <a:pt x="7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112177" y="2984623"/>
              <a:ext cx="181862" cy="420387"/>
            </a:xfrm>
            <a:custGeom>
              <a:avLst/>
              <a:gdLst/>
              <a:ahLst/>
              <a:cxnLst/>
              <a:rect l="l" t="t" r="r" b="b"/>
              <a:pathLst>
                <a:path w="5697" h="13169" extrusionOk="0">
                  <a:moveTo>
                    <a:pt x="2974" y="0"/>
                  </a:moveTo>
                  <a:cubicBezTo>
                    <a:pt x="1534" y="2040"/>
                    <a:pt x="329" y="4347"/>
                    <a:pt x="148" y="6835"/>
                  </a:cubicBezTo>
                  <a:cubicBezTo>
                    <a:pt x="0" y="8883"/>
                    <a:pt x="653" y="11098"/>
                    <a:pt x="2168" y="12535"/>
                  </a:cubicBezTo>
                  <a:cubicBezTo>
                    <a:pt x="2553" y="12899"/>
                    <a:pt x="2914" y="13168"/>
                    <a:pt x="3256" y="13168"/>
                  </a:cubicBezTo>
                  <a:cubicBezTo>
                    <a:pt x="3519" y="13168"/>
                    <a:pt x="3771" y="13009"/>
                    <a:pt x="4015" y="12613"/>
                  </a:cubicBezTo>
                  <a:cubicBezTo>
                    <a:pt x="4536" y="11768"/>
                    <a:pt x="4935" y="10716"/>
                    <a:pt x="5214" y="9767"/>
                  </a:cubicBezTo>
                  <a:cubicBezTo>
                    <a:pt x="5560" y="8568"/>
                    <a:pt x="5697" y="7310"/>
                    <a:pt x="5596" y="6068"/>
                  </a:cubicBezTo>
                  <a:cubicBezTo>
                    <a:pt x="5415" y="3833"/>
                    <a:pt x="4481" y="1663"/>
                    <a:pt x="2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168263" y="3044987"/>
              <a:ext cx="60238" cy="357149"/>
            </a:xfrm>
            <a:custGeom>
              <a:avLst/>
              <a:gdLst/>
              <a:ahLst/>
              <a:cxnLst/>
              <a:rect l="l" t="t" r="r" b="b"/>
              <a:pathLst>
                <a:path w="1887" h="11188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1326" y="59"/>
                    <a:pt x="1" y="5826"/>
                    <a:pt x="1708" y="11188"/>
                  </a:cubicBezTo>
                  <a:lnTo>
                    <a:pt x="1887" y="11126"/>
                  </a:lnTo>
                  <a:cubicBezTo>
                    <a:pt x="190" y="5817"/>
                    <a:pt x="1507" y="98"/>
                    <a:pt x="1521" y="43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46074" y="3670669"/>
              <a:ext cx="312841" cy="297741"/>
            </a:xfrm>
            <a:custGeom>
              <a:avLst/>
              <a:gdLst/>
              <a:ahLst/>
              <a:cxnLst/>
              <a:rect l="l" t="t" r="r" b="b"/>
              <a:pathLst>
                <a:path w="9800" h="9327" extrusionOk="0">
                  <a:moveTo>
                    <a:pt x="9799" y="0"/>
                  </a:moveTo>
                  <a:cubicBezTo>
                    <a:pt x="7322" y="318"/>
                    <a:pt x="4809" y="988"/>
                    <a:pt x="2853" y="2536"/>
                  </a:cubicBezTo>
                  <a:cubicBezTo>
                    <a:pt x="1240" y="3808"/>
                    <a:pt x="52" y="5789"/>
                    <a:pt x="16" y="7876"/>
                  </a:cubicBezTo>
                  <a:cubicBezTo>
                    <a:pt x="1" y="8701"/>
                    <a:pt x="120" y="9327"/>
                    <a:pt x="867" y="9327"/>
                  </a:cubicBezTo>
                  <a:cubicBezTo>
                    <a:pt x="969" y="9327"/>
                    <a:pt x="1083" y="9315"/>
                    <a:pt x="1210" y="9290"/>
                  </a:cubicBezTo>
                  <a:cubicBezTo>
                    <a:pt x="2186" y="9103"/>
                    <a:pt x="3229" y="8691"/>
                    <a:pt x="4117" y="8253"/>
                  </a:cubicBezTo>
                  <a:cubicBezTo>
                    <a:pt x="5227" y="7697"/>
                    <a:pt x="6245" y="6944"/>
                    <a:pt x="7096" y="6035"/>
                  </a:cubicBezTo>
                  <a:cubicBezTo>
                    <a:pt x="8622" y="4392"/>
                    <a:pt x="9590" y="2232"/>
                    <a:pt x="9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461620" y="3714306"/>
              <a:ext cx="258189" cy="253114"/>
            </a:xfrm>
            <a:custGeom>
              <a:avLst/>
              <a:gdLst/>
              <a:ahLst/>
              <a:cxnLst/>
              <a:rect l="l" t="t" r="r" b="b"/>
              <a:pathLst>
                <a:path w="8088" h="7929" extrusionOk="0">
                  <a:moveTo>
                    <a:pt x="7996" y="0"/>
                  </a:moveTo>
                  <a:cubicBezTo>
                    <a:pt x="7945" y="28"/>
                    <a:pt x="2798" y="2949"/>
                    <a:pt x="0" y="7834"/>
                  </a:cubicBezTo>
                  <a:lnTo>
                    <a:pt x="162" y="7929"/>
                  </a:lnTo>
                  <a:cubicBezTo>
                    <a:pt x="2932" y="3089"/>
                    <a:pt x="8035" y="193"/>
                    <a:pt x="8088" y="165"/>
                  </a:cubicBezTo>
                  <a:lnTo>
                    <a:pt x="7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5"/>
          <p:cNvGrpSpPr/>
          <p:nvPr/>
        </p:nvGrpSpPr>
        <p:grpSpPr>
          <a:xfrm>
            <a:off x="4314749" y="4675737"/>
            <a:ext cx="347532" cy="183043"/>
            <a:chOff x="2139087" y="3177237"/>
            <a:chExt cx="347532" cy="183043"/>
          </a:xfrm>
        </p:grpSpPr>
        <p:sp>
          <p:nvSpPr>
            <p:cNvPr id="636" name="Google Shape;636;p15"/>
            <p:cNvSpPr/>
            <p:nvPr/>
          </p:nvSpPr>
          <p:spPr>
            <a:xfrm>
              <a:off x="2139087" y="3181770"/>
              <a:ext cx="324301" cy="178511"/>
            </a:xfrm>
            <a:custGeom>
              <a:avLst/>
              <a:gdLst/>
              <a:ahLst/>
              <a:cxnLst/>
              <a:rect l="l" t="t" r="r" b="b"/>
              <a:pathLst>
                <a:path w="10159" h="5592" extrusionOk="0">
                  <a:moveTo>
                    <a:pt x="3965" y="1686"/>
                  </a:moveTo>
                  <a:cubicBezTo>
                    <a:pt x="4152" y="1686"/>
                    <a:pt x="4328" y="1722"/>
                    <a:pt x="4448" y="1761"/>
                  </a:cubicBezTo>
                  <a:cubicBezTo>
                    <a:pt x="4872" y="1887"/>
                    <a:pt x="5181" y="2127"/>
                    <a:pt x="5299" y="2422"/>
                  </a:cubicBezTo>
                  <a:cubicBezTo>
                    <a:pt x="5405" y="2696"/>
                    <a:pt x="5368" y="3033"/>
                    <a:pt x="5181" y="3432"/>
                  </a:cubicBezTo>
                  <a:cubicBezTo>
                    <a:pt x="5056" y="3709"/>
                    <a:pt x="4886" y="3962"/>
                    <a:pt x="4688" y="4191"/>
                  </a:cubicBezTo>
                  <a:cubicBezTo>
                    <a:pt x="4618" y="4174"/>
                    <a:pt x="4551" y="4155"/>
                    <a:pt x="4484" y="4133"/>
                  </a:cubicBezTo>
                  <a:cubicBezTo>
                    <a:pt x="4051" y="3990"/>
                    <a:pt x="3477" y="3717"/>
                    <a:pt x="3192" y="3209"/>
                  </a:cubicBezTo>
                  <a:cubicBezTo>
                    <a:pt x="2950" y="2780"/>
                    <a:pt x="2983" y="2127"/>
                    <a:pt x="3410" y="1839"/>
                  </a:cubicBezTo>
                  <a:cubicBezTo>
                    <a:pt x="3583" y="1722"/>
                    <a:pt x="3781" y="1686"/>
                    <a:pt x="3965" y="1686"/>
                  </a:cubicBezTo>
                  <a:close/>
                  <a:moveTo>
                    <a:pt x="9846" y="1"/>
                  </a:moveTo>
                  <a:lnTo>
                    <a:pt x="9572" y="62"/>
                  </a:lnTo>
                  <a:cubicBezTo>
                    <a:pt x="9854" y="1301"/>
                    <a:pt x="9310" y="2735"/>
                    <a:pt x="8250" y="3544"/>
                  </a:cubicBezTo>
                  <a:cubicBezTo>
                    <a:pt x="7568" y="4064"/>
                    <a:pt x="6700" y="4337"/>
                    <a:pt x="5814" y="4337"/>
                  </a:cubicBezTo>
                  <a:cubicBezTo>
                    <a:pt x="5541" y="4337"/>
                    <a:pt x="5266" y="4311"/>
                    <a:pt x="4994" y="4258"/>
                  </a:cubicBezTo>
                  <a:cubicBezTo>
                    <a:pt x="5167" y="4038"/>
                    <a:pt x="5321" y="3798"/>
                    <a:pt x="5435" y="3544"/>
                  </a:cubicBezTo>
                  <a:cubicBezTo>
                    <a:pt x="5653" y="3075"/>
                    <a:pt x="5695" y="2665"/>
                    <a:pt x="5561" y="2319"/>
                  </a:cubicBezTo>
                  <a:cubicBezTo>
                    <a:pt x="5416" y="1940"/>
                    <a:pt x="5039" y="1638"/>
                    <a:pt x="4526" y="1491"/>
                  </a:cubicBezTo>
                  <a:cubicBezTo>
                    <a:pt x="4384" y="1450"/>
                    <a:pt x="4183" y="1406"/>
                    <a:pt x="3963" y="1406"/>
                  </a:cubicBezTo>
                  <a:cubicBezTo>
                    <a:pt x="3731" y="1406"/>
                    <a:pt x="3478" y="1455"/>
                    <a:pt x="3254" y="1605"/>
                  </a:cubicBezTo>
                  <a:cubicBezTo>
                    <a:pt x="2693" y="1982"/>
                    <a:pt x="2640" y="2807"/>
                    <a:pt x="2944" y="3346"/>
                  </a:cubicBezTo>
                  <a:cubicBezTo>
                    <a:pt x="3206" y="3809"/>
                    <a:pt x="3706" y="4172"/>
                    <a:pt x="4397" y="4395"/>
                  </a:cubicBezTo>
                  <a:cubicBezTo>
                    <a:pt x="4423" y="4400"/>
                    <a:pt x="4448" y="4409"/>
                    <a:pt x="4467" y="4414"/>
                  </a:cubicBezTo>
                  <a:cubicBezTo>
                    <a:pt x="4046" y="4813"/>
                    <a:pt x="3521" y="5103"/>
                    <a:pt x="2961" y="5232"/>
                  </a:cubicBezTo>
                  <a:cubicBezTo>
                    <a:pt x="2731" y="5285"/>
                    <a:pt x="2495" y="5310"/>
                    <a:pt x="2259" y="5310"/>
                  </a:cubicBezTo>
                  <a:cubicBezTo>
                    <a:pt x="1508" y="5310"/>
                    <a:pt x="754" y="5051"/>
                    <a:pt x="176" y="4573"/>
                  </a:cubicBezTo>
                  <a:lnTo>
                    <a:pt x="1" y="4788"/>
                  </a:lnTo>
                  <a:cubicBezTo>
                    <a:pt x="628" y="5307"/>
                    <a:pt x="1451" y="5592"/>
                    <a:pt x="2266" y="5592"/>
                  </a:cubicBezTo>
                  <a:cubicBezTo>
                    <a:pt x="2523" y="5592"/>
                    <a:pt x="2777" y="5564"/>
                    <a:pt x="3030" y="5508"/>
                  </a:cubicBezTo>
                  <a:cubicBezTo>
                    <a:pt x="3692" y="5352"/>
                    <a:pt x="4311" y="4989"/>
                    <a:pt x="4785" y="4498"/>
                  </a:cubicBezTo>
                  <a:cubicBezTo>
                    <a:pt x="5127" y="4577"/>
                    <a:pt x="5475" y="4616"/>
                    <a:pt x="5820" y="4616"/>
                  </a:cubicBezTo>
                  <a:cubicBezTo>
                    <a:pt x="6767" y="4616"/>
                    <a:pt x="7693" y="4323"/>
                    <a:pt x="8423" y="3767"/>
                  </a:cubicBezTo>
                  <a:cubicBezTo>
                    <a:pt x="9584" y="2877"/>
                    <a:pt x="10158" y="1362"/>
                    <a:pt x="9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2400747" y="3177237"/>
              <a:ext cx="85872" cy="49448"/>
            </a:xfrm>
            <a:custGeom>
              <a:avLst/>
              <a:gdLst/>
              <a:ahLst/>
              <a:cxnLst/>
              <a:rect l="l" t="t" r="r" b="b"/>
              <a:pathLst>
                <a:path w="2690" h="1549" extrusionOk="0">
                  <a:moveTo>
                    <a:pt x="1551" y="1"/>
                  </a:moveTo>
                  <a:lnTo>
                    <a:pt x="0" y="868"/>
                  </a:lnTo>
                  <a:lnTo>
                    <a:pt x="137" y="1111"/>
                  </a:lnTo>
                  <a:lnTo>
                    <a:pt x="1484" y="358"/>
                  </a:lnTo>
                  <a:lnTo>
                    <a:pt x="2477" y="1549"/>
                  </a:lnTo>
                  <a:lnTo>
                    <a:pt x="2689" y="1368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15"/>
          <p:cNvGrpSpPr/>
          <p:nvPr/>
        </p:nvGrpSpPr>
        <p:grpSpPr>
          <a:xfrm>
            <a:off x="8601029" y="3274140"/>
            <a:ext cx="229108" cy="253017"/>
            <a:chOff x="1468417" y="2737328"/>
            <a:chExt cx="229108" cy="253017"/>
          </a:xfrm>
        </p:grpSpPr>
        <p:sp>
          <p:nvSpPr>
            <p:cNvPr id="639" name="Google Shape;639;p15"/>
            <p:cNvSpPr/>
            <p:nvPr/>
          </p:nvSpPr>
          <p:spPr>
            <a:xfrm>
              <a:off x="1471641" y="2760726"/>
              <a:ext cx="225884" cy="229619"/>
            </a:xfrm>
            <a:custGeom>
              <a:avLst/>
              <a:gdLst/>
              <a:ahLst/>
              <a:cxnLst/>
              <a:rect l="l" t="t" r="r" b="b"/>
              <a:pathLst>
                <a:path w="7076" h="7193" extrusionOk="0">
                  <a:moveTo>
                    <a:pt x="1665" y="0"/>
                  </a:moveTo>
                  <a:cubicBezTo>
                    <a:pt x="1647" y="0"/>
                    <a:pt x="1628" y="1"/>
                    <a:pt x="1610" y="1"/>
                  </a:cubicBezTo>
                  <a:lnTo>
                    <a:pt x="1618" y="280"/>
                  </a:lnTo>
                  <a:cubicBezTo>
                    <a:pt x="1635" y="279"/>
                    <a:pt x="1652" y="279"/>
                    <a:pt x="1669" y="279"/>
                  </a:cubicBezTo>
                  <a:cubicBezTo>
                    <a:pt x="1817" y="279"/>
                    <a:pt x="1967" y="290"/>
                    <a:pt x="2112" y="308"/>
                  </a:cubicBezTo>
                  <a:lnTo>
                    <a:pt x="2151" y="29"/>
                  </a:lnTo>
                  <a:cubicBezTo>
                    <a:pt x="1991" y="11"/>
                    <a:pt x="1828" y="0"/>
                    <a:pt x="1665" y="0"/>
                  </a:cubicBezTo>
                  <a:close/>
                  <a:moveTo>
                    <a:pt x="1074" y="62"/>
                  </a:moveTo>
                  <a:cubicBezTo>
                    <a:pt x="893" y="96"/>
                    <a:pt x="717" y="146"/>
                    <a:pt x="550" y="207"/>
                  </a:cubicBezTo>
                  <a:lnTo>
                    <a:pt x="647" y="469"/>
                  </a:lnTo>
                  <a:cubicBezTo>
                    <a:pt x="801" y="414"/>
                    <a:pt x="963" y="369"/>
                    <a:pt x="1127" y="336"/>
                  </a:cubicBezTo>
                  <a:lnTo>
                    <a:pt x="1074" y="62"/>
                  </a:lnTo>
                  <a:close/>
                  <a:moveTo>
                    <a:pt x="2681" y="149"/>
                  </a:moveTo>
                  <a:lnTo>
                    <a:pt x="2600" y="416"/>
                  </a:lnTo>
                  <a:cubicBezTo>
                    <a:pt x="2762" y="461"/>
                    <a:pt x="2918" y="522"/>
                    <a:pt x="3066" y="592"/>
                  </a:cubicBezTo>
                  <a:lnTo>
                    <a:pt x="3186" y="341"/>
                  </a:lnTo>
                  <a:cubicBezTo>
                    <a:pt x="3024" y="263"/>
                    <a:pt x="2857" y="196"/>
                    <a:pt x="2681" y="149"/>
                  </a:cubicBezTo>
                  <a:close/>
                  <a:moveTo>
                    <a:pt x="62" y="447"/>
                  </a:moveTo>
                  <a:cubicBezTo>
                    <a:pt x="42" y="458"/>
                    <a:pt x="20" y="472"/>
                    <a:pt x="0" y="486"/>
                  </a:cubicBezTo>
                  <a:lnTo>
                    <a:pt x="151" y="721"/>
                  </a:lnTo>
                  <a:lnTo>
                    <a:pt x="209" y="690"/>
                  </a:lnTo>
                  <a:lnTo>
                    <a:pt x="62" y="447"/>
                  </a:lnTo>
                  <a:close/>
                  <a:moveTo>
                    <a:pt x="3649" y="612"/>
                  </a:moveTo>
                  <a:lnTo>
                    <a:pt x="3490" y="843"/>
                  </a:lnTo>
                  <a:cubicBezTo>
                    <a:pt x="3624" y="935"/>
                    <a:pt x="3752" y="1041"/>
                    <a:pt x="3875" y="1156"/>
                  </a:cubicBezTo>
                  <a:lnTo>
                    <a:pt x="4068" y="955"/>
                  </a:lnTo>
                  <a:cubicBezTo>
                    <a:pt x="3937" y="829"/>
                    <a:pt x="3797" y="712"/>
                    <a:pt x="3649" y="612"/>
                  </a:cubicBezTo>
                  <a:close/>
                  <a:moveTo>
                    <a:pt x="4428" y="1354"/>
                  </a:moveTo>
                  <a:lnTo>
                    <a:pt x="4210" y="1527"/>
                  </a:lnTo>
                  <a:cubicBezTo>
                    <a:pt x="4310" y="1658"/>
                    <a:pt x="4405" y="1795"/>
                    <a:pt x="4489" y="1940"/>
                  </a:cubicBezTo>
                  <a:lnTo>
                    <a:pt x="4729" y="1800"/>
                  </a:lnTo>
                  <a:cubicBezTo>
                    <a:pt x="4637" y="1644"/>
                    <a:pt x="4536" y="1493"/>
                    <a:pt x="4428" y="1354"/>
                  </a:cubicBezTo>
                  <a:close/>
                  <a:moveTo>
                    <a:pt x="4966" y="2283"/>
                  </a:moveTo>
                  <a:lnTo>
                    <a:pt x="4707" y="2386"/>
                  </a:lnTo>
                  <a:cubicBezTo>
                    <a:pt x="4771" y="2539"/>
                    <a:pt x="4824" y="2701"/>
                    <a:pt x="4866" y="2860"/>
                  </a:cubicBezTo>
                  <a:lnTo>
                    <a:pt x="5136" y="2791"/>
                  </a:lnTo>
                  <a:cubicBezTo>
                    <a:pt x="5092" y="2618"/>
                    <a:pt x="5036" y="2447"/>
                    <a:pt x="4966" y="2283"/>
                  </a:cubicBezTo>
                  <a:close/>
                  <a:moveTo>
                    <a:pt x="4036" y="3046"/>
                  </a:moveTo>
                  <a:cubicBezTo>
                    <a:pt x="3999" y="3046"/>
                    <a:pt x="3962" y="3047"/>
                    <a:pt x="3925" y="3050"/>
                  </a:cubicBezTo>
                  <a:lnTo>
                    <a:pt x="3945" y="3329"/>
                  </a:lnTo>
                  <a:cubicBezTo>
                    <a:pt x="3971" y="3327"/>
                    <a:pt x="3998" y="3327"/>
                    <a:pt x="4025" y="3327"/>
                  </a:cubicBezTo>
                  <a:cubicBezTo>
                    <a:pt x="4089" y="3327"/>
                    <a:pt x="4155" y="3331"/>
                    <a:pt x="4218" y="3335"/>
                  </a:cubicBezTo>
                  <a:cubicBezTo>
                    <a:pt x="4288" y="3343"/>
                    <a:pt x="4358" y="3354"/>
                    <a:pt x="4428" y="3362"/>
                  </a:cubicBezTo>
                  <a:lnTo>
                    <a:pt x="4472" y="3084"/>
                  </a:lnTo>
                  <a:cubicBezTo>
                    <a:pt x="4397" y="3075"/>
                    <a:pt x="4322" y="3064"/>
                    <a:pt x="4243" y="3056"/>
                  </a:cubicBezTo>
                  <a:cubicBezTo>
                    <a:pt x="4174" y="3050"/>
                    <a:pt x="4105" y="3046"/>
                    <a:pt x="4036" y="3046"/>
                  </a:cubicBezTo>
                  <a:close/>
                  <a:moveTo>
                    <a:pt x="3367" y="3192"/>
                  </a:moveTo>
                  <a:cubicBezTo>
                    <a:pt x="3303" y="3231"/>
                    <a:pt x="3236" y="3273"/>
                    <a:pt x="3181" y="3321"/>
                  </a:cubicBezTo>
                  <a:cubicBezTo>
                    <a:pt x="3089" y="3402"/>
                    <a:pt x="3013" y="3499"/>
                    <a:pt x="2949" y="3614"/>
                  </a:cubicBezTo>
                  <a:lnTo>
                    <a:pt x="3197" y="3747"/>
                  </a:lnTo>
                  <a:cubicBezTo>
                    <a:pt x="3242" y="3667"/>
                    <a:pt x="3298" y="3594"/>
                    <a:pt x="3365" y="3530"/>
                  </a:cubicBezTo>
                  <a:cubicBezTo>
                    <a:pt x="3407" y="3496"/>
                    <a:pt x="3451" y="3468"/>
                    <a:pt x="3501" y="3441"/>
                  </a:cubicBezTo>
                  <a:lnTo>
                    <a:pt x="3367" y="3192"/>
                  </a:lnTo>
                  <a:close/>
                  <a:moveTo>
                    <a:pt x="4997" y="3220"/>
                  </a:moveTo>
                  <a:lnTo>
                    <a:pt x="4902" y="3485"/>
                  </a:lnTo>
                  <a:cubicBezTo>
                    <a:pt x="4930" y="3496"/>
                    <a:pt x="4952" y="3502"/>
                    <a:pt x="4977" y="3513"/>
                  </a:cubicBezTo>
                  <a:cubicBezTo>
                    <a:pt x="4980" y="3569"/>
                    <a:pt x="4983" y="3628"/>
                    <a:pt x="4986" y="3683"/>
                  </a:cubicBezTo>
                  <a:cubicBezTo>
                    <a:pt x="4991" y="3720"/>
                    <a:pt x="4991" y="3759"/>
                    <a:pt x="4991" y="3792"/>
                  </a:cubicBezTo>
                  <a:lnTo>
                    <a:pt x="4991" y="3848"/>
                  </a:lnTo>
                  <a:lnTo>
                    <a:pt x="5270" y="3856"/>
                  </a:lnTo>
                  <a:lnTo>
                    <a:pt x="5273" y="3792"/>
                  </a:lnTo>
                  <a:cubicBezTo>
                    <a:pt x="5273" y="3753"/>
                    <a:pt x="5273" y="3714"/>
                    <a:pt x="5270" y="3678"/>
                  </a:cubicBezTo>
                  <a:cubicBezTo>
                    <a:pt x="5270" y="3664"/>
                    <a:pt x="5265" y="3653"/>
                    <a:pt x="5265" y="3641"/>
                  </a:cubicBezTo>
                  <a:lnTo>
                    <a:pt x="5265" y="3641"/>
                  </a:lnTo>
                  <a:cubicBezTo>
                    <a:pt x="5298" y="3658"/>
                    <a:pt x="5323" y="3672"/>
                    <a:pt x="5357" y="3692"/>
                  </a:cubicBezTo>
                  <a:lnTo>
                    <a:pt x="5493" y="3446"/>
                  </a:lnTo>
                  <a:cubicBezTo>
                    <a:pt x="5410" y="3402"/>
                    <a:pt x="5326" y="3357"/>
                    <a:pt x="5237" y="3318"/>
                  </a:cubicBezTo>
                  <a:lnTo>
                    <a:pt x="5237" y="3315"/>
                  </a:lnTo>
                  <a:lnTo>
                    <a:pt x="5234" y="3315"/>
                  </a:lnTo>
                  <a:cubicBezTo>
                    <a:pt x="5153" y="3279"/>
                    <a:pt x="5078" y="3248"/>
                    <a:pt x="4997" y="3220"/>
                  </a:cubicBezTo>
                  <a:close/>
                  <a:moveTo>
                    <a:pt x="5940" y="3759"/>
                  </a:moveTo>
                  <a:lnTo>
                    <a:pt x="5764" y="3973"/>
                  </a:lnTo>
                  <a:cubicBezTo>
                    <a:pt x="5892" y="4074"/>
                    <a:pt x="6012" y="4191"/>
                    <a:pt x="6121" y="4317"/>
                  </a:cubicBezTo>
                  <a:lnTo>
                    <a:pt x="6330" y="4135"/>
                  </a:lnTo>
                  <a:cubicBezTo>
                    <a:pt x="6210" y="3999"/>
                    <a:pt x="6082" y="3873"/>
                    <a:pt x="5940" y="3759"/>
                  </a:cubicBezTo>
                  <a:close/>
                  <a:moveTo>
                    <a:pt x="2804" y="4169"/>
                  </a:moveTo>
                  <a:cubicBezTo>
                    <a:pt x="2801" y="4219"/>
                    <a:pt x="2796" y="4266"/>
                    <a:pt x="2796" y="4317"/>
                  </a:cubicBezTo>
                  <a:cubicBezTo>
                    <a:pt x="2796" y="4358"/>
                    <a:pt x="2796" y="4400"/>
                    <a:pt x="2801" y="4442"/>
                  </a:cubicBezTo>
                  <a:cubicBezTo>
                    <a:pt x="2804" y="4540"/>
                    <a:pt x="2818" y="4637"/>
                    <a:pt x="2837" y="4727"/>
                  </a:cubicBezTo>
                  <a:lnTo>
                    <a:pt x="3114" y="4668"/>
                  </a:lnTo>
                  <a:cubicBezTo>
                    <a:pt x="3097" y="4587"/>
                    <a:pt x="3086" y="4504"/>
                    <a:pt x="3080" y="4420"/>
                  </a:cubicBezTo>
                  <a:cubicBezTo>
                    <a:pt x="3080" y="4389"/>
                    <a:pt x="3075" y="4350"/>
                    <a:pt x="3075" y="4317"/>
                  </a:cubicBezTo>
                  <a:cubicBezTo>
                    <a:pt x="3075" y="4275"/>
                    <a:pt x="3080" y="4233"/>
                    <a:pt x="3083" y="4191"/>
                  </a:cubicBezTo>
                  <a:lnTo>
                    <a:pt x="2804" y="4169"/>
                  </a:lnTo>
                  <a:close/>
                  <a:moveTo>
                    <a:pt x="4930" y="4339"/>
                  </a:moveTo>
                  <a:cubicBezTo>
                    <a:pt x="4896" y="4506"/>
                    <a:pt x="4843" y="4657"/>
                    <a:pt x="4771" y="4791"/>
                  </a:cubicBezTo>
                  <a:lnTo>
                    <a:pt x="5019" y="4922"/>
                  </a:lnTo>
                  <a:cubicBezTo>
                    <a:pt x="5103" y="4769"/>
                    <a:pt x="5164" y="4590"/>
                    <a:pt x="5203" y="4400"/>
                  </a:cubicBezTo>
                  <a:lnTo>
                    <a:pt x="4930" y="4339"/>
                  </a:lnTo>
                  <a:close/>
                  <a:moveTo>
                    <a:pt x="6651" y="4570"/>
                  </a:moveTo>
                  <a:lnTo>
                    <a:pt x="6408" y="4713"/>
                  </a:lnTo>
                  <a:cubicBezTo>
                    <a:pt x="6489" y="4852"/>
                    <a:pt x="6562" y="5003"/>
                    <a:pt x="6618" y="5159"/>
                  </a:cubicBezTo>
                  <a:lnTo>
                    <a:pt x="6880" y="5061"/>
                  </a:lnTo>
                  <a:cubicBezTo>
                    <a:pt x="6818" y="4891"/>
                    <a:pt x="6740" y="4724"/>
                    <a:pt x="6651" y="4570"/>
                  </a:cubicBezTo>
                  <a:close/>
                  <a:moveTo>
                    <a:pt x="3289" y="5087"/>
                  </a:moveTo>
                  <a:lnTo>
                    <a:pt x="3066" y="5254"/>
                  </a:lnTo>
                  <a:cubicBezTo>
                    <a:pt x="3128" y="5338"/>
                    <a:pt x="3197" y="5410"/>
                    <a:pt x="3278" y="5466"/>
                  </a:cubicBezTo>
                  <a:cubicBezTo>
                    <a:pt x="3359" y="5525"/>
                    <a:pt x="3451" y="5572"/>
                    <a:pt x="3549" y="5603"/>
                  </a:cubicBezTo>
                  <a:lnTo>
                    <a:pt x="3633" y="5335"/>
                  </a:lnTo>
                  <a:cubicBezTo>
                    <a:pt x="3563" y="5313"/>
                    <a:pt x="3499" y="5282"/>
                    <a:pt x="3443" y="5240"/>
                  </a:cubicBezTo>
                  <a:cubicBezTo>
                    <a:pt x="3381" y="5198"/>
                    <a:pt x="3334" y="5145"/>
                    <a:pt x="3289" y="5087"/>
                  </a:cubicBezTo>
                  <a:close/>
                  <a:moveTo>
                    <a:pt x="4481" y="5145"/>
                  </a:moveTo>
                  <a:cubicBezTo>
                    <a:pt x="4363" y="5240"/>
                    <a:pt x="4218" y="5310"/>
                    <a:pt x="4073" y="5343"/>
                  </a:cubicBezTo>
                  <a:lnTo>
                    <a:pt x="4140" y="5617"/>
                  </a:lnTo>
                  <a:cubicBezTo>
                    <a:pt x="4324" y="5572"/>
                    <a:pt x="4506" y="5483"/>
                    <a:pt x="4656" y="5366"/>
                  </a:cubicBezTo>
                  <a:lnTo>
                    <a:pt x="4481" y="5145"/>
                  </a:lnTo>
                  <a:close/>
                  <a:moveTo>
                    <a:pt x="7022" y="5589"/>
                  </a:moveTo>
                  <a:lnTo>
                    <a:pt x="6749" y="5636"/>
                  </a:lnTo>
                  <a:cubicBezTo>
                    <a:pt x="6777" y="5798"/>
                    <a:pt x="6791" y="5965"/>
                    <a:pt x="6793" y="6130"/>
                  </a:cubicBezTo>
                  <a:lnTo>
                    <a:pt x="7075" y="6130"/>
                  </a:lnTo>
                  <a:cubicBezTo>
                    <a:pt x="7072" y="5949"/>
                    <a:pt x="7056" y="5767"/>
                    <a:pt x="7022" y="5589"/>
                  </a:cubicBezTo>
                  <a:close/>
                  <a:moveTo>
                    <a:pt x="6757" y="6621"/>
                  </a:moveTo>
                  <a:cubicBezTo>
                    <a:pt x="6729" y="6786"/>
                    <a:pt x="6687" y="6945"/>
                    <a:pt x="6632" y="7098"/>
                  </a:cubicBezTo>
                  <a:lnTo>
                    <a:pt x="6897" y="7193"/>
                  </a:lnTo>
                  <a:cubicBezTo>
                    <a:pt x="6958" y="7025"/>
                    <a:pt x="7003" y="6847"/>
                    <a:pt x="7033" y="6666"/>
                  </a:cubicBezTo>
                  <a:lnTo>
                    <a:pt x="6757" y="66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1468417" y="2737328"/>
              <a:ext cx="43670" cy="76167"/>
            </a:xfrm>
            <a:custGeom>
              <a:avLst/>
              <a:gdLst/>
              <a:ahLst/>
              <a:cxnLst/>
              <a:rect l="l" t="t" r="r" b="b"/>
              <a:pathLst>
                <a:path w="1368" h="2386" extrusionOk="0">
                  <a:moveTo>
                    <a:pt x="796" y="0"/>
                  </a:moveTo>
                  <a:lnTo>
                    <a:pt x="1" y="1359"/>
                  </a:lnTo>
                  <a:lnTo>
                    <a:pt x="1186" y="2385"/>
                  </a:lnTo>
                  <a:lnTo>
                    <a:pt x="1368" y="2171"/>
                  </a:lnTo>
                  <a:lnTo>
                    <a:pt x="358" y="1300"/>
                  </a:lnTo>
                  <a:lnTo>
                    <a:pt x="1039" y="140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" name="Google Shape;641;p15"/>
          <p:cNvSpPr/>
          <p:nvPr/>
        </p:nvSpPr>
        <p:spPr>
          <a:xfrm>
            <a:off x="8721898" y="1362470"/>
            <a:ext cx="161304" cy="161304"/>
          </a:xfrm>
          <a:custGeom>
            <a:avLst/>
            <a:gdLst/>
            <a:ahLst/>
            <a:cxnLst/>
            <a:rect l="l" t="t" r="r" b="b"/>
            <a:pathLst>
              <a:path w="5053" h="5053" extrusionOk="0">
                <a:moveTo>
                  <a:pt x="2795" y="1"/>
                </a:moveTo>
                <a:cubicBezTo>
                  <a:pt x="2642" y="1"/>
                  <a:pt x="2478" y="24"/>
                  <a:pt x="2302" y="73"/>
                </a:cubicBezTo>
                <a:cubicBezTo>
                  <a:pt x="1208" y="374"/>
                  <a:pt x="2784" y="2893"/>
                  <a:pt x="2784" y="2893"/>
                </a:cubicBezTo>
                <a:cubicBezTo>
                  <a:pt x="2784" y="2893"/>
                  <a:pt x="1860" y="2505"/>
                  <a:pt x="1091" y="2505"/>
                </a:cubicBezTo>
                <a:cubicBezTo>
                  <a:pt x="562" y="2505"/>
                  <a:pt x="106" y="2689"/>
                  <a:pt x="76" y="3309"/>
                </a:cubicBezTo>
                <a:cubicBezTo>
                  <a:pt x="0" y="4829"/>
                  <a:pt x="4709" y="5052"/>
                  <a:pt x="4709" y="5052"/>
                </a:cubicBezTo>
                <a:cubicBezTo>
                  <a:pt x="4709" y="5052"/>
                  <a:pt x="5052" y="1"/>
                  <a:pt x="2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5"/>
          <p:cNvSpPr/>
          <p:nvPr/>
        </p:nvSpPr>
        <p:spPr>
          <a:xfrm>
            <a:off x="376681" y="1675830"/>
            <a:ext cx="162741" cy="124498"/>
          </a:xfrm>
          <a:custGeom>
            <a:avLst/>
            <a:gdLst/>
            <a:ahLst/>
            <a:cxnLst/>
            <a:rect l="l" t="t" r="r" b="b"/>
            <a:pathLst>
              <a:path w="5098" h="3900" extrusionOk="0">
                <a:moveTo>
                  <a:pt x="2977" y="0"/>
                </a:moveTo>
                <a:cubicBezTo>
                  <a:pt x="2270" y="0"/>
                  <a:pt x="2413" y="1944"/>
                  <a:pt x="2413" y="1944"/>
                </a:cubicBezTo>
                <a:cubicBezTo>
                  <a:pt x="2413" y="1944"/>
                  <a:pt x="1659" y="1065"/>
                  <a:pt x="1054" y="1065"/>
                </a:cubicBezTo>
                <a:cubicBezTo>
                  <a:pt x="865" y="1065"/>
                  <a:pt x="691" y="1151"/>
                  <a:pt x="558" y="1375"/>
                </a:cubicBezTo>
                <a:cubicBezTo>
                  <a:pt x="0" y="2315"/>
                  <a:pt x="2913" y="3900"/>
                  <a:pt x="2913" y="3900"/>
                </a:cubicBezTo>
                <a:cubicBezTo>
                  <a:pt x="2913" y="3900"/>
                  <a:pt x="5097" y="371"/>
                  <a:pt x="3055" y="8"/>
                </a:cubicBezTo>
                <a:cubicBezTo>
                  <a:pt x="3028" y="3"/>
                  <a:pt x="3002" y="0"/>
                  <a:pt x="29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5"/>
          <p:cNvSpPr/>
          <p:nvPr/>
        </p:nvSpPr>
        <p:spPr>
          <a:xfrm>
            <a:off x="8667858" y="503037"/>
            <a:ext cx="215349" cy="144226"/>
          </a:xfrm>
          <a:custGeom>
            <a:avLst/>
            <a:gdLst/>
            <a:ahLst/>
            <a:cxnLst/>
            <a:rect l="l" t="t" r="r" b="b"/>
            <a:pathLst>
              <a:path w="6746" h="4518" extrusionOk="0">
                <a:moveTo>
                  <a:pt x="1736" y="0"/>
                </a:moveTo>
                <a:cubicBezTo>
                  <a:pt x="1637" y="0"/>
                  <a:pt x="1529" y="19"/>
                  <a:pt x="1409" y="59"/>
                </a:cubicBezTo>
                <a:cubicBezTo>
                  <a:pt x="0" y="542"/>
                  <a:pt x="1381" y="4517"/>
                  <a:pt x="1381" y="4517"/>
                </a:cubicBezTo>
                <a:cubicBezTo>
                  <a:pt x="1381" y="4517"/>
                  <a:pt x="6746" y="2796"/>
                  <a:pt x="5097" y="756"/>
                </a:cubicBezTo>
                <a:cubicBezTo>
                  <a:pt x="4998" y="633"/>
                  <a:pt x="4871" y="581"/>
                  <a:pt x="4730" y="581"/>
                </a:cubicBezTo>
                <a:cubicBezTo>
                  <a:pt x="3950" y="581"/>
                  <a:pt x="2692" y="2154"/>
                  <a:pt x="2692" y="2154"/>
                </a:cubicBezTo>
                <a:cubicBezTo>
                  <a:pt x="2692" y="2154"/>
                  <a:pt x="2798" y="0"/>
                  <a:pt x="17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5"/>
          <p:cNvGrpSpPr/>
          <p:nvPr/>
        </p:nvGrpSpPr>
        <p:grpSpPr>
          <a:xfrm>
            <a:off x="310427" y="2076120"/>
            <a:ext cx="144479" cy="265652"/>
            <a:chOff x="1192264" y="2259208"/>
            <a:chExt cx="144479" cy="265652"/>
          </a:xfrm>
        </p:grpSpPr>
        <p:sp>
          <p:nvSpPr>
            <p:cNvPr id="645" name="Google Shape;645;p15"/>
            <p:cNvSpPr/>
            <p:nvPr/>
          </p:nvSpPr>
          <p:spPr>
            <a:xfrm>
              <a:off x="1192264" y="2259208"/>
              <a:ext cx="118496" cy="194951"/>
            </a:xfrm>
            <a:custGeom>
              <a:avLst/>
              <a:gdLst/>
              <a:ahLst/>
              <a:cxnLst/>
              <a:rect l="l" t="t" r="r" b="b"/>
              <a:pathLst>
                <a:path w="3712" h="6107" extrusionOk="0">
                  <a:moveTo>
                    <a:pt x="2121" y="0"/>
                  </a:moveTo>
                  <a:cubicBezTo>
                    <a:pt x="1547" y="0"/>
                    <a:pt x="243" y="620"/>
                    <a:pt x="135" y="636"/>
                  </a:cubicBezTo>
                  <a:cubicBezTo>
                    <a:pt x="1" y="658"/>
                    <a:pt x="2391" y="6107"/>
                    <a:pt x="2391" y="6107"/>
                  </a:cubicBezTo>
                  <a:lnTo>
                    <a:pt x="3711" y="5646"/>
                  </a:lnTo>
                  <a:cubicBezTo>
                    <a:pt x="3711" y="5646"/>
                    <a:pt x="2601" y="463"/>
                    <a:pt x="2366" y="89"/>
                  </a:cubicBezTo>
                  <a:cubicBezTo>
                    <a:pt x="2326" y="26"/>
                    <a:pt x="2239" y="0"/>
                    <a:pt x="2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1274302" y="2466570"/>
              <a:ext cx="62440" cy="58290"/>
            </a:xfrm>
            <a:custGeom>
              <a:avLst/>
              <a:gdLst/>
              <a:ahLst/>
              <a:cxnLst/>
              <a:rect l="l" t="t" r="r" b="b"/>
              <a:pathLst>
                <a:path w="1956" h="1826" extrusionOk="0">
                  <a:moveTo>
                    <a:pt x="1019" y="1"/>
                  </a:moveTo>
                  <a:cubicBezTo>
                    <a:pt x="609" y="1"/>
                    <a:pt x="164" y="225"/>
                    <a:pt x="56" y="579"/>
                  </a:cubicBezTo>
                  <a:cubicBezTo>
                    <a:pt x="0" y="763"/>
                    <a:pt x="56" y="966"/>
                    <a:pt x="159" y="1131"/>
                  </a:cubicBezTo>
                  <a:cubicBezTo>
                    <a:pt x="265" y="1290"/>
                    <a:pt x="419" y="1416"/>
                    <a:pt x="564" y="1541"/>
                  </a:cubicBezTo>
                  <a:cubicBezTo>
                    <a:pt x="731" y="1679"/>
                    <a:pt x="927" y="1825"/>
                    <a:pt x="1135" y="1825"/>
                  </a:cubicBezTo>
                  <a:cubicBezTo>
                    <a:pt x="1163" y="1825"/>
                    <a:pt x="1191" y="1823"/>
                    <a:pt x="1219" y="1817"/>
                  </a:cubicBezTo>
                  <a:cubicBezTo>
                    <a:pt x="1797" y="1703"/>
                    <a:pt x="1956" y="676"/>
                    <a:pt x="1635" y="261"/>
                  </a:cubicBezTo>
                  <a:cubicBezTo>
                    <a:pt x="1494" y="80"/>
                    <a:pt x="1263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5"/>
          <p:cNvGrpSpPr/>
          <p:nvPr/>
        </p:nvGrpSpPr>
        <p:grpSpPr>
          <a:xfrm>
            <a:off x="262058" y="4343315"/>
            <a:ext cx="241202" cy="228463"/>
            <a:chOff x="2228946" y="2261027"/>
            <a:chExt cx="241202" cy="228463"/>
          </a:xfrm>
        </p:grpSpPr>
        <p:sp>
          <p:nvSpPr>
            <p:cNvPr id="648" name="Google Shape;648;p15"/>
            <p:cNvSpPr/>
            <p:nvPr/>
          </p:nvSpPr>
          <p:spPr>
            <a:xfrm>
              <a:off x="2360558" y="2315709"/>
              <a:ext cx="109590" cy="132478"/>
            </a:xfrm>
            <a:custGeom>
              <a:avLst/>
              <a:gdLst/>
              <a:ahLst/>
              <a:cxnLst/>
              <a:rect l="l" t="t" r="r" b="b"/>
              <a:pathLst>
                <a:path w="3433" h="4150" extrusionOk="0">
                  <a:moveTo>
                    <a:pt x="2058" y="0"/>
                  </a:moveTo>
                  <a:cubicBezTo>
                    <a:pt x="1956" y="0"/>
                    <a:pt x="1" y="3617"/>
                    <a:pt x="1" y="3617"/>
                  </a:cubicBezTo>
                  <a:lnTo>
                    <a:pt x="829" y="4150"/>
                  </a:lnTo>
                  <a:cubicBezTo>
                    <a:pt x="829" y="4150"/>
                    <a:pt x="3223" y="1290"/>
                    <a:pt x="3329" y="1003"/>
                  </a:cubicBezTo>
                  <a:cubicBezTo>
                    <a:pt x="3432" y="715"/>
                    <a:pt x="2130" y="68"/>
                    <a:pt x="2060" y="1"/>
                  </a:cubicBezTo>
                  <a:cubicBezTo>
                    <a:pt x="2059" y="1"/>
                    <a:pt x="2058" y="0"/>
                    <a:pt x="2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336521" y="2447736"/>
              <a:ext cx="40573" cy="41755"/>
            </a:xfrm>
            <a:custGeom>
              <a:avLst/>
              <a:gdLst/>
              <a:ahLst/>
              <a:cxnLst/>
              <a:rect l="l" t="t" r="r" b="b"/>
              <a:pathLst>
                <a:path w="1271" h="1308" extrusionOk="0">
                  <a:moveTo>
                    <a:pt x="474" y="1"/>
                  </a:moveTo>
                  <a:cubicBezTo>
                    <a:pt x="420" y="1"/>
                    <a:pt x="368" y="9"/>
                    <a:pt x="319" y="28"/>
                  </a:cubicBezTo>
                  <a:cubicBezTo>
                    <a:pt x="190" y="78"/>
                    <a:pt x="104" y="195"/>
                    <a:pt x="59" y="326"/>
                  </a:cubicBezTo>
                  <a:cubicBezTo>
                    <a:pt x="20" y="454"/>
                    <a:pt x="12" y="591"/>
                    <a:pt x="9" y="725"/>
                  </a:cubicBezTo>
                  <a:cubicBezTo>
                    <a:pt x="1" y="898"/>
                    <a:pt x="6" y="1096"/>
                    <a:pt x="137" y="1210"/>
                  </a:cubicBezTo>
                  <a:cubicBezTo>
                    <a:pt x="215" y="1278"/>
                    <a:pt x="312" y="1307"/>
                    <a:pt x="416" y="1307"/>
                  </a:cubicBezTo>
                  <a:cubicBezTo>
                    <a:pt x="732" y="1307"/>
                    <a:pt x="1111" y="1038"/>
                    <a:pt x="1181" y="767"/>
                  </a:cubicBezTo>
                  <a:cubicBezTo>
                    <a:pt x="1271" y="406"/>
                    <a:pt x="844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2228946" y="2261027"/>
              <a:ext cx="144322" cy="155973"/>
            </a:xfrm>
            <a:custGeom>
              <a:avLst/>
              <a:gdLst/>
              <a:ahLst/>
              <a:cxnLst/>
              <a:rect l="l" t="t" r="r" b="b"/>
              <a:pathLst>
                <a:path w="4521" h="4886" extrusionOk="0">
                  <a:moveTo>
                    <a:pt x="2306" y="0"/>
                  </a:moveTo>
                  <a:cubicBezTo>
                    <a:pt x="1668" y="0"/>
                    <a:pt x="1056" y="392"/>
                    <a:pt x="623" y="838"/>
                  </a:cubicBezTo>
                  <a:cubicBezTo>
                    <a:pt x="1" y="1491"/>
                    <a:pt x="768" y="1728"/>
                    <a:pt x="1370" y="1921"/>
                  </a:cubicBezTo>
                  <a:cubicBezTo>
                    <a:pt x="1474" y="1522"/>
                    <a:pt x="1826" y="1180"/>
                    <a:pt x="2239" y="1180"/>
                  </a:cubicBezTo>
                  <a:cubicBezTo>
                    <a:pt x="2337" y="1180"/>
                    <a:pt x="2439" y="1200"/>
                    <a:pt x="2542" y="1243"/>
                  </a:cubicBezTo>
                  <a:cubicBezTo>
                    <a:pt x="2958" y="1419"/>
                    <a:pt x="3161" y="1901"/>
                    <a:pt x="3000" y="2320"/>
                  </a:cubicBezTo>
                  <a:cubicBezTo>
                    <a:pt x="2737" y="2975"/>
                    <a:pt x="1850" y="2972"/>
                    <a:pt x="1460" y="3500"/>
                  </a:cubicBezTo>
                  <a:cubicBezTo>
                    <a:pt x="1256" y="3770"/>
                    <a:pt x="1231" y="4166"/>
                    <a:pt x="1398" y="4465"/>
                  </a:cubicBezTo>
                  <a:cubicBezTo>
                    <a:pt x="1507" y="4660"/>
                    <a:pt x="1694" y="4803"/>
                    <a:pt x="1903" y="4872"/>
                  </a:cubicBezTo>
                  <a:cubicBezTo>
                    <a:pt x="1931" y="4881"/>
                    <a:pt x="1958" y="4885"/>
                    <a:pt x="1985" y="4885"/>
                  </a:cubicBezTo>
                  <a:cubicBezTo>
                    <a:pt x="2118" y="4885"/>
                    <a:pt x="2235" y="4783"/>
                    <a:pt x="2260" y="4644"/>
                  </a:cubicBezTo>
                  <a:cubicBezTo>
                    <a:pt x="2336" y="4194"/>
                    <a:pt x="2760" y="3821"/>
                    <a:pt x="3173" y="3569"/>
                  </a:cubicBezTo>
                  <a:cubicBezTo>
                    <a:pt x="3784" y="3198"/>
                    <a:pt x="4520" y="2836"/>
                    <a:pt x="4473" y="1990"/>
                  </a:cubicBezTo>
                  <a:cubicBezTo>
                    <a:pt x="4459" y="1773"/>
                    <a:pt x="4395" y="1564"/>
                    <a:pt x="4291" y="1371"/>
                  </a:cubicBezTo>
                  <a:cubicBezTo>
                    <a:pt x="3934" y="685"/>
                    <a:pt x="3259" y="96"/>
                    <a:pt x="2475" y="10"/>
                  </a:cubicBezTo>
                  <a:cubicBezTo>
                    <a:pt x="2419" y="3"/>
                    <a:pt x="2362" y="0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2257834" y="2428519"/>
              <a:ext cx="38914" cy="36168"/>
            </a:xfrm>
            <a:custGeom>
              <a:avLst/>
              <a:gdLst/>
              <a:ahLst/>
              <a:cxnLst/>
              <a:rect l="l" t="t" r="r" b="b"/>
              <a:pathLst>
                <a:path w="1219" h="1133" extrusionOk="0">
                  <a:moveTo>
                    <a:pt x="628" y="0"/>
                  </a:moveTo>
                  <a:cubicBezTo>
                    <a:pt x="416" y="0"/>
                    <a:pt x="210" y="143"/>
                    <a:pt x="136" y="345"/>
                  </a:cubicBezTo>
                  <a:cubicBezTo>
                    <a:pt x="1" y="708"/>
                    <a:pt x="343" y="1132"/>
                    <a:pt x="680" y="1132"/>
                  </a:cubicBezTo>
                  <a:cubicBezTo>
                    <a:pt x="794" y="1132"/>
                    <a:pt x="907" y="1084"/>
                    <a:pt x="1001" y="970"/>
                  </a:cubicBezTo>
                  <a:cubicBezTo>
                    <a:pt x="1219" y="708"/>
                    <a:pt x="1146" y="206"/>
                    <a:pt x="834" y="49"/>
                  </a:cubicBezTo>
                  <a:cubicBezTo>
                    <a:pt x="768" y="16"/>
                    <a:pt x="697" y="0"/>
                    <a:pt x="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15"/>
          <p:cNvSpPr/>
          <p:nvPr/>
        </p:nvSpPr>
        <p:spPr>
          <a:xfrm>
            <a:off x="8721899" y="2537156"/>
            <a:ext cx="199356" cy="218222"/>
          </a:xfrm>
          <a:custGeom>
            <a:avLst/>
            <a:gdLst/>
            <a:ahLst/>
            <a:cxnLst/>
            <a:rect l="l" t="t" r="r" b="b"/>
            <a:pathLst>
              <a:path w="6245" h="6836" extrusionOk="0">
                <a:moveTo>
                  <a:pt x="3176" y="0"/>
                </a:moveTo>
                <a:lnTo>
                  <a:pt x="2609" y="2486"/>
                </a:lnTo>
                <a:lnTo>
                  <a:pt x="916" y="1208"/>
                </a:lnTo>
                <a:lnTo>
                  <a:pt x="916" y="1208"/>
                </a:lnTo>
                <a:lnTo>
                  <a:pt x="2004" y="3133"/>
                </a:lnTo>
                <a:lnTo>
                  <a:pt x="1" y="3418"/>
                </a:lnTo>
                <a:lnTo>
                  <a:pt x="1666" y="3878"/>
                </a:lnTo>
                <a:lnTo>
                  <a:pt x="553" y="5678"/>
                </a:lnTo>
                <a:lnTo>
                  <a:pt x="2414" y="4765"/>
                </a:lnTo>
                <a:lnTo>
                  <a:pt x="2902" y="6835"/>
                </a:lnTo>
                <a:lnTo>
                  <a:pt x="3608" y="4788"/>
                </a:lnTo>
                <a:lnTo>
                  <a:pt x="5466" y="5485"/>
                </a:lnTo>
                <a:lnTo>
                  <a:pt x="5466" y="5485"/>
                </a:lnTo>
                <a:lnTo>
                  <a:pt x="4152" y="4171"/>
                </a:lnTo>
                <a:lnTo>
                  <a:pt x="6244" y="3223"/>
                </a:lnTo>
                <a:lnTo>
                  <a:pt x="4096" y="3223"/>
                </a:lnTo>
                <a:lnTo>
                  <a:pt x="5575" y="1038"/>
                </a:lnTo>
                <a:lnTo>
                  <a:pt x="3614" y="2274"/>
                </a:lnTo>
                <a:lnTo>
                  <a:pt x="31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5"/>
          <p:cNvSpPr/>
          <p:nvPr/>
        </p:nvSpPr>
        <p:spPr>
          <a:xfrm>
            <a:off x="252223" y="3207376"/>
            <a:ext cx="96374" cy="121274"/>
          </a:xfrm>
          <a:custGeom>
            <a:avLst/>
            <a:gdLst/>
            <a:ahLst/>
            <a:cxnLst/>
            <a:rect l="l" t="t" r="r" b="b"/>
            <a:pathLst>
              <a:path w="3019" h="3799" extrusionOk="0">
                <a:moveTo>
                  <a:pt x="1529" y="1"/>
                </a:moveTo>
                <a:cubicBezTo>
                  <a:pt x="1509" y="1"/>
                  <a:pt x="1489" y="17"/>
                  <a:pt x="1482" y="49"/>
                </a:cubicBezTo>
                <a:cubicBezTo>
                  <a:pt x="1239" y="1234"/>
                  <a:pt x="996" y="1486"/>
                  <a:pt x="0" y="1784"/>
                </a:cubicBezTo>
                <a:cubicBezTo>
                  <a:pt x="1058" y="2124"/>
                  <a:pt x="1258" y="2395"/>
                  <a:pt x="1493" y="3798"/>
                </a:cubicBezTo>
                <a:cubicBezTo>
                  <a:pt x="1755" y="2398"/>
                  <a:pt x="1959" y="2133"/>
                  <a:pt x="3019" y="1812"/>
                </a:cubicBezTo>
                <a:cubicBezTo>
                  <a:pt x="2028" y="1497"/>
                  <a:pt x="1791" y="1240"/>
                  <a:pt x="1574" y="49"/>
                </a:cubicBezTo>
                <a:cubicBezTo>
                  <a:pt x="1568" y="17"/>
                  <a:pt x="1549" y="1"/>
                  <a:pt x="1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5"/>
          <p:cNvSpPr/>
          <p:nvPr/>
        </p:nvSpPr>
        <p:spPr>
          <a:xfrm>
            <a:off x="238072" y="1489869"/>
            <a:ext cx="124689" cy="156899"/>
          </a:xfrm>
          <a:custGeom>
            <a:avLst/>
            <a:gdLst/>
            <a:ahLst/>
            <a:cxnLst/>
            <a:rect l="l" t="t" r="r" b="b"/>
            <a:pathLst>
              <a:path w="3906" h="4915" extrusionOk="0">
                <a:moveTo>
                  <a:pt x="1973" y="0"/>
                </a:moveTo>
                <a:cubicBezTo>
                  <a:pt x="1948" y="0"/>
                  <a:pt x="1922" y="20"/>
                  <a:pt x="1914" y="61"/>
                </a:cubicBezTo>
                <a:cubicBezTo>
                  <a:pt x="1604" y="1595"/>
                  <a:pt x="1289" y="1921"/>
                  <a:pt x="0" y="2309"/>
                </a:cubicBezTo>
                <a:cubicBezTo>
                  <a:pt x="1361" y="2747"/>
                  <a:pt x="1621" y="3096"/>
                  <a:pt x="1928" y="4915"/>
                </a:cubicBezTo>
                <a:cubicBezTo>
                  <a:pt x="2265" y="3104"/>
                  <a:pt x="2530" y="2758"/>
                  <a:pt x="3906" y="2348"/>
                </a:cubicBezTo>
                <a:cubicBezTo>
                  <a:pt x="2625" y="1935"/>
                  <a:pt x="2318" y="1603"/>
                  <a:pt x="2031" y="63"/>
                </a:cubicBezTo>
                <a:cubicBezTo>
                  <a:pt x="2024" y="21"/>
                  <a:pt x="1999" y="0"/>
                  <a:pt x="19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5"/>
          <p:cNvSpPr/>
          <p:nvPr/>
        </p:nvSpPr>
        <p:spPr>
          <a:xfrm>
            <a:off x="3970493" y="4851588"/>
            <a:ext cx="37924" cy="32848"/>
          </a:xfrm>
          <a:custGeom>
            <a:avLst/>
            <a:gdLst/>
            <a:ahLst/>
            <a:cxnLst/>
            <a:rect l="l" t="t" r="r" b="b"/>
            <a:pathLst>
              <a:path w="1188" h="1029" extrusionOk="0">
                <a:moveTo>
                  <a:pt x="601" y="0"/>
                </a:moveTo>
                <a:cubicBezTo>
                  <a:pt x="280" y="0"/>
                  <a:pt x="0" y="402"/>
                  <a:pt x="142" y="732"/>
                </a:cubicBezTo>
                <a:cubicBezTo>
                  <a:pt x="218" y="908"/>
                  <a:pt x="400" y="1028"/>
                  <a:pt x="590" y="1028"/>
                </a:cubicBezTo>
                <a:cubicBezTo>
                  <a:pt x="608" y="1028"/>
                  <a:pt x="626" y="1027"/>
                  <a:pt x="644" y="1025"/>
                </a:cubicBezTo>
                <a:cubicBezTo>
                  <a:pt x="1093" y="972"/>
                  <a:pt x="1188" y="341"/>
                  <a:pt x="853" y="90"/>
                </a:cubicBezTo>
                <a:cubicBezTo>
                  <a:pt x="771" y="28"/>
                  <a:pt x="684" y="0"/>
                  <a:pt x="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5"/>
          <p:cNvSpPr/>
          <p:nvPr/>
        </p:nvSpPr>
        <p:spPr>
          <a:xfrm>
            <a:off x="4026794" y="4791506"/>
            <a:ext cx="29911" cy="25889"/>
          </a:xfrm>
          <a:custGeom>
            <a:avLst/>
            <a:gdLst/>
            <a:ahLst/>
            <a:cxnLst/>
            <a:rect l="l" t="t" r="r" b="b"/>
            <a:pathLst>
              <a:path w="937" h="811" extrusionOk="0">
                <a:moveTo>
                  <a:pt x="477" y="0"/>
                </a:moveTo>
                <a:cubicBezTo>
                  <a:pt x="224" y="0"/>
                  <a:pt x="0" y="316"/>
                  <a:pt x="114" y="578"/>
                </a:cubicBezTo>
                <a:cubicBezTo>
                  <a:pt x="174" y="715"/>
                  <a:pt x="318" y="810"/>
                  <a:pt x="462" y="810"/>
                </a:cubicBezTo>
                <a:cubicBezTo>
                  <a:pt x="477" y="810"/>
                  <a:pt x="492" y="809"/>
                  <a:pt x="507" y="807"/>
                </a:cubicBezTo>
                <a:cubicBezTo>
                  <a:pt x="861" y="765"/>
                  <a:pt x="937" y="269"/>
                  <a:pt x="672" y="68"/>
                </a:cubicBezTo>
                <a:cubicBezTo>
                  <a:pt x="608" y="21"/>
                  <a:pt x="542" y="0"/>
                  <a:pt x="4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15"/>
          <p:cNvGrpSpPr/>
          <p:nvPr/>
        </p:nvGrpSpPr>
        <p:grpSpPr>
          <a:xfrm>
            <a:off x="4817890" y="4789494"/>
            <a:ext cx="97555" cy="96949"/>
            <a:chOff x="6707303" y="2342619"/>
            <a:chExt cx="97555" cy="96949"/>
          </a:xfrm>
        </p:grpSpPr>
        <p:sp>
          <p:nvSpPr>
            <p:cNvPr id="658" name="Google Shape;658;p15"/>
            <p:cNvSpPr/>
            <p:nvPr/>
          </p:nvSpPr>
          <p:spPr>
            <a:xfrm>
              <a:off x="6748545" y="2342619"/>
              <a:ext cx="14365" cy="96949"/>
            </a:xfrm>
            <a:custGeom>
              <a:avLst/>
              <a:gdLst/>
              <a:ahLst/>
              <a:cxnLst/>
              <a:rect l="l" t="t" r="r" b="b"/>
              <a:pathLst>
                <a:path w="450" h="3037" extrusionOk="0">
                  <a:moveTo>
                    <a:pt x="258" y="0"/>
                  </a:moveTo>
                  <a:cubicBezTo>
                    <a:pt x="161" y="0"/>
                    <a:pt x="75" y="74"/>
                    <a:pt x="70" y="174"/>
                  </a:cubicBezTo>
                  <a:cubicBezTo>
                    <a:pt x="0" y="1136"/>
                    <a:pt x="0" y="2015"/>
                    <a:pt x="70" y="2866"/>
                  </a:cubicBezTo>
                  <a:cubicBezTo>
                    <a:pt x="81" y="2964"/>
                    <a:pt x="159" y="3036"/>
                    <a:pt x="257" y="3036"/>
                  </a:cubicBezTo>
                  <a:lnTo>
                    <a:pt x="268" y="3036"/>
                  </a:lnTo>
                  <a:cubicBezTo>
                    <a:pt x="369" y="3025"/>
                    <a:pt x="449" y="2936"/>
                    <a:pt x="438" y="2832"/>
                  </a:cubicBezTo>
                  <a:cubicBezTo>
                    <a:pt x="369" y="2004"/>
                    <a:pt x="369" y="1142"/>
                    <a:pt x="438" y="202"/>
                  </a:cubicBezTo>
                  <a:cubicBezTo>
                    <a:pt x="449" y="98"/>
                    <a:pt x="369" y="9"/>
                    <a:pt x="268" y="1"/>
                  </a:cubicBezTo>
                  <a:cubicBezTo>
                    <a:pt x="265" y="1"/>
                    <a:pt x="261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6707303" y="2384276"/>
              <a:ext cx="97555" cy="13503"/>
            </a:xfrm>
            <a:custGeom>
              <a:avLst/>
              <a:gdLst/>
              <a:ahLst/>
              <a:cxnLst/>
              <a:rect l="l" t="t" r="r" b="b"/>
              <a:pathLst>
                <a:path w="3056" h="423" extrusionOk="0">
                  <a:moveTo>
                    <a:pt x="191" y="0"/>
                  </a:moveTo>
                  <a:cubicBezTo>
                    <a:pt x="99" y="0"/>
                    <a:pt x="20" y="77"/>
                    <a:pt x="12" y="172"/>
                  </a:cubicBezTo>
                  <a:cubicBezTo>
                    <a:pt x="1" y="272"/>
                    <a:pt x="82" y="364"/>
                    <a:pt x="182" y="370"/>
                  </a:cubicBezTo>
                  <a:cubicBezTo>
                    <a:pt x="662" y="406"/>
                    <a:pt x="1122" y="423"/>
                    <a:pt x="1569" y="423"/>
                  </a:cubicBezTo>
                  <a:cubicBezTo>
                    <a:pt x="2015" y="423"/>
                    <a:pt x="2447" y="406"/>
                    <a:pt x="2874" y="375"/>
                  </a:cubicBezTo>
                  <a:cubicBezTo>
                    <a:pt x="2977" y="364"/>
                    <a:pt x="3055" y="272"/>
                    <a:pt x="3047" y="172"/>
                  </a:cubicBezTo>
                  <a:cubicBezTo>
                    <a:pt x="3037" y="77"/>
                    <a:pt x="2955" y="0"/>
                    <a:pt x="2862" y="0"/>
                  </a:cubicBezTo>
                  <a:cubicBezTo>
                    <a:pt x="2856" y="0"/>
                    <a:pt x="2850" y="1"/>
                    <a:pt x="2843" y="1"/>
                  </a:cubicBezTo>
                  <a:cubicBezTo>
                    <a:pt x="2429" y="36"/>
                    <a:pt x="2007" y="54"/>
                    <a:pt x="1570" y="54"/>
                  </a:cubicBezTo>
                  <a:cubicBezTo>
                    <a:pt x="1133" y="54"/>
                    <a:pt x="681" y="36"/>
                    <a:pt x="210" y="1"/>
                  </a:cubicBezTo>
                  <a:cubicBezTo>
                    <a:pt x="204" y="1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6719784" y="2355547"/>
              <a:ext cx="73677" cy="72081"/>
            </a:xfrm>
            <a:custGeom>
              <a:avLst/>
              <a:gdLst/>
              <a:ahLst/>
              <a:cxnLst/>
              <a:rect l="l" t="t" r="r" b="b"/>
              <a:pathLst>
                <a:path w="2308" h="2258" extrusionOk="0">
                  <a:moveTo>
                    <a:pt x="2094" y="0"/>
                  </a:moveTo>
                  <a:cubicBezTo>
                    <a:pt x="2050" y="0"/>
                    <a:pt x="2007" y="16"/>
                    <a:pt x="1973" y="48"/>
                  </a:cubicBezTo>
                  <a:cubicBezTo>
                    <a:pt x="1239" y="678"/>
                    <a:pt x="620" y="1303"/>
                    <a:pt x="67" y="1950"/>
                  </a:cubicBezTo>
                  <a:cubicBezTo>
                    <a:pt x="0" y="2028"/>
                    <a:pt x="9" y="2146"/>
                    <a:pt x="89" y="2213"/>
                  </a:cubicBezTo>
                  <a:cubicBezTo>
                    <a:pt x="123" y="2243"/>
                    <a:pt x="168" y="2257"/>
                    <a:pt x="209" y="2257"/>
                  </a:cubicBezTo>
                  <a:cubicBezTo>
                    <a:pt x="265" y="2257"/>
                    <a:pt x="315" y="2238"/>
                    <a:pt x="355" y="2196"/>
                  </a:cubicBezTo>
                  <a:cubicBezTo>
                    <a:pt x="890" y="1560"/>
                    <a:pt x="1501" y="949"/>
                    <a:pt x="2215" y="332"/>
                  </a:cubicBezTo>
                  <a:cubicBezTo>
                    <a:pt x="2296" y="263"/>
                    <a:pt x="2307" y="145"/>
                    <a:pt x="2238" y="67"/>
                  </a:cubicBezTo>
                  <a:cubicBezTo>
                    <a:pt x="2200" y="23"/>
                    <a:pt x="2146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6719688" y="2354334"/>
              <a:ext cx="73581" cy="72209"/>
            </a:xfrm>
            <a:custGeom>
              <a:avLst/>
              <a:gdLst/>
              <a:ahLst/>
              <a:cxnLst/>
              <a:rect l="l" t="t" r="r" b="b"/>
              <a:pathLst>
                <a:path w="2305" h="2262" extrusionOk="0">
                  <a:moveTo>
                    <a:pt x="212" y="0"/>
                  </a:moveTo>
                  <a:cubicBezTo>
                    <a:pt x="169" y="0"/>
                    <a:pt x="126" y="15"/>
                    <a:pt x="92" y="47"/>
                  </a:cubicBezTo>
                  <a:cubicBezTo>
                    <a:pt x="12" y="116"/>
                    <a:pt x="0" y="234"/>
                    <a:pt x="70" y="312"/>
                  </a:cubicBezTo>
                  <a:cubicBezTo>
                    <a:pt x="701" y="1043"/>
                    <a:pt x="1323" y="1665"/>
                    <a:pt x="1976" y="2214"/>
                  </a:cubicBezTo>
                  <a:cubicBezTo>
                    <a:pt x="2009" y="2248"/>
                    <a:pt x="2054" y="2262"/>
                    <a:pt x="2096" y="2262"/>
                  </a:cubicBezTo>
                  <a:cubicBezTo>
                    <a:pt x="2149" y="2262"/>
                    <a:pt x="2202" y="2237"/>
                    <a:pt x="2241" y="2192"/>
                  </a:cubicBezTo>
                  <a:cubicBezTo>
                    <a:pt x="2305" y="2114"/>
                    <a:pt x="2299" y="1997"/>
                    <a:pt x="2218" y="1930"/>
                  </a:cubicBezTo>
                  <a:cubicBezTo>
                    <a:pt x="1585" y="1389"/>
                    <a:pt x="974" y="783"/>
                    <a:pt x="358" y="66"/>
                  </a:cubicBezTo>
                  <a:cubicBezTo>
                    <a:pt x="319" y="23"/>
                    <a:pt x="26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15"/>
          <p:cNvSpPr/>
          <p:nvPr/>
        </p:nvSpPr>
        <p:spPr>
          <a:xfrm>
            <a:off x="-29962" y="4665096"/>
            <a:ext cx="825225" cy="482250"/>
          </a:xfrm>
          <a:custGeom>
            <a:avLst/>
            <a:gdLst/>
            <a:ahLst/>
            <a:cxnLst/>
            <a:rect l="l" t="t" r="r" b="b"/>
            <a:pathLst>
              <a:path w="33009" h="19290" extrusionOk="0">
                <a:moveTo>
                  <a:pt x="0" y="1"/>
                </a:moveTo>
                <a:lnTo>
                  <a:pt x="0" y="19289"/>
                </a:lnTo>
                <a:lnTo>
                  <a:pt x="33009" y="19289"/>
                </a:lnTo>
                <a:cubicBezTo>
                  <a:pt x="32342" y="17183"/>
                  <a:pt x="29681" y="15077"/>
                  <a:pt x="27878" y="14257"/>
                </a:cubicBezTo>
                <a:cubicBezTo>
                  <a:pt x="26438" y="13602"/>
                  <a:pt x="24819" y="13274"/>
                  <a:pt x="23201" y="13274"/>
                </a:cubicBezTo>
                <a:cubicBezTo>
                  <a:pt x="21497" y="13274"/>
                  <a:pt x="19792" y="13637"/>
                  <a:pt x="18295" y="14363"/>
                </a:cubicBezTo>
                <a:cubicBezTo>
                  <a:pt x="17838" y="12541"/>
                  <a:pt x="16471" y="10920"/>
                  <a:pt x="14638" y="10016"/>
                </a:cubicBezTo>
                <a:cubicBezTo>
                  <a:pt x="13533" y="9476"/>
                  <a:pt x="12269" y="9198"/>
                  <a:pt x="11006" y="9198"/>
                </a:cubicBezTo>
                <a:cubicBezTo>
                  <a:pt x="10170" y="9198"/>
                  <a:pt x="9336" y="9319"/>
                  <a:pt x="8548" y="9567"/>
                </a:cubicBezTo>
                <a:cubicBezTo>
                  <a:pt x="8216" y="7171"/>
                  <a:pt x="6693" y="5006"/>
                  <a:pt x="4771" y="3301"/>
                </a:cubicBezTo>
                <a:cubicBezTo>
                  <a:pt x="3342" y="2035"/>
                  <a:pt x="1696" y="986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5"/>
          <p:cNvSpPr/>
          <p:nvPr/>
        </p:nvSpPr>
        <p:spPr>
          <a:xfrm>
            <a:off x="3153700" y="261350"/>
            <a:ext cx="1125000" cy="241675"/>
          </a:xfrm>
          <a:custGeom>
            <a:avLst/>
            <a:gdLst/>
            <a:ahLst/>
            <a:cxnLst/>
            <a:rect l="l" t="t" r="r" b="b"/>
            <a:pathLst>
              <a:path w="45000" h="9667" extrusionOk="0">
                <a:moveTo>
                  <a:pt x="24347" y="0"/>
                </a:moveTo>
                <a:cubicBezTo>
                  <a:pt x="19242" y="0"/>
                  <a:pt x="15065" y="3959"/>
                  <a:pt x="14706" y="8969"/>
                </a:cubicBezTo>
                <a:cubicBezTo>
                  <a:pt x="13885" y="5713"/>
                  <a:pt x="10937" y="3303"/>
                  <a:pt x="7424" y="3303"/>
                </a:cubicBezTo>
                <a:cubicBezTo>
                  <a:pt x="3666" y="3303"/>
                  <a:pt x="550" y="6065"/>
                  <a:pt x="1" y="9667"/>
                </a:cubicBezTo>
                <a:lnTo>
                  <a:pt x="45000" y="9667"/>
                </a:lnTo>
                <a:cubicBezTo>
                  <a:pt x="45000" y="6601"/>
                  <a:pt x="42509" y="4112"/>
                  <a:pt x="39440" y="4112"/>
                </a:cubicBezTo>
                <a:cubicBezTo>
                  <a:pt x="36698" y="4112"/>
                  <a:pt x="34413" y="6104"/>
                  <a:pt x="33966" y="8724"/>
                </a:cubicBezTo>
                <a:cubicBezTo>
                  <a:pt x="33489" y="3830"/>
                  <a:pt x="29366" y="0"/>
                  <a:pt x="243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5"/>
          <p:cNvSpPr/>
          <p:nvPr/>
        </p:nvSpPr>
        <p:spPr>
          <a:xfrm>
            <a:off x="4962375" y="111825"/>
            <a:ext cx="1027925" cy="232625"/>
          </a:xfrm>
          <a:custGeom>
            <a:avLst/>
            <a:gdLst/>
            <a:ahLst/>
            <a:cxnLst/>
            <a:rect l="l" t="t" r="r" b="b"/>
            <a:pathLst>
              <a:path w="41117" h="9305" extrusionOk="0">
                <a:moveTo>
                  <a:pt x="31815" y="1"/>
                </a:moveTo>
                <a:cubicBezTo>
                  <a:pt x="27421" y="1"/>
                  <a:pt x="23739" y="3047"/>
                  <a:pt x="22765" y="7148"/>
                </a:cubicBezTo>
                <a:cubicBezTo>
                  <a:pt x="21867" y="4479"/>
                  <a:pt x="19345" y="2554"/>
                  <a:pt x="16371" y="2554"/>
                </a:cubicBezTo>
                <a:cubicBezTo>
                  <a:pt x="13040" y="2554"/>
                  <a:pt x="10275" y="4964"/>
                  <a:pt x="9723" y="8136"/>
                </a:cubicBezTo>
                <a:cubicBezTo>
                  <a:pt x="9201" y="5977"/>
                  <a:pt x="7254" y="4373"/>
                  <a:pt x="4933" y="4373"/>
                </a:cubicBezTo>
                <a:cubicBezTo>
                  <a:pt x="2207" y="4373"/>
                  <a:pt x="0" y="6582"/>
                  <a:pt x="0" y="9305"/>
                </a:cubicBezTo>
                <a:lnTo>
                  <a:pt x="41116" y="9305"/>
                </a:lnTo>
                <a:cubicBezTo>
                  <a:pt x="41116" y="4163"/>
                  <a:pt x="36951" y="1"/>
                  <a:pt x="318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5"/>
          <p:cNvSpPr/>
          <p:nvPr/>
        </p:nvSpPr>
        <p:spPr>
          <a:xfrm>
            <a:off x="6600150" y="4785375"/>
            <a:ext cx="1125000" cy="241675"/>
          </a:xfrm>
          <a:custGeom>
            <a:avLst/>
            <a:gdLst/>
            <a:ahLst/>
            <a:cxnLst/>
            <a:rect l="l" t="t" r="r" b="b"/>
            <a:pathLst>
              <a:path w="45000" h="9667" extrusionOk="0">
                <a:moveTo>
                  <a:pt x="24347" y="0"/>
                </a:moveTo>
                <a:cubicBezTo>
                  <a:pt x="19242" y="0"/>
                  <a:pt x="15065" y="3959"/>
                  <a:pt x="14706" y="8969"/>
                </a:cubicBezTo>
                <a:cubicBezTo>
                  <a:pt x="13885" y="5713"/>
                  <a:pt x="10937" y="3303"/>
                  <a:pt x="7424" y="3303"/>
                </a:cubicBezTo>
                <a:cubicBezTo>
                  <a:pt x="3666" y="3303"/>
                  <a:pt x="550" y="6065"/>
                  <a:pt x="1" y="9667"/>
                </a:cubicBezTo>
                <a:lnTo>
                  <a:pt x="45000" y="9667"/>
                </a:lnTo>
                <a:cubicBezTo>
                  <a:pt x="45000" y="6601"/>
                  <a:pt x="42509" y="4112"/>
                  <a:pt x="39440" y="4112"/>
                </a:cubicBezTo>
                <a:cubicBezTo>
                  <a:pt x="36698" y="4112"/>
                  <a:pt x="34413" y="6104"/>
                  <a:pt x="33966" y="8724"/>
                </a:cubicBezTo>
                <a:cubicBezTo>
                  <a:pt x="33489" y="3830"/>
                  <a:pt x="29366" y="0"/>
                  <a:pt x="243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5"/>
          <p:cNvSpPr/>
          <p:nvPr/>
        </p:nvSpPr>
        <p:spPr>
          <a:xfrm>
            <a:off x="1087150" y="4650938"/>
            <a:ext cx="1027925" cy="232625"/>
          </a:xfrm>
          <a:custGeom>
            <a:avLst/>
            <a:gdLst/>
            <a:ahLst/>
            <a:cxnLst/>
            <a:rect l="l" t="t" r="r" b="b"/>
            <a:pathLst>
              <a:path w="41117" h="9305" extrusionOk="0">
                <a:moveTo>
                  <a:pt x="31815" y="1"/>
                </a:moveTo>
                <a:cubicBezTo>
                  <a:pt x="27421" y="1"/>
                  <a:pt x="23739" y="3047"/>
                  <a:pt x="22765" y="7148"/>
                </a:cubicBezTo>
                <a:cubicBezTo>
                  <a:pt x="21867" y="4479"/>
                  <a:pt x="19345" y="2554"/>
                  <a:pt x="16371" y="2554"/>
                </a:cubicBezTo>
                <a:cubicBezTo>
                  <a:pt x="13040" y="2554"/>
                  <a:pt x="10275" y="4964"/>
                  <a:pt x="9723" y="8136"/>
                </a:cubicBezTo>
                <a:cubicBezTo>
                  <a:pt x="9201" y="5977"/>
                  <a:pt x="7254" y="4373"/>
                  <a:pt x="4933" y="4373"/>
                </a:cubicBezTo>
                <a:cubicBezTo>
                  <a:pt x="2207" y="4373"/>
                  <a:pt x="0" y="6582"/>
                  <a:pt x="0" y="9305"/>
                </a:cubicBezTo>
                <a:lnTo>
                  <a:pt x="41116" y="9305"/>
                </a:lnTo>
                <a:cubicBezTo>
                  <a:pt x="41116" y="4163"/>
                  <a:pt x="36951" y="1"/>
                  <a:pt x="318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36"/>
          <p:cNvSpPr txBox="1">
            <a:spLocks noGrp="1"/>
          </p:cNvSpPr>
          <p:nvPr>
            <p:ph type="title"/>
          </p:nvPr>
        </p:nvSpPr>
        <p:spPr>
          <a:xfrm rot="-987">
            <a:off x="785371" y="864364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</a:rPr>
              <a:t>GUESS THE NAMES!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42" name="Google Shape;1442;p36"/>
          <p:cNvSpPr/>
          <p:nvPr/>
        </p:nvSpPr>
        <p:spPr>
          <a:xfrm>
            <a:off x="5738909" y="1782140"/>
            <a:ext cx="198291" cy="198291"/>
          </a:xfrm>
          <a:custGeom>
            <a:avLst/>
            <a:gdLst/>
            <a:ahLst/>
            <a:cxnLst/>
            <a:rect l="l" t="t" r="r" b="b"/>
            <a:pathLst>
              <a:path w="5053" h="5053" extrusionOk="0">
                <a:moveTo>
                  <a:pt x="2795" y="1"/>
                </a:moveTo>
                <a:cubicBezTo>
                  <a:pt x="2642" y="1"/>
                  <a:pt x="2478" y="24"/>
                  <a:pt x="2302" y="73"/>
                </a:cubicBezTo>
                <a:cubicBezTo>
                  <a:pt x="1208" y="374"/>
                  <a:pt x="2784" y="2893"/>
                  <a:pt x="2784" y="2893"/>
                </a:cubicBezTo>
                <a:cubicBezTo>
                  <a:pt x="2784" y="2893"/>
                  <a:pt x="1860" y="2505"/>
                  <a:pt x="1091" y="2505"/>
                </a:cubicBezTo>
                <a:cubicBezTo>
                  <a:pt x="562" y="2505"/>
                  <a:pt x="106" y="2689"/>
                  <a:pt x="76" y="3309"/>
                </a:cubicBezTo>
                <a:cubicBezTo>
                  <a:pt x="0" y="4829"/>
                  <a:pt x="4709" y="5052"/>
                  <a:pt x="4709" y="5052"/>
                </a:cubicBezTo>
                <a:cubicBezTo>
                  <a:pt x="4709" y="5052"/>
                  <a:pt x="5052" y="1"/>
                  <a:pt x="2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6"/>
          <p:cNvSpPr/>
          <p:nvPr/>
        </p:nvSpPr>
        <p:spPr>
          <a:xfrm>
            <a:off x="6201443" y="1456910"/>
            <a:ext cx="200057" cy="153045"/>
          </a:xfrm>
          <a:custGeom>
            <a:avLst/>
            <a:gdLst/>
            <a:ahLst/>
            <a:cxnLst/>
            <a:rect l="l" t="t" r="r" b="b"/>
            <a:pathLst>
              <a:path w="5098" h="3900" extrusionOk="0">
                <a:moveTo>
                  <a:pt x="2977" y="0"/>
                </a:moveTo>
                <a:cubicBezTo>
                  <a:pt x="2270" y="0"/>
                  <a:pt x="2413" y="1944"/>
                  <a:pt x="2413" y="1944"/>
                </a:cubicBezTo>
                <a:cubicBezTo>
                  <a:pt x="2413" y="1944"/>
                  <a:pt x="1659" y="1065"/>
                  <a:pt x="1054" y="1065"/>
                </a:cubicBezTo>
                <a:cubicBezTo>
                  <a:pt x="865" y="1065"/>
                  <a:pt x="691" y="1151"/>
                  <a:pt x="558" y="1375"/>
                </a:cubicBezTo>
                <a:cubicBezTo>
                  <a:pt x="0" y="2315"/>
                  <a:pt x="2913" y="3900"/>
                  <a:pt x="2913" y="3900"/>
                </a:cubicBezTo>
                <a:cubicBezTo>
                  <a:pt x="2913" y="3900"/>
                  <a:pt x="5097" y="371"/>
                  <a:pt x="3055" y="8"/>
                </a:cubicBezTo>
                <a:cubicBezTo>
                  <a:pt x="3028" y="3"/>
                  <a:pt x="3002" y="0"/>
                  <a:pt x="29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6"/>
          <p:cNvSpPr/>
          <p:nvPr/>
        </p:nvSpPr>
        <p:spPr>
          <a:xfrm>
            <a:off x="8264816" y="1925487"/>
            <a:ext cx="170940" cy="122358"/>
          </a:xfrm>
          <a:custGeom>
            <a:avLst/>
            <a:gdLst/>
            <a:ahLst/>
            <a:cxnLst/>
            <a:rect l="l" t="t" r="r" b="b"/>
            <a:pathLst>
              <a:path w="4356" h="3118" extrusionOk="0">
                <a:moveTo>
                  <a:pt x="1152" y="0"/>
                </a:moveTo>
                <a:cubicBezTo>
                  <a:pt x="1125" y="0"/>
                  <a:pt x="1096" y="2"/>
                  <a:pt x="1066" y="4"/>
                </a:cubicBezTo>
                <a:cubicBezTo>
                  <a:pt x="0" y="105"/>
                  <a:pt x="310" y="3118"/>
                  <a:pt x="310" y="3118"/>
                </a:cubicBezTo>
                <a:cubicBezTo>
                  <a:pt x="310" y="3118"/>
                  <a:pt x="4355" y="2800"/>
                  <a:pt x="3538" y="1101"/>
                </a:cubicBezTo>
                <a:cubicBezTo>
                  <a:pt x="3471" y="960"/>
                  <a:pt x="3347" y="904"/>
                  <a:pt x="3193" y="904"/>
                </a:cubicBezTo>
                <a:cubicBezTo>
                  <a:pt x="2616" y="904"/>
                  <a:pt x="1621" y="1684"/>
                  <a:pt x="1621" y="1684"/>
                </a:cubicBezTo>
                <a:cubicBezTo>
                  <a:pt x="1621" y="1684"/>
                  <a:pt x="2106" y="0"/>
                  <a:pt x="1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36"/>
          <p:cNvSpPr/>
          <p:nvPr/>
        </p:nvSpPr>
        <p:spPr>
          <a:xfrm>
            <a:off x="8093921" y="1537668"/>
            <a:ext cx="264729" cy="177297"/>
          </a:xfrm>
          <a:custGeom>
            <a:avLst/>
            <a:gdLst/>
            <a:ahLst/>
            <a:cxnLst/>
            <a:rect l="l" t="t" r="r" b="b"/>
            <a:pathLst>
              <a:path w="6746" h="4518" extrusionOk="0">
                <a:moveTo>
                  <a:pt x="1736" y="0"/>
                </a:moveTo>
                <a:cubicBezTo>
                  <a:pt x="1637" y="0"/>
                  <a:pt x="1529" y="19"/>
                  <a:pt x="1409" y="59"/>
                </a:cubicBezTo>
                <a:cubicBezTo>
                  <a:pt x="0" y="542"/>
                  <a:pt x="1381" y="4517"/>
                  <a:pt x="1381" y="4517"/>
                </a:cubicBezTo>
                <a:cubicBezTo>
                  <a:pt x="1381" y="4517"/>
                  <a:pt x="6746" y="2796"/>
                  <a:pt x="5097" y="756"/>
                </a:cubicBezTo>
                <a:cubicBezTo>
                  <a:pt x="4998" y="633"/>
                  <a:pt x="4871" y="581"/>
                  <a:pt x="4730" y="581"/>
                </a:cubicBezTo>
                <a:cubicBezTo>
                  <a:pt x="3950" y="581"/>
                  <a:pt x="2692" y="2154"/>
                  <a:pt x="2692" y="2154"/>
                </a:cubicBezTo>
                <a:cubicBezTo>
                  <a:pt x="2692" y="2154"/>
                  <a:pt x="2798" y="0"/>
                  <a:pt x="17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36"/>
          <p:cNvSpPr/>
          <p:nvPr/>
        </p:nvSpPr>
        <p:spPr>
          <a:xfrm>
            <a:off x="6044243" y="2763754"/>
            <a:ext cx="146178" cy="14166"/>
          </a:xfrm>
          <a:custGeom>
            <a:avLst/>
            <a:gdLst/>
            <a:ahLst/>
            <a:cxnLst/>
            <a:rect l="l" t="t" r="r" b="b"/>
            <a:pathLst>
              <a:path w="3725" h="361" extrusionOk="0">
                <a:moveTo>
                  <a:pt x="3121" y="1"/>
                </a:moveTo>
                <a:cubicBezTo>
                  <a:pt x="1208" y="1"/>
                  <a:pt x="13" y="171"/>
                  <a:pt x="0" y="174"/>
                </a:cubicBezTo>
                <a:lnTo>
                  <a:pt x="28" y="361"/>
                </a:lnTo>
                <a:cubicBezTo>
                  <a:pt x="41" y="361"/>
                  <a:pt x="1215" y="190"/>
                  <a:pt x="3096" y="190"/>
                </a:cubicBezTo>
                <a:cubicBezTo>
                  <a:pt x="3297" y="190"/>
                  <a:pt x="3505" y="192"/>
                  <a:pt x="3722" y="196"/>
                </a:cubicBezTo>
                <a:lnTo>
                  <a:pt x="3724" y="7"/>
                </a:lnTo>
                <a:cubicBezTo>
                  <a:pt x="3516" y="3"/>
                  <a:pt x="3315" y="1"/>
                  <a:pt x="31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6"/>
          <p:cNvSpPr/>
          <p:nvPr/>
        </p:nvSpPr>
        <p:spPr>
          <a:xfrm>
            <a:off x="7900894" y="2763323"/>
            <a:ext cx="69694" cy="14598"/>
          </a:xfrm>
          <a:custGeom>
            <a:avLst/>
            <a:gdLst/>
            <a:ahLst/>
            <a:cxnLst/>
            <a:rect l="l" t="t" r="r" b="b"/>
            <a:pathLst>
              <a:path w="1776" h="372" extrusionOk="0">
                <a:moveTo>
                  <a:pt x="15" y="1"/>
                </a:moveTo>
                <a:lnTo>
                  <a:pt x="1" y="191"/>
                </a:lnTo>
                <a:cubicBezTo>
                  <a:pt x="1092" y="260"/>
                  <a:pt x="1739" y="366"/>
                  <a:pt x="1744" y="372"/>
                </a:cubicBezTo>
                <a:lnTo>
                  <a:pt x="1775" y="185"/>
                </a:lnTo>
                <a:cubicBezTo>
                  <a:pt x="1770" y="185"/>
                  <a:pt x="1117" y="73"/>
                  <a:pt x="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8" name="Google Shape;1448;p36"/>
          <p:cNvGrpSpPr/>
          <p:nvPr/>
        </p:nvGrpSpPr>
        <p:grpSpPr>
          <a:xfrm>
            <a:off x="5935310" y="1731048"/>
            <a:ext cx="785317" cy="716053"/>
            <a:chOff x="824752" y="2645809"/>
            <a:chExt cx="638833" cy="582489"/>
          </a:xfrm>
        </p:grpSpPr>
        <p:sp>
          <p:nvSpPr>
            <p:cNvPr id="1449" name="Google Shape;1449;p36"/>
            <p:cNvSpPr/>
            <p:nvPr/>
          </p:nvSpPr>
          <p:spPr>
            <a:xfrm>
              <a:off x="824752" y="2685870"/>
              <a:ext cx="623766" cy="542427"/>
            </a:xfrm>
            <a:custGeom>
              <a:avLst/>
              <a:gdLst/>
              <a:ahLst/>
              <a:cxnLst/>
              <a:rect l="l" t="t" r="r" b="b"/>
              <a:pathLst>
                <a:path w="19540" h="16992" extrusionOk="0">
                  <a:moveTo>
                    <a:pt x="10493" y="0"/>
                  </a:moveTo>
                  <a:cubicBezTo>
                    <a:pt x="8931" y="0"/>
                    <a:pt x="7461" y="435"/>
                    <a:pt x="6456" y="1012"/>
                  </a:cubicBezTo>
                  <a:cubicBezTo>
                    <a:pt x="3694" y="2597"/>
                    <a:pt x="0" y="5847"/>
                    <a:pt x="2662" y="11343"/>
                  </a:cubicBezTo>
                  <a:cubicBezTo>
                    <a:pt x="4014" y="14140"/>
                    <a:pt x="5894" y="14827"/>
                    <a:pt x="7415" y="14827"/>
                  </a:cubicBezTo>
                  <a:cubicBezTo>
                    <a:pt x="8881" y="14827"/>
                    <a:pt x="10013" y="14188"/>
                    <a:pt x="10013" y="14188"/>
                  </a:cubicBezTo>
                  <a:lnTo>
                    <a:pt x="12066" y="16934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4"/>
                    <a:pt x="12325" y="16844"/>
                  </a:cubicBezTo>
                  <a:lnTo>
                    <a:pt x="12203" y="13748"/>
                  </a:lnTo>
                  <a:cubicBezTo>
                    <a:pt x="12203" y="13748"/>
                    <a:pt x="19540" y="12227"/>
                    <a:pt x="17523" y="5568"/>
                  </a:cubicBezTo>
                  <a:cubicBezTo>
                    <a:pt x="16241" y="1333"/>
                    <a:pt x="13227" y="0"/>
                    <a:pt x="1049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6"/>
            <p:cNvSpPr/>
            <p:nvPr/>
          </p:nvSpPr>
          <p:spPr>
            <a:xfrm>
              <a:off x="839787" y="2645809"/>
              <a:ext cx="623798" cy="542395"/>
            </a:xfrm>
            <a:custGeom>
              <a:avLst/>
              <a:gdLst/>
              <a:ahLst/>
              <a:cxnLst/>
              <a:rect l="l" t="t" r="r" b="b"/>
              <a:pathLst>
                <a:path w="19541" h="16991" extrusionOk="0">
                  <a:moveTo>
                    <a:pt x="10494" y="0"/>
                  </a:moveTo>
                  <a:cubicBezTo>
                    <a:pt x="8932" y="0"/>
                    <a:pt x="7461" y="435"/>
                    <a:pt x="6456" y="1012"/>
                  </a:cubicBezTo>
                  <a:cubicBezTo>
                    <a:pt x="3694" y="2596"/>
                    <a:pt x="1" y="5847"/>
                    <a:pt x="2662" y="11342"/>
                  </a:cubicBezTo>
                  <a:cubicBezTo>
                    <a:pt x="4015" y="14141"/>
                    <a:pt x="5894" y="14829"/>
                    <a:pt x="7414" y="14829"/>
                  </a:cubicBezTo>
                  <a:cubicBezTo>
                    <a:pt x="8881" y="14829"/>
                    <a:pt x="10013" y="14188"/>
                    <a:pt x="10013" y="14188"/>
                  </a:cubicBezTo>
                  <a:lnTo>
                    <a:pt x="12066" y="16933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3"/>
                    <a:pt x="12323" y="16844"/>
                  </a:cubicBezTo>
                  <a:lnTo>
                    <a:pt x="12203" y="13747"/>
                  </a:lnTo>
                  <a:cubicBezTo>
                    <a:pt x="12203" y="13747"/>
                    <a:pt x="19540" y="12227"/>
                    <a:pt x="17523" y="5568"/>
                  </a:cubicBezTo>
                  <a:cubicBezTo>
                    <a:pt x="16241" y="1333"/>
                    <a:pt x="13228" y="0"/>
                    <a:pt x="10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6"/>
            <p:cNvSpPr/>
            <p:nvPr/>
          </p:nvSpPr>
          <p:spPr>
            <a:xfrm>
              <a:off x="990297" y="2721558"/>
              <a:ext cx="289537" cy="282163"/>
            </a:xfrm>
            <a:custGeom>
              <a:avLst/>
              <a:gdLst/>
              <a:ahLst/>
              <a:cxnLst/>
              <a:rect l="l" t="t" r="r" b="b"/>
              <a:pathLst>
                <a:path w="9070" h="8839" extrusionOk="0">
                  <a:moveTo>
                    <a:pt x="6869" y="0"/>
                  </a:moveTo>
                  <a:cubicBezTo>
                    <a:pt x="4288" y="1125"/>
                    <a:pt x="2536" y="3722"/>
                    <a:pt x="0" y="4924"/>
                  </a:cubicBezTo>
                  <a:cubicBezTo>
                    <a:pt x="731" y="6230"/>
                    <a:pt x="1465" y="7533"/>
                    <a:pt x="2202" y="8838"/>
                  </a:cubicBezTo>
                  <a:cubicBezTo>
                    <a:pt x="4735" y="7633"/>
                    <a:pt x="6487" y="5036"/>
                    <a:pt x="9070" y="3914"/>
                  </a:cubicBezTo>
                  <a:cubicBezTo>
                    <a:pt x="8339" y="2609"/>
                    <a:pt x="7605" y="1306"/>
                    <a:pt x="6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6"/>
            <p:cNvSpPr/>
            <p:nvPr/>
          </p:nvSpPr>
          <p:spPr>
            <a:xfrm>
              <a:off x="1018420" y="2732603"/>
              <a:ext cx="210752" cy="248485"/>
            </a:xfrm>
            <a:custGeom>
              <a:avLst/>
              <a:gdLst/>
              <a:ahLst/>
              <a:cxnLst/>
              <a:rect l="l" t="t" r="r" b="b"/>
              <a:pathLst>
                <a:path w="6602" h="7784" extrusionOk="0">
                  <a:moveTo>
                    <a:pt x="5307" y="0"/>
                  </a:moveTo>
                  <a:cubicBezTo>
                    <a:pt x="5204" y="59"/>
                    <a:pt x="5103" y="120"/>
                    <a:pt x="5003" y="182"/>
                  </a:cubicBezTo>
                  <a:cubicBezTo>
                    <a:pt x="4724" y="352"/>
                    <a:pt x="4453" y="539"/>
                    <a:pt x="4188" y="734"/>
                  </a:cubicBezTo>
                  <a:cubicBezTo>
                    <a:pt x="4091" y="804"/>
                    <a:pt x="3999" y="876"/>
                    <a:pt x="3904" y="949"/>
                  </a:cubicBezTo>
                  <a:cubicBezTo>
                    <a:pt x="3848" y="1217"/>
                    <a:pt x="3792" y="1493"/>
                    <a:pt x="3736" y="1769"/>
                  </a:cubicBezTo>
                  <a:cubicBezTo>
                    <a:pt x="3692" y="1984"/>
                    <a:pt x="3650" y="2204"/>
                    <a:pt x="3608" y="2425"/>
                  </a:cubicBezTo>
                  <a:cubicBezTo>
                    <a:pt x="3530" y="2829"/>
                    <a:pt x="3455" y="3236"/>
                    <a:pt x="3377" y="3644"/>
                  </a:cubicBezTo>
                  <a:cubicBezTo>
                    <a:pt x="3064" y="3571"/>
                    <a:pt x="2749" y="3496"/>
                    <a:pt x="2436" y="3418"/>
                  </a:cubicBezTo>
                  <a:cubicBezTo>
                    <a:pt x="2255" y="3373"/>
                    <a:pt x="2068" y="3328"/>
                    <a:pt x="1887" y="3281"/>
                  </a:cubicBezTo>
                  <a:cubicBezTo>
                    <a:pt x="1697" y="3234"/>
                    <a:pt x="1507" y="3183"/>
                    <a:pt x="1315" y="3136"/>
                  </a:cubicBezTo>
                  <a:cubicBezTo>
                    <a:pt x="1226" y="3206"/>
                    <a:pt x="1139" y="3278"/>
                    <a:pt x="1047" y="3348"/>
                  </a:cubicBezTo>
                  <a:cubicBezTo>
                    <a:pt x="799" y="3540"/>
                    <a:pt x="545" y="3727"/>
                    <a:pt x="288" y="3903"/>
                  </a:cubicBezTo>
                  <a:cubicBezTo>
                    <a:pt x="193" y="3970"/>
                    <a:pt x="99" y="4031"/>
                    <a:pt x="1" y="4090"/>
                  </a:cubicBezTo>
                  <a:cubicBezTo>
                    <a:pt x="458" y="4241"/>
                    <a:pt x="905" y="4375"/>
                    <a:pt x="1348" y="4500"/>
                  </a:cubicBezTo>
                  <a:cubicBezTo>
                    <a:pt x="1521" y="4548"/>
                    <a:pt x="1692" y="4598"/>
                    <a:pt x="1867" y="4642"/>
                  </a:cubicBezTo>
                  <a:cubicBezTo>
                    <a:pt x="2289" y="4754"/>
                    <a:pt x="2707" y="4863"/>
                    <a:pt x="3126" y="4963"/>
                  </a:cubicBezTo>
                  <a:cubicBezTo>
                    <a:pt x="3078" y="5220"/>
                    <a:pt x="3028" y="5477"/>
                    <a:pt x="2975" y="5730"/>
                  </a:cubicBezTo>
                  <a:lnTo>
                    <a:pt x="2841" y="6400"/>
                  </a:lnTo>
                  <a:cubicBezTo>
                    <a:pt x="2741" y="6871"/>
                    <a:pt x="2637" y="7335"/>
                    <a:pt x="2529" y="7784"/>
                  </a:cubicBezTo>
                  <a:cubicBezTo>
                    <a:pt x="2626" y="7717"/>
                    <a:pt x="2721" y="7647"/>
                    <a:pt x="2819" y="7577"/>
                  </a:cubicBezTo>
                  <a:cubicBezTo>
                    <a:pt x="3084" y="7388"/>
                    <a:pt x="3346" y="7181"/>
                    <a:pt x="3600" y="6972"/>
                  </a:cubicBezTo>
                  <a:cubicBezTo>
                    <a:pt x="3658" y="6927"/>
                    <a:pt x="3714" y="6877"/>
                    <a:pt x="3773" y="6830"/>
                  </a:cubicBezTo>
                  <a:cubicBezTo>
                    <a:pt x="3809" y="6802"/>
                    <a:pt x="3843" y="6774"/>
                    <a:pt x="3879" y="6740"/>
                  </a:cubicBezTo>
                  <a:cubicBezTo>
                    <a:pt x="3907" y="6595"/>
                    <a:pt x="3935" y="6445"/>
                    <a:pt x="3962" y="6294"/>
                  </a:cubicBezTo>
                  <a:cubicBezTo>
                    <a:pt x="4032" y="5940"/>
                    <a:pt x="4099" y="5580"/>
                    <a:pt x="4166" y="5220"/>
                  </a:cubicBezTo>
                  <a:cubicBezTo>
                    <a:pt x="4520" y="5304"/>
                    <a:pt x="4875" y="5393"/>
                    <a:pt x="5232" y="5479"/>
                  </a:cubicBezTo>
                  <a:lnTo>
                    <a:pt x="5316" y="5499"/>
                  </a:lnTo>
                  <a:cubicBezTo>
                    <a:pt x="5402" y="5426"/>
                    <a:pt x="5494" y="5351"/>
                    <a:pt x="5581" y="5276"/>
                  </a:cubicBezTo>
                  <a:cubicBezTo>
                    <a:pt x="5586" y="5281"/>
                    <a:pt x="5597" y="5281"/>
                    <a:pt x="5606" y="5284"/>
                  </a:cubicBezTo>
                  <a:cubicBezTo>
                    <a:pt x="5603" y="5276"/>
                    <a:pt x="5597" y="5273"/>
                    <a:pt x="5594" y="5267"/>
                  </a:cubicBezTo>
                  <a:cubicBezTo>
                    <a:pt x="5832" y="5064"/>
                    <a:pt x="6072" y="4871"/>
                    <a:pt x="6320" y="4687"/>
                  </a:cubicBezTo>
                  <a:cubicBezTo>
                    <a:pt x="6412" y="4617"/>
                    <a:pt x="6501" y="4550"/>
                    <a:pt x="6602" y="4486"/>
                  </a:cubicBezTo>
                  <a:cubicBezTo>
                    <a:pt x="6222" y="4375"/>
                    <a:pt x="5843" y="4269"/>
                    <a:pt x="5469" y="4168"/>
                  </a:cubicBezTo>
                  <a:cubicBezTo>
                    <a:pt x="5299" y="4124"/>
                    <a:pt x="5123" y="4076"/>
                    <a:pt x="4953" y="4034"/>
                  </a:cubicBezTo>
                  <a:cubicBezTo>
                    <a:pt x="4774" y="3990"/>
                    <a:pt x="4601" y="3945"/>
                    <a:pt x="4423" y="3903"/>
                  </a:cubicBezTo>
                  <a:cubicBezTo>
                    <a:pt x="4532" y="3331"/>
                    <a:pt x="4646" y="2759"/>
                    <a:pt x="4763" y="2204"/>
                  </a:cubicBezTo>
                  <a:cubicBezTo>
                    <a:pt x="4813" y="1981"/>
                    <a:pt x="4861" y="1766"/>
                    <a:pt x="4911" y="1549"/>
                  </a:cubicBezTo>
                  <a:cubicBezTo>
                    <a:pt x="5034" y="1016"/>
                    <a:pt x="5165" y="500"/>
                    <a:pt x="5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6"/>
            <p:cNvSpPr/>
            <p:nvPr/>
          </p:nvSpPr>
          <p:spPr>
            <a:xfrm>
              <a:off x="1027422" y="2738381"/>
              <a:ext cx="193099" cy="236131"/>
            </a:xfrm>
            <a:custGeom>
              <a:avLst/>
              <a:gdLst/>
              <a:ahLst/>
              <a:cxnLst/>
              <a:rect l="l" t="t" r="r" b="b"/>
              <a:pathLst>
                <a:path w="6049" h="7397" extrusionOk="0">
                  <a:moveTo>
                    <a:pt x="4718" y="1"/>
                  </a:moveTo>
                  <a:lnTo>
                    <a:pt x="4718" y="1"/>
                  </a:lnTo>
                  <a:cubicBezTo>
                    <a:pt x="4439" y="171"/>
                    <a:pt x="4171" y="355"/>
                    <a:pt x="3906" y="550"/>
                  </a:cubicBezTo>
                  <a:cubicBezTo>
                    <a:pt x="3806" y="997"/>
                    <a:pt x="3711" y="1451"/>
                    <a:pt x="3622" y="1909"/>
                  </a:cubicBezTo>
                  <a:cubicBezTo>
                    <a:pt x="3574" y="2124"/>
                    <a:pt x="3533" y="2344"/>
                    <a:pt x="3491" y="2564"/>
                  </a:cubicBezTo>
                  <a:cubicBezTo>
                    <a:pt x="3413" y="2972"/>
                    <a:pt x="3335" y="3382"/>
                    <a:pt x="3259" y="3795"/>
                  </a:cubicBezTo>
                  <a:cubicBezTo>
                    <a:pt x="2944" y="3719"/>
                    <a:pt x="2634" y="3644"/>
                    <a:pt x="2325" y="3569"/>
                  </a:cubicBezTo>
                  <a:cubicBezTo>
                    <a:pt x="2143" y="3521"/>
                    <a:pt x="1962" y="3477"/>
                    <a:pt x="1775" y="3432"/>
                  </a:cubicBezTo>
                  <a:cubicBezTo>
                    <a:pt x="1440" y="3346"/>
                    <a:pt x="1103" y="3256"/>
                    <a:pt x="762" y="3167"/>
                  </a:cubicBezTo>
                  <a:cubicBezTo>
                    <a:pt x="514" y="3359"/>
                    <a:pt x="260" y="3546"/>
                    <a:pt x="1" y="3722"/>
                  </a:cubicBezTo>
                  <a:cubicBezTo>
                    <a:pt x="450" y="3862"/>
                    <a:pt x="893" y="3987"/>
                    <a:pt x="1334" y="4104"/>
                  </a:cubicBezTo>
                  <a:cubicBezTo>
                    <a:pt x="1507" y="4152"/>
                    <a:pt x="1677" y="4196"/>
                    <a:pt x="1850" y="4241"/>
                  </a:cubicBezTo>
                  <a:cubicBezTo>
                    <a:pt x="2272" y="4350"/>
                    <a:pt x="2693" y="4453"/>
                    <a:pt x="3111" y="4556"/>
                  </a:cubicBezTo>
                  <a:cubicBezTo>
                    <a:pt x="3067" y="4810"/>
                    <a:pt x="3016" y="5064"/>
                    <a:pt x="2969" y="5315"/>
                  </a:cubicBezTo>
                  <a:cubicBezTo>
                    <a:pt x="2927" y="5541"/>
                    <a:pt x="2883" y="5770"/>
                    <a:pt x="2835" y="5993"/>
                  </a:cubicBezTo>
                  <a:cubicBezTo>
                    <a:pt x="2738" y="6470"/>
                    <a:pt x="2640" y="6936"/>
                    <a:pt x="2537" y="7396"/>
                  </a:cubicBezTo>
                  <a:cubicBezTo>
                    <a:pt x="2802" y="7207"/>
                    <a:pt x="3064" y="7000"/>
                    <a:pt x="3318" y="6791"/>
                  </a:cubicBezTo>
                  <a:cubicBezTo>
                    <a:pt x="3340" y="6679"/>
                    <a:pt x="3362" y="6565"/>
                    <a:pt x="3385" y="6448"/>
                  </a:cubicBezTo>
                  <a:cubicBezTo>
                    <a:pt x="3427" y="6233"/>
                    <a:pt x="3468" y="6013"/>
                    <a:pt x="3510" y="5792"/>
                  </a:cubicBezTo>
                  <a:cubicBezTo>
                    <a:pt x="3580" y="5435"/>
                    <a:pt x="3650" y="5067"/>
                    <a:pt x="3717" y="4704"/>
                  </a:cubicBezTo>
                  <a:cubicBezTo>
                    <a:pt x="4068" y="4788"/>
                    <a:pt x="4420" y="4872"/>
                    <a:pt x="4771" y="4961"/>
                  </a:cubicBezTo>
                  <a:cubicBezTo>
                    <a:pt x="4947" y="5005"/>
                    <a:pt x="5123" y="5047"/>
                    <a:pt x="5299" y="5092"/>
                  </a:cubicBezTo>
                  <a:cubicBezTo>
                    <a:pt x="5304" y="5095"/>
                    <a:pt x="5315" y="5095"/>
                    <a:pt x="5324" y="5100"/>
                  </a:cubicBezTo>
                  <a:cubicBezTo>
                    <a:pt x="5321" y="5092"/>
                    <a:pt x="5315" y="5089"/>
                    <a:pt x="5312" y="5081"/>
                  </a:cubicBezTo>
                  <a:cubicBezTo>
                    <a:pt x="5550" y="4883"/>
                    <a:pt x="5792" y="4690"/>
                    <a:pt x="6049" y="4509"/>
                  </a:cubicBezTo>
                  <a:cubicBezTo>
                    <a:pt x="5672" y="4400"/>
                    <a:pt x="5299" y="4300"/>
                    <a:pt x="4925" y="4205"/>
                  </a:cubicBezTo>
                  <a:cubicBezTo>
                    <a:pt x="4755" y="4160"/>
                    <a:pt x="4584" y="4118"/>
                    <a:pt x="4411" y="4076"/>
                  </a:cubicBezTo>
                  <a:cubicBezTo>
                    <a:pt x="4230" y="4032"/>
                    <a:pt x="4049" y="3990"/>
                    <a:pt x="3867" y="3945"/>
                  </a:cubicBezTo>
                  <a:cubicBezTo>
                    <a:pt x="3976" y="3373"/>
                    <a:pt x="4085" y="2804"/>
                    <a:pt x="4199" y="2246"/>
                  </a:cubicBezTo>
                  <a:cubicBezTo>
                    <a:pt x="4244" y="2023"/>
                    <a:pt x="4291" y="1803"/>
                    <a:pt x="4339" y="1582"/>
                  </a:cubicBezTo>
                  <a:cubicBezTo>
                    <a:pt x="4459" y="1038"/>
                    <a:pt x="4584" y="508"/>
                    <a:pt x="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6"/>
            <p:cNvSpPr/>
            <p:nvPr/>
          </p:nvSpPr>
          <p:spPr>
            <a:xfrm>
              <a:off x="1001246" y="2751660"/>
              <a:ext cx="262499" cy="229523"/>
            </a:xfrm>
            <a:custGeom>
              <a:avLst/>
              <a:gdLst/>
              <a:ahLst/>
              <a:cxnLst/>
              <a:rect l="l" t="t" r="r" b="b"/>
              <a:pathLst>
                <a:path w="8223" h="7190" extrusionOk="0">
                  <a:moveTo>
                    <a:pt x="7064" y="0"/>
                  </a:moveTo>
                  <a:cubicBezTo>
                    <a:pt x="7064" y="3"/>
                    <a:pt x="7059" y="3"/>
                    <a:pt x="7059" y="3"/>
                  </a:cubicBezTo>
                  <a:cubicBezTo>
                    <a:pt x="6484" y="257"/>
                    <a:pt x="5951" y="583"/>
                    <a:pt x="5441" y="949"/>
                  </a:cubicBezTo>
                  <a:cubicBezTo>
                    <a:pt x="5343" y="1019"/>
                    <a:pt x="5251" y="1091"/>
                    <a:pt x="5153" y="1164"/>
                  </a:cubicBezTo>
                  <a:cubicBezTo>
                    <a:pt x="4938" y="1325"/>
                    <a:pt x="4735" y="1493"/>
                    <a:pt x="4528" y="1663"/>
                  </a:cubicBezTo>
                  <a:cubicBezTo>
                    <a:pt x="4500" y="1607"/>
                    <a:pt x="4470" y="1549"/>
                    <a:pt x="4436" y="1493"/>
                  </a:cubicBezTo>
                  <a:cubicBezTo>
                    <a:pt x="4378" y="1387"/>
                    <a:pt x="4322" y="1281"/>
                    <a:pt x="4266" y="1175"/>
                  </a:cubicBezTo>
                  <a:cubicBezTo>
                    <a:pt x="4180" y="1016"/>
                    <a:pt x="4093" y="854"/>
                    <a:pt x="4009" y="695"/>
                  </a:cubicBezTo>
                  <a:cubicBezTo>
                    <a:pt x="3898" y="784"/>
                    <a:pt x="3786" y="876"/>
                    <a:pt x="3677" y="968"/>
                  </a:cubicBezTo>
                  <a:cubicBezTo>
                    <a:pt x="3287" y="1303"/>
                    <a:pt x="2899" y="1646"/>
                    <a:pt x="2511" y="1981"/>
                  </a:cubicBezTo>
                  <a:cubicBezTo>
                    <a:pt x="2405" y="2076"/>
                    <a:pt x="2294" y="2168"/>
                    <a:pt x="2185" y="2260"/>
                  </a:cubicBezTo>
                  <a:lnTo>
                    <a:pt x="2414" y="2690"/>
                  </a:lnTo>
                  <a:cubicBezTo>
                    <a:pt x="2475" y="2796"/>
                    <a:pt x="2534" y="2907"/>
                    <a:pt x="2592" y="3019"/>
                  </a:cubicBezTo>
                  <a:cubicBezTo>
                    <a:pt x="2631" y="3094"/>
                    <a:pt x="2670" y="3164"/>
                    <a:pt x="2707" y="3236"/>
                  </a:cubicBezTo>
                  <a:cubicBezTo>
                    <a:pt x="2523" y="3390"/>
                    <a:pt x="2338" y="3543"/>
                    <a:pt x="2149" y="3694"/>
                  </a:cubicBezTo>
                  <a:lnTo>
                    <a:pt x="1878" y="3903"/>
                  </a:lnTo>
                  <a:cubicBezTo>
                    <a:pt x="1351" y="4302"/>
                    <a:pt x="801" y="4665"/>
                    <a:pt x="204" y="4949"/>
                  </a:cubicBezTo>
                  <a:cubicBezTo>
                    <a:pt x="137" y="4983"/>
                    <a:pt x="67" y="5011"/>
                    <a:pt x="1" y="5041"/>
                  </a:cubicBezTo>
                  <a:cubicBezTo>
                    <a:pt x="70" y="5167"/>
                    <a:pt x="137" y="5292"/>
                    <a:pt x="207" y="5424"/>
                  </a:cubicBezTo>
                  <a:lnTo>
                    <a:pt x="949" y="6805"/>
                  </a:lnTo>
                  <a:lnTo>
                    <a:pt x="1158" y="7190"/>
                  </a:lnTo>
                  <a:cubicBezTo>
                    <a:pt x="1242" y="7156"/>
                    <a:pt x="1323" y="7117"/>
                    <a:pt x="1404" y="7078"/>
                  </a:cubicBezTo>
                  <a:cubicBezTo>
                    <a:pt x="2112" y="6740"/>
                    <a:pt x="2757" y="6294"/>
                    <a:pt x="3376" y="5803"/>
                  </a:cubicBezTo>
                  <a:cubicBezTo>
                    <a:pt x="3471" y="5730"/>
                    <a:pt x="3566" y="5652"/>
                    <a:pt x="3655" y="5577"/>
                  </a:cubicBezTo>
                  <a:cubicBezTo>
                    <a:pt x="3725" y="5516"/>
                    <a:pt x="3800" y="5457"/>
                    <a:pt x="3870" y="5398"/>
                  </a:cubicBezTo>
                  <a:cubicBezTo>
                    <a:pt x="3984" y="5608"/>
                    <a:pt x="4096" y="5820"/>
                    <a:pt x="4208" y="6029"/>
                  </a:cubicBezTo>
                  <a:lnTo>
                    <a:pt x="4311" y="6227"/>
                  </a:lnTo>
                  <a:cubicBezTo>
                    <a:pt x="4347" y="6199"/>
                    <a:pt x="4381" y="6171"/>
                    <a:pt x="4417" y="6141"/>
                  </a:cubicBezTo>
                  <a:cubicBezTo>
                    <a:pt x="4489" y="6079"/>
                    <a:pt x="4567" y="6015"/>
                    <a:pt x="4640" y="5954"/>
                  </a:cubicBezTo>
                  <a:cubicBezTo>
                    <a:pt x="5031" y="5619"/>
                    <a:pt x="5413" y="5276"/>
                    <a:pt x="5803" y="4941"/>
                  </a:cubicBezTo>
                  <a:cubicBezTo>
                    <a:pt x="5823" y="4927"/>
                    <a:pt x="5837" y="4913"/>
                    <a:pt x="5854" y="4899"/>
                  </a:cubicBezTo>
                  <a:cubicBezTo>
                    <a:pt x="5940" y="4827"/>
                    <a:pt x="6032" y="4748"/>
                    <a:pt x="6119" y="4676"/>
                  </a:cubicBezTo>
                  <a:cubicBezTo>
                    <a:pt x="6124" y="4679"/>
                    <a:pt x="6135" y="4679"/>
                    <a:pt x="6144" y="4684"/>
                  </a:cubicBezTo>
                  <a:cubicBezTo>
                    <a:pt x="6141" y="4676"/>
                    <a:pt x="6135" y="4673"/>
                    <a:pt x="6132" y="4665"/>
                  </a:cubicBezTo>
                  <a:cubicBezTo>
                    <a:pt x="5982" y="4386"/>
                    <a:pt x="5834" y="4107"/>
                    <a:pt x="5686" y="3825"/>
                  </a:cubicBezTo>
                  <a:cubicBezTo>
                    <a:pt x="5700" y="3811"/>
                    <a:pt x="5717" y="3797"/>
                    <a:pt x="5734" y="3783"/>
                  </a:cubicBezTo>
                  <a:cubicBezTo>
                    <a:pt x="5823" y="3711"/>
                    <a:pt x="5909" y="3638"/>
                    <a:pt x="5999" y="3568"/>
                  </a:cubicBezTo>
                  <a:cubicBezTo>
                    <a:pt x="6693" y="3013"/>
                    <a:pt x="7416" y="2511"/>
                    <a:pt x="8222" y="2151"/>
                  </a:cubicBezTo>
                  <a:cubicBezTo>
                    <a:pt x="8152" y="2026"/>
                    <a:pt x="8085" y="1897"/>
                    <a:pt x="8016" y="1772"/>
                  </a:cubicBezTo>
                  <a:lnTo>
                    <a:pt x="7274" y="391"/>
                  </a:lnTo>
                  <a:cubicBezTo>
                    <a:pt x="7248" y="341"/>
                    <a:pt x="7221" y="296"/>
                    <a:pt x="7195" y="249"/>
                  </a:cubicBezTo>
                  <a:cubicBezTo>
                    <a:pt x="7154" y="165"/>
                    <a:pt x="7109" y="84"/>
                    <a:pt x="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6"/>
            <p:cNvSpPr/>
            <p:nvPr/>
          </p:nvSpPr>
          <p:spPr>
            <a:xfrm>
              <a:off x="1007758" y="2764110"/>
              <a:ext cx="250368" cy="204783"/>
            </a:xfrm>
            <a:custGeom>
              <a:avLst/>
              <a:gdLst/>
              <a:ahLst/>
              <a:cxnLst/>
              <a:rect l="l" t="t" r="r" b="b"/>
              <a:pathLst>
                <a:path w="7843" h="6415" extrusionOk="0">
                  <a:moveTo>
                    <a:pt x="7072" y="1"/>
                  </a:moveTo>
                  <a:cubicBezTo>
                    <a:pt x="6361" y="310"/>
                    <a:pt x="5711" y="737"/>
                    <a:pt x="5092" y="1212"/>
                  </a:cubicBezTo>
                  <a:cubicBezTo>
                    <a:pt x="4994" y="1284"/>
                    <a:pt x="4899" y="1357"/>
                    <a:pt x="4804" y="1435"/>
                  </a:cubicBezTo>
                  <a:cubicBezTo>
                    <a:pt x="4603" y="1597"/>
                    <a:pt x="4400" y="1764"/>
                    <a:pt x="4202" y="1937"/>
                  </a:cubicBezTo>
                  <a:cubicBezTo>
                    <a:pt x="4171" y="1873"/>
                    <a:pt x="4135" y="1814"/>
                    <a:pt x="4104" y="1750"/>
                  </a:cubicBezTo>
                  <a:cubicBezTo>
                    <a:pt x="4045" y="1647"/>
                    <a:pt x="3990" y="1538"/>
                    <a:pt x="3934" y="1435"/>
                  </a:cubicBezTo>
                  <a:lnTo>
                    <a:pt x="3473" y="576"/>
                  </a:lnTo>
                  <a:cubicBezTo>
                    <a:pt x="3083" y="910"/>
                    <a:pt x="2695" y="1253"/>
                    <a:pt x="2307" y="1588"/>
                  </a:cubicBezTo>
                  <a:cubicBezTo>
                    <a:pt x="2458" y="1870"/>
                    <a:pt x="2609" y="2149"/>
                    <a:pt x="2759" y="2431"/>
                  </a:cubicBezTo>
                  <a:cubicBezTo>
                    <a:pt x="2818" y="2540"/>
                    <a:pt x="2876" y="2651"/>
                    <a:pt x="2935" y="2763"/>
                  </a:cubicBezTo>
                  <a:cubicBezTo>
                    <a:pt x="2971" y="2824"/>
                    <a:pt x="3002" y="2888"/>
                    <a:pt x="3038" y="2950"/>
                  </a:cubicBezTo>
                  <a:cubicBezTo>
                    <a:pt x="2846" y="3117"/>
                    <a:pt x="2656" y="3279"/>
                    <a:pt x="2461" y="3438"/>
                  </a:cubicBezTo>
                  <a:cubicBezTo>
                    <a:pt x="2372" y="3513"/>
                    <a:pt x="2285" y="3583"/>
                    <a:pt x="2193" y="3655"/>
                  </a:cubicBezTo>
                  <a:cubicBezTo>
                    <a:pt x="1568" y="4149"/>
                    <a:pt x="921" y="4601"/>
                    <a:pt x="209" y="4939"/>
                  </a:cubicBezTo>
                  <a:lnTo>
                    <a:pt x="0" y="5034"/>
                  </a:lnTo>
                  <a:lnTo>
                    <a:pt x="742" y="6415"/>
                  </a:lnTo>
                  <a:cubicBezTo>
                    <a:pt x="823" y="6378"/>
                    <a:pt x="904" y="6345"/>
                    <a:pt x="979" y="6306"/>
                  </a:cubicBezTo>
                  <a:cubicBezTo>
                    <a:pt x="1825" y="5904"/>
                    <a:pt x="2578" y="5346"/>
                    <a:pt x="3306" y="4743"/>
                  </a:cubicBezTo>
                  <a:cubicBezTo>
                    <a:pt x="3395" y="4671"/>
                    <a:pt x="3490" y="4590"/>
                    <a:pt x="3582" y="4512"/>
                  </a:cubicBezTo>
                  <a:cubicBezTo>
                    <a:pt x="3646" y="4456"/>
                    <a:pt x="3713" y="4398"/>
                    <a:pt x="3780" y="4342"/>
                  </a:cubicBezTo>
                  <a:cubicBezTo>
                    <a:pt x="3895" y="4557"/>
                    <a:pt x="4012" y="4771"/>
                    <a:pt x="4126" y="4986"/>
                  </a:cubicBezTo>
                  <a:cubicBezTo>
                    <a:pt x="4185" y="5092"/>
                    <a:pt x="4241" y="5201"/>
                    <a:pt x="4296" y="5304"/>
                  </a:cubicBezTo>
                  <a:cubicBezTo>
                    <a:pt x="4341" y="5391"/>
                    <a:pt x="4389" y="5474"/>
                    <a:pt x="4433" y="5564"/>
                  </a:cubicBezTo>
                  <a:cubicBezTo>
                    <a:pt x="4824" y="5229"/>
                    <a:pt x="5206" y="4886"/>
                    <a:pt x="5597" y="4551"/>
                  </a:cubicBezTo>
                  <a:lnTo>
                    <a:pt x="5566" y="4487"/>
                  </a:lnTo>
                  <a:lnTo>
                    <a:pt x="5387" y="4155"/>
                  </a:lnTo>
                  <a:cubicBezTo>
                    <a:pt x="5239" y="3879"/>
                    <a:pt x="5092" y="3602"/>
                    <a:pt x="4946" y="3326"/>
                  </a:cubicBezTo>
                  <a:cubicBezTo>
                    <a:pt x="4969" y="3309"/>
                    <a:pt x="4994" y="3290"/>
                    <a:pt x="5019" y="3268"/>
                  </a:cubicBezTo>
                  <a:cubicBezTo>
                    <a:pt x="5103" y="3195"/>
                    <a:pt x="5192" y="3117"/>
                    <a:pt x="5278" y="3044"/>
                  </a:cubicBezTo>
                  <a:cubicBezTo>
                    <a:pt x="6068" y="2392"/>
                    <a:pt x="6888" y="1792"/>
                    <a:pt x="7814" y="1382"/>
                  </a:cubicBezTo>
                  <a:cubicBezTo>
                    <a:pt x="7823" y="1373"/>
                    <a:pt x="7831" y="1371"/>
                    <a:pt x="7842" y="1368"/>
                  </a:cubicBezTo>
                  <a:cubicBezTo>
                    <a:pt x="7588" y="910"/>
                    <a:pt x="7329" y="458"/>
                    <a:pt x="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6"/>
            <p:cNvSpPr/>
            <p:nvPr/>
          </p:nvSpPr>
          <p:spPr>
            <a:xfrm>
              <a:off x="983626" y="2872674"/>
              <a:ext cx="121497" cy="206826"/>
            </a:xfrm>
            <a:custGeom>
              <a:avLst/>
              <a:gdLst/>
              <a:ahLst/>
              <a:cxnLst/>
              <a:rect l="l" t="t" r="r" b="b"/>
              <a:pathLst>
                <a:path w="3806" h="6479" extrusionOk="0">
                  <a:moveTo>
                    <a:pt x="211" y="1"/>
                  </a:moveTo>
                  <a:cubicBezTo>
                    <a:pt x="180" y="1"/>
                    <a:pt x="149" y="8"/>
                    <a:pt x="120" y="23"/>
                  </a:cubicBezTo>
                  <a:cubicBezTo>
                    <a:pt x="31" y="76"/>
                    <a:pt x="0" y="187"/>
                    <a:pt x="48" y="280"/>
                  </a:cubicBezTo>
                  <a:lnTo>
                    <a:pt x="3426" y="6381"/>
                  </a:lnTo>
                  <a:cubicBezTo>
                    <a:pt x="3462" y="6445"/>
                    <a:pt x="3524" y="6478"/>
                    <a:pt x="3591" y="6478"/>
                  </a:cubicBezTo>
                  <a:cubicBezTo>
                    <a:pt x="3619" y="6478"/>
                    <a:pt x="3655" y="6473"/>
                    <a:pt x="3683" y="6453"/>
                  </a:cubicBezTo>
                  <a:cubicBezTo>
                    <a:pt x="3772" y="6403"/>
                    <a:pt x="3805" y="6289"/>
                    <a:pt x="3755" y="6199"/>
                  </a:cubicBezTo>
                  <a:lnTo>
                    <a:pt x="377" y="95"/>
                  </a:lnTo>
                  <a:cubicBezTo>
                    <a:pt x="341" y="34"/>
                    <a:pt x="27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6"/>
          <p:cNvGrpSpPr/>
          <p:nvPr/>
        </p:nvGrpSpPr>
        <p:grpSpPr>
          <a:xfrm>
            <a:off x="6387092" y="1255799"/>
            <a:ext cx="177607" cy="326566"/>
            <a:chOff x="1192264" y="2259208"/>
            <a:chExt cx="144479" cy="265652"/>
          </a:xfrm>
        </p:grpSpPr>
        <p:sp>
          <p:nvSpPr>
            <p:cNvPr id="1458" name="Google Shape;1458;p36"/>
            <p:cNvSpPr/>
            <p:nvPr/>
          </p:nvSpPr>
          <p:spPr>
            <a:xfrm>
              <a:off x="1192264" y="2259208"/>
              <a:ext cx="118496" cy="194951"/>
            </a:xfrm>
            <a:custGeom>
              <a:avLst/>
              <a:gdLst/>
              <a:ahLst/>
              <a:cxnLst/>
              <a:rect l="l" t="t" r="r" b="b"/>
              <a:pathLst>
                <a:path w="3712" h="6107" extrusionOk="0">
                  <a:moveTo>
                    <a:pt x="2121" y="0"/>
                  </a:moveTo>
                  <a:cubicBezTo>
                    <a:pt x="1547" y="0"/>
                    <a:pt x="243" y="620"/>
                    <a:pt x="135" y="636"/>
                  </a:cubicBezTo>
                  <a:cubicBezTo>
                    <a:pt x="1" y="658"/>
                    <a:pt x="2391" y="6107"/>
                    <a:pt x="2391" y="6107"/>
                  </a:cubicBezTo>
                  <a:lnTo>
                    <a:pt x="3711" y="5646"/>
                  </a:lnTo>
                  <a:cubicBezTo>
                    <a:pt x="3711" y="5646"/>
                    <a:pt x="2601" y="463"/>
                    <a:pt x="2366" y="89"/>
                  </a:cubicBezTo>
                  <a:cubicBezTo>
                    <a:pt x="2326" y="26"/>
                    <a:pt x="2239" y="0"/>
                    <a:pt x="2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6"/>
            <p:cNvSpPr/>
            <p:nvPr/>
          </p:nvSpPr>
          <p:spPr>
            <a:xfrm>
              <a:off x="1274302" y="2466570"/>
              <a:ext cx="62440" cy="58290"/>
            </a:xfrm>
            <a:custGeom>
              <a:avLst/>
              <a:gdLst/>
              <a:ahLst/>
              <a:cxnLst/>
              <a:rect l="l" t="t" r="r" b="b"/>
              <a:pathLst>
                <a:path w="1956" h="1826" extrusionOk="0">
                  <a:moveTo>
                    <a:pt x="1019" y="1"/>
                  </a:moveTo>
                  <a:cubicBezTo>
                    <a:pt x="609" y="1"/>
                    <a:pt x="164" y="225"/>
                    <a:pt x="56" y="579"/>
                  </a:cubicBezTo>
                  <a:cubicBezTo>
                    <a:pt x="0" y="763"/>
                    <a:pt x="56" y="966"/>
                    <a:pt x="159" y="1131"/>
                  </a:cubicBezTo>
                  <a:cubicBezTo>
                    <a:pt x="265" y="1290"/>
                    <a:pt x="419" y="1416"/>
                    <a:pt x="564" y="1541"/>
                  </a:cubicBezTo>
                  <a:cubicBezTo>
                    <a:pt x="731" y="1679"/>
                    <a:pt x="927" y="1825"/>
                    <a:pt x="1135" y="1825"/>
                  </a:cubicBezTo>
                  <a:cubicBezTo>
                    <a:pt x="1163" y="1825"/>
                    <a:pt x="1191" y="1823"/>
                    <a:pt x="1219" y="1817"/>
                  </a:cubicBezTo>
                  <a:cubicBezTo>
                    <a:pt x="1797" y="1703"/>
                    <a:pt x="1956" y="676"/>
                    <a:pt x="1635" y="261"/>
                  </a:cubicBezTo>
                  <a:cubicBezTo>
                    <a:pt x="1494" y="80"/>
                    <a:pt x="1263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36"/>
          <p:cNvGrpSpPr/>
          <p:nvPr/>
        </p:nvGrpSpPr>
        <p:grpSpPr>
          <a:xfrm>
            <a:off x="7661485" y="1258036"/>
            <a:ext cx="296510" cy="280850"/>
            <a:chOff x="2228946" y="2261027"/>
            <a:chExt cx="241202" cy="228463"/>
          </a:xfrm>
        </p:grpSpPr>
        <p:sp>
          <p:nvSpPr>
            <p:cNvPr id="1461" name="Google Shape;1461;p36"/>
            <p:cNvSpPr/>
            <p:nvPr/>
          </p:nvSpPr>
          <p:spPr>
            <a:xfrm>
              <a:off x="2360558" y="2315709"/>
              <a:ext cx="109590" cy="132478"/>
            </a:xfrm>
            <a:custGeom>
              <a:avLst/>
              <a:gdLst/>
              <a:ahLst/>
              <a:cxnLst/>
              <a:rect l="l" t="t" r="r" b="b"/>
              <a:pathLst>
                <a:path w="3433" h="4150" extrusionOk="0">
                  <a:moveTo>
                    <a:pt x="2058" y="0"/>
                  </a:moveTo>
                  <a:cubicBezTo>
                    <a:pt x="1956" y="0"/>
                    <a:pt x="1" y="3617"/>
                    <a:pt x="1" y="3617"/>
                  </a:cubicBezTo>
                  <a:lnTo>
                    <a:pt x="829" y="4150"/>
                  </a:lnTo>
                  <a:cubicBezTo>
                    <a:pt x="829" y="4150"/>
                    <a:pt x="3223" y="1290"/>
                    <a:pt x="3329" y="1003"/>
                  </a:cubicBezTo>
                  <a:cubicBezTo>
                    <a:pt x="3432" y="715"/>
                    <a:pt x="2130" y="68"/>
                    <a:pt x="2060" y="1"/>
                  </a:cubicBezTo>
                  <a:cubicBezTo>
                    <a:pt x="2059" y="1"/>
                    <a:pt x="2058" y="0"/>
                    <a:pt x="2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6"/>
            <p:cNvSpPr/>
            <p:nvPr/>
          </p:nvSpPr>
          <p:spPr>
            <a:xfrm>
              <a:off x="2336521" y="2447736"/>
              <a:ext cx="40573" cy="41755"/>
            </a:xfrm>
            <a:custGeom>
              <a:avLst/>
              <a:gdLst/>
              <a:ahLst/>
              <a:cxnLst/>
              <a:rect l="l" t="t" r="r" b="b"/>
              <a:pathLst>
                <a:path w="1271" h="1308" extrusionOk="0">
                  <a:moveTo>
                    <a:pt x="474" y="1"/>
                  </a:moveTo>
                  <a:cubicBezTo>
                    <a:pt x="420" y="1"/>
                    <a:pt x="368" y="9"/>
                    <a:pt x="319" y="28"/>
                  </a:cubicBezTo>
                  <a:cubicBezTo>
                    <a:pt x="190" y="78"/>
                    <a:pt x="104" y="195"/>
                    <a:pt x="59" y="326"/>
                  </a:cubicBezTo>
                  <a:cubicBezTo>
                    <a:pt x="20" y="454"/>
                    <a:pt x="12" y="591"/>
                    <a:pt x="9" y="725"/>
                  </a:cubicBezTo>
                  <a:cubicBezTo>
                    <a:pt x="1" y="898"/>
                    <a:pt x="6" y="1096"/>
                    <a:pt x="137" y="1210"/>
                  </a:cubicBezTo>
                  <a:cubicBezTo>
                    <a:pt x="215" y="1278"/>
                    <a:pt x="312" y="1307"/>
                    <a:pt x="416" y="1307"/>
                  </a:cubicBezTo>
                  <a:cubicBezTo>
                    <a:pt x="732" y="1307"/>
                    <a:pt x="1111" y="1038"/>
                    <a:pt x="1181" y="767"/>
                  </a:cubicBezTo>
                  <a:cubicBezTo>
                    <a:pt x="1271" y="406"/>
                    <a:pt x="844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6"/>
            <p:cNvSpPr/>
            <p:nvPr/>
          </p:nvSpPr>
          <p:spPr>
            <a:xfrm>
              <a:off x="2228946" y="2261027"/>
              <a:ext cx="144322" cy="155973"/>
            </a:xfrm>
            <a:custGeom>
              <a:avLst/>
              <a:gdLst/>
              <a:ahLst/>
              <a:cxnLst/>
              <a:rect l="l" t="t" r="r" b="b"/>
              <a:pathLst>
                <a:path w="4521" h="4886" extrusionOk="0">
                  <a:moveTo>
                    <a:pt x="2306" y="0"/>
                  </a:moveTo>
                  <a:cubicBezTo>
                    <a:pt x="1668" y="0"/>
                    <a:pt x="1056" y="392"/>
                    <a:pt x="623" y="838"/>
                  </a:cubicBezTo>
                  <a:cubicBezTo>
                    <a:pt x="1" y="1491"/>
                    <a:pt x="768" y="1728"/>
                    <a:pt x="1370" y="1921"/>
                  </a:cubicBezTo>
                  <a:cubicBezTo>
                    <a:pt x="1474" y="1522"/>
                    <a:pt x="1826" y="1180"/>
                    <a:pt x="2239" y="1180"/>
                  </a:cubicBezTo>
                  <a:cubicBezTo>
                    <a:pt x="2337" y="1180"/>
                    <a:pt x="2439" y="1200"/>
                    <a:pt x="2542" y="1243"/>
                  </a:cubicBezTo>
                  <a:cubicBezTo>
                    <a:pt x="2958" y="1419"/>
                    <a:pt x="3161" y="1901"/>
                    <a:pt x="3000" y="2320"/>
                  </a:cubicBezTo>
                  <a:cubicBezTo>
                    <a:pt x="2737" y="2975"/>
                    <a:pt x="1850" y="2972"/>
                    <a:pt x="1460" y="3500"/>
                  </a:cubicBezTo>
                  <a:cubicBezTo>
                    <a:pt x="1256" y="3770"/>
                    <a:pt x="1231" y="4166"/>
                    <a:pt x="1398" y="4465"/>
                  </a:cubicBezTo>
                  <a:cubicBezTo>
                    <a:pt x="1507" y="4660"/>
                    <a:pt x="1694" y="4803"/>
                    <a:pt x="1903" y="4872"/>
                  </a:cubicBezTo>
                  <a:cubicBezTo>
                    <a:pt x="1931" y="4881"/>
                    <a:pt x="1958" y="4885"/>
                    <a:pt x="1985" y="4885"/>
                  </a:cubicBezTo>
                  <a:cubicBezTo>
                    <a:pt x="2118" y="4885"/>
                    <a:pt x="2235" y="4783"/>
                    <a:pt x="2260" y="4644"/>
                  </a:cubicBezTo>
                  <a:cubicBezTo>
                    <a:pt x="2336" y="4194"/>
                    <a:pt x="2760" y="3821"/>
                    <a:pt x="3173" y="3569"/>
                  </a:cubicBezTo>
                  <a:cubicBezTo>
                    <a:pt x="3784" y="3198"/>
                    <a:pt x="4520" y="2836"/>
                    <a:pt x="4473" y="1990"/>
                  </a:cubicBezTo>
                  <a:cubicBezTo>
                    <a:pt x="4459" y="1773"/>
                    <a:pt x="4395" y="1564"/>
                    <a:pt x="4291" y="1371"/>
                  </a:cubicBezTo>
                  <a:cubicBezTo>
                    <a:pt x="3934" y="685"/>
                    <a:pt x="3259" y="96"/>
                    <a:pt x="2475" y="10"/>
                  </a:cubicBezTo>
                  <a:cubicBezTo>
                    <a:pt x="2419" y="3"/>
                    <a:pt x="2362" y="0"/>
                    <a:pt x="23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6"/>
            <p:cNvSpPr/>
            <p:nvPr/>
          </p:nvSpPr>
          <p:spPr>
            <a:xfrm>
              <a:off x="2257834" y="2428519"/>
              <a:ext cx="38914" cy="36168"/>
            </a:xfrm>
            <a:custGeom>
              <a:avLst/>
              <a:gdLst/>
              <a:ahLst/>
              <a:cxnLst/>
              <a:rect l="l" t="t" r="r" b="b"/>
              <a:pathLst>
                <a:path w="1219" h="1133" extrusionOk="0">
                  <a:moveTo>
                    <a:pt x="628" y="0"/>
                  </a:moveTo>
                  <a:cubicBezTo>
                    <a:pt x="416" y="0"/>
                    <a:pt x="210" y="143"/>
                    <a:pt x="136" y="345"/>
                  </a:cubicBezTo>
                  <a:cubicBezTo>
                    <a:pt x="1" y="708"/>
                    <a:pt x="343" y="1132"/>
                    <a:pt x="680" y="1132"/>
                  </a:cubicBezTo>
                  <a:cubicBezTo>
                    <a:pt x="794" y="1132"/>
                    <a:pt x="907" y="1084"/>
                    <a:pt x="1001" y="970"/>
                  </a:cubicBezTo>
                  <a:cubicBezTo>
                    <a:pt x="1219" y="708"/>
                    <a:pt x="1146" y="206"/>
                    <a:pt x="834" y="49"/>
                  </a:cubicBezTo>
                  <a:cubicBezTo>
                    <a:pt x="768" y="16"/>
                    <a:pt x="697" y="0"/>
                    <a:pt x="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36"/>
          <p:cNvGrpSpPr/>
          <p:nvPr/>
        </p:nvGrpSpPr>
        <p:grpSpPr>
          <a:xfrm>
            <a:off x="6685207" y="973460"/>
            <a:ext cx="851401" cy="872003"/>
            <a:chOff x="1434772" y="2029533"/>
            <a:chExt cx="692590" cy="709349"/>
          </a:xfrm>
        </p:grpSpPr>
        <p:sp>
          <p:nvSpPr>
            <p:cNvPr id="1466" name="Google Shape;1466;p36"/>
            <p:cNvSpPr/>
            <p:nvPr/>
          </p:nvSpPr>
          <p:spPr>
            <a:xfrm>
              <a:off x="1450605" y="2051431"/>
              <a:ext cx="676757" cy="687451"/>
            </a:xfrm>
            <a:custGeom>
              <a:avLst/>
              <a:gdLst/>
              <a:ahLst/>
              <a:cxnLst/>
              <a:rect l="l" t="t" r="r" b="b"/>
              <a:pathLst>
                <a:path w="21200" h="21535" extrusionOk="0">
                  <a:moveTo>
                    <a:pt x="11523" y="0"/>
                  </a:moveTo>
                  <a:cubicBezTo>
                    <a:pt x="10808" y="0"/>
                    <a:pt x="10139" y="73"/>
                    <a:pt x="9556" y="204"/>
                  </a:cubicBezTo>
                  <a:cubicBezTo>
                    <a:pt x="5645" y="1077"/>
                    <a:pt x="1" y="3602"/>
                    <a:pt x="1145" y="11198"/>
                  </a:cubicBezTo>
                  <a:cubicBezTo>
                    <a:pt x="1974" y="16705"/>
                    <a:pt x="5689" y="17461"/>
                    <a:pt x="7666" y="17461"/>
                  </a:cubicBezTo>
                  <a:cubicBezTo>
                    <a:pt x="8415" y="17461"/>
                    <a:pt x="8914" y="17353"/>
                    <a:pt x="8914" y="17353"/>
                  </a:cubicBezTo>
                  <a:lnTo>
                    <a:pt x="10357" y="21417"/>
                  </a:lnTo>
                  <a:cubicBezTo>
                    <a:pt x="10385" y="21496"/>
                    <a:pt x="10455" y="21535"/>
                    <a:pt x="10526" y="21535"/>
                  </a:cubicBezTo>
                  <a:cubicBezTo>
                    <a:pt x="10601" y="21535"/>
                    <a:pt x="10675" y="21491"/>
                    <a:pt x="10700" y="21403"/>
                  </a:cubicBezTo>
                  <a:lnTo>
                    <a:pt x="11710" y="17640"/>
                  </a:lnTo>
                  <a:cubicBezTo>
                    <a:pt x="11710" y="17640"/>
                    <a:pt x="11986" y="17667"/>
                    <a:pt x="12445" y="17667"/>
                  </a:cubicBezTo>
                  <a:cubicBezTo>
                    <a:pt x="14656" y="17667"/>
                    <a:pt x="21097" y="17045"/>
                    <a:pt x="21147" y="9803"/>
                  </a:cubicBezTo>
                  <a:cubicBezTo>
                    <a:pt x="21200" y="2363"/>
                    <a:pt x="15602" y="0"/>
                    <a:pt x="1152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6"/>
            <p:cNvSpPr/>
            <p:nvPr/>
          </p:nvSpPr>
          <p:spPr>
            <a:xfrm>
              <a:off x="1434772" y="2029533"/>
              <a:ext cx="676821" cy="687419"/>
            </a:xfrm>
            <a:custGeom>
              <a:avLst/>
              <a:gdLst/>
              <a:ahLst/>
              <a:cxnLst/>
              <a:rect l="l" t="t" r="r" b="b"/>
              <a:pathLst>
                <a:path w="21202" h="21534" extrusionOk="0">
                  <a:moveTo>
                    <a:pt x="11523" y="0"/>
                  </a:moveTo>
                  <a:cubicBezTo>
                    <a:pt x="10807" y="0"/>
                    <a:pt x="10139" y="73"/>
                    <a:pt x="9555" y="204"/>
                  </a:cubicBezTo>
                  <a:cubicBezTo>
                    <a:pt x="5647" y="1077"/>
                    <a:pt x="0" y="3602"/>
                    <a:pt x="1144" y="11198"/>
                  </a:cubicBezTo>
                  <a:cubicBezTo>
                    <a:pt x="1974" y="16705"/>
                    <a:pt x="5688" y="17461"/>
                    <a:pt x="7666" y="17461"/>
                  </a:cubicBezTo>
                  <a:cubicBezTo>
                    <a:pt x="8414" y="17461"/>
                    <a:pt x="8914" y="17352"/>
                    <a:pt x="8914" y="17352"/>
                  </a:cubicBezTo>
                  <a:lnTo>
                    <a:pt x="10359" y="21414"/>
                  </a:lnTo>
                  <a:cubicBezTo>
                    <a:pt x="10387" y="21494"/>
                    <a:pt x="10458" y="21534"/>
                    <a:pt x="10528" y="21534"/>
                  </a:cubicBezTo>
                  <a:cubicBezTo>
                    <a:pt x="10602" y="21534"/>
                    <a:pt x="10676" y="21489"/>
                    <a:pt x="10699" y="21400"/>
                  </a:cubicBezTo>
                  <a:lnTo>
                    <a:pt x="11712" y="17640"/>
                  </a:lnTo>
                  <a:cubicBezTo>
                    <a:pt x="11712" y="17640"/>
                    <a:pt x="11988" y="17666"/>
                    <a:pt x="12447" y="17666"/>
                  </a:cubicBezTo>
                  <a:cubicBezTo>
                    <a:pt x="14658" y="17666"/>
                    <a:pt x="21098" y="17044"/>
                    <a:pt x="21147" y="9803"/>
                  </a:cubicBezTo>
                  <a:cubicBezTo>
                    <a:pt x="21201" y="2362"/>
                    <a:pt x="15602" y="0"/>
                    <a:pt x="11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6"/>
            <p:cNvSpPr/>
            <p:nvPr/>
          </p:nvSpPr>
          <p:spPr>
            <a:xfrm>
              <a:off x="1587771" y="2099952"/>
              <a:ext cx="376654" cy="192652"/>
            </a:xfrm>
            <a:custGeom>
              <a:avLst/>
              <a:gdLst/>
              <a:ahLst/>
              <a:cxnLst/>
              <a:rect l="l" t="t" r="r" b="b"/>
              <a:pathLst>
                <a:path w="11799" h="6035" extrusionOk="0">
                  <a:moveTo>
                    <a:pt x="5887" y="1"/>
                  </a:moveTo>
                  <a:cubicBezTo>
                    <a:pt x="1836" y="26"/>
                    <a:pt x="265" y="3862"/>
                    <a:pt x="0" y="5887"/>
                  </a:cubicBezTo>
                  <a:lnTo>
                    <a:pt x="1108" y="6035"/>
                  </a:lnTo>
                  <a:cubicBezTo>
                    <a:pt x="1136" y="5831"/>
                    <a:pt x="1813" y="1144"/>
                    <a:pt x="5892" y="1122"/>
                  </a:cubicBezTo>
                  <a:lnTo>
                    <a:pt x="5923" y="1122"/>
                  </a:lnTo>
                  <a:cubicBezTo>
                    <a:pt x="9974" y="1122"/>
                    <a:pt x="10663" y="5773"/>
                    <a:pt x="10691" y="5971"/>
                  </a:cubicBezTo>
                  <a:lnTo>
                    <a:pt x="11798" y="5823"/>
                  </a:lnTo>
                  <a:cubicBezTo>
                    <a:pt x="11528" y="3806"/>
                    <a:pt x="9951" y="1"/>
                    <a:pt x="5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6"/>
            <p:cNvSpPr/>
            <p:nvPr/>
          </p:nvSpPr>
          <p:spPr>
            <a:xfrm>
              <a:off x="1528365" y="2316635"/>
              <a:ext cx="71091" cy="111378"/>
            </a:xfrm>
            <a:custGeom>
              <a:avLst/>
              <a:gdLst/>
              <a:ahLst/>
              <a:cxnLst/>
              <a:rect l="l" t="t" r="r" b="b"/>
              <a:pathLst>
                <a:path w="2227" h="3489" extrusionOk="0">
                  <a:moveTo>
                    <a:pt x="1067" y="1"/>
                  </a:moveTo>
                  <a:cubicBezTo>
                    <a:pt x="1028" y="1"/>
                    <a:pt x="988" y="5"/>
                    <a:pt x="946" y="14"/>
                  </a:cubicBezTo>
                  <a:cubicBezTo>
                    <a:pt x="614" y="84"/>
                    <a:pt x="307" y="324"/>
                    <a:pt x="165" y="631"/>
                  </a:cubicBezTo>
                  <a:cubicBezTo>
                    <a:pt x="0" y="982"/>
                    <a:pt x="20" y="1395"/>
                    <a:pt x="98" y="1774"/>
                  </a:cubicBezTo>
                  <a:cubicBezTo>
                    <a:pt x="187" y="2176"/>
                    <a:pt x="343" y="2558"/>
                    <a:pt x="558" y="2904"/>
                  </a:cubicBezTo>
                  <a:cubicBezTo>
                    <a:pt x="743" y="3198"/>
                    <a:pt x="1035" y="3488"/>
                    <a:pt x="1369" y="3488"/>
                  </a:cubicBezTo>
                  <a:cubicBezTo>
                    <a:pt x="1402" y="3488"/>
                    <a:pt x="1436" y="3485"/>
                    <a:pt x="1471" y="3479"/>
                  </a:cubicBezTo>
                  <a:cubicBezTo>
                    <a:pt x="1856" y="3409"/>
                    <a:pt x="2051" y="2977"/>
                    <a:pt x="2115" y="2592"/>
                  </a:cubicBezTo>
                  <a:cubicBezTo>
                    <a:pt x="2227" y="1889"/>
                    <a:pt x="2090" y="1147"/>
                    <a:pt x="1738" y="530"/>
                  </a:cubicBezTo>
                  <a:cubicBezTo>
                    <a:pt x="1588" y="263"/>
                    <a:pt x="1369" y="1"/>
                    <a:pt x="1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6"/>
            <p:cNvSpPr/>
            <p:nvPr/>
          </p:nvSpPr>
          <p:spPr>
            <a:xfrm>
              <a:off x="1550008" y="2261889"/>
              <a:ext cx="149014" cy="210401"/>
            </a:xfrm>
            <a:custGeom>
              <a:avLst/>
              <a:gdLst/>
              <a:ahLst/>
              <a:cxnLst/>
              <a:rect l="l" t="t" r="r" b="b"/>
              <a:pathLst>
                <a:path w="4668" h="6591" extrusionOk="0">
                  <a:moveTo>
                    <a:pt x="1892" y="0"/>
                  </a:moveTo>
                  <a:cubicBezTo>
                    <a:pt x="1856" y="0"/>
                    <a:pt x="1820" y="2"/>
                    <a:pt x="1786" y="5"/>
                  </a:cubicBezTo>
                  <a:cubicBezTo>
                    <a:pt x="1024" y="75"/>
                    <a:pt x="424" y="744"/>
                    <a:pt x="212" y="1478"/>
                  </a:cubicBezTo>
                  <a:cubicBezTo>
                    <a:pt x="0" y="2206"/>
                    <a:pt x="101" y="2996"/>
                    <a:pt x="237" y="3743"/>
                  </a:cubicBezTo>
                  <a:cubicBezTo>
                    <a:pt x="374" y="4491"/>
                    <a:pt x="558" y="5269"/>
                    <a:pt x="1046" y="5858"/>
                  </a:cubicBezTo>
                  <a:cubicBezTo>
                    <a:pt x="1397" y="6290"/>
                    <a:pt x="1957" y="6590"/>
                    <a:pt x="2501" y="6590"/>
                  </a:cubicBezTo>
                  <a:cubicBezTo>
                    <a:pt x="2701" y="6590"/>
                    <a:pt x="2899" y="6550"/>
                    <a:pt x="3083" y="6461"/>
                  </a:cubicBezTo>
                  <a:cubicBezTo>
                    <a:pt x="3306" y="6352"/>
                    <a:pt x="3487" y="6190"/>
                    <a:pt x="3630" y="5995"/>
                  </a:cubicBezTo>
                  <a:cubicBezTo>
                    <a:pt x="3881" y="5654"/>
                    <a:pt x="4031" y="5222"/>
                    <a:pt x="4132" y="4812"/>
                  </a:cubicBezTo>
                  <a:cubicBezTo>
                    <a:pt x="4369" y="3824"/>
                    <a:pt x="4668" y="2262"/>
                    <a:pt x="4188" y="1302"/>
                  </a:cubicBezTo>
                  <a:cubicBezTo>
                    <a:pt x="4059" y="1046"/>
                    <a:pt x="3797" y="792"/>
                    <a:pt x="3487" y="577"/>
                  </a:cubicBezTo>
                  <a:cubicBezTo>
                    <a:pt x="2989" y="238"/>
                    <a:pt x="2354" y="0"/>
                    <a:pt x="1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6"/>
            <p:cNvSpPr/>
            <p:nvPr/>
          </p:nvSpPr>
          <p:spPr>
            <a:xfrm>
              <a:off x="1640378" y="2280276"/>
              <a:ext cx="58450" cy="172988"/>
            </a:xfrm>
            <a:custGeom>
              <a:avLst/>
              <a:gdLst/>
              <a:ahLst/>
              <a:cxnLst/>
              <a:rect l="l" t="t" r="r" b="b"/>
              <a:pathLst>
                <a:path w="1831" h="5419" extrusionOk="0">
                  <a:moveTo>
                    <a:pt x="648" y="1"/>
                  </a:moveTo>
                  <a:cubicBezTo>
                    <a:pt x="453" y="205"/>
                    <a:pt x="311" y="484"/>
                    <a:pt x="230" y="690"/>
                  </a:cubicBezTo>
                  <a:cubicBezTo>
                    <a:pt x="90" y="1061"/>
                    <a:pt x="46" y="1466"/>
                    <a:pt x="26" y="1864"/>
                  </a:cubicBezTo>
                  <a:cubicBezTo>
                    <a:pt x="1" y="2467"/>
                    <a:pt x="18" y="3070"/>
                    <a:pt x="90" y="3669"/>
                  </a:cubicBezTo>
                  <a:cubicBezTo>
                    <a:pt x="146" y="4107"/>
                    <a:pt x="227" y="4545"/>
                    <a:pt x="430" y="4933"/>
                  </a:cubicBezTo>
                  <a:cubicBezTo>
                    <a:pt x="528" y="5112"/>
                    <a:pt x="654" y="5282"/>
                    <a:pt x="799" y="5419"/>
                  </a:cubicBezTo>
                  <a:cubicBezTo>
                    <a:pt x="1050" y="5078"/>
                    <a:pt x="1200" y="4646"/>
                    <a:pt x="1295" y="4236"/>
                  </a:cubicBezTo>
                  <a:cubicBezTo>
                    <a:pt x="1532" y="3248"/>
                    <a:pt x="1831" y="1686"/>
                    <a:pt x="1351" y="726"/>
                  </a:cubicBezTo>
                  <a:cubicBezTo>
                    <a:pt x="1220" y="470"/>
                    <a:pt x="961" y="216"/>
                    <a:pt x="648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6"/>
            <p:cNvSpPr/>
            <p:nvPr/>
          </p:nvSpPr>
          <p:spPr>
            <a:xfrm>
              <a:off x="1635685" y="2460632"/>
              <a:ext cx="8906" cy="10981"/>
            </a:xfrm>
            <a:custGeom>
              <a:avLst/>
              <a:gdLst/>
              <a:ahLst/>
              <a:cxnLst/>
              <a:rect l="l" t="t" r="r" b="b"/>
              <a:pathLst>
                <a:path w="279" h="344" extrusionOk="0">
                  <a:moveTo>
                    <a:pt x="176" y="0"/>
                  </a:moveTo>
                  <a:lnTo>
                    <a:pt x="0" y="67"/>
                  </a:lnTo>
                  <a:cubicBezTo>
                    <a:pt x="36" y="159"/>
                    <a:pt x="70" y="249"/>
                    <a:pt x="109" y="343"/>
                  </a:cubicBezTo>
                  <a:lnTo>
                    <a:pt x="279" y="27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6"/>
            <p:cNvSpPr/>
            <p:nvPr/>
          </p:nvSpPr>
          <p:spPr>
            <a:xfrm>
              <a:off x="1613404" y="2297929"/>
              <a:ext cx="22218" cy="148408"/>
            </a:xfrm>
            <a:custGeom>
              <a:avLst/>
              <a:gdLst/>
              <a:ahLst/>
              <a:cxnLst/>
              <a:rect l="l" t="t" r="r" b="b"/>
              <a:pathLst>
                <a:path w="696" h="4649" extrusionOk="0">
                  <a:moveTo>
                    <a:pt x="229" y="0"/>
                  </a:moveTo>
                  <a:cubicBezTo>
                    <a:pt x="179" y="165"/>
                    <a:pt x="137" y="338"/>
                    <a:pt x="107" y="514"/>
                  </a:cubicBezTo>
                  <a:lnTo>
                    <a:pt x="291" y="547"/>
                  </a:lnTo>
                  <a:cubicBezTo>
                    <a:pt x="321" y="380"/>
                    <a:pt x="363" y="212"/>
                    <a:pt x="411" y="53"/>
                  </a:cubicBezTo>
                  <a:lnTo>
                    <a:pt x="229" y="0"/>
                  </a:lnTo>
                  <a:close/>
                  <a:moveTo>
                    <a:pt x="34" y="1038"/>
                  </a:moveTo>
                  <a:cubicBezTo>
                    <a:pt x="15" y="1211"/>
                    <a:pt x="3" y="1384"/>
                    <a:pt x="1" y="1563"/>
                  </a:cubicBezTo>
                  <a:lnTo>
                    <a:pt x="190" y="1565"/>
                  </a:lnTo>
                  <a:cubicBezTo>
                    <a:pt x="193" y="1392"/>
                    <a:pt x="204" y="1219"/>
                    <a:pt x="218" y="1058"/>
                  </a:cubicBezTo>
                  <a:lnTo>
                    <a:pt x="34" y="1038"/>
                  </a:lnTo>
                  <a:close/>
                  <a:moveTo>
                    <a:pt x="201" y="2073"/>
                  </a:moveTo>
                  <a:lnTo>
                    <a:pt x="12" y="2084"/>
                  </a:lnTo>
                  <a:cubicBezTo>
                    <a:pt x="20" y="2257"/>
                    <a:pt x="34" y="2433"/>
                    <a:pt x="54" y="2609"/>
                  </a:cubicBezTo>
                  <a:lnTo>
                    <a:pt x="243" y="2584"/>
                  </a:lnTo>
                  <a:cubicBezTo>
                    <a:pt x="224" y="2413"/>
                    <a:pt x="210" y="2243"/>
                    <a:pt x="201" y="2073"/>
                  </a:cubicBezTo>
                  <a:close/>
                  <a:moveTo>
                    <a:pt x="316" y="3097"/>
                  </a:moveTo>
                  <a:lnTo>
                    <a:pt x="132" y="3128"/>
                  </a:lnTo>
                  <a:cubicBezTo>
                    <a:pt x="160" y="3295"/>
                    <a:pt x="196" y="3471"/>
                    <a:pt x="235" y="3641"/>
                  </a:cubicBezTo>
                  <a:lnTo>
                    <a:pt x="416" y="3599"/>
                  </a:lnTo>
                  <a:cubicBezTo>
                    <a:pt x="377" y="3432"/>
                    <a:pt x="344" y="3262"/>
                    <a:pt x="316" y="3097"/>
                  </a:cubicBezTo>
                  <a:close/>
                  <a:moveTo>
                    <a:pt x="545" y="4101"/>
                  </a:moveTo>
                  <a:lnTo>
                    <a:pt x="363" y="4149"/>
                  </a:lnTo>
                  <a:cubicBezTo>
                    <a:pt x="411" y="4311"/>
                    <a:pt x="461" y="4478"/>
                    <a:pt x="517" y="4648"/>
                  </a:cubicBezTo>
                  <a:lnTo>
                    <a:pt x="695" y="4592"/>
                  </a:lnTo>
                  <a:cubicBezTo>
                    <a:pt x="639" y="4425"/>
                    <a:pt x="592" y="4260"/>
                    <a:pt x="545" y="4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6"/>
            <p:cNvSpPr/>
            <p:nvPr/>
          </p:nvSpPr>
          <p:spPr>
            <a:xfrm>
              <a:off x="1629716" y="2266039"/>
              <a:ext cx="9545" cy="11077"/>
            </a:xfrm>
            <a:custGeom>
              <a:avLst/>
              <a:gdLst/>
              <a:ahLst/>
              <a:cxnLst/>
              <a:rect l="l" t="t" r="r" b="b"/>
              <a:pathLst>
                <a:path w="299" h="347" extrusionOk="0">
                  <a:moveTo>
                    <a:pt x="140" y="1"/>
                  </a:moveTo>
                  <a:cubicBezTo>
                    <a:pt x="95" y="79"/>
                    <a:pt x="45" y="168"/>
                    <a:pt x="0" y="266"/>
                  </a:cubicBezTo>
                  <a:lnTo>
                    <a:pt x="167" y="346"/>
                  </a:lnTo>
                  <a:cubicBezTo>
                    <a:pt x="212" y="252"/>
                    <a:pt x="257" y="165"/>
                    <a:pt x="299" y="95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6"/>
            <p:cNvSpPr/>
            <p:nvPr/>
          </p:nvSpPr>
          <p:spPr>
            <a:xfrm>
              <a:off x="1955634" y="2314113"/>
              <a:ext cx="70740" cy="111537"/>
            </a:xfrm>
            <a:custGeom>
              <a:avLst/>
              <a:gdLst/>
              <a:ahLst/>
              <a:cxnLst/>
              <a:rect l="l" t="t" r="r" b="b"/>
              <a:pathLst>
                <a:path w="2216" h="3494" extrusionOk="0">
                  <a:moveTo>
                    <a:pt x="1143" y="0"/>
                  </a:moveTo>
                  <a:cubicBezTo>
                    <a:pt x="838" y="0"/>
                    <a:pt x="622" y="268"/>
                    <a:pt x="472" y="539"/>
                  </a:cubicBezTo>
                  <a:cubicBezTo>
                    <a:pt x="126" y="1159"/>
                    <a:pt x="1" y="1904"/>
                    <a:pt x="118" y="2604"/>
                  </a:cubicBezTo>
                  <a:cubicBezTo>
                    <a:pt x="182" y="2992"/>
                    <a:pt x="389" y="3419"/>
                    <a:pt x="774" y="3485"/>
                  </a:cubicBezTo>
                  <a:cubicBezTo>
                    <a:pt x="806" y="3491"/>
                    <a:pt x="838" y="3494"/>
                    <a:pt x="869" y="3494"/>
                  </a:cubicBezTo>
                  <a:cubicBezTo>
                    <a:pt x="1206" y="3494"/>
                    <a:pt x="1496" y="3195"/>
                    <a:pt x="1677" y="2900"/>
                  </a:cubicBezTo>
                  <a:cubicBezTo>
                    <a:pt x="1889" y="2551"/>
                    <a:pt x="2040" y="2163"/>
                    <a:pt x="2124" y="1764"/>
                  </a:cubicBezTo>
                  <a:cubicBezTo>
                    <a:pt x="2205" y="1382"/>
                    <a:pt x="2216" y="972"/>
                    <a:pt x="2048" y="620"/>
                  </a:cubicBezTo>
                  <a:cubicBezTo>
                    <a:pt x="1901" y="313"/>
                    <a:pt x="1591" y="79"/>
                    <a:pt x="1256" y="12"/>
                  </a:cubicBezTo>
                  <a:cubicBezTo>
                    <a:pt x="1217" y="4"/>
                    <a:pt x="1180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6"/>
            <p:cNvSpPr/>
            <p:nvPr/>
          </p:nvSpPr>
          <p:spPr>
            <a:xfrm>
              <a:off x="1854124" y="2259878"/>
              <a:ext cx="149110" cy="210625"/>
            </a:xfrm>
            <a:custGeom>
              <a:avLst/>
              <a:gdLst/>
              <a:ahLst/>
              <a:cxnLst/>
              <a:rect l="l" t="t" r="r" b="b"/>
              <a:pathLst>
                <a:path w="4671" h="6598" extrusionOk="0">
                  <a:moveTo>
                    <a:pt x="2765" y="0"/>
                  </a:moveTo>
                  <a:cubicBezTo>
                    <a:pt x="2301" y="0"/>
                    <a:pt x="1660" y="245"/>
                    <a:pt x="1161" y="595"/>
                  </a:cubicBezTo>
                  <a:cubicBezTo>
                    <a:pt x="851" y="810"/>
                    <a:pt x="597" y="1070"/>
                    <a:pt x="466" y="1332"/>
                  </a:cubicBezTo>
                  <a:cubicBezTo>
                    <a:pt x="0" y="2294"/>
                    <a:pt x="318" y="3857"/>
                    <a:pt x="564" y="4836"/>
                  </a:cubicBezTo>
                  <a:cubicBezTo>
                    <a:pt x="670" y="5251"/>
                    <a:pt x="826" y="5681"/>
                    <a:pt x="1080" y="6016"/>
                  </a:cubicBezTo>
                  <a:cubicBezTo>
                    <a:pt x="1228" y="6211"/>
                    <a:pt x="1412" y="6370"/>
                    <a:pt x="1635" y="6473"/>
                  </a:cubicBezTo>
                  <a:cubicBezTo>
                    <a:pt x="1816" y="6559"/>
                    <a:pt x="2009" y="6598"/>
                    <a:pt x="2203" y="6598"/>
                  </a:cubicBezTo>
                  <a:cubicBezTo>
                    <a:pt x="2751" y="6598"/>
                    <a:pt x="3312" y="6289"/>
                    <a:pt x="3666" y="5846"/>
                  </a:cubicBezTo>
                  <a:cubicBezTo>
                    <a:pt x="4146" y="5251"/>
                    <a:pt x="4325" y="4473"/>
                    <a:pt x="4450" y="3723"/>
                  </a:cubicBezTo>
                  <a:cubicBezTo>
                    <a:pt x="4578" y="2969"/>
                    <a:pt x="4670" y="2185"/>
                    <a:pt x="4447" y="1457"/>
                  </a:cubicBezTo>
                  <a:cubicBezTo>
                    <a:pt x="4227" y="724"/>
                    <a:pt x="3616" y="62"/>
                    <a:pt x="2857" y="4"/>
                  </a:cubicBezTo>
                  <a:cubicBezTo>
                    <a:pt x="2827" y="2"/>
                    <a:pt x="2796" y="0"/>
                    <a:pt x="2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6"/>
            <p:cNvSpPr/>
            <p:nvPr/>
          </p:nvSpPr>
          <p:spPr>
            <a:xfrm>
              <a:off x="1854124" y="2278872"/>
              <a:ext cx="58993" cy="173052"/>
            </a:xfrm>
            <a:custGeom>
              <a:avLst/>
              <a:gdLst/>
              <a:ahLst/>
              <a:cxnLst/>
              <a:rect l="l" t="t" r="r" b="b"/>
              <a:pathLst>
                <a:path w="1848" h="5421" extrusionOk="0">
                  <a:moveTo>
                    <a:pt x="1161" y="0"/>
                  </a:moveTo>
                  <a:cubicBezTo>
                    <a:pt x="851" y="215"/>
                    <a:pt x="597" y="475"/>
                    <a:pt x="466" y="737"/>
                  </a:cubicBezTo>
                  <a:cubicBezTo>
                    <a:pt x="0" y="1699"/>
                    <a:pt x="318" y="3262"/>
                    <a:pt x="564" y="4241"/>
                  </a:cubicBezTo>
                  <a:cubicBezTo>
                    <a:pt x="670" y="4656"/>
                    <a:pt x="826" y="5086"/>
                    <a:pt x="1080" y="5421"/>
                  </a:cubicBezTo>
                  <a:cubicBezTo>
                    <a:pt x="1228" y="5281"/>
                    <a:pt x="1351" y="5108"/>
                    <a:pt x="1443" y="4927"/>
                  </a:cubicBezTo>
                  <a:cubicBezTo>
                    <a:pt x="1644" y="4536"/>
                    <a:pt x="1719" y="4098"/>
                    <a:pt x="1769" y="3663"/>
                  </a:cubicBezTo>
                  <a:cubicBezTo>
                    <a:pt x="1833" y="3063"/>
                    <a:pt x="1847" y="2455"/>
                    <a:pt x="1811" y="1855"/>
                  </a:cubicBezTo>
                  <a:cubicBezTo>
                    <a:pt x="1786" y="1457"/>
                    <a:pt x="1736" y="1052"/>
                    <a:pt x="1591" y="684"/>
                  </a:cubicBezTo>
                  <a:cubicBezTo>
                    <a:pt x="1510" y="477"/>
                    <a:pt x="1359" y="198"/>
                    <a:pt x="1161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6"/>
            <p:cNvSpPr/>
            <p:nvPr/>
          </p:nvSpPr>
          <p:spPr>
            <a:xfrm>
              <a:off x="1912987" y="2264443"/>
              <a:ext cx="9736" cy="10981"/>
            </a:xfrm>
            <a:custGeom>
              <a:avLst/>
              <a:gdLst/>
              <a:ahLst/>
              <a:cxnLst/>
              <a:rect l="l" t="t" r="r" b="b"/>
              <a:pathLst>
                <a:path w="305" h="344" extrusionOk="0">
                  <a:moveTo>
                    <a:pt x="162" y="0"/>
                  </a:moveTo>
                  <a:lnTo>
                    <a:pt x="0" y="92"/>
                  </a:lnTo>
                  <a:cubicBezTo>
                    <a:pt x="45" y="168"/>
                    <a:pt x="92" y="251"/>
                    <a:pt x="137" y="343"/>
                  </a:cubicBezTo>
                  <a:lnTo>
                    <a:pt x="305" y="265"/>
                  </a:lnTo>
                  <a:cubicBezTo>
                    <a:pt x="254" y="162"/>
                    <a:pt x="207" y="76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6"/>
            <p:cNvSpPr/>
            <p:nvPr/>
          </p:nvSpPr>
          <p:spPr>
            <a:xfrm>
              <a:off x="1920808" y="2289118"/>
              <a:ext cx="19026" cy="148567"/>
            </a:xfrm>
            <a:custGeom>
              <a:avLst/>
              <a:gdLst/>
              <a:ahLst/>
              <a:cxnLst/>
              <a:rect l="l" t="t" r="r" b="b"/>
              <a:pathLst>
                <a:path w="596" h="4654" extrusionOk="0">
                  <a:moveTo>
                    <a:pt x="272" y="0"/>
                  </a:moveTo>
                  <a:lnTo>
                    <a:pt x="99" y="64"/>
                  </a:lnTo>
                  <a:cubicBezTo>
                    <a:pt x="154" y="221"/>
                    <a:pt x="202" y="385"/>
                    <a:pt x="244" y="552"/>
                  </a:cubicBezTo>
                  <a:lnTo>
                    <a:pt x="422" y="505"/>
                  </a:lnTo>
                  <a:cubicBezTo>
                    <a:pt x="380" y="332"/>
                    <a:pt x="327" y="162"/>
                    <a:pt x="272" y="0"/>
                  </a:cubicBezTo>
                  <a:close/>
                  <a:moveTo>
                    <a:pt x="531" y="1021"/>
                  </a:moveTo>
                  <a:lnTo>
                    <a:pt x="344" y="1049"/>
                  </a:lnTo>
                  <a:cubicBezTo>
                    <a:pt x="366" y="1216"/>
                    <a:pt x="386" y="1389"/>
                    <a:pt x="397" y="1560"/>
                  </a:cubicBezTo>
                  <a:lnTo>
                    <a:pt x="587" y="1546"/>
                  </a:lnTo>
                  <a:cubicBezTo>
                    <a:pt x="576" y="1367"/>
                    <a:pt x="553" y="1194"/>
                    <a:pt x="531" y="1021"/>
                  </a:cubicBezTo>
                  <a:close/>
                  <a:moveTo>
                    <a:pt x="408" y="2073"/>
                  </a:moveTo>
                  <a:cubicBezTo>
                    <a:pt x="408" y="2240"/>
                    <a:pt x="400" y="2413"/>
                    <a:pt x="386" y="2583"/>
                  </a:cubicBezTo>
                  <a:lnTo>
                    <a:pt x="576" y="2597"/>
                  </a:lnTo>
                  <a:cubicBezTo>
                    <a:pt x="590" y="2422"/>
                    <a:pt x="595" y="2246"/>
                    <a:pt x="595" y="2076"/>
                  </a:cubicBezTo>
                  <a:lnTo>
                    <a:pt x="408" y="2073"/>
                  </a:lnTo>
                  <a:close/>
                  <a:moveTo>
                    <a:pt x="330" y="3094"/>
                  </a:moveTo>
                  <a:cubicBezTo>
                    <a:pt x="311" y="3261"/>
                    <a:pt x="280" y="3429"/>
                    <a:pt x="246" y="3599"/>
                  </a:cubicBezTo>
                  <a:lnTo>
                    <a:pt x="433" y="3635"/>
                  </a:lnTo>
                  <a:cubicBezTo>
                    <a:pt x="467" y="3462"/>
                    <a:pt x="495" y="3289"/>
                    <a:pt x="517" y="3116"/>
                  </a:cubicBezTo>
                  <a:lnTo>
                    <a:pt x="330" y="3094"/>
                  </a:lnTo>
                  <a:close/>
                  <a:moveTo>
                    <a:pt x="135" y="4104"/>
                  </a:moveTo>
                  <a:cubicBezTo>
                    <a:pt x="93" y="4266"/>
                    <a:pt x="48" y="4433"/>
                    <a:pt x="1" y="4600"/>
                  </a:cubicBezTo>
                  <a:lnTo>
                    <a:pt x="182" y="4653"/>
                  </a:lnTo>
                  <a:cubicBezTo>
                    <a:pt x="232" y="4480"/>
                    <a:pt x="280" y="4310"/>
                    <a:pt x="316" y="4151"/>
                  </a:cubicBezTo>
                  <a:lnTo>
                    <a:pt x="135" y="4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6"/>
            <p:cNvSpPr/>
            <p:nvPr/>
          </p:nvSpPr>
          <p:spPr>
            <a:xfrm>
              <a:off x="1909859" y="2459036"/>
              <a:ext cx="8843" cy="10886"/>
            </a:xfrm>
            <a:custGeom>
              <a:avLst/>
              <a:gdLst/>
              <a:ahLst/>
              <a:cxnLst/>
              <a:rect l="l" t="t" r="r" b="b"/>
              <a:pathLst>
                <a:path w="277" h="341" extrusionOk="0">
                  <a:moveTo>
                    <a:pt x="101" y="0"/>
                  </a:moveTo>
                  <a:cubicBezTo>
                    <a:pt x="71" y="86"/>
                    <a:pt x="37" y="181"/>
                    <a:pt x="1" y="271"/>
                  </a:cubicBezTo>
                  <a:lnTo>
                    <a:pt x="177" y="340"/>
                  </a:lnTo>
                  <a:cubicBezTo>
                    <a:pt x="213" y="251"/>
                    <a:pt x="249" y="156"/>
                    <a:pt x="277" y="6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6"/>
            <p:cNvSpPr/>
            <p:nvPr/>
          </p:nvSpPr>
          <p:spPr>
            <a:xfrm>
              <a:off x="1848697" y="2455461"/>
              <a:ext cx="104833" cy="51683"/>
            </a:xfrm>
            <a:custGeom>
              <a:avLst/>
              <a:gdLst/>
              <a:ahLst/>
              <a:cxnLst/>
              <a:rect l="l" t="t" r="r" b="b"/>
              <a:pathLst>
                <a:path w="3284" h="1619" extrusionOk="0">
                  <a:moveTo>
                    <a:pt x="2729" y="0"/>
                  </a:moveTo>
                  <a:cubicBezTo>
                    <a:pt x="2706" y="176"/>
                    <a:pt x="2572" y="729"/>
                    <a:pt x="2266" y="893"/>
                  </a:cubicBezTo>
                  <a:cubicBezTo>
                    <a:pt x="2037" y="1015"/>
                    <a:pt x="1287" y="1058"/>
                    <a:pt x="610" y="1058"/>
                  </a:cubicBezTo>
                  <a:cubicBezTo>
                    <a:pt x="401" y="1058"/>
                    <a:pt x="200" y="1054"/>
                    <a:pt x="23" y="1047"/>
                  </a:cubicBezTo>
                  <a:lnTo>
                    <a:pt x="0" y="1605"/>
                  </a:lnTo>
                  <a:cubicBezTo>
                    <a:pt x="106" y="1607"/>
                    <a:pt x="363" y="1618"/>
                    <a:pt x="673" y="1618"/>
                  </a:cubicBezTo>
                  <a:cubicBezTo>
                    <a:pt x="1303" y="1618"/>
                    <a:pt x="2168" y="1579"/>
                    <a:pt x="2531" y="1384"/>
                  </a:cubicBezTo>
                  <a:cubicBezTo>
                    <a:pt x="3144" y="1055"/>
                    <a:pt x="3270" y="171"/>
                    <a:pt x="3284" y="70"/>
                  </a:cubicBezTo>
                  <a:lnTo>
                    <a:pt x="2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6"/>
            <p:cNvSpPr/>
            <p:nvPr/>
          </p:nvSpPr>
          <p:spPr>
            <a:xfrm>
              <a:off x="1759189" y="2481285"/>
              <a:ext cx="93724" cy="36998"/>
            </a:xfrm>
            <a:custGeom>
              <a:avLst/>
              <a:gdLst/>
              <a:ahLst/>
              <a:cxnLst/>
              <a:rect l="l" t="t" r="r" b="b"/>
              <a:pathLst>
                <a:path w="2936" h="1159" extrusionOk="0">
                  <a:moveTo>
                    <a:pt x="2840" y="0"/>
                  </a:moveTo>
                  <a:cubicBezTo>
                    <a:pt x="2768" y="6"/>
                    <a:pt x="0" y="146"/>
                    <a:pt x="0" y="146"/>
                  </a:cubicBezTo>
                  <a:cubicBezTo>
                    <a:pt x="0" y="146"/>
                    <a:pt x="31" y="1041"/>
                    <a:pt x="171" y="1088"/>
                  </a:cubicBezTo>
                  <a:cubicBezTo>
                    <a:pt x="252" y="1115"/>
                    <a:pt x="1122" y="1159"/>
                    <a:pt x="1849" y="1159"/>
                  </a:cubicBezTo>
                  <a:cubicBezTo>
                    <a:pt x="2367" y="1159"/>
                    <a:pt x="2813" y="1136"/>
                    <a:pt x="2849" y="1069"/>
                  </a:cubicBezTo>
                  <a:cubicBezTo>
                    <a:pt x="2935" y="913"/>
                    <a:pt x="2919" y="0"/>
                    <a:pt x="2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36"/>
          <p:cNvGrpSpPr/>
          <p:nvPr/>
        </p:nvGrpSpPr>
        <p:grpSpPr>
          <a:xfrm>
            <a:off x="6609785" y="2145355"/>
            <a:ext cx="844102" cy="633684"/>
            <a:chOff x="1373418" y="2982835"/>
            <a:chExt cx="686652" cy="515484"/>
          </a:xfrm>
        </p:grpSpPr>
        <p:sp>
          <p:nvSpPr>
            <p:cNvPr id="1484" name="Google Shape;1484;p36"/>
            <p:cNvSpPr/>
            <p:nvPr/>
          </p:nvSpPr>
          <p:spPr>
            <a:xfrm>
              <a:off x="1394519" y="3004382"/>
              <a:ext cx="665552" cy="493937"/>
            </a:xfrm>
            <a:custGeom>
              <a:avLst/>
              <a:gdLst/>
              <a:ahLst/>
              <a:cxnLst/>
              <a:rect l="l" t="t" r="r" b="b"/>
              <a:pathLst>
                <a:path w="20849" h="15473" extrusionOk="0">
                  <a:moveTo>
                    <a:pt x="17453" y="1"/>
                  </a:moveTo>
                  <a:cubicBezTo>
                    <a:pt x="11106" y="2057"/>
                    <a:pt x="5223" y="4294"/>
                    <a:pt x="0" y="6802"/>
                  </a:cubicBezTo>
                  <a:lnTo>
                    <a:pt x="3753" y="15473"/>
                  </a:lnTo>
                  <a:cubicBezTo>
                    <a:pt x="3753" y="15473"/>
                    <a:pt x="20848" y="12214"/>
                    <a:pt x="20734" y="11905"/>
                  </a:cubicBezTo>
                  <a:cubicBezTo>
                    <a:pt x="20620" y="11592"/>
                    <a:pt x="17453" y="1"/>
                    <a:pt x="1745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6"/>
            <p:cNvSpPr/>
            <p:nvPr/>
          </p:nvSpPr>
          <p:spPr>
            <a:xfrm>
              <a:off x="1374280" y="2984336"/>
              <a:ext cx="665648" cy="493969"/>
            </a:xfrm>
            <a:custGeom>
              <a:avLst/>
              <a:gdLst/>
              <a:ahLst/>
              <a:cxnLst/>
              <a:rect l="l" t="t" r="r" b="b"/>
              <a:pathLst>
                <a:path w="20852" h="15474" extrusionOk="0">
                  <a:moveTo>
                    <a:pt x="17457" y="1"/>
                  </a:moveTo>
                  <a:cubicBezTo>
                    <a:pt x="11110" y="2057"/>
                    <a:pt x="5226" y="4294"/>
                    <a:pt x="1" y="6802"/>
                  </a:cubicBezTo>
                  <a:lnTo>
                    <a:pt x="3753" y="15473"/>
                  </a:lnTo>
                  <a:cubicBezTo>
                    <a:pt x="3753" y="15473"/>
                    <a:pt x="20852" y="12215"/>
                    <a:pt x="20737" y="11905"/>
                  </a:cubicBezTo>
                  <a:cubicBezTo>
                    <a:pt x="20623" y="11592"/>
                    <a:pt x="17457" y="1"/>
                    <a:pt x="17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6"/>
            <p:cNvSpPr/>
            <p:nvPr/>
          </p:nvSpPr>
          <p:spPr>
            <a:xfrm>
              <a:off x="1654806" y="3260903"/>
              <a:ext cx="113421" cy="97140"/>
            </a:xfrm>
            <a:custGeom>
              <a:avLst/>
              <a:gdLst/>
              <a:ahLst/>
              <a:cxnLst/>
              <a:rect l="l" t="t" r="r" b="b"/>
              <a:pathLst>
                <a:path w="3553" h="3043" extrusionOk="0">
                  <a:moveTo>
                    <a:pt x="1752" y="1"/>
                  </a:moveTo>
                  <a:cubicBezTo>
                    <a:pt x="1363" y="1"/>
                    <a:pt x="1004" y="137"/>
                    <a:pt x="642" y="354"/>
                  </a:cubicBezTo>
                  <a:cubicBezTo>
                    <a:pt x="419" y="485"/>
                    <a:pt x="196" y="646"/>
                    <a:pt x="96" y="886"/>
                  </a:cubicBezTo>
                  <a:cubicBezTo>
                    <a:pt x="1" y="1098"/>
                    <a:pt x="23" y="1344"/>
                    <a:pt x="43" y="1578"/>
                  </a:cubicBezTo>
                  <a:cubicBezTo>
                    <a:pt x="71" y="1893"/>
                    <a:pt x="110" y="2234"/>
                    <a:pt x="308" y="2485"/>
                  </a:cubicBezTo>
                  <a:cubicBezTo>
                    <a:pt x="542" y="2772"/>
                    <a:pt x="944" y="2867"/>
                    <a:pt x="1309" y="2940"/>
                  </a:cubicBezTo>
                  <a:cubicBezTo>
                    <a:pt x="1559" y="2992"/>
                    <a:pt x="1815" y="3042"/>
                    <a:pt x="2069" y="3042"/>
                  </a:cubicBezTo>
                  <a:cubicBezTo>
                    <a:pt x="2183" y="3042"/>
                    <a:pt x="2296" y="3032"/>
                    <a:pt x="2408" y="3007"/>
                  </a:cubicBezTo>
                  <a:cubicBezTo>
                    <a:pt x="3318" y="2806"/>
                    <a:pt x="3552" y="1893"/>
                    <a:pt x="3357" y="1093"/>
                  </a:cubicBezTo>
                  <a:cubicBezTo>
                    <a:pt x="3203" y="468"/>
                    <a:pt x="2796" y="197"/>
                    <a:pt x="2191" y="58"/>
                  </a:cubicBezTo>
                  <a:cubicBezTo>
                    <a:pt x="2040" y="19"/>
                    <a:pt x="1894" y="1"/>
                    <a:pt x="1752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6"/>
            <p:cNvSpPr/>
            <p:nvPr/>
          </p:nvSpPr>
          <p:spPr>
            <a:xfrm>
              <a:off x="1373418" y="2982835"/>
              <a:ext cx="560559" cy="327589"/>
            </a:xfrm>
            <a:custGeom>
              <a:avLst/>
              <a:gdLst/>
              <a:ahLst/>
              <a:cxnLst/>
              <a:rect l="l" t="t" r="r" b="b"/>
              <a:pathLst>
                <a:path w="17560" h="10262" extrusionOk="0">
                  <a:moveTo>
                    <a:pt x="17406" y="1"/>
                  </a:moveTo>
                  <a:lnTo>
                    <a:pt x="10476" y="10041"/>
                  </a:lnTo>
                  <a:lnTo>
                    <a:pt x="56" y="6763"/>
                  </a:lnTo>
                  <a:lnTo>
                    <a:pt x="0" y="6941"/>
                  </a:lnTo>
                  <a:lnTo>
                    <a:pt x="10554" y="10261"/>
                  </a:lnTo>
                  <a:lnTo>
                    <a:pt x="17559" y="107"/>
                  </a:lnTo>
                  <a:lnTo>
                    <a:pt x="17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6"/>
            <p:cNvSpPr/>
            <p:nvPr/>
          </p:nvSpPr>
          <p:spPr>
            <a:xfrm>
              <a:off x="1643410" y="3254679"/>
              <a:ext cx="113325" cy="97108"/>
            </a:xfrm>
            <a:custGeom>
              <a:avLst/>
              <a:gdLst/>
              <a:ahLst/>
              <a:cxnLst/>
              <a:rect l="l" t="t" r="r" b="b"/>
              <a:pathLst>
                <a:path w="3550" h="3042" extrusionOk="0">
                  <a:moveTo>
                    <a:pt x="1750" y="1"/>
                  </a:moveTo>
                  <a:cubicBezTo>
                    <a:pt x="1361" y="1"/>
                    <a:pt x="1002" y="137"/>
                    <a:pt x="642" y="353"/>
                  </a:cubicBezTo>
                  <a:cubicBezTo>
                    <a:pt x="419" y="484"/>
                    <a:pt x="196" y="646"/>
                    <a:pt x="93" y="886"/>
                  </a:cubicBezTo>
                  <a:cubicBezTo>
                    <a:pt x="1" y="1098"/>
                    <a:pt x="20" y="1344"/>
                    <a:pt x="43" y="1578"/>
                  </a:cubicBezTo>
                  <a:cubicBezTo>
                    <a:pt x="70" y="1893"/>
                    <a:pt x="107" y="2234"/>
                    <a:pt x="308" y="2485"/>
                  </a:cubicBezTo>
                  <a:cubicBezTo>
                    <a:pt x="539" y="2772"/>
                    <a:pt x="941" y="2867"/>
                    <a:pt x="1306" y="2939"/>
                  </a:cubicBezTo>
                  <a:cubicBezTo>
                    <a:pt x="1556" y="2991"/>
                    <a:pt x="1813" y="3042"/>
                    <a:pt x="2066" y="3042"/>
                  </a:cubicBezTo>
                  <a:cubicBezTo>
                    <a:pt x="2180" y="3042"/>
                    <a:pt x="2294" y="3031"/>
                    <a:pt x="2406" y="3006"/>
                  </a:cubicBezTo>
                  <a:cubicBezTo>
                    <a:pt x="3315" y="2805"/>
                    <a:pt x="3549" y="1893"/>
                    <a:pt x="3354" y="1093"/>
                  </a:cubicBezTo>
                  <a:cubicBezTo>
                    <a:pt x="3201" y="468"/>
                    <a:pt x="2793" y="197"/>
                    <a:pt x="2191" y="58"/>
                  </a:cubicBezTo>
                  <a:cubicBezTo>
                    <a:pt x="2039" y="19"/>
                    <a:pt x="1892" y="1"/>
                    <a:pt x="1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6"/>
            <p:cNvSpPr/>
            <p:nvPr/>
          </p:nvSpPr>
          <p:spPr>
            <a:xfrm>
              <a:off x="1480994" y="3324172"/>
              <a:ext cx="534287" cy="128360"/>
            </a:xfrm>
            <a:custGeom>
              <a:avLst/>
              <a:gdLst/>
              <a:ahLst/>
              <a:cxnLst/>
              <a:rect l="l" t="t" r="r" b="b"/>
              <a:pathLst>
                <a:path w="16737" h="4021" extrusionOk="0">
                  <a:moveTo>
                    <a:pt x="16694" y="1"/>
                  </a:moveTo>
                  <a:lnTo>
                    <a:pt x="16187" y="115"/>
                  </a:lnTo>
                  <a:lnTo>
                    <a:pt x="16228" y="296"/>
                  </a:lnTo>
                  <a:lnTo>
                    <a:pt x="16736" y="182"/>
                  </a:lnTo>
                  <a:lnTo>
                    <a:pt x="16694" y="1"/>
                  </a:lnTo>
                  <a:close/>
                  <a:moveTo>
                    <a:pt x="15679" y="232"/>
                  </a:moveTo>
                  <a:lnTo>
                    <a:pt x="15174" y="349"/>
                  </a:lnTo>
                  <a:lnTo>
                    <a:pt x="15216" y="531"/>
                  </a:lnTo>
                  <a:lnTo>
                    <a:pt x="15721" y="414"/>
                  </a:lnTo>
                  <a:lnTo>
                    <a:pt x="15679" y="232"/>
                  </a:lnTo>
                  <a:close/>
                  <a:moveTo>
                    <a:pt x="14666" y="467"/>
                  </a:moveTo>
                  <a:lnTo>
                    <a:pt x="14161" y="581"/>
                  </a:lnTo>
                  <a:lnTo>
                    <a:pt x="14203" y="762"/>
                  </a:lnTo>
                  <a:lnTo>
                    <a:pt x="14708" y="648"/>
                  </a:lnTo>
                  <a:lnTo>
                    <a:pt x="14666" y="467"/>
                  </a:lnTo>
                  <a:close/>
                  <a:moveTo>
                    <a:pt x="13656" y="698"/>
                  </a:moveTo>
                  <a:lnTo>
                    <a:pt x="13151" y="813"/>
                  </a:lnTo>
                  <a:lnTo>
                    <a:pt x="13193" y="994"/>
                  </a:lnTo>
                  <a:lnTo>
                    <a:pt x="13698" y="880"/>
                  </a:lnTo>
                  <a:lnTo>
                    <a:pt x="13656" y="698"/>
                  </a:lnTo>
                  <a:close/>
                  <a:moveTo>
                    <a:pt x="12643" y="930"/>
                  </a:moveTo>
                  <a:lnTo>
                    <a:pt x="12139" y="1047"/>
                  </a:lnTo>
                  <a:lnTo>
                    <a:pt x="12180" y="1228"/>
                  </a:lnTo>
                  <a:lnTo>
                    <a:pt x="12685" y="1111"/>
                  </a:lnTo>
                  <a:lnTo>
                    <a:pt x="12643" y="930"/>
                  </a:lnTo>
                  <a:close/>
                  <a:moveTo>
                    <a:pt x="11634" y="1164"/>
                  </a:moveTo>
                  <a:lnTo>
                    <a:pt x="11129" y="1278"/>
                  </a:lnTo>
                  <a:lnTo>
                    <a:pt x="11170" y="1460"/>
                  </a:lnTo>
                  <a:lnTo>
                    <a:pt x="11675" y="1345"/>
                  </a:lnTo>
                  <a:lnTo>
                    <a:pt x="11634" y="1164"/>
                  </a:lnTo>
                  <a:close/>
                  <a:moveTo>
                    <a:pt x="10621" y="1398"/>
                  </a:moveTo>
                  <a:lnTo>
                    <a:pt x="10116" y="1513"/>
                  </a:lnTo>
                  <a:lnTo>
                    <a:pt x="10158" y="1694"/>
                  </a:lnTo>
                  <a:lnTo>
                    <a:pt x="10663" y="1580"/>
                  </a:lnTo>
                  <a:lnTo>
                    <a:pt x="10621" y="1398"/>
                  </a:lnTo>
                  <a:close/>
                  <a:moveTo>
                    <a:pt x="9611" y="1627"/>
                  </a:moveTo>
                  <a:lnTo>
                    <a:pt x="9106" y="1744"/>
                  </a:lnTo>
                  <a:lnTo>
                    <a:pt x="9148" y="1926"/>
                  </a:lnTo>
                  <a:lnTo>
                    <a:pt x="9653" y="1809"/>
                  </a:lnTo>
                  <a:lnTo>
                    <a:pt x="9611" y="1627"/>
                  </a:lnTo>
                  <a:close/>
                  <a:moveTo>
                    <a:pt x="8598" y="1862"/>
                  </a:moveTo>
                  <a:lnTo>
                    <a:pt x="8093" y="1976"/>
                  </a:lnTo>
                  <a:lnTo>
                    <a:pt x="8135" y="2157"/>
                  </a:lnTo>
                  <a:lnTo>
                    <a:pt x="8640" y="2043"/>
                  </a:lnTo>
                  <a:lnTo>
                    <a:pt x="8598" y="1862"/>
                  </a:lnTo>
                  <a:close/>
                  <a:moveTo>
                    <a:pt x="7588" y="2096"/>
                  </a:moveTo>
                  <a:lnTo>
                    <a:pt x="7083" y="2210"/>
                  </a:lnTo>
                  <a:lnTo>
                    <a:pt x="7125" y="2392"/>
                  </a:lnTo>
                  <a:lnTo>
                    <a:pt x="7630" y="2277"/>
                  </a:lnTo>
                  <a:lnTo>
                    <a:pt x="7588" y="2096"/>
                  </a:lnTo>
                  <a:close/>
                  <a:moveTo>
                    <a:pt x="6576" y="2325"/>
                  </a:moveTo>
                  <a:lnTo>
                    <a:pt x="6071" y="2442"/>
                  </a:lnTo>
                  <a:lnTo>
                    <a:pt x="6113" y="2623"/>
                  </a:lnTo>
                  <a:lnTo>
                    <a:pt x="6618" y="2506"/>
                  </a:lnTo>
                  <a:lnTo>
                    <a:pt x="6576" y="2325"/>
                  </a:lnTo>
                  <a:close/>
                  <a:moveTo>
                    <a:pt x="5566" y="2559"/>
                  </a:moveTo>
                  <a:lnTo>
                    <a:pt x="5061" y="2673"/>
                  </a:lnTo>
                  <a:lnTo>
                    <a:pt x="5103" y="2855"/>
                  </a:lnTo>
                  <a:lnTo>
                    <a:pt x="5608" y="2740"/>
                  </a:lnTo>
                  <a:lnTo>
                    <a:pt x="5566" y="2559"/>
                  </a:lnTo>
                  <a:close/>
                  <a:moveTo>
                    <a:pt x="4553" y="2793"/>
                  </a:moveTo>
                  <a:lnTo>
                    <a:pt x="4048" y="2908"/>
                  </a:lnTo>
                  <a:lnTo>
                    <a:pt x="4090" y="3089"/>
                  </a:lnTo>
                  <a:lnTo>
                    <a:pt x="4595" y="2975"/>
                  </a:lnTo>
                  <a:lnTo>
                    <a:pt x="4553" y="2793"/>
                  </a:lnTo>
                  <a:close/>
                  <a:moveTo>
                    <a:pt x="3543" y="3028"/>
                  </a:moveTo>
                  <a:lnTo>
                    <a:pt x="3038" y="3142"/>
                  </a:lnTo>
                  <a:lnTo>
                    <a:pt x="3080" y="3323"/>
                  </a:lnTo>
                  <a:lnTo>
                    <a:pt x="3585" y="3209"/>
                  </a:lnTo>
                  <a:lnTo>
                    <a:pt x="3543" y="3028"/>
                  </a:lnTo>
                  <a:close/>
                  <a:moveTo>
                    <a:pt x="2530" y="3256"/>
                  </a:moveTo>
                  <a:lnTo>
                    <a:pt x="2026" y="3371"/>
                  </a:lnTo>
                  <a:lnTo>
                    <a:pt x="2067" y="3552"/>
                  </a:lnTo>
                  <a:lnTo>
                    <a:pt x="2572" y="3438"/>
                  </a:lnTo>
                  <a:lnTo>
                    <a:pt x="2530" y="3256"/>
                  </a:lnTo>
                  <a:close/>
                  <a:moveTo>
                    <a:pt x="1521" y="3491"/>
                  </a:moveTo>
                  <a:lnTo>
                    <a:pt x="1016" y="3605"/>
                  </a:lnTo>
                  <a:lnTo>
                    <a:pt x="1057" y="3786"/>
                  </a:lnTo>
                  <a:lnTo>
                    <a:pt x="1562" y="3672"/>
                  </a:lnTo>
                  <a:lnTo>
                    <a:pt x="1521" y="3491"/>
                  </a:lnTo>
                  <a:close/>
                  <a:moveTo>
                    <a:pt x="505" y="3725"/>
                  </a:moveTo>
                  <a:lnTo>
                    <a:pt x="0" y="3839"/>
                  </a:lnTo>
                  <a:lnTo>
                    <a:pt x="42" y="4021"/>
                  </a:lnTo>
                  <a:lnTo>
                    <a:pt x="547" y="3906"/>
                  </a:lnTo>
                  <a:lnTo>
                    <a:pt x="505" y="37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36"/>
          <p:cNvGrpSpPr/>
          <p:nvPr/>
        </p:nvGrpSpPr>
        <p:grpSpPr>
          <a:xfrm>
            <a:off x="7453821" y="1674109"/>
            <a:ext cx="790340" cy="681520"/>
            <a:chOff x="2060017" y="2599491"/>
            <a:chExt cx="642919" cy="554397"/>
          </a:xfrm>
        </p:grpSpPr>
        <p:sp>
          <p:nvSpPr>
            <p:cNvPr id="1491" name="Google Shape;1491;p36"/>
            <p:cNvSpPr/>
            <p:nvPr/>
          </p:nvSpPr>
          <p:spPr>
            <a:xfrm>
              <a:off x="2063560" y="2632082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6" y="0"/>
                  </a:moveTo>
                  <a:cubicBezTo>
                    <a:pt x="7159" y="0"/>
                    <a:pt x="4678" y="1092"/>
                    <a:pt x="3050" y="4374"/>
                  </a:cubicBezTo>
                  <a:cubicBezTo>
                    <a:pt x="1" y="10511"/>
                    <a:pt x="6883" y="13190"/>
                    <a:pt x="6883" y="13190"/>
                  </a:cubicBezTo>
                  <a:lnTo>
                    <a:pt x="6258" y="16178"/>
                  </a:lnTo>
                  <a:cubicBezTo>
                    <a:pt x="6239" y="16274"/>
                    <a:pt x="6315" y="16346"/>
                    <a:pt x="6396" y="16346"/>
                  </a:cubicBezTo>
                  <a:cubicBezTo>
                    <a:pt x="6430" y="16346"/>
                    <a:pt x="6464" y="16334"/>
                    <a:pt x="6493" y="16306"/>
                  </a:cubicBezTo>
                  <a:lnTo>
                    <a:pt x="8937" y="13974"/>
                  </a:lnTo>
                  <a:cubicBezTo>
                    <a:pt x="8937" y="13974"/>
                    <a:pt x="10311" y="15087"/>
                    <a:pt x="12142" y="15087"/>
                  </a:cubicBezTo>
                  <a:cubicBezTo>
                    <a:pt x="13485" y="15087"/>
                    <a:pt x="15073" y="14489"/>
                    <a:pt x="16544" y="12414"/>
                  </a:cubicBezTo>
                  <a:cubicBezTo>
                    <a:pt x="20029" y="7510"/>
                    <a:pt x="16974" y="3746"/>
                    <a:pt x="14547" y="1754"/>
                  </a:cubicBezTo>
                  <a:cubicBezTo>
                    <a:pt x="13419" y="826"/>
                    <a:pt x="11511" y="0"/>
                    <a:pt x="948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6"/>
            <p:cNvSpPr/>
            <p:nvPr/>
          </p:nvSpPr>
          <p:spPr>
            <a:xfrm>
              <a:off x="2060017" y="2599491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7" y="0"/>
                  </a:moveTo>
                  <a:cubicBezTo>
                    <a:pt x="7160" y="0"/>
                    <a:pt x="4679" y="1092"/>
                    <a:pt x="3050" y="4374"/>
                  </a:cubicBezTo>
                  <a:cubicBezTo>
                    <a:pt x="0" y="10511"/>
                    <a:pt x="6883" y="13190"/>
                    <a:pt x="6883" y="13190"/>
                  </a:cubicBezTo>
                  <a:lnTo>
                    <a:pt x="6258" y="16177"/>
                  </a:lnTo>
                  <a:cubicBezTo>
                    <a:pt x="6238" y="16274"/>
                    <a:pt x="6315" y="16346"/>
                    <a:pt x="6396" y="16346"/>
                  </a:cubicBezTo>
                  <a:cubicBezTo>
                    <a:pt x="6429" y="16346"/>
                    <a:pt x="6464" y="16334"/>
                    <a:pt x="6492" y="16306"/>
                  </a:cubicBezTo>
                  <a:lnTo>
                    <a:pt x="8936" y="13974"/>
                  </a:lnTo>
                  <a:cubicBezTo>
                    <a:pt x="8936" y="13974"/>
                    <a:pt x="10310" y="15087"/>
                    <a:pt x="12141" y="15087"/>
                  </a:cubicBezTo>
                  <a:cubicBezTo>
                    <a:pt x="13483" y="15087"/>
                    <a:pt x="15071" y="14489"/>
                    <a:pt x="16544" y="12414"/>
                  </a:cubicBezTo>
                  <a:cubicBezTo>
                    <a:pt x="20028" y="7507"/>
                    <a:pt x="16973" y="3746"/>
                    <a:pt x="14546" y="1754"/>
                  </a:cubicBezTo>
                  <a:cubicBezTo>
                    <a:pt x="13418" y="826"/>
                    <a:pt x="1151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6"/>
            <p:cNvSpPr/>
            <p:nvPr/>
          </p:nvSpPr>
          <p:spPr>
            <a:xfrm>
              <a:off x="2229839" y="2848350"/>
              <a:ext cx="163188" cy="132127"/>
            </a:xfrm>
            <a:custGeom>
              <a:avLst/>
              <a:gdLst/>
              <a:ahLst/>
              <a:cxnLst/>
              <a:rect l="l" t="t" r="r" b="b"/>
              <a:pathLst>
                <a:path w="5112" h="4139" extrusionOk="0">
                  <a:moveTo>
                    <a:pt x="271" y="0"/>
                  </a:moveTo>
                  <a:cubicBezTo>
                    <a:pt x="163" y="0"/>
                    <a:pt x="61" y="39"/>
                    <a:pt x="28" y="138"/>
                  </a:cubicBezTo>
                  <a:cubicBezTo>
                    <a:pt x="1" y="219"/>
                    <a:pt x="37" y="305"/>
                    <a:pt x="76" y="380"/>
                  </a:cubicBezTo>
                  <a:cubicBezTo>
                    <a:pt x="952" y="2177"/>
                    <a:pt x="2626" y="3566"/>
                    <a:pt x="4551" y="4096"/>
                  </a:cubicBezTo>
                  <a:cubicBezTo>
                    <a:pt x="4630" y="4118"/>
                    <a:pt x="4712" y="4139"/>
                    <a:pt x="4795" y="4139"/>
                  </a:cubicBezTo>
                  <a:cubicBezTo>
                    <a:pt x="4829" y="4139"/>
                    <a:pt x="4863" y="4135"/>
                    <a:pt x="4897" y="4127"/>
                  </a:cubicBezTo>
                  <a:cubicBezTo>
                    <a:pt x="5008" y="4099"/>
                    <a:pt x="5111" y="3990"/>
                    <a:pt x="5095" y="3876"/>
                  </a:cubicBezTo>
                  <a:cubicBezTo>
                    <a:pt x="5084" y="3803"/>
                    <a:pt x="5030" y="3748"/>
                    <a:pt x="4986" y="3692"/>
                  </a:cubicBezTo>
                  <a:cubicBezTo>
                    <a:pt x="4654" y="3321"/>
                    <a:pt x="4325" y="2953"/>
                    <a:pt x="3995" y="2581"/>
                  </a:cubicBezTo>
                  <a:cubicBezTo>
                    <a:pt x="3842" y="2411"/>
                    <a:pt x="3677" y="2194"/>
                    <a:pt x="3753" y="1979"/>
                  </a:cubicBezTo>
                  <a:cubicBezTo>
                    <a:pt x="3795" y="1853"/>
                    <a:pt x="3906" y="1770"/>
                    <a:pt x="3970" y="1658"/>
                  </a:cubicBezTo>
                  <a:cubicBezTo>
                    <a:pt x="4107" y="1438"/>
                    <a:pt x="4046" y="1131"/>
                    <a:pt x="3870" y="938"/>
                  </a:cubicBezTo>
                  <a:cubicBezTo>
                    <a:pt x="3697" y="749"/>
                    <a:pt x="3432" y="657"/>
                    <a:pt x="3172" y="640"/>
                  </a:cubicBezTo>
                  <a:cubicBezTo>
                    <a:pt x="3139" y="638"/>
                    <a:pt x="3107" y="637"/>
                    <a:pt x="3076" y="637"/>
                  </a:cubicBezTo>
                  <a:cubicBezTo>
                    <a:pt x="2783" y="637"/>
                    <a:pt x="2598" y="730"/>
                    <a:pt x="2333" y="866"/>
                  </a:cubicBezTo>
                  <a:cubicBezTo>
                    <a:pt x="2245" y="913"/>
                    <a:pt x="2149" y="933"/>
                    <a:pt x="2052" y="933"/>
                  </a:cubicBezTo>
                  <a:cubicBezTo>
                    <a:pt x="1811" y="933"/>
                    <a:pt x="1557" y="810"/>
                    <a:pt x="1370" y="679"/>
                  </a:cubicBezTo>
                  <a:cubicBezTo>
                    <a:pt x="1063" y="458"/>
                    <a:pt x="801" y="166"/>
                    <a:pt x="447" y="32"/>
                  </a:cubicBezTo>
                  <a:cubicBezTo>
                    <a:pt x="393" y="12"/>
                    <a:pt x="331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6"/>
            <p:cNvSpPr/>
            <p:nvPr/>
          </p:nvSpPr>
          <p:spPr>
            <a:xfrm>
              <a:off x="2319954" y="2655385"/>
              <a:ext cx="228374" cy="180107"/>
            </a:xfrm>
            <a:custGeom>
              <a:avLst/>
              <a:gdLst/>
              <a:ahLst/>
              <a:cxnLst/>
              <a:rect l="l" t="t" r="r" b="b"/>
              <a:pathLst>
                <a:path w="7154" h="564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477" y="3984"/>
                    <a:pt x="7154" y="5641"/>
                  </a:cubicBezTo>
                  <a:cubicBezTo>
                    <a:pt x="7154" y="5641"/>
                    <a:pt x="5645" y="78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6"/>
            <p:cNvSpPr/>
            <p:nvPr/>
          </p:nvSpPr>
          <p:spPr>
            <a:xfrm>
              <a:off x="2266166" y="2655481"/>
              <a:ext cx="282163" cy="269777"/>
            </a:xfrm>
            <a:custGeom>
              <a:avLst/>
              <a:gdLst/>
              <a:ahLst/>
              <a:cxnLst/>
              <a:rect l="l" t="t" r="r" b="b"/>
              <a:pathLst>
                <a:path w="8839" h="8451" extrusionOk="0">
                  <a:moveTo>
                    <a:pt x="1686" y="0"/>
                  </a:moveTo>
                  <a:cubicBezTo>
                    <a:pt x="1686" y="0"/>
                    <a:pt x="1097" y="2676"/>
                    <a:pt x="746" y="3404"/>
                  </a:cubicBezTo>
                  <a:cubicBezTo>
                    <a:pt x="704" y="3493"/>
                    <a:pt x="654" y="3602"/>
                    <a:pt x="606" y="3727"/>
                  </a:cubicBezTo>
                  <a:cubicBezTo>
                    <a:pt x="266" y="4620"/>
                    <a:pt x="1" y="6353"/>
                    <a:pt x="2383" y="7837"/>
                  </a:cubicBezTo>
                  <a:cubicBezTo>
                    <a:pt x="3098" y="8283"/>
                    <a:pt x="3737" y="8451"/>
                    <a:pt x="4299" y="8451"/>
                  </a:cubicBezTo>
                  <a:cubicBezTo>
                    <a:pt x="5868" y="8451"/>
                    <a:pt x="6841" y="7137"/>
                    <a:pt x="7215" y="6883"/>
                  </a:cubicBezTo>
                  <a:cubicBezTo>
                    <a:pt x="7726" y="6540"/>
                    <a:pt x="8839" y="5641"/>
                    <a:pt x="8839" y="5641"/>
                  </a:cubicBezTo>
                  <a:lnTo>
                    <a:pt x="8027" y="5000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6"/>
            <p:cNvSpPr/>
            <p:nvPr/>
          </p:nvSpPr>
          <p:spPr>
            <a:xfrm>
              <a:off x="2403747" y="2844105"/>
              <a:ext cx="171839" cy="127339"/>
            </a:xfrm>
            <a:custGeom>
              <a:avLst/>
              <a:gdLst/>
              <a:ahLst/>
              <a:cxnLst/>
              <a:rect l="l" t="t" r="r" b="b"/>
              <a:pathLst>
                <a:path w="5383" h="3989" extrusionOk="0">
                  <a:moveTo>
                    <a:pt x="3697" y="0"/>
                  </a:moveTo>
                  <a:cubicBezTo>
                    <a:pt x="3248" y="0"/>
                    <a:pt x="2805" y="138"/>
                    <a:pt x="2436" y="402"/>
                  </a:cubicBezTo>
                  <a:lnTo>
                    <a:pt x="2830" y="954"/>
                  </a:lnTo>
                  <a:cubicBezTo>
                    <a:pt x="3084" y="775"/>
                    <a:pt x="3397" y="681"/>
                    <a:pt x="3709" y="681"/>
                  </a:cubicBezTo>
                  <a:cubicBezTo>
                    <a:pt x="3840" y="681"/>
                    <a:pt x="3971" y="697"/>
                    <a:pt x="4096" y="731"/>
                  </a:cubicBezTo>
                  <a:cubicBezTo>
                    <a:pt x="4108" y="731"/>
                    <a:pt x="4113" y="734"/>
                    <a:pt x="4124" y="737"/>
                  </a:cubicBezTo>
                  <a:cubicBezTo>
                    <a:pt x="4361" y="812"/>
                    <a:pt x="4534" y="943"/>
                    <a:pt x="4610" y="1113"/>
                  </a:cubicBezTo>
                  <a:cubicBezTo>
                    <a:pt x="4682" y="1278"/>
                    <a:pt x="4660" y="1481"/>
                    <a:pt x="4557" y="1693"/>
                  </a:cubicBezTo>
                  <a:cubicBezTo>
                    <a:pt x="4423" y="1961"/>
                    <a:pt x="4250" y="2235"/>
                    <a:pt x="4004" y="2544"/>
                  </a:cubicBezTo>
                  <a:cubicBezTo>
                    <a:pt x="3962" y="2597"/>
                    <a:pt x="3923" y="2648"/>
                    <a:pt x="3882" y="2703"/>
                  </a:cubicBezTo>
                  <a:cubicBezTo>
                    <a:pt x="3725" y="2913"/>
                    <a:pt x="3566" y="3130"/>
                    <a:pt x="3393" y="3242"/>
                  </a:cubicBezTo>
                  <a:cubicBezTo>
                    <a:pt x="3318" y="3291"/>
                    <a:pt x="3236" y="3312"/>
                    <a:pt x="3145" y="3312"/>
                  </a:cubicBezTo>
                  <a:cubicBezTo>
                    <a:pt x="2925" y="3312"/>
                    <a:pt x="2656" y="3186"/>
                    <a:pt x="2330" y="3019"/>
                  </a:cubicBezTo>
                  <a:cubicBezTo>
                    <a:pt x="2261" y="2982"/>
                    <a:pt x="2194" y="2949"/>
                    <a:pt x="2130" y="2918"/>
                  </a:cubicBezTo>
                  <a:cubicBezTo>
                    <a:pt x="1697" y="2703"/>
                    <a:pt x="947" y="2193"/>
                    <a:pt x="500" y="1886"/>
                  </a:cubicBezTo>
                  <a:lnTo>
                    <a:pt x="380" y="1805"/>
                  </a:lnTo>
                  <a:lnTo>
                    <a:pt x="1" y="2363"/>
                  </a:lnTo>
                  <a:lnTo>
                    <a:pt x="121" y="2444"/>
                  </a:lnTo>
                  <a:cubicBezTo>
                    <a:pt x="615" y="2781"/>
                    <a:pt x="1357" y="3289"/>
                    <a:pt x="1839" y="3524"/>
                  </a:cubicBezTo>
                  <a:cubicBezTo>
                    <a:pt x="1898" y="3551"/>
                    <a:pt x="1962" y="3582"/>
                    <a:pt x="2029" y="3618"/>
                  </a:cubicBezTo>
                  <a:cubicBezTo>
                    <a:pt x="2244" y="3730"/>
                    <a:pt x="2492" y="3858"/>
                    <a:pt x="2757" y="3931"/>
                  </a:cubicBezTo>
                  <a:cubicBezTo>
                    <a:pt x="2886" y="3966"/>
                    <a:pt x="3019" y="3988"/>
                    <a:pt x="3153" y="3988"/>
                  </a:cubicBezTo>
                  <a:cubicBezTo>
                    <a:pt x="3359" y="3988"/>
                    <a:pt x="3569" y="3936"/>
                    <a:pt x="3770" y="3797"/>
                  </a:cubicBezTo>
                  <a:cubicBezTo>
                    <a:pt x="4041" y="3618"/>
                    <a:pt x="4244" y="3345"/>
                    <a:pt x="4426" y="3105"/>
                  </a:cubicBezTo>
                  <a:cubicBezTo>
                    <a:pt x="4462" y="3052"/>
                    <a:pt x="4501" y="3002"/>
                    <a:pt x="4537" y="2954"/>
                  </a:cubicBezTo>
                  <a:cubicBezTo>
                    <a:pt x="4811" y="2606"/>
                    <a:pt x="5009" y="2299"/>
                    <a:pt x="5162" y="1989"/>
                  </a:cubicBezTo>
                  <a:cubicBezTo>
                    <a:pt x="5357" y="1599"/>
                    <a:pt x="5382" y="1191"/>
                    <a:pt x="5229" y="843"/>
                  </a:cubicBezTo>
                  <a:cubicBezTo>
                    <a:pt x="5073" y="485"/>
                    <a:pt x="4746" y="218"/>
                    <a:pt x="4314" y="89"/>
                  </a:cubicBezTo>
                  <a:cubicBezTo>
                    <a:pt x="4112" y="29"/>
                    <a:pt x="390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6"/>
            <p:cNvSpPr/>
            <p:nvPr/>
          </p:nvSpPr>
          <p:spPr>
            <a:xfrm>
              <a:off x="2280435" y="2777325"/>
              <a:ext cx="184544" cy="129222"/>
            </a:xfrm>
            <a:custGeom>
              <a:avLst/>
              <a:gdLst/>
              <a:ahLst/>
              <a:cxnLst/>
              <a:rect l="l" t="t" r="r" b="b"/>
              <a:pathLst>
                <a:path w="5781" h="4048" extrusionOk="0">
                  <a:moveTo>
                    <a:pt x="1122" y="185"/>
                  </a:moveTo>
                  <a:cubicBezTo>
                    <a:pt x="1238" y="185"/>
                    <a:pt x="1352" y="197"/>
                    <a:pt x="1459" y="231"/>
                  </a:cubicBezTo>
                  <a:cubicBezTo>
                    <a:pt x="1601" y="276"/>
                    <a:pt x="1730" y="379"/>
                    <a:pt x="1800" y="496"/>
                  </a:cubicBezTo>
                  <a:cubicBezTo>
                    <a:pt x="1825" y="538"/>
                    <a:pt x="1808" y="574"/>
                    <a:pt x="1800" y="588"/>
                  </a:cubicBezTo>
                  <a:cubicBezTo>
                    <a:pt x="1783" y="616"/>
                    <a:pt x="1755" y="633"/>
                    <a:pt x="1716" y="633"/>
                  </a:cubicBezTo>
                  <a:cubicBezTo>
                    <a:pt x="1289" y="630"/>
                    <a:pt x="857" y="555"/>
                    <a:pt x="441" y="424"/>
                  </a:cubicBezTo>
                  <a:cubicBezTo>
                    <a:pt x="430" y="401"/>
                    <a:pt x="421" y="382"/>
                    <a:pt x="430" y="365"/>
                  </a:cubicBezTo>
                  <a:cubicBezTo>
                    <a:pt x="444" y="268"/>
                    <a:pt x="625" y="231"/>
                    <a:pt x="706" y="220"/>
                  </a:cubicBezTo>
                  <a:cubicBezTo>
                    <a:pt x="838" y="203"/>
                    <a:pt x="981" y="185"/>
                    <a:pt x="1122" y="185"/>
                  </a:cubicBezTo>
                  <a:close/>
                  <a:moveTo>
                    <a:pt x="3072" y="978"/>
                  </a:moveTo>
                  <a:cubicBezTo>
                    <a:pt x="3321" y="978"/>
                    <a:pt x="3576" y="1048"/>
                    <a:pt x="3794" y="1188"/>
                  </a:cubicBezTo>
                  <a:cubicBezTo>
                    <a:pt x="3844" y="1216"/>
                    <a:pt x="3833" y="1266"/>
                    <a:pt x="3830" y="1280"/>
                  </a:cubicBezTo>
                  <a:cubicBezTo>
                    <a:pt x="3822" y="1314"/>
                    <a:pt x="3800" y="1344"/>
                    <a:pt x="3750" y="1350"/>
                  </a:cubicBezTo>
                  <a:cubicBezTo>
                    <a:pt x="3640" y="1356"/>
                    <a:pt x="3531" y="1359"/>
                    <a:pt x="3423" y="1359"/>
                  </a:cubicBezTo>
                  <a:cubicBezTo>
                    <a:pt x="3050" y="1359"/>
                    <a:pt x="2680" y="1322"/>
                    <a:pt x="2316" y="1247"/>
                  </a:cubicBezTo>
                  <a:cubicBezTo>
                    <a:pt x="2391" y="1183"/>
                    <a:pt x="2469" y="1132"/>
                    <a:pt x="2544" y="1093"/>
                  </a:cubicBezTo>
                  <a:cubicBezTo>
                    <a:pt x="2707" y="1016"/>
                    <a:pt x="2888" y="978"/>
                    <a:pt x="3072" y="978"/>
                  </a:cubicBezTo>
                  <a:close/>
                  <a:moveTo>
                    <a:pt x="4183" y="2266"/>
                  </a:moveTo>
                  <a:cubicBezTo>
                    <a:pt x="4234" y="2266"/>
                    <a:pt x="4285" y="2271"/>
                    <a:pt x="4333" y="2279"/>
                  </a:cubicBezTo>
                  <a:cubicBezTo>
                    <a:pt x="4539" y="2318"/>
                    <a:pt x="4729" y="2396"/>
                    <a:pt x="4910" y="2508"/>
                  </a:cubicBezTo>
                  <a:cubicBezTo>
                    <a:pt x="4958" y="2541"/>
                    <a:pt x="4952" y="2586"/>
                    <a:pt x="4952" y="2600"/>
                  </a:cubicBezTo>
                  <a:cubicBezTo>
                    <a:pt x="4949" y="2617"/>
                    <a:pt x="4938" y="2656"/>
                    <a:pt x="4891" y="2672"/>
                  </a:cubicBezTo>
                  <a:cubicBezTo>
                    <a:pt x="4740" y="2717"/>
                    <a:pt x="4576" y="2738"/>
                    <a:pt x="4402" y="2738"/>
                  </a:cubicBezTo>
                  <a:cubicBezTo>
                    <a:pt x="4269" y="2738"/>
                    <a:pt x="4129" y="2726"/>
                    <a:pt x="3987" y="2700"/>
                  </a:cubicBezTo>
                  <a:cubicBezTo>
                    <a:pt x="3959" y="2697"/>
                    <a:pt x="3931" y="2686"/>
                    <a:pt x="3900" y="2683"/>
                  </a:cubicBezTo>
                  <a:cubicBezTo>
                    <a:pt x="3842" y="2589"/>
                    <a:pt x="3828" y="2485"/>
                    <a:pt x="3861" y="2407"/>
                  </a:cubicBezTo>
                  <a:cubicBezTo>
                    <a:pt x="3914" y="2302"/>
                    <a:pt x="4047" y="2266"/>
                    <a:pt x="4183" y="2266"/>
                  </a:cubicBezTo>
                  <a:close/>
                  <a:moveTo>
                    <a:pt x="1121" y="1"/>
                  </a:moveTo>
                  <a:cubicBezTo>
                    <a:pt x="970" y="1"/>
                    <a:pt x="821" y="20"/>
                    <a:pt x="681" y="36"/>
                  </a:cubicBezTo>
                  <a:cubicBezTo>
                    <a:pt x="346" y="78"/>
                    <a:pt x="260" y="226"/>
                    <a:pt x="246" y="340"/>
                  </a:cubicBezTo>
                  <a:cubicBezTo>
                    <a:pt x="246" y="346"/>
                    <a:pt x="240" y="351"/>
                    <a:pt x="240" y="357"/>
                  </a:cubicBezTo>
                  <a:cubicBezTo>
                    <a:pt x="176" y="332"/>
                    <a:pt x="109" y="304"/>
                    <a:pt x="42" y="276"/>
                  </a:cubicBezTo>
                  <a:cubicBezTo>
                    <a:pt x="28" y="334"/>
                    <a:pt x="11" y="399"/>
                    <a:pt x="0" y="463"/>
                  </a:cubicBezTo>
                  <a:cubicBezTo>
                    <a:pt x="109" y="507"/>
                    <a:pt x="218" y="546"/>
                    <a:pt x="329" y="583"/>
                  </a:cubicBezTo>
                  <a:cubicBezTo>
                    <a:pt x="371" y="633"/>
                    <a:pt x="430" y="680"/>
                    <a:pt x="502" y="725"/>
                  </a:cubicBezTo>
                  <a:cubicBezTo>
                    <a:pt x="968" y="1012"/>
                    <a:pt x="1473" y="1224"/>
                    <a:pt x="2003" y="1364"/>
                  </a:cubicBezTo>
                  <a:cubicBezTo>
                    <a:pt x="1964" y="1453"/>
                    <a:pt x="1939" y="1545"/>
                    <a:pt x="1945" y="1648"/>
                  </a:cubicBezTo>
                  <a:cubicBezTo>
                    <a:pt x="1950" y="1835"/>
                    <a:pt x="2056" y="2028"/>
                    <a:pt x="2226" y="2170"/>
                  </a:cubicBezTo>
                  <a:cubicBezTo>
                    <a:pt x="2377" y="2296"/>
                    <a:pt x="2558" y="2377"/>
                    <a:pt x="2715" y="2446"/>
                  </a:cubicBezTo>
                  <a:cubicBezTo>
                    <a:pt x="3038" y="2589"/>
                    <a:pt x="3404" y="2753"/>
                    <a:pt x="3791" y="2842"/>
                  </a:cubicBezTo>
                  <a:cubicBezTo>
                    <a:pt x="3875" y="2940"/>
                    <a:pt x="3981" y="3018"/>
                    <a:pt x="4068" y="3080"/>
                  </a:cubicBezTo>
                  <a:cubicBezTo>
                    <a:pt x="4612" y="3465"/>
                    <a:pt x="5119" y="3785"/>
                    <a:pt x="5613" y="4048"/>
                  </a:cubicBezTo>
                  <a:cubicBezTo>
                    <a:pt x="5672" y="4009"/>
                    <a:pt x="5725" y="3967"/>
                    <a:pt x="5781" y="3928"/>
                  </a:cubicBezTo>
                  <a:cubicBezTo>
                    <a:pt x="5267" y="3663"/>
                    <a:pt x="4737" y="3331"/>
                    <a:pt x="4168" y="2932"/>
                  </a:cubicBezTo>
                  <a:lnTo>
                    <a:pt x="4137" y="2909"/>
                  </a:lnTo>
                  <a:lnTo>
                    <a:pt x="4137" y="2909"/>
                  </a:lnTo>
                  <a:cubicBezTo>
                    <a:pt x="4224" y="2919"/>
                    <a:pt x="4310" y="2924"/>
                    <a:pt x="4395" y="2924"/>
                  </a:cubicBezTo>
                  <a:cubicBezTo>
                    <a:pt x="4586" y="2924"/>
                    <a:pt x="4769" y="2899"/>
                    <a:pt x="4938" y="2851"/>
                  </a:cubicBezTo>
                  <a:cubicBezTo>
                    <a:pt x="5044" y="2820"/>
                    <a:pt x="5117" y="2731"/>
                    <a:pt x="5133" y="2625"/>
                  </a:cubicBezTo>
                  <a:cubicBezTo>
                    <a:pt x="5150" y="2513"/>
                    <a:pt x="5100" y="2407"/>
                    <a:pt x="5005" y="2349"/>
                  </a:cubicBezTo>
                  <a:cubicBezTo>
                    <a:pt x="4807" y="2223"/>
                    <a:pt x="4592" y="2139"/>
                    <a:pt x="4363" y="2095"/>
                  </a:cubicBezTo>
                  <a:cubicBezTo>
                    <a:pt x="4301" y="2082"/>
                    <a:pt x="4236" y="2075"/>
                    <a:pt x="4170" y="2075"/>
                  </a:cubicBezTo>
                  <a:cubicBezTo>
                    <a:pt x="3972" y="2075"/>
                    <a:pt x="3776" y="2141"/>
                    <a:pt x="3685" y="2324"/>
                  </a:cubicBezTo>
                  <a:cubicBezTo>
                    <a:pt x="3646" y="2416"/>
                    <a:pt x="3638" y="2519"/>
                    <a:pt x="3666" y="2625"/>
                  </a:cubicBezTo>
                  <a:cubicBezTo>
                    <a:pt x="3351" y="2533"/>
                    <a:pt x="3052" y="2399"/>
                    <a:pt x="2784" y="2279"/>
                  </a:cubicBezTo>
                  <a:cubicBezTo>
                    <a:pt x="2631" y="2212"/>
                    <a:pt x="2469" y="2139"/>
                    <a:pt x="2341" y="2031"/>
                  </a:cubicBezTo>
                  <a:cubicBezTo>
                    <a:pt x="2207" y="1919"/>
                    <a:pt x="2129" y="1777"/>
                    <a:pt x="2126" y="1640"/>
                  </a:cubicBezTo>
                  <a:cubicBezTo>
                    <a:pt x="2120" y="1556"/>
                    <a:pt x="2145" y="1481"/>
                    <a:pt x="2185" y="1411"/>
                  </a:cubicBezTo>
                  <a:cubicBezTo>
                    <a:pt x="2595" y="1502"/>
                    <a:pt x="3014" y="1549"/>
                    <a:pt x="3434" y="1549"/>
                  </a:cubicBezTo>
                  <a:cubicBezTo>
                    <a:pt x="3543" y="1549"/>
                    <a:pt x="3652" y="1546"/>
                    <a:pt x="3761" y="1540"/>
                  </a:cubicBezTo>
                  <a:cubicBezTo>
                    <a:pt x="3878" y="1531"/>
                    <a:pt x="3976" y="1448"/>
                    <a:pt x="4006" y="1330"/>
                  </a:cubicBezTo>
                  <a:cubicBezTo>
                    <a:pt x="4034" y="1213"/>
                    <a:pt x="3990" y="1093"/>
                    <a:pt x="3889" y="1035"/>
                  </a:cubicBezTo>
                  <a:cubicBezTo>
                    <a:pt x="3641" y="877"/>
                    <a:pt x="3350" y="796"/>
                    <a:pt x="3064" y="796"/>
                  </a:cubicBezTo>
                  <a:cubicBezTo>
                    <a:pt x="2853" y="796"/>
                    <a:pt x="2645" y="840"/>
                    <a:pt x="2458" y="929"/>
                  </a:cubicBezTo>
                  <a:cubicBezTo>
                    <a:pt x="2338" y="987"/>
                    <a:pt x="2204" y="1079"/>
                    <a:pt x="2104" y="1202"/>
                  </a:cubicBezTo>
                  <a:cubicBezTo>
                    <a:pt x="1677" y="1096"/>
                    <a:pt x="1269" y="940"/>
                    <a:pt x="887" y="736"/>
                  </a:cubicBezTo>
                  <a:lnTo>
                    <a:pt x="887" y="736"/>
                  </a:lnTo>
                  <a:cubicBezTo>
                    <a:pt x="1158" y="789"/>
                    <a:pt x="1437" y="820"/>
                    <a:pt x="1716" y="828"/>
                  </a:cubicBezTo>
                  <a:cubicBezTo>
                    <a:pt x="1718" y="828"/>
                    <a:pt x="1721" y="828"/>
                    <a:pt x="1724" y="828"/>
                  </a:cubicBezTo>
                  <a:cubicBezTo>
                    <a:pt x="1826" y="828"/>
                    <a:pt x="1912" y="776"/>
                    <a:pt x="1964" y="689"/>
                  </a:cubicBezTo>
                  <a:cubicBezTo>
                    <a:pt x="2017" y="602"/>
                    <a:pt x="2017" y="496"/>
                    <a:pt x="1964" y="410"/>
                  </a:cubicBezTo>
                  <a:cubicBezTo>
                    <a:pt x="1869" y="248"/>
                    <a:pt x="1702" y="120"/>
                    <a:pt x="1518" y="58"/>
                  </a:cubicBezTo>
                  <a:cubicBezTo>
                    <a:pt x="1387" y="15"/>
                    <a:pt x="1253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6"/>
            <p:cNvSpPr/>
            <p:nvPr/>
          </p:nvSpPr>
          <p:spPr>
            <a:xfrm>
              <a:off x="2266166" y="2774452"/>
              <a:ext cx="282163" cy="150802"/>
            </a:xfrm>
            <a:custGeom>
              <a:avLst/>
              <a:gdLst/>
              <a:ahLst/>
              <a:cxnLst/>
              <a:rect l="l" t="t" r="r" b="b"/>
              <a:pathLst>
                <a:path w="8839" h="4724" extrusionOk="0">
                  <a:moveTo>
                    <a:pt x="606" y="0"/>
                  </a:moveTo>
                  <a:lnTo>
                    <a:pt x="606" y="0"/>
                  </a:lnTo>
                  <a:cubicBezTo>
                    <a:pt x="266" y="893"/>
                    <a:pt x="1" y="2626"/>
                    <a:pt x="2383" y="4110"/>
                  </a:cubicBezTo>
                  <a:cubicBezTo>
                    <a:pt x="3098" y="4556"/>
                    <a:pt x="3737" y="4724"/>
                    <a:pt x="4299" y="4724"/>
                  </a:cubicBezTo>
                  <a:cubicBezTo>
                    <a:pt x="5868" y="4724"/>
                    <a:pt x="6841" y="3410"/>
                    <a:pt x="7215" y="3156"/>
                  </a:cubicBezTo>
                  <a:cubicBezTo>
                    <a:pt x="7726" y="2813"/>
                    <a:pt x="8839" y="1914"/>
                    <a:pt x="8839" y="1914"/>
                  </a:cubicBezTo>
                  <a:lnTo>
                    <a:pt x="8021" y="1270"/>
                  </a:lnTo>
                  <a:cubicBezTo>
                    <a:pt x="6958" y="1487"/>
                    <a:pt x="5843" y="1672"/>
                    <a:pt x="5028" y="1697"/>
                  </a:cubicBezTo>
                  <a:cubicBezTo>
                    <a:pt x="5004" y="1697"/>
                    <a:pt x="4981" y="1698"/>
                    <a:pt x="4957" y="1698"/>
                  </a:cubicBezTo>
                  <a:cubicBezTo>
                    <a:pt x="3668" y="1698"/>
                    <a:pt x="1847" y="75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9" name="Google Shape;1499;p36"/>
          <p:cNvSpPr/>
          <p:nvPr/>
        </p:nvSpPr>
        <p:spPr>
          <a:xfrm>
            <a:off x="7224457" y="1797012"/>
            <a:ext cx="245068" cy="268261"/>
          </a:xfrm>
          <a:custGeom>
            <a:avLst/>
            <a:gdLst/>
            <a:ahLst/>
            <a:cxnLst/>
            <a:rect l="l" t="t" r="r" b="b"/>
            <a:pathLst>
              <a:path w="6245" h="6836" extrusionOk="0">
                <a:moveTo>
                  <a:pt x="3176" y="0"/>
                </a:moveTo>
                <a:lnTo>
                  <a:pt x="2609" y="2486"/>
                </a:lnTo>
                <a:lnTo>
                  <a:pt x="916" y="1208"/>
                </a:lnTo>
                <a:lnTo>
                  <a:pt x="916" y="1208"/>
                </a:lnTo>
                <a:lnTo>
                  <a:pt x="2004" y="3133"/>
                </a:lnTo>
                <a:lnTo>
                  <a:pt x="1" y="3418"/>
                </a:lnTo>
                <a:lnTo>
                  <a:pt x="1666" y="3878"/>
                </a:lnTo>
                <a:lnTo>
                  <a:pt x="553" y="5678"/>
                </a:lnTo>
                <a:lnTo>
                  <a:pt x="2414" y="4765"/>
                </a:lnTo>
                <a:lnTo>
                  <a:pt x="2902" y="6835"/>
                </a:lnTo>
                <a:lnTo>
                  <a:pt x="3608" y="4788"/>
                </a:lnTo>
                <a:lnTo>
                  <a:pt x="5466" y="5485"/>
                </a:lnTo>
                <a:lnTo>
                  <a:pt x="5466" y="5485"/>
                </a:lnTo>
                <a:lnTo>
                  <a:pt x="4152" y="4171"/>
                </a:lnTo>
                <a:lnTo>
                  <a:pt x="6244" y="3223"/>
                </a:lnTo>
                <a:lnTo>
                  <a:pt x="4096" y="3223"/>
                </a:lnTo>
                <a:lnTo>
                  <a:pt x="5575" y="1038"/>
                </a:lnTo>
                <a:lnTo>
                  <a:pt x="3614" y="2274"/>
                </a:lnTo>
                <a:lnTo>
                  <a:pt x="31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6"/>
          <p:cNvSpPr/>
          <p:nvPr/>
        </p:nvSpPr>
        <p:spPr>
          <a:xfrm>
            <a:off x="5417508" y="2128225"/>
            <a:ext cx="118473" cy="149082"/>
          </a:xfrm>
          <a:custGeom>
            <a:avLst/>
            <a:gdLst/>
            <a:ahLst/>
            <a:cxnLst/>
            <a:rect l="l" t="t" r="r" b="b"/>
            <a:pathLst>
              <a:path w="3019" h="3799" extrusionOk="0">
                <a:moveTo>
                  <a:pt x="1529" y="1"/>
                </a:moveTo>
                <a:cubicBezTo>
                  <a:pt x="1509" y="1"/>
                  <a:pt x="1489" y="17"/>
                  <a:pt x="1482" y="49"/>
                </a:cubicBezTo>
                <a:cubicBezTo>
                  <a:pt x="1239" y="1234"/>
                  <a:pt x="996" y="1486"/>
                  <a:pt x="0" y="1784"/>
                </a:cubicBezTo>
                <a:cubicBezTo>
                  <a:pt x="1058" y="2124"/>
                  <a:pt x="1258" y="2395"/>
                  <a:pt x="1493" y="3798"/>
                </a:cubicBezTo>
                <a:cubicBezTo>
                  <a:pt x="1755" y="2398"/>
                  <a:pt x="1959" y="2133"/>
                  <a:pt x="3019" y="1812"/>
                </a:cubicBezTo>
                <a:cubicBezTo>
                  <a:pt x="2028" y="1497"/>
                  <a:pt x="1791" y="1240"/>
                  <a:pt x="1574" y="49"/>
                </a:cubicBezTo>
                <a:cubicBezTo>
                  <a:pt x="1568" y="17"/>
                  <a:pt x="1549" y="1"/>
                  <a:pt x="1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6"/>
          <p:cNvSpPr/>
          <p:nvPr/>
        </p:nvSpPr>
        <p:spPr>
          <a:xfrm>
            <a:off x="5876527" y="1407662"/>
            <a:ext cx="153281" cy="192876"/>
          </a:xfrm>
          <a:custGeom>
            <a:avLst/>
            <a:gdLst/>
            <a:ahLst/>
            <a:cxnLst/>
            <a:rect l="l" t="t" r="r" b="b"/>
            <a:pathLst>
              <a:path w="3906" h="4915" extrusionOk="0">
                <a:moveTo>
                  <a:pt x="1973" y="0"/>
                </a:moveTo>
                <a:cubicBezTo>
                  <a:pt x="1948" y="0"/>
                  <a:pt x="1922" y="20"/>
                  <a:pt x="1914" y="61"/>
                </a:cubicBezTo>
                <a:cubicBezTo>
                  <a:pt x="1604" y="1595"/>
                  <a:pt x="1289" y="1921"/>
                  <a:pt x="0" y="2309"/>
                </a:cubicBezTo>
                <a:cubicBezTo>
                  <a:pt x="1361" y="2747"/>
                  <a:pt x="1621" y="3096"/>
                  <a:pt x="1928" y="4915"/>
                </a:cubicBezTo>
                <a:cubicBezTo>
                  <a:pt x="2265" y="3104"/>
                  <a:pt x="2530" y="2758"/>
                  <a:pt x="3906" y="2348"/>
                </a:cubicBezTo>
                <a:cubicBezTo>
                  <a:pt x="2625" y="1935"/>
                  <a:pt x="2318" y="1603"/>
                  <a:pt x="2031" y="63"/>
                </a:cubicBezTo>
                <a:cubicBezTo>
                  <a:pt x="2024" y="21"/>
                  <a:pt x="1999" y="0"/>
                  <a:pt x="19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6"/>
          <p:cNvSpPr/>
          <p:nvPr/>
        </p:nvSpPr>
        <p:spPr>
          <a:xfrm>
            <a:off x="8475776" y="2336655"/>
            <a:ext cx="181770" cy="228587"/>
          </a:xfrm>
          <a:custGeom>
            <a:avLst/>
            <a:gdLst/>
            <a:ahLst/>
            <a:cxnLst/>
            <a:rect l="l" t="t" r="r" b="b"/>
            <a:pathLst>
              <a:path w="4632" h="5825" extrusionOk="0">
                <a:moveTo>
                  <a:pt x="2342" y="1"/>
                </a:moveTo>
                <a:cubicBezTo>
                  <a:pt x="2312" y="1"/>
                  <a:pt x="2282" y="25"/>
                  <a:pt x="2271" y="72"/>
                </a:cubicBezTo>
                <a:cubicBezTo>
                  <a:pt x="1903" y="1891"/>
                  <a:pt x="1529" y="2279"/>
                  <a:pt x="0" y="2739"/>
                </a:cubicBezTo>
                <a:cubicBezTo>
                  <a:pt x="1618" y="3258"/>
                  <a:pt x="1925" y="3673"/>
                  <a:pt x="2288" y="5824"/>
                </a:cubicBezTo>
                <a:cubicBezTo>
                  <a:pt x="2689" y="3679"/>
                  <a:pt x="3005" y="3272"/>
                  <a:pt x="4631" y="2781"/>
                </a:cubicBezTo>
                <a:cubicBezTo>
                  <a:pt x="3111" y="2292"/>
                  <a:pt x="2748" y="1899"/>
                  <a:pt x="2410" y="75"/>
                </a:cubicBezTo>
                <a:cubicBezTo>
                  <a:pt x="2402" y="25"/>
                  <a:pt x="2372" y="1"/>
                  <a:pt x="23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6"/>
          <p:cNvSpPr/>
          <p:nvPr/>
        </p:nvSpPr>
        <p:spPr>
          <a:xfrm>
            <a:off x="6305667" y="2483259"/>
            <a:ext cx="116942" cy="147119"/>
          </a:xfrm>
          <a:custGeom>
            <a:avLst/>
            <a:gdLst/>
            <a:ahLst/>
            <a:cxnLst/>
            <a:rect l="l" t="t" r="r" b="b"/>
            <a:pathLst>
              <a:path w="2980" h="3749" extrusionOk="0">
                <a:moveTo>
                  <a:pt x="1506" y="1"/>
                </a:moveTo>
                <a:cubicBezTo>
                  <a:pt x="1486" y="1"/>
                  <a:pt x="1466" y="17"/>
                  <a:pt x="1459" y="49"/>
                </a:cubicBezTo>
                <a:cubicBezTo>
                  <a:pt x="1219" y="1221"/>
                  <a:pt x="982" y="1469"/>
                  <a:pt x="0" y="1765"/>
                </a:cubicBezTo>
                <a:cubicBezTo>
                  <a:pt x="1041" y="2099"/>
                  <a:pt x="1236" y="2365"/>
                  <a:pt x="1470" y="3748"/>
                </a:cubicBezTo>
                <a:cubicBezTo>
                  <a:pt x="1727" y="2365"/>
                  <a:pt x="1933" y="2105"/>
                  <a:pt x="2980" y="1790"/>
                </a:cubicBezTo>
                <a:cubicBezTo>
                  <a:pt x="2003" y="1475"/>
                  <a:pt x="1772" y="1221"/>
                  <a:pt x="1551" y="49"/>
                </a:cubicBezTo>
                <a:cubicBezTo>
                  <a:pt x="1546" y="17"/>
                  <a:pt x="1526" y="1"/>
                  <a:pt x="15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4" name="Google Shape;1504;p36"/>
          <p:cNvGrpSpPr/>
          <p:nvPr/>
        </p:nvGrpSpPr>
        <p:grpSpPr>
          <a:xfrm>
            <a:off x="7551021" y="2384333"/>
            <a:ext cx="427221" cy="225015"/>
            <a:chOff x="2139087" y="3177237"/>
            <a:chExt cx="347532" cy="183043"/>
          </a:xfrm>
        </p:grpSpPr>
        <p:sp>
          <p:nvSpPr>
            <p:cNvPr id="1505" name="Google Shape;1505;p36"/>
            <p:cNvSpPr/>
            <p:nvPr/>
          </p:nvSpPr>
          <p:spPr>
            <a:xfrm>
              <a:off x="2139087" y="3181770"/>
              <a:ext cx="324301" cy="178511"/>
            </a:xfrm>
            <a:custGeom>
              <a:avLst/>
              <a:gdLst/>
              <a:ahLst/>
              <a:cxnLst/>
              <a:rect l="l" t="t" r="r" b="b"/>
              <a:pathLst>
                <a:path w="10159" h="5592" extrusionOk="0">
                  <a:moveTo>
                    <a:pt x="3965" y="1686"/>
                  </a:moveTo>
                  <a:cubicBezTo>
                    <a:pt x="4152" y="1686"/>
                    <a:pt x="4328" y="1722"/>
                    <a:pt x="4448" y="1761"/>
                  </a:cubicBezTo>
                  <a:cubicBezTo>
                    <a:pt x="4872" y="1887"/>
                    <a:pt x="5181" y="2127"/>
                    <a:pt x="5299" y="2422"/>
                  </a:cubicBezTo>
                  <a:cubicBezTo>
                    <a:pt x="5405" y="2696"/>
                    <a:pt x="5368" y="3033"/>
                    <a:pt x="5181" y="3432"/>
                  </a:cubicBezTo>
                  <a:cubicBezTo>
                    <a:pt x="5056" y="3709"/>
                    <a:pt x="4886" y="3962"/>
                    <a:pt x="4688" y="4191"/>
                  </a:cubicBezTo>
                  <a:cubicBezTo>
                    <a:pt x="4618" y="4174"/>
                    <a:pt x="4551" y="4155"/>
                    <a:pt x="4484" y="4133"/>
                  </a:cubicBezTo>
                  <a:cubicBezTo>
                    <a:pt x="4051" y="3990"/>
                    <a:pt x="3477" y="3717"/>
                    <a:pt x="3192" y="3209"/>
                  </a:cubicBezTo>
                  <a:cubicBezTo>
                    <a:pt x="2950" y="2780"/>
                    <a:pt x="2983" y="2127"/>
                    <a:pt x="3410" y="1839"/>
                  </a:cubicBezTo>
                  <a:cubicBezTo>
                    <a:pt x="3583" y="1722"/>
                    <a:pt x="3781" y="1686"/>
                    <a:pt x="3965" y="1686"/>
                  </a:cubicBezTo>
                  <a:close/>
                  <a:moveTo>
                    <a:pt x="9846" y="1"/>
                  </a:moveTo>
                  <a:lnTo>
                    <a:pt x="9572" y="62"/>
                  </a:lnTo>
                  <a:cubicBezTo>
                    <a:pt x="9854" y="1301"/>
                    <a:pt x="9310" y="2735"/>
                    <a:pt x="8250" y="3544"/>
                  </a:cubicBezTo>
                  <a:cubicBezTo>
                    <a:pt x="7568" y="4064"/>
                    <a:pt x="6700" y="4337"/>
                    <a:pt x="5814" y="4337"/>
                  </a:cubicBezTo>
                  <a:cubicBezTo>
                    <a:pt x="5541" y="4337"/>
                    <a:pt x="5266" y="4311"/>
                    <a:pt x="4994" y="4258"/>
                  </a:cubicBezTo>
                  <a:cubicBezTo>
                    <a:pt x="5167" y="4038"/>
                    <a:pt x="5321" y="3798"/>
                    <a:pt x="5435" y="3544"/>
                  </a:cubicBezTo>
                  <a:cubicBezTo>
                    <a:pt x="5653" y="3075"/>
                    <a:pt x="5695" y="2665"/>
                    <a:pt x="5561" y="2319"/>
                  </a:cubicBezTo>
                  <a:cubicBezTo>
                    <a:pt x="5416" y="1940"/>
                    <a:pt x="5039" y="1638"/>
                    <a:pt x="4526" y="1491"/>
                  </a:cubicBezTo>
                  <a:cubicBezTo>
                    <a:pt x="4384" y="1450"/>
                    <a:pt x="4183" y="1406"/>
                    <a:pt x="3963" y="1406"/>
                  </a:cubicBezTo>
                  <a:cubicBezTo>
                    <a:pt x="3731" y="1406"/>
                    <a:pt x="3478" y="1455"/>
                    <a:pt x="3254" y="1605"/>
                  </a:cubicBezTo>
                  <a:cubicBezTo>
                    <a:pt x="2693" y="1982"/>
                    <a:pt x="2640" y="2807"/>
                    <a:pt x="2944" y="3346"/>
                  </a:cubicBezTo>
                  <a:cubicBezTo>
                    <a:pt x="3206" y="3809"/>
                    <a:pt x="3706" y="4172"/>
                    <a:pt x="4397" y="4395"/>
                  </a:cubicBezTo>
                  <a:cubicBezTo>
                    <a:pt x="4423" y="4400"/>
                    <a:pt x="4448" y="4409"/>
                    <a:pt x="4467" y="4414"/>
                  </a:cubicBezTo>
                  <a:cubicBezTo>
                    <a:pt x="4046" y="4813"/>
                    <a:pt x="3521" y="5103"/>
                    <a:pt x="2961" y="5232"/>
                  </a:cubicBezTo>
                  <a:cubicBezTo>
                    <a:pt x="2731" y="5285"/>
                    <a:pt x="2495" y="5310"/>
                    <a:pt x="2259" y="5310"/>
                  </a:cubicBezTo>
                  <a:cubicBezTo>
                    <a:pt x="1508" y="5310"/>
                    <a:pt x="754" y="5051"/>
                    <a:pt x="176" y="4573"/>
                  </a:cubicBezTo>
                  <a:lnTo>
                    <a:pt x="1" y="4788"/>
                  </a:lnTo>
                  <a:cubicBezTo>
                    <a:pt x="628" y="5307"/>
                    <a:pt x="1451" y="5592"/>
                    <a:pt x="2266" y="5592"/>
                  </a:cubicBezTo>
                  <a:cubicBezTo>
                    <a:pt x="2523" y="5592"/>
                    <a:pt x="2777" y="5564"/>
                    <a:pt x="3030" y="5508"/>
                  </a:cubicBezTo>
                  <a:cubicBezTo>
                    <a:pt x="3692" y="5352"/>
                    <a:pt x="4311" y="4989"/>
                    <a:pt x="4785" y="4498"/>
                  </a:cubicBezTo>
                  <a:cubicBezTo>
                    <a:pt x="5127" y="4577"/>
                    <a:pt x="5475" y="4616"/>
                    <a:pt x="5820" y="4616"/>
                  </a:cubicBezTo>
                  <a:cubicBezTo>
                    <a:pt x="6767" y="4616"/>
                    <a:pt x="7693" y="4323"/>
                    <a:pt x="8423" y="3767"/>
                  </a:cubicBezTo>
                  <a:cubicBezTo>
                    <a:pt x="9584" y="2877"/>
                    <a:pt x="10158" y="1362"/>
                    <a:pt x="9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6"/>
            <p:cNvSpPr/>
            <p:nvPr/>
          </p:nvSpPr>
          <p:spPr>
            <a:xfrm>
              <a:off x="2400747" y="3177237"/>
              <a:ext cx="85872" cy="49448"/>
            </a:xfrm>
            <a:custGeom>
              <a:avLst/>
              <a:gdLst/>
              <a:ahLst/>
              <a:cxnLst/>
              <a:rect l="l" t="t" r="r" b="b"/>
              <a:pathLst>
                <a:path w="2690" h="1549" extrusionOk="0">
                  <a:moveTo>
                    <a:pt x="1551" y="1"/>
                  </a:moveTo>
                  <a:lnTo>
                    <a:pt x="0" y="868"/>
                  </a:lnTo>
                  <a:lnTo>
                    <a:pt x="137" y="1111"/>
                  </a:lnTo>
                  <a:lnTo>
                    <a:pt x="1484" y="358"/>
                  </a:lnTo>
                  <a:lnTo>
                    <a:pt x="2477" y="1549"/>
                  </a:lnTo>
                  <a:lnTo>
                    <a:pt x="2689" y="1368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36"/>
          <p:cNvGrpSpPr/>
          <p:nvPr/>
        </p:nvGrpSpPr>
        <p:grpSpPr>
          <a:xfrm>
            <a:off x="6726567" y="1843552"/>
            <a:ext cx="281642" cy="311034"/>
            <a:chOff x="1468417" y="2737328"/>
            <a:chExt cx="229108" cy="253017"/>
          </a:xfrm>
        </p:grpSpPr>
        <p:sp>
          <p:nvSpPr>
            <p:cNvPr id="1508" name="Google Shape;1508;p36"/>
            <p:cNvSpPr/>
            <p:nvPr/>
          </p:nvSpPr>
          <p:spPr>
            <a:xfrm>
              <a:off x="1471641" y="2760726"/>
              <a:ext cx="225884" cy="229619"/>
            </a:xfrm>
            <a:custGeom>
              <a:avLst/>
              <a:gdLst/>
              <a:ahLst/>
              <a:cxnLst/>
              <a:rect l="l" t="t" r="r" b="b"/>
              <a:pathLst>
                <a:path w="7076" h="7193" extrusionOk="0">
                  <a:moveTo>
                    <a:pt x="1665" y="0"/>
                  </a:moveTo>
                  <a:cubicBezTo>
                    <a:pt x="1647" y="0"/>
                    <a:pt x="1628" y="1"/>
                    <a:pt x="1610" y="1"/>
                  </a:cubicBezTo>
                  <a:lnTo>
                    <a:pt x="1618" y="280"/>
                  </a:lnTo>
                  <a:cubicBezTo>
                    <a:pt x="1635" y="279"/>
                    <a:pt x="1652" y="279"/>
                    <a:pt x="1669" y="279"/>
                  </a:cubicBezTo>
                  <a:cubicBezTo>
                    <a:pt x="1817" y="279"/>
                    <a:pt x="1967" y="290"/>
                    <a:pt x="2112" y="308"/>
                  </a:cubicBezTo>
                  <a:lnTo>
                    <a:pt x="2151" y="29"/>
                  </a:lnTo>
                  <a:cubicBezTo>
                    <a:pt x="1991" y="11"/>
                    <a:pt x="1828" y="0"/>
                    <a:pt x="1665" y="0"/>
                  </a:cubicBezTo>
                  <a:close/>
                  <a:moveTo>
                    <a:pt x="1074" y="62"/>
                  </a:moveTo>
                  <a:cubicBezTo>
                    <a:pt x="893" y="96"/>
                    <a:pt x="717" y="146"/>
                    <a:pt x="550" y="207"/>
                  </a:cubicBezTo>
                  <a:lnTo>
                    <a:pt x="647" y="469"/>
                  </a:lnTo>
                  <a:cubicBezTo>
                    <a:pt x="801" y="414"/>
                    <a:pt x="963" y="369"/>
                    <a:pt x="1127" y="336"/>
                  </a:cubicBezTo>
                  <a:lnTo>
                    <a:pt x="1074" y="62"/>
                  </a:lnTo>
                  <a:close/>
                  <a:moveTo>
                    <a:pt x="2681" y="149"/>
                  </a:moveTo>
                  <a:lnTo>
                    <a:pt x="2600" y="416"/>
                  </a:lnTo>
                  <a:cubicBezTo>
                    <a:pt x="2762" y="461"/>
                    <a:pt x="2918" y="522"/>
                    <a:pt x="3066" y="592"/>
                  </a:cubicBezTo>
                  <a:lnTo>
                    <a:pt x="3186" y="341"/>
                  </a:lnTo>
                  <a:cubicBezTo>
                    <a:pt x="3024" y="263"/>
                    <a:pt x="2857" y="196"/>
                    <a:pt x="2681" y="149"/>
                  </a:cubicBezTo>
                  <a:close/>
                  <a:moveTo>
                    <a:pt x="62" y="447"/>
                  </a:moveTo>
                  <a:cubicBezTo>
                    <a:pt x="42" y="458"/>
                    <a:pt x="20" y="472"/>
                    <a:pt x="0" y="486"/>
                  </a:cubicBezTo>
                  <a:lnTo>
                    <a:pt x="151" y="721"/>
                  </a:lnTo>
                  <a:lnTo>
                    <a:pt x="209" y="690"/>
                  </a:lnTo>
                  <a:lnTo>
                    <a:pt x="62" y="447"/>
                  </a:lnTo>
                  <a:close/>
                  <a:moveTo>
                    <a:pt x="3649" y="612"/>
                  </a:moveTo>
                  <a:lnTo>
                    <a:pt x="3490" y="843"/>
                  </a:lnTo>
                  <a:cubicBezTo>
                    <a:pt x="3624" y="935"/>
                    <a:pt x="3752" y="1041"/>
                    <a:pt x="3875" y="1156"/>
                  </a:cubicBezTo>
                  <a:lnTo>
                    <a:pt x="4068" y="955"/>
                  </a:lnTo>
                  <a:cubicBezTo>
                    <a:pt x="3937" y="829"/>
                    <a:pt x="3797" y="712"/>
                    <a:pt x="3649" y="612"/>
                  </a:cubicBezTo>
                  <a:close/>
                  <a:moveTo>
                    <a:pt x="4428" y="1354"/>
                  </a:moveTo>
                  <a:lnTo>
                    <a:pt x="4210" y="1527"/>
                  </a:lnTo>
                  <a:cubicBezTo>
                    <a:pt x="4310" y="1658"/>
                    <a:pt x="4405" y="1795"/>
                    <a:pt x="4489" y="1940"/>
                  </a:cubicBezTo>
                  <a:lnTo>
                    <a:pt x="4729" y="1800"/>
                  </a:lnTo>
                  <a:cubicBezTo>
                    <a:pt x="4637" y="1644"/>
                    <a:pt x="4536" y="1493"/>
                    <a:pt x="4428" y="1354"/>
                  </a:cubicBezTo>
                  <a:close/>
                  <a:moveTo>
                    <a:pt x="4966" y="2283"/>
                  </a:moveTo>
                  <a:lnTo>
                    <a:pt x="4707" y="2386"/>
                  </a:lnTo>
                  <a:cubicBezTo>
                    <a:pt x="4771" y="2539"/>
                    <a:pt x="4824" y="2701"/>
                    <a:pt x="4866" y="2860"/>
                  </a:cubicBezTo>
                  <a:lnTo>
                    <a:pt x="5136" y="2791"/>
                  </a:lnTo>
                  <a:cubicBezTo>
                    <a:pt x="5092" y="2618"/>
                    <a:pt x="5036" y="2447"/>
                    <a:pt x="4966" y="2283"/>
                  </a:cubicBezTo>
                  <a:close/>
                  <a:moveTo>
                    <a:pt x="4036" y="3046"/>
                  </a:moveTo>
                  <a:cubicBezTo>
                    <a:pt x="3999" y="3046"/>
                    <a:pt x="3962" y="3047"/>
                    <a:pt x="3925" y="3050"/>
                  </a:cubicBezTo>
                  <a:lnTo>
                    <a:pt x="3945" y="3329"/>
                  </a:lnTo>
                  <a:cubicBezTo>
                    <a:pt x="3971" y="3327"/>
                    <a:pt x="3998" y="3327"/>
                    <a:pt x="4025" y="3327"/>
                  </a:cubicBezTo>
                  <a:cubicBezTo>
                    <a:pt x="4089" y="3327"/>
                    <a:pt x="4155" y="3331"/>
                    <a:pt x="4218" y="3335"/>
                  </a:cubicBezTo>
                  <a:cubicBezTo>
                    <a:pt x="4288" y="3343"/>
                    <a:pt x="4358" y="3354"/>
                    <a:pt x="4428" y="3362"/>
                  </a:cubicBezTo>
                  <a:lnTo>
                    <a:pt x="4472" y="3084"/>
                  </a:lnTo>
                  <a:cubicBezTo>
                    <a:pt x="4397" y="3075"/>
                    <a:pt x="4322" y="3064"/>
                    <a:pt x="4243" y="3056"/>
                  </a:cubicBezTo>
                  <a:cubicBezTo>
                    <a:pt x="4174" y="3050"/>
                    <a:pt x="4105" y="3046"/>
                    <a:pt x="4036" y="3046"/>
                  </a:cubicBezTo>
                  <a:close/>
                  <a:moveTo>
                    <a:pt x="3367" y="3192"/>
                  </a:moveTo>
                  <a:cubicBezTo>
                    <a:pt x="3303" y="3231"/>
                    <a:pt x="3236" y="3273"/>
                    <a:pt x="3181" y="3321"/>
                  </a:cubicBezTo>
                  <a:cubicBezTo>
                    <a:pt x="3089" y="3402"/>
                    <a:pt x="3013" y="3499"/>
                    <a:pt x="2949" y="3614"/>
                  </a:cubicBezTo>
                  <a:lnTo>
                    <a:pt x="3197" y="3747"/>
                  </a:lnTo>
                  <a:cubicBezTo>
                    <a:pt x="3242" y="3667"/>
                    <a:pt x="3298" y="3594"/>
                    <a:pt x="3365" y="3530"/>
                  </a:cubicBezTo>
                  <a:cubicBezTo>
                    <a:pt x="3407" y="3496"/>
                    <a:pt x="3451" y="3468"/>
                    <a:pt x="3501" y="3441"/>
                  </a:cubicBezTo>
                  <a:lnTo>
                    <a:pt x="3367" y="3192"/>
                  </a:lnTo>
                  <a:close/>
                  <a:moveTo>
                    <a:pt x="4997" y="3220"/>
                  </a:moveTo>
                  <a:lnTo>
                    <a:pt x="4902" y="3485"/>
                  </a:lnTo>
                  <a:cubicBezTo>
                    <a:pt x="4930" y="3496"/>
                    <a:pt x="4952" y="3502"/>
                    <a:pt x="4977" y="3513"/>
                  </a:cubicBezTo>
                  <a:cubicBezTo>
                    <a:pt x="4980" y="3569"/>
                    <a:pt x="4983" y="3628"/>
                    <a:pt x="4986" y="3683"/>
                  </a:cubicBezTo>
                  <a:cubicBezTo>
                    <a:pt x="4991" y="3720"/>
                    <a:pt x="4991" y="3759"/>
                    <a:pt x="4991" y="3792"/>
                  </a:cubicBezTo>
                  <a:lnTo>
                    <a:pt x="4991" y="3848"/>
                  </a:lnTo>
                  <a:lnTo>
                    <a:pt x="5270" y="3856"/>
                  </a:lnTo>
                  <a:lnTo>
                    <a:pt x="5273" y="3792"/>
                  </a:lnTo>
                  <a:cubicBezTo>
                    <a:pt x="5273" y="3753"/>
                    <a:pt x="5273" y="3714"/>
                    <a:pt x="5270" y="3678"/>
                  </a:cubicBezTo>
                  <a:cubicBezTo>
                    <a:pt x="5270" y="3664"/>
                    <a:pt x="5265" y="3653"/>
                    <a:pt x="5265" y="3641"/>
                  </a:cubicBezTo>
                  <a:lnTo>
                    <a:pt x="5265" y="3641"/>
                  </a:lnTo>
                  <a:cubicBezTo>
                    <a:pt x="5298" y="3658"/>
                    <a:pt x="5323" y="3672"/>
                    <a:pt x="5357" y="3692"/>
                  </a:cubicBezTo>
                  <a:lnTo>
                    <a:pt x="5493" y="3446"/>
                  </a:lnTo>
                  <a:cubicBezTo>
                    <a:pt x="5410" y="3402"/>
                    <a:pt x="5326" y="3357"/>
                    <a:pt x="5237" y="3318"/>
                  </a:cubicBezTo>
                  <a:lnTo>
                    <a:pt x="5237" y="3315"/>
                  </a:lnTo>
                  <a:lnTo>
                    <a:pt x="5234" y="3315"/>
                  </a:lnTo>
                  <a:cubicBezTo>
                    <a:pt x="5153" y="3279"/>
                    <a:pt x="5078" y="3248"/>
                    <a:pt x="4997" y="3220"/>
                  </a:cubicBezTo>
                  <a:close/>
                  <a:moveTo>
                    <a:pt x="5940" y="3759"/>
                  </a:moveTo>
                  <a:lnTo>
                    <a:pt x="5764" y="3973"/>
                  </a:lnTo>
                  <a:cubicBezTo>
                    <a:pt x="5892" y="4074"/>
                    <a:pt x="6012" y="4191"/>
                    <a:pt x="6121" y="4317"/>
                  </a:cubicBezTo>
                  <a:lnTo>
                    <a:pt x="6330" y="4135"/>
                  </a:lnTo>
                  <a:cubicBezTo>
                    <a:pt x="6210" y="3999"/>
                    <a:pt x="6082" y="3873"/>
                    <a:pt x="5940" y="3759"/>
                  </a:cubicBezTo>
                  <a:close/>
                  <a:moveTo>
                    <a:pt x="2804" y="4169"/>
                  </a:moveTo>
                  <a:cubicBezTo>
                    <a:pt x="2801" y="4219"/>
                    <a:pt x="2796" y="4266"/>
                    <a:pt x="2796" y="4317"/>
                  </a:cubicBezTo>
                  <a:cubicBezTo>
                    <a:pt x="2796" y="4358"/>
                    <a:pt x="2796" y="4400"/>
                    <a:pt x="2801" y="4442"/>
                  </a:cubicBezTo>
                  <a:cubicBezTo>
                    <a:pt x="2804" y="4540"/>
                    <a:pt x="2818" y="4637"/>
                    <a:pt x="2837" y="4727"/>
                  </a:cubicBezTo>
                  <a:lnTo>
                    <a:pt x="3114" y="4668"/>
                  </a:lnTo>
                  <a:cubicBezTo>
                    <a:pt x="3097" y="4587"/>
                    <a:pt x="3086" y="4504"/>
                    <a:pt x="3080" y="4420"/>
                  </a:cubicBezTo>
                  <a:cubicBezTo>
                    <a:pt x="3080" y="4389"/>
                    <a:pt x="3075" y="4350"/>
                    <a:pt x="3075" y="4317"/>
                  </a:cubicBezTo>
                  <a:cubicBezTo>
                    <a:pt x="3075" y="4275"/>
                    <a:pt x="3080" y="4233"/>
                    <a:pt x="3083" y="4191"/>
                  </a:cubicBezTo>
                  <a:lnTo>
                    <a:pt x="2804" y="4169"/>
                  </a:lnTo>
                  <a:close/>
                  <a:moveTo>
                    <a:pt x="4930" y="4339"/>
                  </a:moveTo>
                  <a:cubicBezTo>
                    <a:pt x="4896" y="4506"/>
                    <a:pt x="4843" y="4657"/>
                    <a:pt x="4771" y="4791"/>
                  </a:cubicBezTo>
                  <a:lnTo>
                    <a:pt x="5019" y="4922"/>
                  </a:lnTo>
                  <a:cubicBezTo>
                    <a:pt x="5103" y="4769"/>
                    <a:pt x="5164" y="4590"/>
                    <a:pt x="5203" y="4400"/>
                  </a:cubicBezTo>
                  <a:lnTo>
                    <a:pt x="4930" y="4339"/>
                  </a:lnTo>
                  <a:close/>
                  <a:moveTo>
                    <a:pt x="6651" y="4570"/>
                  </a:moveTo>
                  <a:lnTo>
                    <a:pt x="6408" y="4713"/>
                  </a:lnTo>
                  <a:cubicBezTo>
                    <a:pt x="6489" y="4852"/>
                    <a:pt x="6562" y="5003"/>
                    <a:pt x="6618" y="5159"/>
                  </a:cubicBezTo>
                  <a:lnTo>
                    <a:pt x="6880" y="5061"/>
                  </a:lnTo>
                  <a:cubicBezTo>
                    <a:pt x="6818" y="4891"/>
                    <a:pt x="6740" y="4724"/>
                    <a:pt x="6651" y="4570"/>
                  </a:cubicBezTo>
                  <a:close/>
                  <a:moveTo>
                    <a:pt x="3289" y="5087"/>
                  </a:moveTo>
                  <a:lnTo>
                    <a:pt x="3066" y="5254"/>
                  </a:lnTo>
                  <a:cubicBezTo>
                    <a:pt x="3128" y="5338"/>
                    <a:pt x="3197" y="5410"/>
                    <a:pt x="3278" y="5466"/>
                  </a:cubicBezTo>
                  <a:cubicBezTo>
                    <a:pt x="3359" y="5525"/>
                    <a:pt x="3451" y="5572"/>
                    <a:pt x="3549" y="5603"/>
                  </a:cubicBezTo>
                  <a:lnTo>
                    <a:pt x="3633" y="5335"/>
                  </a:lnTo>
                  <a:cubicBezTo>
                    <a:pt x="3563" y="5313"/>
                    <a:pt x="3499" y="5282"/>
                    <a:pt x="3443" y="5240"/>
                  </a:cubicBezTo>
                  <a:cubicBezTo>
                    <a:pt x="3381" y="5198"/>
                    <a:pt x="3334" y="5145"/>
                    <a:pt x="3289" y="5087"/>
                  </a:cubicBezTo>
                  <a:close/>
                  <a:moveTo>
                    <a:pt x="4481" y="5145"/>
                  </a:moveTo>
                  <a:cubicBezTo>
                    <a:pt x="4363" y="5240"/>
                    <a:pt x="4218" y="5310"/>
                    <a:pt x="4073" y="5343"/>
                  </a:cubicBezTo>
                  <a:lnTo>
                    <a:pt x="4140" y="5617"/>
                  </a:lnTo>
                  <a:cubicBezTo>
                    <a:pt x="4324" y="5572"/>
                    <a:pt x="4506" y="5483"/>
                    <a:pt x="4656" y="5366"/>
                  </a:cubicBezTo>
                  <a:lnTo>
                    <a:pt x="4481" y="5145"/>
                  </a:lnTo>
                  <a:close/>
                  <a:moveTo>
                    <a:pt x="7022" y="5589"/>
                  </a:moveTo>
                  <a:lnTo>
                    <a:pt x="6749" y="5636"/>
                  </a:lnTo>
                  <a:cubicBezTo>
                    <a:pt x="6777" y="5798"/>
                    <a:pt x="6791" y="5965"/>
                    <a:pt x="6793" y="6130"/>
                  </a:cubicBezTo>
                  <a:lnTo>
                    <a:pt x="7075" y="6130"/>
                  </a:lnTo>
                  <a:cubicBezTo>
                    <a:pt x="7072" y="5949"/>
                    <a:pt x="7056" y="5767"/>
                    <a:pt x="7022" y="5589"/>
                  </a:cubicBezTo>
                  <a:close/>
                  <a:moveTo>
                    <a:pt x="6757" y="6621"/>
                  </a:moveTo>
                  <a:cubicBezTo>
                    <a:pt x="6729" y="6786"/>
                    <a:pt x="6687" y="6945"/>
                    <a:pt x="6632" y="7098"/>
                  </a:cubicBezTo>
                  <a:lnTo>
                    <a:pt x="6897" y="7193"/>
                  </a:lnTo>
                  <a:cubicBezTo>
                    <a:pt x="6958" y="7025"/>
                    <a:pt x="7003" y="6847"/>
                    <a:pt x="7033" y="6666"/>
                  </a:cubicBezTo>
                  <a:lnTo>
                    <a:pt x="6757" y="66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6"/>
            <p:cNvSpPr/>
            <p:nvPr/>
          </p:nvSpPr>
          <p:spPr>
            <a:xfrm>
              <a:off x="1468417" y="2737328"/>
              <a:ext cx="43670" cy="76167"/>
            </a:xfrm>
            <a:custGeom>
              <a:avLst/>
              <a:gdLst/>
              <a:ahLst/>
              <a:cxnLst/>
              <a:rect l="l" t="t" r="r" b="b"/>
              <a:pathLst>
                <a:path w="1368" h="2386" extrusionOk="0">
                  <a:moveTo>
                    <a:pt x="796" y="0"/>
                  </a:moveTo>
                  <a:lnTo>
                    <a:pt x="1" y="1359"/>
                  </a:lnTo>
                  <a:lnTo>
                    <a:pt x="1186" y="2385"/>
                  </a:lnTo>
                  <a:lnTo>
                    <a:pt x="1368" y="2171"/>
                  </a:lnTo>
                  <a:lnTo>
                    <a:pt x="358" y="1300"/>
                  </a:lnTo>
                  <a:lnTo>
                    <a:pt x="1039" y="140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36"/>
          <p:cNvSpPr/>
          <p:nvPr/>
        </p:nvSpPr>
        <p:spPr>
          <a:xfrm>
            <a:off x="6003433" y="2552795"/>
            <a:ext cx="46620" cy="40380"/>
          </a:xfrm>
          <a:custGeom>
            <a:avLst/>
            <a:gdLst/>
            <a:ahLst/>
            <a:cxnLst/>
            <a:rect l="l" t="t" r="r" b="b"/>
            <a:pathLst>
              <a:path w="1188" h="1029" extrusionOk="0">
                <a:moveTo>
                  <a:pt x="601" y="0"/>
                </a:moveTo>
                <a:cubicBezTo>
                  <a:pt x="280" y="0"/>
                  <a:pt x="0" y="402"/>
                  <a:pt x="142" y="732"/>
                </a:cubicBezTo>
                <a:cubicBezTo>
                  <a:pt x="218" y="908"/>
                  <a:pt x="400" y="1028"/>
                  <a:pt x="590" y="1028"/>
                </a:cubicBezTo>
                <a:cubicBezTo>
                  <a:pt x="608" y="1028"/>
                  <a:pt x="626" y="1027"/>
                  <a:pt x="644" y="1025"/>
                </a:cubicBezTo>
                <a:cubicBezTo>
                  <a:pt x="1093" y="972"/>
                  <a:pt x="1188" y="341"/>
                  <a:pt x="853" y="90"/>
                </a:cubicBezTo>
                <a:cubicBezTo>
                  <a:pt x="771" y="28"/>
                  <a:pt x="684" y="0"/>
                  <a:pt x="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6"/>
          <p:cNvSpPr/>
          <p:nvPr/>
        </p:nvSpPr>
        <p:spPr>
          <a:xfrm>
            <a:off x="7597169" y="1183949"/>
            <a:ext cx="23428" cy="20131"/>
          </a:xfrm>
          <a:custGeom>
            <a:avLst/>
            <a:gdLst/>
            <a:ahLst/>
            <a:cxnLst/>
            <a:rect l="l" t="t" r="r" b="b"/>
            <a:pathLst>
              <a:path w="597" h="513" extrusionOk="0">
                <a:moveTo>
                  <a:pt x="304" y="1"/>
                </a:moveTo>
                <a:cubicBezTo>
                  <a:pt x="143" y="1"/>
                  <a:pt x="1" y="202"/>
                  <a:pt x="72" y="366"/>
                </a:cubicBezTo>
                <a:cubicBezTo>
                  <a:pt x="110" y="454"/>
                  <a:pt x="203" y="512"/>
                  <a:pt x="298" y="512"/>
                </a:cubicBezTo>
                <a:cubicBezTo>
                  <a:pt x="307" y="512"/>
                  <a:pt x="315" y="512"/>
                  <a:pt x="323" y="511"/>
                </a:cubicBezTo>
                <a:cubicBezTo>
                  <a:pt x="546" y="489"/>
                  <a:pt x="596" y="171"/>
                  <a:pt x="429" y="45"/>
                </a:cubicBezTo>
                <a:cubicBezTo>
                  <a:pt x="388" y="14"/>
                  <a:pt x="345" y="1"/>
                  <a:pt x="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6"/>
          <p:cNvSpPr/>
          <p:nvPr/>
        </p:nvSpPr>
        <p:spPr>
          <a:xfrm>
            <a:off x="7486038" y="2258879"/>
            <a:ext cx="36770" cy="31786"/>
          </a:xfrm>
          <a:custGeom>
            <a:avLst/>
            <a:gdLst/>
            <a:ahLst/>
            <a:cxnLst/>
            <a:rect l="l" t="t" r="r" b="b"/>
            <a:pathLst>
              <a:path w="937" h="810" extrusionOk="0">
                <a:moveTo>
                  <a:pt x="477" y="0"/>
                </a:moveTo>
                <a:cubicBezTo>
                  <a:pt x="224" y="0"/>
                  <a:pt x="1" y="316"/>
                  <a:pt x="114" y="578"/>
                </a:cubicBezTo>
                <a:cubicBezTo>
                  <a:pt x="175" y="715"/>
                  <a:pt x="318" y="810"/>
                  <a:pt x="465" y="810"/>
                </a:cubicBezTo>
                <a:cubicBezTo>
                  <a:pt x="480" y="810"/>
                  <a:pt x="495" y="809"/>
                  <a:pt x="510" y="807"/>
                </a:cubicBezTo>
                <a:cubicBezTo>
                  <a:pt x="862" y="765"/>
                  <a:pt x="937" y="268"/>
                  <a:pt x="672" y="67"/>
                </a:cubicBezTo>
                <a:cubicBezTo>
                  <a:pt x="609" y="20"/>
                  <a:pt x="542" y="0"/>
                  <a:pt x="4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3" name="Google Shape;1513;p36"/>
          <p:cNvGrpSpPr/>
          <p:nvPr/>
        </p:nvGrpSpPr>
        <p:grpSpPr>
          <a:xfrm>
            <a:off x="5292146" y="2147552"/>
            <a:ext cx="3337271" cy="2022480"/>
            <a:chOff x="301557" y="2984623"/>
            <a:chExt cx="2714773" cy="1645229"/>
          </a:xfrm>
        </p:grpSpPr>
        <p:grpSp>
          <p:nvGrpSpPr>
            <p:cNvPr id="1514" name="Google Shape;1514;p36"/>
            <p:cNvGrpSpPr/>
            <p:nvPr/>
          </p:nvGrpSpPr>
          <p:grpSpPr>
            <a:xfrm>
              <a:off x="301557" y="2984623"/>
              <a:ext cx="908505" cy="1386639"/>
              <a:chOff x="-100675" y="2984623"/>
              <a:chExt cx="908505" cy="1386639"/>
            </a:xfrm>
          </p:grpSpPr>
          <p:sp>
            <p:nvSpPr>
              <p:cNvPr id="1515" name="Google Shape;1515;p36"/>
              <p:cNvSpPr/>
              <p:nvPr/>
            </p:nvSpPr>
            <p:spPr>
              <a:xfrm>
                <a:off x="197663" y="3300773"/>
                <a:ext cx="610167" cy="107048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33534" extrusionOk="0">
                    <a:moveTo>
                      <a:pt x="2109" y="0"/>
                    </a:moveTo>
                    <a:cubicBezTo>
                      <a:pt x="23" y="3551"/>
                      <a:pt x="0" y="8394"/>
                      <a:pt x="2051" y="12953"/>
                    </a:cubicBezTo>
                    <a:cubicBezTo>
                      <a:pt x="3926" y="17124"/>
                      <a:pt x="7217" y="20603"/>
                      <a:pt x="10155" y="23535"/>
                    </a:cubicBezTo>
                    <a:cubicBezTo>
                      <a:pt x="10509" y="23886"/>
                      <a:pt x="10867" y="24243"/>
                      <a:pt x="11224" y="24595"/>
                    </a:cubicBezTo>
                    <a:cubicBezTo>
                      <a:pt x="13997" y="27348"/>
                      <a:pt x="16859" y="30188"/>
                      <a:pt x="18951" y="33533"/>
                    </a:cubicBezTo>
                    <a:lnTo>
                      <a:pt x="19113" y="33433"/>
                    </a:lnTo>
                    <a:cubicBezTo>
                      <a:pt x="17010" y="30071"/>
                      <a:pt x="14136" y="27217"/>
                      <a:pt x="11358" y="24464"/>
                    </a:cubicBezTo>
                    <a:cubicBezTo>
                      <a:pt x="10998" y="24112"/>
                      <a:pt x="10638" y="23755"/>
                      <a:pt x="10286" y="23404"/>
                    </a:cubicBezTo>
                    <a:cubicBezTo>
                      <a:pt x="7360" y="20480"/>
                      <a:pt x="4082" y="17015"/>
                      <a:pt x="2221" y="12875"/>
                    </a:cubicBezTo>
                    <a:cubicBezTo>
                      <a:pt x="196" y="8372"/>
                      <a:pt x="212" y="3596"/>
                      <a:pt x="2268" y="95"/>
                    </a:cubicBezTo>
                    <a:lnTo>
                      <a:pt x="2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6"/>
              <p:cNvSpPr/>
              <p:nvPr/>
            </p:nvSpPr>
            <p:spPr>
              <a:xfrm>
                <a:off x="-100675" y="3375565"/>
                <a:ext cx="344859" cy="274119"/>
              </a:xfrm>
              <a:custGeom>
                <a:avLst/>
                <a:gdLst/>
                <a:ahLst/>
                <a:cxnLst/>
                <a:rect l="l" t="t" r="r" b="b"/>
                <a:pathLst>
                  <a:path w="10803" h="8587" extrusionOk="0">
                    <a:moveTo>
                      <a:pt x="527" y="1"/>
                    </a:moveTo>
                    <a:cubicBezTo>
                      <a:pt x="351" y="1"/>
                      <a:pt x="176" y="5"/>
                      <a:pt x="1" y="14"/>
                    </a:cubicBezTo>
                    <a:cubicBezTo>
                      <a:pt x="676" y="2416"/>
                      <a:pt x="1708" y="4807"/>
                      <a:pt x="3524" y="6515"/>
                    </a:cubicBezTo>
                    <a:cubicBezTo>
                      <a:pt x="4840" y="7750"/>
                      <a:pt x="6642" y="8586"/>
                      <a:pt x="8466" y="8586"/>
                    </a:cubicBezTo>
                    <a:cubicBezTo>
                      <a:pt x="8719" y="8586"/>
                      <a:pt x="8971" y="8570"/>
                      <a:pt x="9224" y="8537"/>
                    </a:cubicBezTo>
                    <a:cubicBezTo>
                      <a:pt x="10150" y="8414"/>
                      <a:pt x="10803" y="8163"/>
                      <a:pt x="10448" y="7153"/>
                    </a:cubicBezTo>
                    <a:cubicBezTo>
                      <a:pt x="10116" y="6219"/>
                      <a:pt x="9556" y="5242"/>
                      <a:pt x="8992" y="4431"/>
                    </a:cubicBezTo>
                    <a:cubicBezTo>
                      <a:pt x="8286" y="3404"/>
                      <a:pt x="7393" y="2508"/>
                      <a:pt x="6364" y="1803"/>
                    </a:cubicBezTo>
                    <a:cubicBezTo>
                      <a:pt x="4657" y="633"/>
                      <a:pt x="2594" y="1"/>
                      <a:pt x="5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6"/>
              <p:cNvSpPr/>
              <p:nvPr/>
            </p:nvSpPr>
            <p:spPr>
              <a:xfrm>
                <a:off x="-51261" y="3407455"/>
                <a:ext cx="286888" cy="219531"/>
              </a:xfrm>
              <a:custGeom>
                <a:avLst/>
                <a:gdLst/>
                <a:ahLst/>
                <a:cxnLst/>
                <a:rect l="l" t="t" r="r" b="b"/>
                <a:pathLst>
                  <a:path w="8987" h="6877" extrusionOk="0">
                    <a:moveTo>
                      <a:pt x="146" y="0"/>
                    </a:moveTo>
                    <a:lnTo>
                      <a:pt x="1" y="115"/>
                    </a:lnTo>
                    <a:cubicBezTo>
                      <a:pt x="37" y="162"/>
                      <a:pt x="3678" y="4827"/>
                      <a:pt x="8920" y="6877"/>
                    </a:cubicBezTo>
                    <a:lnTo>
                      <a:pt x="8987" y="6701"/>
                    </a:lnTo>
                    <a:cubicBezTo>
                      <a:pt x="3795" y="4673"/>
                      <a:pt x="179" y="45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6"/>
              <p:cNvSpPr/>
              <p:nvPr/>
            </p:nvSpPr>
            <p:spPr>
              <a:xfrm>
                <a:off x="-45004" y="3806569"/>
                <a:ext cx="431943" cy="175861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5509" extrusionOk="0">
                    <a:moveTo>
                      <a:pt x="6781" y="1"/>
                    </a:moveTo>
                    <a:cubicBezTo>
                      <a:pt x="6554" y="1"/>
                      <a:pt x="6328" y="8"/>
                      <a:pt x="6101" y="23"/>
                    </a:cubicBezTo>
                    <a:cubicBezTo>
                      <a:pt x="3864" y="171"/>
                      <a:pt x="1682" y="1083"/>
                      <a:pt x="0" y="2568"/>
                    </a:cubicBezTo>
                    <a:cubicBezTo>
                      <a:pt x="2017" y="4032"/>
                      <a:pt x="4310" y="5268"/>
                      <a:pt x="6796" y="5480"/>
                    </a:cubicBezTo>
                    <a:cubicBezTo>
                      <a:pt x="7017" y="5499"/>
                      <a:pt x="7240" y="5508"/>
                      <a:pt x="7464" y="5508"/>
                    </a:cubicBezTo>
                    <a:cubicBezTo>
                      <a:pt x="9311" y="5508"/>
                      <a:pt x="11222" y="4869"/>
                      <a:pt x="12518" y="3533"/>
                    </a:cubicBezTo>
                    <a:cubicBezTo>
                      <a:pt x="13174" y="2861"/>
                      <a:pt x="13531" y="2261"/>
                      <a:pt x="12618" y="1686"/>
                    </a:cubicBezTo>
                    <a:cubicBezTo>
                      <a:pt x="11779" y="1156"/>
                      <a:pt x="10735" y="737"/>
                      <a:pt x="9792" y="450"/>
                    </a:cubicBezTo>
                    <a:cubicBezTo>
                      <a:pt x="8818" y="153"/>
                      <a:pt x="7800" y="1"/>
                      <a:pt x="67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6"/>
              <p:cNvSpPr/>
              <p:nvPr/>
            </p:nvSpPr>
            <p:spPr>
              <a:xfrm>
                <a:off x="15551" y="3872391"/>
                <a:ext cx="357149" cy="31220"/>
              </a:xfrm>
              <a:custGeom>
                <a:avLst/>
                <a:gdLst/>
                <a:ahLst/>
                <a:cxnLst/>
                <a:rect l="l" t="t" r="r" b="b"/>
                <a:pathLst>
                  <a:path w="11188" h="978" extrusionOk="0">
                    <a:moveTo>
                      <a:pt x="11134" y="1"/>
                    </a:moveTo>
                    <a:cubicBezTo>
                      <a:pt x="9169" y="599"/>
                      <a:pt x="7154" y="789"/>
                      <a:pt x="5389" y="789"/>
                    </a:cubicBezTo>
                    <a:cubicBezTo>
                      <a:pt x="2366" y="789"/>
                      <a:pt x="80" y="233"/>
                      <a:pt x="45" y="224"/>
                    </a:cubicBezTo>
                    <a:lnTo>
                      <a:pt x="0" y="405"/>
                    </a:lnTo>
                    <a:cubicBezTo>
                      <a:pt x="36" y="416"/>
                      <a:pt x="2344" y="977"/>
                      <a:pt x="5390" y="977"/>
                    </a:cubicBezTo>
                    <a:cubicBezTo>
                      <a:pt x="7173" y="977"/>
                      <a:pt x="9206" y="785"/>
                      <a:pt x="11187" y="179"/>
                    </a:cubicBezTo>
                    <a:lnTo>
                      <a:pt x="11134" y="1"/>
                    </a:lnTo>
                    <a:close/>
                  </a:path>
                </a:pathLst>
              </a:custGeom>
              <a:solidFill>
                <a:srgbClr val="243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6"/>
              <p:cNvSpPr/>
              <p:nvPr/>
            </p:nvSpPr>
            <p:spPr>
              <a:xfrm>
                <a:off x="197312" y="4085052"/>
                <a:ext cx="424282" cy="177936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5574" extrusionOk="0">
                    <a:moveTo>
                      <a:pt x="7961" y="1"/>
                    </a:moveTo>
                    <a:cubicBezTo>
                      <a:pt x="7167" y="1"/>
                      <a:pt x="6372" y="93"/>
                      <a:pt x="5596" y="277"/>
                    </a:cubicBezTo>
                    <a:cubicBezTo>
                      <a:pt x="3415" y="799"/>
                      <a:pt x="1415" y="2057"/>
                      <a:pt x="0" y="3798"/>
                    </a:cubicBezTo>
                    <a:cubicBezTo>
                      <a:pt x="2012" y="4797"/>
                      <a:pt x="4208" y="5573"/>
                      <a:pt x="6441" y="5573"/>
                    </a:cubicBezTo>
                    <a:cubicBezTo>
                      <a:pt x="6689" y="5573"/>
                      <a:pt x="6936" y="5564"/>
                      <a:pt x="7184" y="5544"/>
                    </a:cubicBezTo>
                    <a:cubicBezTo>
                      <a:pt x="9226" y="5379"/>
                      <a:pt x="11318" y="4392"/>
                      <a:pt x="12504" y="2676"/>
                    </a:cubicBezTo>
                    <a:cubicBezTo>
                      <a:pt x="13040" y="1906"/>
                      <a:pt x="13291" y="1250"/>
                      <a:pt x="12298" y="840"/>
                    </a:cubicBezTo>
                    <a:cubicBezTo>
                      <a:pt x="11382" y="455"/>
                      <a:pt x="10283" y="218"/>
                      <a:pt x="9304" y="90"/>
                    </a:cubicBezTo>
                    <a:cubicBezTo>
                      <a:pt x="8860" y="30"/>
                      <a:pt x="8411" y="1"/>
                      <a:pt x="79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6"/>
              <p:cNvSpPr/>
              <p:nvPr/>
            </p:nvSpPr>
            <p:spPr>
              <a:xfrm>
                <a:off x="256526" y="4121378"/>
                <a:ext cx="351084" cy="72624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2275" extrusionOk="0">
                    <a:moveTo>
                      <a:pt x="10914" y="1"/>
                    </a:moveTo>
                    <a:cubicBezTo>
                      <a:pt x="7219" y="1842"/>
                      <a:pt x="3049" y="2085"/>
                      <a:pt x="1112" y="2085"/>
                    </a:cubicBezTo>
                    <a:cubicBezTo>
                      <a:pt x="434" y="2085"/>
                      <a:pt x="29" y="2056"/>
                      <a:pt x="14" y="2054"/>
                    </a:cubicBezTo>
                    <a:lnTo>
                      <a:pt x="0" y="2244"/>
                    </a:lnTo>
                    <a:cubicBezTo>
                      <a:pt x="14" y="2244"/>
                      <a:pt x="422" y="2275"/>
                      <a:pt x="1102" y="2275"/>
                    </a:cubicBezTo>
                    <a:cubicBezTo>
                      <a:pt x="3055" y="2275"/>
                      <a:pt x="7265" y="2032"/>
                      <a:pt x="10998" y="168"/>
                    </a:cubicBezTo>
                    <a:lnTo>
                      <a:pt x="10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6"/>
              <p:cNvSpPr/>
              <p:nvPr/>
            </p:nvSpPr>
            <p:spPr>
              <a:xfrm>
                <a:off x="249982" y="3391686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6"/>
              <p:cNvSpPr/>
              <p:nvPr/>
            </p:nvSpPr>
            <p:spPr>
              <a:xfrm>
                <a:off x="265528" y="3435322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6"/>
              <p:cNvSpPr/>
              <p:nvPr/>
            </p:nvSpPr>
            <p:spPr>
              <a:xfrm>
                <a:off x="112177" y="2984623"/>
                <a:ext cx="181862" cy="420387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13169" extrusionOk="0">
                    <a:moveTo>
                      <a:pt x="2974" y="0"/>
                    </a:moveTo>
                    <a:cubicBezTo>
                      <a:pt x="1534" y="2040"/>
                      <a:pt x="329" y="4347"/>
                      <a:pt x="148" y="6835"/>
                    </a:cubicBezTo>
                    <a:cubicBezTo>
                      <a:pt x="0" y="8883"/>
                      <a:pt x="653" y="11098"/>
                      <a:pt x="2168" y="12535"/>
                    </a:cubicBezTo>
                    <a:cubicBezTo>
                      <a:pt x="2553" y="12899"/>
                      <a:pt x="2914" y="13168"/>
                      <a:pt x="3256" y="13168"/>
                    </a:cubicBezTo>
                    <a:cubicBezTo>
                      <a:pt x="3519" y="13168"/>
                      <a:pt x="3771" y="13009"/>
                      <a:pt x="4015" y="12613"/>
                    </a:cubicBezTo>
                    <a:cubicBezTo>
                      <a:pt x="4536" y="11768"/>
                      <a:pt x="4935" y="10716"/>
                      <a:pt x="5214" y="9767"/>
                    </a:cubicBezTo>
                    <a:cubicBezTo>
                      <a:pt x="5560" y="8568"/>
                      <a:pt x="5697" y="7310"/>
                      <a:pt x="5596" y="6068"/>
                    </a:cubicBezTo>
                    <a:cubicBezTo>
                      <a:pt x="5415" y="3833"/>
                      <a:pt x="4481" y="1663"/>
                      <a:pt x="2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6"/>
              <p:cNvSpPr/>
              <p:nvPr/>
            </p:nvSpPr>
            <p:spPr>
              <a:xfrm>
                <a:off x="168263" y="3044987"/>
                <a:ext cx="60238" cy="357149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188" extrusionOk="0">
                    <a:moveTo>
                      <a:pt x="1340" y="1"/>
                    </a:moveTo>
                    <a:lnTo>
                      <a:pt x="1340" y="1"/>
                    </a:lnTo>
                    <a:cubicBezTo>
                      <a:pt x="1326" y="59"/>
                      <a:pt x="1" y="5826"/>
                      <a:pt x="1708" y="11188"/>
                    </a:cubicBezTo>
                    <a:lnTo>
                      <a:pt x="1887" y="11126"/>
                    </a:lnTo>
                    <a:cubicBezTo>
                      <a:pt x="190" y="5817"/>
                      <a:pt x="1507" y="98"/>
                      <a:pt x="1521" y="43"/>
                    </a:cubicBezTo>
                    <a:lnTo>
                      <a:pt x="13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6"/>
              <p:cNvSpPr/>
              <p:nvPr/>
            </p:nvSpPr>
            <p:spPr>
              <a:xfrm>
                <a:off x="446074" y="3670669"/>
                <a:ext cx="312841" cy="297741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9327" extrusionOk="0">
                    <a:moveTo>
                      <a:pt x="9799" y="0"/>
                    </a:moveTo>
                    <a:cubicBezTo>
                      <a:pt x="7322" y="318"/>
                      <a:pt x="4809" y="988"/>
                      <a:pt x="2853" y="2536"/>
                    </a:cubicBezTo>
                    <a:cubicBezTo>
                      <a:pt x="1240" y="3808"/>
                      <a:pt x="52" y="5789"/>
                      <a:pt x="16" y="7876"/>
                    </a:cubicBezTo>
                    <a:cubicBezTo>
                      <a:pt x="1" y="8701"/>
                      <a:pt x="120" y="9327"/>
                      <a:pt x="867" y="9327"/>
                    </a:cubicBezTo>
                    <a:cubicBezTo>
                      <a:pt x="969" y="9327"/>
                      <a:pt x="1083" y="9315"/>
                      <a:pt x="1210" y="9290"/>
                    </a:cubicBezTo>
                    <a:cubicBezTo>
                      <a:pt x="2186" y="9103"/>
                      <a:pt x="3229" y="8691"/>
                      <a:pt x="4117" y="8253"/>
                    </a:cubicBezTo>
                    <a:cubicBezTo>
                      <a:pt x="5227" y="7697"/>
                      <a:pt x="6245" y="6944"/>
                      <a:pt x="7096" y="6035"/>
                    </a:cubicBezTo>
                    <a:cubicBezTo>
                      <a:pt x="8622" y="4392"/>
                      <a:pt x="9590" y="2232"/>
                      <a:pt x="97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6"/>
              <p:cNvSpPr/>
              <p:nvPr/>
            </p:nvSpPr>
            <p:spPr>
              <a:xfrm>
                <a:off x="461620" y="3714306"/>
                <a:ext cx="258189" cy="25311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929" extrusionOk="0">
                    <a:moveTo>
                      <a:pt x="7996" y="0"/>
                    </a:moveTo>
                    <a:cubicBezTo>
                      <a:pt x="7945" y="28"/>
                      <a:pt x="2798" y="2949"/>
                      <a:pt x="0" y="7834"/>
                    </a:cubicBezTo>
                    <a:lnTo>
                      <a:pt x="162" y="7929"/>
                    </a:lnTo>
                    <a:cubicBezTo>
                      <a:pt x="2932" y="3089"/>
                      <a:pt x="8035" y="193"/>
                      <a:pt x="8088" y="165"/>
                    </a:cubicBezTo>
                    <a:lnTo>
                      <a:pt x="7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8" name="Google Shape;1528;p36"/>
            <p:cNvSpPr/>
            <p:nvPr/>
          </p:nvSpPr>
          <p:spPr>
            <a:xfrm>
              <a:off x="945958" y="3610571"/>
              <a:ext cx="226139" cy="396062"/>
            </a:xfrm>
            <a:custGeom>
              <a:avLst/>
              <a:gdLst/>
              <a:ahLst/>
              <a:cxnLst/>
              <a:rect l="l" t="t" r="r" b="b"/>
              <a:pathLst>
                <a:path w="7084" h="12407" extrusionOk="0">
                  <a:moveTo>
                    <a:pt x="6207" y="1"/>
                  </a:moveTo>
                  <a:cubicBezTo>
                    <a:pt x="4123" y="1373"/>
                    <a:pt x="2162" y="3081"/>
                    <a:pt x="1085" y="5332"/>
                  </a:cubicBezTo>
                  <a:cubicBezTo>
                    <a:pt x="201" y="7184"/>
                    <a:pt x="0" y="9486"/>
                    <a:pt x="887" y="11375"/>
                  </a:cubicBezTo>
                  <a:cubicBezTo>
                    <a:pt x="1162" y="11963"/>
                    <a:pt x="1459" y="12407"/>
                    <a:pt x="1900" y="12407"/>
                  </a:cubicBezTo>
                  <a:cubicBezTo>
                    <a:pt x="2094" y="12407"/>
                    <a:pt x="2317" y="12320"/>
                    <a:pt x="2578" y="12122"/>
                  </a:cubicBezTo>
                  <a:cubicBezTo>
                    <a:pt x="3370" y="11522"/>
                    <a:pt x="4129" y="10691"/>
                    <a:pt x="4734" y="9910"/>
                  </a:cubicBezTo>
                  <a:cubicBezTo>
                    <a:pt x="5490" y="8920"/>
                    <a:pt x="6076" y="7798"/>
                    <a:pt x="6436" y="6604"/>
                  </a:cubicBezTo>
                  <a:cubicBezTo>
                    <a:pt x="7083" y="4456"/>
                    <a:pt x="7002" y="2096"/>
                    <a:pt x="6207" y="1"/>
                  </a:cubicBezTo>
                  <a:close/>
                </a:path>
              </a:pathLst>
            </a:custGeom>
            <a:solidFill>
              <a:srgbClr val="31A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6"/>
            <p:cNvSpPr/>
            <p:nvPr/>
          </p:nvSpPr>
          <p:spPr>
            <a:xfrm>
              <a:off x="1006322" y="3668189"/>
              <a:ext cx="124274" cy="337293"/>
            </a:xfrm>
            <a:custGeom>
              <a:avLst/>
              <a:gdLst/>
              <a:ahLst/>
              <a:cxnLst/>
              <a:rect l="l" t="t" r="r" b="b"/>
              <a:pathLst>
                <a:path w="3893" h="10566" extrusionOk="0">
                  <a:moveTo>
                    <a:pt x="3739" y="1"/>
                  </a:moveTo>
                  <a:cubicBezTo>
                    <a:pt x="3703" y="51"/>
                    <a:pt x="363" y="4933"/>
                    <a:pt x="1" y="10552"/>
                  </a:cubicBezTo>
                  <a:lnTo>
                    <a:pt x="187" y="10566"/>
                  </a:lnTo>
                  <a:cubicBezTo>
                    <a:pt x="547" y="5000"/>
                    <a:pt x="3862" y="154"/>
                    <a:pt x="3892" y="107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6"/>
            <p:cNvSpPr/>
            <p:nvPr/>
          </p:nvSpPr>
          <p:spPr>
            <a:xfrm>
              <a:off x="1211672" y="3869454"/>
              <a:ext cx="226171" cy="396126"/>
            </a:xfrm>
            <a:custGeom>
              <a:avLst/>
              <a:gdLst/>
              <a:ahLst/>
              <a:cxnLst/>
              <a:rect l="l" t="t" r="r" b="b"/>
              <a:pathLst>
                <a:path w="7085" h="12409" extrusionOk="0">
                  <a:moveTo>
                    <a:pt x="6208" y="1"/>
                  </a:moveTo>
                  <a:cubicBezTo>
                    <a:pt x="4124" y="1376"/>
                    <a:pt x="2163" y="3080"/>
                    <a:pt x="1086" y="5335"/>
                  </a:cubicBezTo>
                  <a:cubicBezTo>
                    <a:pt x="199" y="7184"/>
                    <a:pt x="1" y="9486"/>
                    <a:pt x="885" y="11377"/>
                  </a:cubicBezTo>
                  <a:cubicBezTo>
                    <a:pt x="1162" y="11965"/>
                    <a:pt x="1457" y="12408"/>
                    <a:pt x="1898" y="12408"/>
                  </a:cubicBezTo>
                  <a:cubicBezTo>
                    <a:pt x="2092" y="12408"/>
                    <a:pt x="2316" y="12322"/>
                    <a:pt x="2579" y="12122"/>
                  </a:cubicBezTo>
                  <a:cubicBezTo>
                    <a:pt x="3368" y="11522"/>
                    <a:pt x="4130" y="10694"/>
                    <a:pt x="4732" y="9913"/>
                  </a:cubicBezTo>
                  <a:cubicBezTo>
                    <a:pt x="5491" y="8922"/>
                    <a:pt x="6077" y="7798"/>
                    <a:pt x="6434" y="6607"/>
                  </a:cubicBezTo>
                  <a:cubicBezTo>
                    <a:pt x="7084" y="4459"/>
                    <a:pt x="7003" y="2098"/>
                    <a:pt x="6208" y="1"/>
                  </a:cubicBezTo>
                  <a:close/>
                </a:path>
              </a:pathLst>
            </a:custGeom>
            <a:solidFill>
              <a:srgbClr val="31A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6"/>
            <p:cNvSpPr/>
            <p:nvPr/>
          </p:nvSpPr>
          <p:spPr>
            <a:xfrm>
              <a:off x="1271972" y="3927168"/>
              <a:ext cx="124370" cy="337197"/>
            </a:xfrm>
            <a:custGeom>
              <a:avLst/>
              <a:gdLst/>
              <a:ahLst/>
              <a:cxnLst/>
              <a:rect l="l" t="t" r="r" b="b"/>
              <a:pathLst>
                <a:path w="3896" h="10563" extrusionOk="0">
                  <a:moveTo>
                    <a:pt x="3739" y="0"/>
                  </a:moveTo>
                  <a:cubicBezTo>
                    <a:pt x="3705" y="48"/>
                    <a:pt x="363" y="4930"/>
                    <a:pt x="0" y="10549"/>
                  </a:cubicBezTo>
                  <a:lnTo>
                    <a:pt x="190" y="10562"/>
                  </a:lnTo>
                  <a:cubicBezTo>
                    <a:pt x="553" y="4997"/>
                    <a:pt x="3862" y="154"/>
                    <a:pt x="3895" y="104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6"/>
            <p:cNvSpPr/>
            <p:nvPr/>
          </p:nvSpPr>
          <p:spPr>
            <a:xfrm>
              <a:off x="2182276" y="3388110"/>
              <a:ext cx="560463" cy="983149"/>
            </a:xfrm>
            <a:custGeom>
              <a:avLst/>
              <a:gdLst/>
              <a:ahLst/>
              <a:cxnLst/>
              <a:rect l="l" t="t" r="r" b="b"/>
              <a:pathLst>
                <a:path w="17557" h="30798" extrusionOk="0">
                  <a:moveTo>
                    <a:pt x="15618" y="1"/>
                  </a:moveTo>
                  <a:lnTo>
                    <a:pt x="15459" y="96"/>
                  </a:lnTo>
                  <a:cubicBezTo>
                    <a:pt x="17345" y="3307"/>
                    <a:pt x="17364" y="7692"/>
                    <a:pt x="15504" y="11824"/>
                  </a:cubicBezTo>
                  <a:cubicBezTo>
                    <a:pt x="13796" y="15621"/>
                    <a:pt x="10786" y="18804"/>
                    <a:pt x="8100" y="21485"/>
                  </a:cubicBezTo>
                  <a:cubicBezTo>
                    <a:pt x="7776" y="21811"/>
                    <a:pt x="7449" y="22138"/>
                    <a:pt x="7120" y="22461"/>
                  </a:cubicBezTo>
                  <a:cubicBezTo>
                    <a:pt x="4568" y="24994"/>
                    <a:pt x="1928" y="27608"/>
                    <a:pt x="1" y="30700"/>
                  </a:cubicBezTo>
                  <a:lnTo>
                    <a:pt x="157" y="30797"/>
                  </a:lnTo>
                  <a:cubicBezTo>
                    <a:pt x="2079" y="27726"/>
                    <a:pt x="4707" y="25117"/>
                    <a:pt x="7254" y="22595"/>
                  </a:cubicBezTo>
                  <a:cubicBezTo>
                    <a:pt x="7578" y="22272"/>
                    <a:pt x="7910" y="21942"/>
                    <a:pt x="8233" y="21619"/>
                  </a:cubicBezTo>
                  <a:cubicBezTo>
                    <a:pt x="10931" y="18924"/>
                    <a:pt x="13953" y="15727"/>
                    <a:pt x="15674" y="11899"/>
                  </a:cubicBezTo>
                  <a:cubicBezTo>
                    <a:pt x="17557" y="7712"/>
                    <a:pt x="17537" y="3265"/>
                    <a:pt x="15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6"/>
            <p:cNvSpPr/>
            <p:nvPr/>
          </p:nvSpPr>
          <p:spPr>
            <a:xfrm>
              <a:off x="2699691" y="3456997"/>
              <a:ext cx="316639" cy="251613"/>
            </a:xfrm>
            <a:custGeom>
              <a:avLst/>
              <a:gdLst/>
              <a:ahLst/>
              <a:cxnLst/>
              <a:rect l="l" t="t" r="r" b="b"/>
              <a:pathLst>
                <a:path w="9919" h="7882" extrusionOk="0">
                  <a:moveTo>
                    <a:pt x="9432" y="0"/>
                  </a:moveTo>
                  <a:cubicBezTo>
                    <a:pt x="7538" y="0"/>
                    <a:pt x="5641" y="582"/>
                    <a:pt x="4076" y="1656"/>
                  </a:cubicBezTo>
                  <a:cubicBezTo>
                    <a:pt x="3136" y="2304"/>
                    <a:pt x="2316" y="3127"/>
                    <a:pt x="1660" y="4061"/>
                  </a:cubicBezTo>
                  <a:cubicBezTo>
                    <a:pt x="1139" y="4806"/>
                    <a:pt x="628" y="5702"/>
                    <a:pt x="324" y="6561"/>
                  </a:cubicBezTo>
                  <a:cubicBezTo>
                    <a:pt x="0" y="7493"/>
                    <a:pt x="595" y="7724"/>
                    <a:pt x="1451" y="7836"/>
                  </a:cubicBezTo>
                  <a:cubicBezTo>
                    <a:pt x="1682" y="7866"/>
                    <a:pt x="1914" y="7881"/>
                    <a:pt x="2146" y="7881"/>
                  </a:cubicBezTo>
                  <a:cubicBezTo>
                    <a:pt x="3818" y="7881"/>
                    <a:pt x="5474" y="7113"/>
                    <a:pt x="6682" y="5981"/>
                  </a:cubicBezTo>
                  <a:cubicBezTo>
                    <a:pt x="8347" y="4410"/>
                    <a:pt x="9296" y="2220"/>
                    <a:pt x="9918" y="13"/>
                  </a:cubicBezTo>
                  <a:cubicBezTo>
                    <a:pt x="9756" y="5"/>
                    <a:pt x="9594" y="0"/>
                    <a:pt x="9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6"/>
            <p:cNvSpPr/>
            <p:nvPr/>
          </p:nvSpPr>
          <p:spPr>
            <a:xfrm>
              <a:off x="2707448" y="3486077"/>
              <a:ext cx="263616" cy="202006"/>
            </a:xfrm>
            <a:custGeom>
              <a:avLst/>
              <a:gdLst/>
              <a:ahLst/>
              <a:cxnLst/>
              <a:rect l="l" t="t" r="r" b="b"/>
              <a:pathLst>
                <a:path w="8258" h="6328" extrusionOk="0">
                  <a:moveTo>
                    <a:pt x="8113" y="1"/>
                  </a:moveTo>
                  <a:cubicBezTo>
                    <a:pt x="8079" y="48"/>
                    <a:pt x="4765" y="4291"/>
                    <a:pt x="0" y="6152"/>
                  </a:cubicBezTo>
                  <a:lnTo>
                    <a:pt x="70" y="6328"/>
                  </a:lnTo>
                  <a:cubicBezTo>
                    <a:pt x="4888" y="4445"/>
                    <a:pt x="8230" y="160"/>
                    <a:pt x="8258" y="118"/>
                  </a:cubicBezTo>
                  <a:lnTo>
                    <a:pt x="8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6"/>
            <p:cNvSpPr/>
            <p:nvPr/>
          </p:nvSpPr>
          <p:spPr>
            <a:xfrm>
              <a:off x="2568781" y="3852759"/>
              <a:ext cx="396414" cy="161560"/>
            </a:xfrm>
            <a:custGeom>
              <a:avLst/>
              <a:gdLst/>
              <a:ahLst/>
              <a:cxnLst/>
              <a:rect l="l" t="t" r="r" b="b"/>
              <a:pathLst>
                <a:path w="12418" h="5061" extrusionOk="0">
                  <a:moveTo>
                    <a:pt x="6197" y="0"/>
                  </a:moveTo>
                  <a:cubicBezTo>
                    <a:pt x="5261" y="0"/>
                    <a:pt x="4325" y="143"/>
                    <a:pt x="3432" y="415"/>
                  </a:cubicBezTo>
                  <a:cubicBezTo>
                    <a:pt x="2564" y="683"/>
                    <a:pt x="1605" y="1062"/>
                    <a:pt x="835" y="1550"/>
                  </a:cubicBezTo>
                  <a:cubicBezTo>
                    <a:pt x="0" y="2077"/>
                    <a:pt x="327" y="2627"/>
                    <a:pt x="927" y="3244"/>
                  </a:cubicBezTo>
                  <a:cubicBezTo>
                    <a:pt x="2116" y="4471"/>
                    <a:pt x="3870" y="5060"/>
                    <a:pt x="5568" y="5060"/>
                  </a:cubicBezTo>
                  <a:cubicBezTo>
                    <a:pt x="5773" y="5060"/>
                    <a:pt x="5977" y="5052"/>
                    <a:pt x="6180" y="5035"/>
                  </a:cubicBezTo>
                  <a:cubicBezTo>
                    <a:pt x="8459" y="4834"/>
                    <a:pt x="10563" y="3704"/>
                    <a:pt x="12418" y="2359"/>
                  </a:cubicBezTo>
                  <a:cubicBezTo>
                    <a:pt x="10872" y="995"/>
                    <a:pt x="8872" y="161"/>
                    <a:pt x="6819" y="21"/>
                  </a:cubicBezTo>
                  <a:cubicBezTo>
                    <a:pt x="6612" y="7"/>
                    <a:pt x="6404" y="0"/>
                    <a:pt x="6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6"/>
            <p:cNvSpPr/>
            <p:nvPr/>
          </p:nvSpPr>
          <p:spPr>
            <a:xfrm>
              <a:off x="2581773" y="3912995"/>
              <a:ext cx="328131" cy="29081"/>
            </a:xfrm>
            <a:custGeom>
              <a:avLst/>
              <a:gdLst/>
              <a:ahLst/>
              <a:cxnLst/>
              <a:rect l="l" t="t" r="r" b="b"/>
              <a:pathLst>
                <a:path w="10279" h="911" extrusionOk="0">
                  <a:moveTo>
                    <a:pt x="54" y="1"/>
                  </a:moveTo>
                  <a:lnTo>
                    <a:pt x="1" y="179"/>
                  </a:lnTo>
                  <a:cubicBezTo>
                    <a:pt x="1822" y="737"/>
                    <a:pt x="3692" y="910"/>
                    <a:pt x="5326" y="910"/>
                  </a:cubicBezTo>
                  <a:cubicBezTo>
                    <a:pt x="8122" y="910"/>
                    <a:pt x="10242" y="394"/>
                    <a:pt x="10278" y="389"/>
                  </a:cubicBezTo>
                  <a:lnTo>
                    <a:pt x="10234" y="207"/>
                  </a:lnTo>
                  <a:cubicBezTo>
                    <a:pt x="10200" y="213"/>
                    <a:pt x="8099" y="724"/>
                    <a:pt x="5323" y="724"/>
                  </a:cubicBezTo>
                  <a:cubicBezTo>
                    <a:pt x="3704" y="724"/>
                    <a:pt x="1856" y="550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6"/>
            <p:cNvSpPr/>
            <p:nvPr/>
          </p:nvSpPr>
          <p:spPr>
            <a:xfrm>
              <a:off x="2325125" y="4101395"/>
              <a:ext cx="395169" cy="165678"/>
            </a:xfrm>
            <a:custGeom>
              <a:avLst/>
              <a:gdLst/>
              <a:ahLst/>
              <a:cxnLst/>
              <a:rect l="l" t="t" r="r" b="b"/>
              <a:pathLst>
                <a:path w="12379" h="5190" extrusionOk="0">
                  <a:moveTo>
                    <a:pt x="6921" y="0"/>
                  </a:moveTo>
                  <a:cubicBezTo>
                    <a:pt x="6801" y="0"/>
                    <a:pt x="6682" y="3"/>
                    <a:pt x="6562" y="8"/>
                  </a:cubicBezTo>
                  <a:cubicBezTo>
                    <a:pt x="5418" y="52"/>
                    <a:pt x="4286" y="314"/>
                    <a:pt x="3237" y="755"/>
                  </a:cubicBezTo>
                  <a:cubicBezTo>
                    <a:pt x="2403" y="1112"/>
                    <a:pt x="1488" y="1592"/>
                    <a:pt x="773" y="2158"/>
                  </a:cubicBezTo>
                  <a:cubicBezTo>
                    <a:pt x="1" y="2767"/>
                    <a:pt x="383" y="3286"/>
                    <a:pt x="1047" y="3835"/>
                  </a:cubicBezTo>
                  <a:cubicBezTo>
                    <a:pt x="2157" y="4762"/>
                    <a:pt x="3622" y="5189"/>
                    <a:pt x="5069" y="5189"/>
                  </a:cubicBezTo>
                  <a:cubicBezTo>
                    <a:pt x="5538" y="5189"/>
                    <a:pt x="6006" y="5144"/>
                    <a:pt x="6459" y="5057"/>
                  </a:cubicBezTo>
                  <a:cubicBezTo>
                    <a:pt x="8708" y="4619"/>
                    <a:pt x="10677" y="3272"/>
                    <a:pt x="12379" y="1737"/>
                  </a:cubicBezTo>
                  <a:cubicBezTo>
                    <a:pt x="10797" y="615"/>
                    <a:pt x="8861" y="0"/>
                    <a:pt x="6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6"/>
            <p:cNvSpPr/>
            <p:nvPr/>
          </p:nvSpPr>
          <p:spPr>
            <a:xfrm>
              <a:off x="2338053" y="4154353"/>
              <a:ext cx="326950" cy="43032"/>
            </a:xfrm>
            <a:custGeom>
              <a:avLst/>
              <a:gdLst/>
              <a:ahLst/>
              <a:cxnLst/>
              <a:rect l="l" t="t" r="r" b="b"/>
              <a:pathLst>
                <a:path w="10242" h="1348" extrusionOk="0">
                  <a:moveTo>
                    <a:pt x="10174" y="0"/>
                  </a:moveTo>
                  <a:cubicBezTo>
                    <a:pt x="10137" y="13"/>
                    <a:pt x="6957" y="1158"/>
                    <a:pt x="3143" y="1158"/>
                  </a:cubicBezTo>
                  <a:cubicBezTo>
                    <a:pt x="2136" y="1158"/>
                    <a:pt x="1084" y="1078"/>
                    <a:pt x="34" y="876"/>
                  </a:cubicBezTo>
                  <a:lnTo>
                    <a:pt x="0" y="1060"/>
                  </a:lnTo>
                  <a:cubicBezTo>
                    <a:pt x="1057" y="1267"/>
                    <a:pt x="2126" y="1348"/>
                    <a:pt x="3144" y="1348"/>
                  </a:cubicBezTo>
                  <a:cubicBezTo>
                    <a:pt x="6994" y="1348"/>
                    <a:pt x="10200" y="193"/>
                    <a:pt x="10241" y="173"/>
                  </a:cubicBezTo>
                  <a:lnTo>
                    <a:pt x="10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6"/>
            <p:cNvSpPr/>
            <p:nvPr/>
          </p:nvSpPr>
          <p:spPr>
            <a:xfrm>
              <a:off x="2407227" y="3471840"/>
              <a:ext cx="287207" cy="273480"/>
            </a:xfrm>
            <a:custGeom>
              <a:avLst/>
              <a:gdLst/>
              <a:ahLst/>
              <a:cxnLst/>
              <a:rect l="l" t="t" r="r" b="b"/>
              <a:pathLst>
                <a:path w="8997" h="8567" extrusionOk="0">
                  <a:moveTo>
                    <a:pt x="1" y="0"/>
                  </a:moveTo>
                  <a:lnTo>
                    <a:pt x="1" y="0"/>
                  </a:lnTo>
                  <a:cubicBezTo>
                    <a:pt x="196" y="2048"/>
                    <a:pt x="1083" y="4029"/>
                    <a:pt x="2484" y="5538"/>
                  </a:cubicBezTo>
                  <a:cubicBezTo>
                    <a:pt x="3265" y="6375"/>
                    <a:pt x="4199" y="7067"/>
                    <a:pt x="5223" y="7574"/>
                  </a:cubicBezTo>
                  <a:cubicBezTo>
                    <a:pt x="6038" y="7979"/>
                    <a:pt x="6998" y="8361"/>
                    <a:pt x="7893" y="8531"/>
                  </a:cubicBezTo>
                  <a:cubicBezTo>
                    <a:pt x="8011" y="8555"/>
                    <a:pt x="8117" y="8566"/>
                    <a:pt x="8212" y="8566"/>
                  </a:cubicBezTo>
                  <a:cubicBezTo>
                    <a:pt x="8888" y="8566"/>
                    <a:pt x="8996" y="7990"/>
                    <a:pt x="8984" y="7234"/>
                  </a:cubicBezTo>
                  <a:cubicBezTo>
                    <a:pt x="8950" y="5315"/>
                    <a:pt x="7857" y="3499"/>
                    <a:pt x="6378" y="2330"/>
                  </a:cubicBezTo>
                  <a:cubicBezTo>
                    <a:pt x="4579" y="907"/>
                    <a:pt x="2274" y="29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6"/>
            <p:cNvSpPr/>
            <p:nvPr/>
          </p:nvSpPr>
          <p:spPr>
            <a:xfrm>
              <a:off x="2442947" y="3511742"/>
              <a:ext cx="237376" cy="232555"/>
            </a:xfrm>
            <a:custGeom>
              <a:avLst/>
              <a:gdLst/>
              <a:ahLst/>
              <a:cxnLst/>
              <a:rect l="l" t="t" r="r" b="b"/>
              <a:pathLst>
                <a:path w="7436" h="7285" extrusionOk="0">
                  <a:moveTo>
                    <a:pt x="93" y="0"/>
                  </a:moveTo>
                  <a:lnTo>
                    <a:pt x="0" y="165"/>
                  </a:lnTo>
                  <a:cubicBezTo>
                    <a:pt x="51" y="187"/>
                    <a:pt x="4732" y="2846"/>
                    <a:pt x="7276" y="7284"/>
                  </a:cubicBezTo>
                  <a:lnTo>
                    <a:pt x="7435" y="7189"/>
                  </a:lnTo>
                  <a:cubicBezTo>
                    <a:pt x="4869" y="2706"/>
                    <a:pt x="137" y="28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6"/>
            <p:cNvSpPr/>
            <p:nvPr/>
          </p:nvSpPr>
          <p:spPr>
            <a:xfrm>
              <a:off x="2337606" y="3672722"/>
              <a:ext cx="207688" cy="363502"/>
            </a:xfrm>
            <a:custGeom>
              <a:avLst/>
              <a:gdLst/>
              <a:ahLst/>
              <a:cxnLst/>
              <a:rect l="l" t="t" r="r" b="b"/>
              <a:pathLst>
                <a:path w="6506" h="11387" extrusionOk="0">
                  <a:moveTo>
                    <a:pt x="804" y="1"/>
                  </a:moveTo>
                  <a:cubicBezTo>
                    <a:pt x="75" y="1929"/>
                    <a:pt x="0" y="4096"/>
                    <a:pt x="594" y="6066"/>
                  </a:cubicBezTo>
                  <a:cubicBezTo>
                    <a:pt x="926" y="7162"/>
                    <a:pt x="1465" y="8195"/>
                    <a:pt x="2165" y="9096"/>
                  </a:cubicBezTo>
                  <a:cubicBezTo>
                    <a:pt x="2720" y="9815"/>
                    <a:pt x="3412" y="10574"/>
                    <a:pt x="4143" y="11127"/>
                  </a:cubicBezTo>
                  <a:cubicBezTo>
                    <a:pt x="4383" y="11308"/>
                    <a:pt x="4588" y="11387"/>
                    <a:pt x="4766" y="11387"/>
                  </a:cubicBezTo>
                  <a:cubicBezTo>
                    <a:pt x="5170" y="11387"/>
                    <a:pt x="5441" y="10982"/>
                    <a:pt x="5694" y="10440"/>
                  </a:cubicBezTo>
                  <a:cubicBezTo>
                    <a:pt x="6506" y="8705"/>
                    <a:pt x="6322" y="6593"/>
                    <a:pt x="5510" y="4894"/>
                  </a:cubicBezTo>
                  <a:cubicBezTo>
                    <a:pt x="4520" y="2830"/>
                    <a:pt x="2720" y="1262"/>
                    <a:pt x="804" y="1"/>
                  </a:cubicBezTo>
                  <a:close/>
                </a:path>
              </a:pathLst>
            </a:custGeom>
            <a:solidFill>
              <a:srgbClr val="31A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6"/>
            <p:cNvSpPr/>
            <p:nvPr/>
          </p:nvSpPr>
          <p:spPr>
            <a:xfrm>
              <a:off x="2375529" y="3725648"/>
              <a:ext cx="114570" cy="309680"/>
            </a:xfrm>
            <a:custGeom>
              <a:avLst/>
              <a:gdLst/>
              <a:ahLst/>
              <a:cxnLst/>
              <a:rect l="l" t="t" r="r" b="b"/>
              <a:pathLst>
                <a:path w="3589" h="9701" extrusionOk="0">
                  <a:moveTo>
                    <a:pt x="154" y="0"/>
                  </a:moveTo>
                  <a:lnTo>
                    <a:pt x="1" y="106"/>
                  </a:lnTo>
                  <a:cubicBezTo>
                    <a:pt x="28" y="148"/>
                    <a:pt x="3069" y="4595"/>
                    <a:pt x="3401" y="9700"/>
                  </a:cubicBezTo>
                  <a:lnTo>
                    <a:pt x="3588" y="9692"/>
                  </a:lnTo>
                  <a:cubicBezTo>
                    <a:pt x="3253" y="4531"/>
                    <a:pt x="185" y="48"/>
                    <a:pt x="154" y="0"/>
                  </a:cubicBez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6"/>
            <p:cNvSpPr/>
            <p:nvPr/>
          </p:nvSpPr>
          <p:spPr>
            <a:xfrm>
              <a:off x="2093662" y="3910409"/>
              <a:ext cx="207720" cy="363502"/>
            </a:xfrm>
            <a:custGeom>
              <a:avLst/>
              <a:gdLst/>
              <a:ahLst/>
              <a:cxnLst/>
              <a:rect l="l" t="t" r="r" b="b"/>
              <a:pathLst>
                <a:path w="6507" h="11387" extrusionOk="0">
                  <a:moveTo>
                    <a:pt x="807" y="1"/>
                  </a:moveTo>
                  <a:cubicBezTo>
                    <a:pt x="76" y="1926"/>
                    <a:pt x="1" y="4096"/>
                    <a:pt x="598" y="6066"/>
                  </a:cubicBezTo>
                  <a:cubicBezTo>
                    <a:pt x="924" y="7162"/>
                    <a:pt x="1463" y="8192"/>
                    <a:pt x="2166" y="9096"/>
                  </a:cubicBezTo>
                  <a:cubicBezTo>
                    <a:pt x="2721" y="9815"/>
                    <a:pt x="3416" y="10574"/>
                    <a:pt x="4144" y="11127"/>
                  </a:cubicBezTo>
                  <a:cubicBezTo>
                    <a:pt x="4384" y="11308"/>
                    <a:pt x="4588" y="11387"/>
                    <a:pt x="4767" y="11387"/>
                  </a:cubicBezTo>
                  <a:cubicBezTo>
                    <a:pt x="5171" y="11387"/>
                    <a:pt x="5441" y="10982"/>
                    <a:pt x="5695" y="10440"/>
                  </a:cubicBezTo>
                  <a:cubicBezTo>
                    <a:pt x="6507" y="8705"/>
                    <a:pt x="6323" y="6593"/>
                    <a:pt x="5511" y="4894"/>
                  </a:cubicBezTo>
                  <a:cubicBezTo>
                    <a:pt x="4520" y="2830"/>
                    <a:pt x="2721" y="1262"/>
                    <a:pt x="807" y="1"/>
                  </a:cubicBezTo>
                  <a:close/>
                </a:path>
              </a:pathLst>
            </a:custGeom>
            <a:solidFill>
              <a:srgbClr val="31A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6"/>
            <p:cNvSpPr/>
            <p:nvPr/>
          </p:nvSpPr>
          <p:spPr>
            <a:xfrm>
              <a:off x="2131521" y="3963335"/>
              <a:ext cx="114570" cy="309584"/>
            </a:xfrm>
            <a:custGeom>
              <a:avLst/>
              <a:gdLst/>
              <a:ahLst/>
              <a:cxnLst/>
              <a:rect l="l" t="t" r="r" b="b"/>
              <a:pathLst>
                <a:path w="3589" h="9698" extrusionOk="0">
                  <a:moveTo>
                    <a:pt x="154" y="0"/>
                  </a:moveTo>
                  <a:lnTo>
                    <a:pt x="1" y="106"/>
                  </a:lnTo>
                  <a:cubicBezTo>
                    <a:pt x="28" y="148"/>
                    <a:pt x="3069" y="4589"/>
                    <a:pt x="3401" y="9697"/>
                  </a:cubicBezTo>
                  <a:lnTo>
                    <a:pt x="3588" y="9692"/>
                  </a:lnTo>
                  <a:cubicBezTo>
                    <a:pt x="3253" y="4531"/>
                    <a:pt x="185" y="45"/>
                    <a:pt x="154" y="0"/>
                  </a:cubicBez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6"/>
            <p:cNvSpPr/>
            <p:nvPr/>
          </p:nvSpPr>
          <p:spPr>
            <a:xfrm>
              <a:off x="2654012" y="3097976"/>
              <a:ext cx="167019" cy="385879"/>
            </a:xfrm>
            <a:custGeom>
              <a:avLst/>
              <a:gdLst/>
              <a:ahLst/>
              <a:cxnLst/>
              <a:rect l="l" t="t" r="r" b="b"/>
              <a:pathLst>
                <a:path w="5232" h="12088" extrusionOk="0">
                  <a:moveTo>
                    <a:pt x="2503" y="1"/>
                  </a:moveTo>
                  <a:cubicBezTo>
                    <a:pt x="1122" y="1527"/>
                    <a:pt x="260" y="3519"/>
                    <a:pt x="95" y="5572"/>
                  </a:cubicBezTo>
                  <a:cubicBezTo>
                    <a:pt x="0" y="6713"/>
                    <a:pt x="123" y="7871"/>
                    <a:pt x="447" y="8964"/>
                  </a:cubicBezTo>
                  <a:cubicBezTo>
                    <a:pt x="698" y="9837"/>
                    <a:pt x="1069" y="10800"/>
                    <a:pt x="1546" y="11578"/>
                  </a:cubicBezTo>
                  <a:cubicBezTo>
                    <a:pt x="1769" y="11941"/>
                    <a:pt x="2000" y="12087"/>
                    <a:pt x="2241" y="12087"/>
                  </a:cubicBezTo>
                  <a:cubicBezTo>
                    <a:pt x="2556" y="12087"/>
                    <a:pt x="2888" y="11839"/>
                    <a:pt x="3242" y="11503"/>
                  </a:cubicBezTo>
                  <a:cubicBezTo>
                    <a:pt x="4631" y="10186"/>
                    <a:pt x="5231" y="8152"/>
                    <a:pt x="5097" y="6272"/>
                  </a:cubicBezTo>
                  <a:cubicBezTo>
                    <a:pt x="4930" y="3990"/>
                    <a:pt x="3822" y="1873"/>
                    <a:pt x="2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6"/>
            <p:cNvSpPr/>
            <p:nvPr/>
          </p:nvSpPr>
          <p:spPr>
            <a:xfrm>
              <a:off x="2713928" y="3153456"/>
              <a:ext cx="55896" cy="328036"/>
            </a:xfrm>
            <a:custGeom>
              <a:avLst/>
              <a:gdLst/>
              <a:ahLst/>
              <a:cxnLst/>
              <a:rect l="l" t="t" r="r" b="b"/>
              <a:pathLst>
                <a:path w="1751" h="10276" extrusionOk="0">
                  <a:moveTo>
                    <a:pt x="517" y="1"/>
                  </a:moveTo>
                  <a:lnTo>
                    <a:pt x="336" y="43"/>
                  </a:lnTo>
                  <a:cubicBezTo>
                    <a:pt x="347" y="96"/>
                    <a:pt x="1555" y="5343"/>
                    <a:pt x="1" y="10220"/>
                  </a:cubicBezTo>
                  <a:lnTo>
                    <a:pt x="179" y="10275"/>
                  </a:lnTo>
                  <a:cubicBezTo>
                    <a:pt x="1750" y="5352"/>
                    <a:pt x="531" y="54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6"/>
            <p:cNvSpPr/>
            <p:nvPr/>
          </p:nvSpPr>
          <p:spPr>
            <a:xfrm>
              <a:off x="895554" y="3442728"/>
              <a:ext cx="801351" cy="563400"/>
            </a:xfrm>
            <a:custGeom>
              <a:avLst/>
              <a:gdLst/>
              <a:ahLst/>
              <a:cxnLst/>
              <a:rect l="l" t="t" r="r" b="b"/>
              <a:pathLst>
                <a:path w="25103" h="17649" extrusionOk="0">
                  <a:moveTo>
                    <a:pt x="5383" y="1"/>
                  </a:moveTo>
                  <a:cubicBezTo>
                    <a:pt x="3163" y="1"/>
                    <a:pt x="1601" y="194"/>
                    <a:pt x="1306" y="251"/>
                  </a:cubicBezTo>
                  <a:cubicBezTo>
                    <a:pt x="254" y="452"/>
                    <a:pt x="0" y="6380"/>
                    <a:pt x="0" y="6380"/>
                  </a:cubicBezTo>
                  <a:lnTo>
                    <a:pt x="25103" y="17648"/>
                  </a:lnTo>
                  <a:lnTo>
                    <a:pt x="25103" y="9251"/>
                  </a:lnTo>
                  <a:cubicBezTo>
                    <a:pt x="21013" y="1259"/>
                    <a:pt x="11053" y="1"/>
                    <a:pt x="5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6"/>
            <p:cNvSpPr/>
            <p:nvPr/>
          </p:nvSpPr>
          <p:spPr>
            <a:xfrm>
              <a:off x="1211226" y="3504528"/>
              <a:ext cx="487712" cy="256944"/>
            </a:xfrm>
            <a:custGeom>
              <a:avLst/>
              <a:gdLst/>
              <a:ahLst/>
              <a:cxnLst/>
              <a:rect l="l" t="t" r="r" b="b"/>
              <a:pathLst>
                <a:path w="15278" h="8049" extrusionOk="0">
                  <a:moveTo>
                    <a:pt x="37" y="0"/>
                  </a:moveTo>
                  <a:lnTo>
                    <a:pt x="1" y="184"/>
                  </a:lnTo>
                  <a:cubicBezTo>
                    <a:pt x="6030" y="1320"/>
                    <a:pt x="11127" y="3964"/>
                    <a:pt x="15147" y="8049"/>
                  </a:cubicBezTo>
                  <a:lnTo>
                    <a:pt x="15278" y="7915"/>
                  </a:lnTo>
                  <a:cubicBezTo>
                    <a:pt x="11233" y="3803"/>
                    <a:pt x="6105" y="1144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6"/>
            <p:cNvSpPr/>
            <p:nvPr/>
          </p:nvSpPr>
          <p:spPr>
            <a:xfrm>
              <a:off x="1537527" y="3676936"/>
              <a:ext cx="156324" cy="111888"/>
            </a:xfrm>
            <a:custGeom>
              <a:avLst/>
              <a:gdLst/>
              <a:ahLst/>
              <a:cxnLst/>
              <a:rect l="l" t="t" r="r" b="b"/>
              <a:pathLst>
                <a:path w="4897" h="3505" extrusionOk="0">
                  <a:moveTo>
                    <a:pt x="101" y="0"/>
                  </a:moveTo>
                  <a:lnTo>
                    <a:pt x="1" y="156"/>
                  </a:lnTo>
                  <a:cubicBezTo>
                    <a:pt x="299" y="349"/>
                    <a:pt x="628" y="547"/>
                    <a:pt x="969" y="756"/>
                  </a:cubicBezTo>
                  <a:cubicBezTo>
                    <a:pt x="2274" y="1548"/>
                    <a:pt x="3756" y="2452"/>
                    <a:pt x="4763" y="3504"/>
                  </a:cubicBezTo>
                  <a:lnTo>
                    <a:pt x="4897" y="3376"/>
                  </a:lnTo>
                  <a:cubicBezTo>
                    <a:pt x="3876" y="2304"/>
                    <a:pt x="2383" y="1398"/>
                    <a:pt x="1066" y="597"/>
                  </a:cubicBezTo>
                  <a:cubicBezTo>
                    <a:pt x="726" y="388"/>
                    <a:pt x="402" y="193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6"/>
            <p:cNvSpPr/>
            <p:nvPr/>
          </p:nvSpPr>
          <p:spPr>
            <a:xfrm>
              <a:off x="901683" y="3542419"/>
              <a:ext cx="506865" cy="54747"/>
            </a:xfrm>
            <a:custGeom>
              <a:avLst/>
              <a:gdLst/>
              <a:ahLst/>
              <a:cxnLst/>
              <a:rect l="l" t="t" r="r" b="b"/>
              <a:pathLst>
                <a:path w="15878" h="1715" extrusionOk="0">
                  <a:moveTo>
                    <a:pt x="6141" y="1"/>
                  </a:moveTo>
                  <a:cubicBezTo>
                    <a:pt x="2547" y="1"/>
                    <a:pt x="46" y="560"/>
                    <a:pt x="1" y="571"/>
                  </a:cubicBezTo>
                  <a:lnTo>
                    <a:pt x="42" y="752"/>
                  </a:lnTo>
                  <a:cubicBezTo>
                    <a:pt x="85" y="741"/>
                    <a:pt x="2570" y="185"/>
                    <a:pt x="6142" y="185"/>
                  </a:cubicBezTo>
                  <a:cubicBezTo>
                    <a:pt x="8922" y="185"/>
                    <a:pt x="12359" y="522"/>
                    <a:pt x="15816" y="1714"/>
                  </a:cubicBezTo>
                  <a:lnTo>
                    <a:pt x="15877" y="1539"/>
                  </a:lnTo>
                  <a:cubicBezTo>
                    <a:pt x="12398" y="340"/>
                    <a:pt x="8938" y="1"/>
                    <a:pt x="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6"/>
            <p:cNvSpPr/>
            <p:nvPr/>
          </p:nvSpPr>
          <p:spPr>
            <a:xfrm>
              <a:off x="1696751" y="3442728"/>
              <a:ext cx="801382" cy="563400"/>
            </a:xfrm>
            <a:custGeom>
              <a:avLst/>
              <a:gdLst/>
              <a:ahLst/>
              <a:cxnLst/>
              <a:rect l="l" t="t" r="r" b="b"/>
              <a:pathLst>
                <a:path w="25104" h="17649" extrusionOk="0">
                  <a:moveTo>
                    <a:pt x="19721" y="1"/>
                  </a:moveTo>
                  <a:cubicBezTo>
                    <a:pt x="14051" y="1"/>
                    <a:pt x="4091" y="1259"/>
                    <a:pt x="1" y="9251"/>
                  </a:cubicBezTo>
                  <a:lnTo>
                    <a:pt x="1" y="17648"/>
                  </a:lnTo>
                  <a:lnTo>
                    <a:pt x="25103" y="6380"/>
                  </a:lnTo>
                  <a:cubicBezTo>
                    <a:pt x="25103" y="6380"/>
                    <a:pt x="24849" y="452"/>
                    <a:pt x="23798" y="251"/>
                  </a:cubicBezTo>
                  <a:cubicBezTo>
                    <a:pt x="23503" y="194"/>
                    <a:pt x="21940" y="1"/>
                    <a:pt x="19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6"/>
            <p:cNvSpPr/>
            <p:nvPr/>
          </p:nvSpPr>
          <p:spPr>
            <a:xfrm>
              <a:off x="1849655" y="3483683"/>
              <a:ext cx="509451" cy="149653"/>
            </a:xfrm>
            <a:custGeom>
              <a:avLst/>
              <a:gdLst/>
              <a:ahLst/>
              <a:cxnLst/>
              <a:rect l="l" t="t" r="r" b="b"/>
              <a:pathLst>
                <a:path w="15959" h="4688" extrusionOk="0">
                  <a:moveTo>
                    <a:pt x="15958" y="0"/>
                  </a:moveTo>
                  <a:cubicBezTo>
                    <a:pt x="11860" y="14"/>
                    <a:pt x="5767" y="812"/>
                    <a:pt x="1" y="4531"/>
                  </a:cubicBezTo>
                  <a:lnTo>
                    <a:pt x="101" y="4687"/>
                  </a:lnTo>
                  <a:cubicBezTo>
                    <a:pt x="5832" y="993"/>
                    <a:pt x="11888" y="201"/>
                    <a:pt x="15958" y="187"/>
                  </a:cubicBezTo>
                  <a:lnTo>
                    <a:pt x="15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6"/>
            <p:cNvSpPr/>
            <p:nvPr/>
          </p:nvSpPr>
          <p:spPr>
            <a:xfrm>
              <a:off x="1751624" y="3713167"/>
              <a:ext cx="14557" cy="13567"/>
            </a:xfrm>
            <a:custGeom>
              <a:avLst/>
              <a:gdLst/>
              <a:ahLst/>
              <a:cxnLst/>
              <a:rect l="l" t="t" r="r" b="b"/>
              <a:pathLst>
                <a:path w="456" h="425" extrusionOk="0">
                  <a:moveTo>
                    <a:pt x="341" y="1"/>
                  </a:moveTo>
                  <a:cubicBezTo>
                    <a:pt x="226" y="93"/>
                    <a:pt x="112" y="187"/>
                    <a:pt x="0" y="279"/>
                  </a:cubicBezTo>
                  <a:lnTo>
                    <a:pt x="120" y="425"/>
                  </a:lnTo>
                  <a:cubicBezTo>
                    <a:pt x="232" y="330"/>
                    <a:pt x="343" y="235"/>
                    <a:pt x="455" y="148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6"/>
            <p:cNvSpPr/>
            <p:nvPr/>
          </p:nvSpPr>
          <p:spPr>
            <a:xfrm>
              <a:off x="1762573" y="3542578"/>
              <a:ext cx="729685" cy="175255"/>
            </a:xfrm>
            <a:custGeom>
              <a:avLst/>
              <a:gdLst/>
              <a:ahLst/>
              <a:cxnLst/>
              <a:rect l="l" t="t" r="r" b="b"/>
              <a:pathLst>
                <a:path w="22858" h="5490" extrusionOk="0">
                  <a:moveTo>
                    <a:pt x="16768" y="0"/>
                  </a:moveTo>
                  <a:cubicBezTo>
                    <a:pt x="12067" y="0"/>
                    <a:pt x="5464" y="953"/>
                    <a:pt x="0" y="5342"/>
                  </a:cubicBezTo>
                  <a:lnTo>
                    <a:pt x="118" y="5490"/>
                  </a:lnTo>
                  <a:cubicBezTo>
                    <a:pt x="5540" y="1133"/>
                    <a:pt x="12099" y="188"/>
                    <a:pt x="16769" y="188"/>
                  </a:cubicBezTo>
                  <a:cubicBezTo>
                    <a:pt x="20305" y="188"/>
                    <a:pt x="22758" y="729"/>
                    <a:pt x="22815" y="741"/>
                  </a:cubicBezTo>
                  <a:lnTo>
                    <a:pt x="22857" y="560"/>
                  </a:lnTo>
                  <a:cubicBezTo>
                    <a:pt x="22800" y="547"/>
                    <a:pt x="20329" y="0"/>
                    <a:pt x="16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6"/>
            <p:cNvSpPr/>
            <p:nvPr/>
          </p:nvSpPr>
          <p:spPr>
            <a:xfrm>
              <a:off x="812718" y="3573925"/>
              <a:ext cx="734856" cy="973572"/>
            </a:xfrm>
            <a:custGeom>
              <a:avLst/>
              <a:gdLst/>
              <a:ahLst/>
              <a:cxnLst/>
              <a:rect l="l" t="t" r="r" b="b"/>
              <a:pathLst>
                <a:path w="23020" h="30498" extrusionOk="0">
                  <a:moveTo>
                    <a:pt x="9626" y="1"/>
                  </a:moveTo>
                  <a:cubicBezTo>
                    <a:pt x="6723" y="1"/>
                    <a:pt x="3611" y="799"/>
                    <a:pt x="575" y="3023"/>
                  </a:cubicBezTo>
                  <a:cubicBezTo>
                    <a:pt x="196" y="3302"/>
                    <a:pt x="1" y="3768"/>
                    <a:pt x="59" y="4231"/>
                  </a:cubicBezTo>
                  <a:cubicBezTo>
                    <a:pt x="483" y="7610"/>
                    <a:pt x="2235" y="21408"/>
                    <a:pt x="2874" y="22259"/>
                  </a:cubicBezTo>
                  <a:cubicBezTo>
                    <a:pt x="3599" y="23230"/>
                    <a:pt x="13249" y="21896"/>
                    <a:pt x="22531" y="30497"/>
                  </a:cubicBezTo>
                  <a:lnTo>
                    <a:pt x="23019" y="5144"/>
                  </a:lnTo>
                  <a:cubicBezTo>
                    <a:pt x="23019" y="5144"/>
                    <a:pt x="16996" y="1"/>
                    <a:pt x="9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6"/>
            <p:cNvSpPr/>
            <p:nvPr/>
          </p:nvSpPr>
          <p:spPr>
            <a:xfrm>
              <a:off x="1846111" y="3573925"/>
              <a:ext cx="734824" cy="973572"/>
            </a:xfrm>
            <a:custGeom>
              <a:avLst/>
              <a:gdLst/>
              <a:ahLst/>
              <a:cxnLst/>
              <a:rect l="l" t="t" r="r" b="b"/>
              <a:pathLst>
                <a:path w="23019" h="30498" extrusionOk="0">
                  <a:moveTo>
                    <a:pt x="13394" y="1"/>
                  </a:moveTo>
                  <a:cubicBezTo>
                    <a:pt x="6024" y="1"/>
                    <a:pt x="0" y="5144"/>
                    <a:pt x="0" y="5144"/>
                  </a:cubicBezTo>
                  <a:lnTo>
                    <a:pt x="489" y="30497"/>
                  </a:lnTo>
                  <a:cubicBezTo>
                    <a:pt x="9770" y="21896"/>
                    <a:pt x="19420" y="23230"/>
                    <a:pt x="20145" y="22259"/>
                  </a:cubicBezTo>
                  <a:cubicBezTo>
                    <a:pt x="20784" y="21408"/>
                    <a:pt x="22539" y="7610"/>
                    <a:pt x="22960" y="4231"/>
                  </a:cubicBezTo>
                  <a:cubicBezTo>
                    <a:pt x="23019" y="3768"/>
                    <a:pt x="22824" y="3302"/>
                    <a:pt x="22444" y="3023"/>
                  </a:cubicBezTo>
                  <a:cubicBezTo>
                    <a:pt x="19409" y="799"/>
                    <a:pt x="16297" y="1"/>
                    <a:pt x="13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6"/>
            <p:cNvSpPr/>
            <p:nvPr/>
          </p:nvSpPr>
          <p:spPr>
            <a:xfrm>
              <a:off x="960099" y="3574021"/>
              <a:ext cx="586480" cy="794743"/>
            </a:xfrm>
            <a:custGeom>
              <a:avLst/>
              <a:gdLst/>
              <a:ahLst/>
              <a:cxnLst/>
              <a:rect l="l" t="t" r="r" b="b"/>
              <a:pathLst>
                <a:path w="18372" h="24896" extrusionOk="0">
                  <a:moveTo>
                    <a:pt x="5015" y="1"/>
                  </a:moveTo>
                  <a:cubicBezTo>
                    <a:pt x="3853" y="1"/>
                    <a:pt x="2659" y="129"/>
                    <a:pt x="1449" y="423"/>
                  </a:cubicBezTo>
                  <a:cubicBezTo>
                    <a:pt x="966" y="538"/>
                    <a:pt x="486" y="683"/>
                    <a:pt x="1" y="856"/>
                  </a:cubicBezTo>
                  <a:lnTo>
                    <a:pt x="4230" y="5665"/>
                  </a:lnTo>
                  <a:lnTo>
                    <a:pt x="6306" y="8022"/>
                  </a:lnTo>
                  <a:lnTo>
                    <a:pt x="11369" y="13772"/>
                  </a:lnTo>
                  <a:lnTo>
                    <a:pt x="8638" y="16467"/>
                  </a:lnTo>
                  <a:lnTo>
                    <a:pt x="6236" y="18838"/>
                  </a:lnTo>
                  <a:lnTo>
                    <a:pt x="2046" y="22976"/>
                  </a:lnTo>
                  <a:cubicBezTo>
                    <a:pt x="2551" y="23051"/>
                    <a:pt x="3095" y="23143"/>
                    <a:pt x="3678" y="23257"/>
                  </a:cubicBezTo>
                  <a:cubicBezTo>
                    <a:pt x="4919" y="23497"/>
                    <a:pt x="6320" y="23846"/>
                    <a:pt x="7823" y="24371"/>
                  </a:cubicBezTo>
                  <a:cubicBezTo>
                    <a:pt x="8275" y="24530"/>
                    <a:pt x="8741" y="24705"/>
                    <a:pt x="9210" y="24895"/>
                  </a:cubicBezTo>
                  <a:lnTo>
                    <a:pt x="9486" y="24624"/>
                  </a:lnTo>
                  <a:lnTo>
                    <a:pt x="11813" y="22328"/>
                  </a:lnTo>
                  <a:lnTo>
                    <a:pt x="15607" y="18585"/>
                  </a:lnTo>
                  <a:lnTo>
                    <a:pt x="18092" y="21408"/>
                  </a:lnTo>
                  <a:lnTo>
                    <a:pt x="18132" y="19371"/>
                  </a:lnTo>
                  <a:lnTo>
                    <a:pt x="18332" y="8790"/>
                  </a:lnTo>
                  <a:lnTo>
                    <a:pt x="18371" y="6856"/>
                  </a:lnTo>
                  <a:lnTo>
                    <a:pt x="18371" y="6856"/>
                  </a:lnTo>
                  <a:lnTo>
                    <a:pt x="16022" y="9175"/>
                  </a:lnTo>
                  <a:lnTo>
                    <a:pt x="12189" y="4828"/>
                  </a:lnTo>
                  <a:lnTo>
                    <a:pt x="9969" y="2306"/>
                  </a:lnTo>
                  <a:lnTo>
                    <a:pt x="8214" y="312"/>
                  </a:lnTo>
                  <a:cubicBezTo>
                    <a:pt x="7544" y="183"/>
                    <a:pt x="6852" y="88"/>
                    <a:pt x="6147" y="41"/>
                  </a:cubicBezTo>
                  <a:cubicBezTo>
                    <a:pt x="5773" y="15"/>
                    <a:pt x="5396" y="1"/>
                    <a:pt x="5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6"/>
            <p:cNvSpPr/>
            <p:nvPr/>
          </p:nvSpPr>
          <p:spPr>
            <a:xfrm>
              <a:off x="1006322" y="3573829"/>
              <a:ext cx="539011" cy="778079"/>
            </a:xfrm>
            <a:custGeom>
              <a:avLst/>
              <a:gdLst/>
              <a:ahLst/>
              <a:cxnLst/>
              <a:rect l="l" t="t" r="r" b="b"/>
              <a:pathLst>
                <a:path w="16885" h="24374" extrusionOk="0">
                  <a:moveTo>
                    <a:pt x="3583" y="0"/>
                  </a:moveTo>
                  <a:cubicBezTo>
                    <a:pt x="2416" y="0"/>
                    <a:pt x="1216" y="128"/>
                    <a:pt x="1" y="424"/>
                  </a:cubicBezTo>
                  <a:lnTo>
                    <a:pt x="4609" y="5660"/>
                  </a:lnTo>
                  <a:lnTo>
                    <a:pt x="6685" y="8017"/>
                  </a:lnTo>
                  <a:lnTo>
                    <a:pt x="11790" y="13820"/>
                  </a:lnTo>
                  <a:lnTo>
                    <a:pt x="9112" y="16465"/>
                  </a:lnTo>
                  <a:lnTo>
                    <a:pt x="6710" y="18836"/>
                  </a:lnTo>
                  <a:lnTo>
                    <a:pt x="2230" y="23261"/>
                  </a:lnTo>
                  <a:cubicBezTo>
                    <a:pt x="3471" y="23501"/>
                    <a:pt x="4872" y="23849"/>
                    <a:pt x="6375" y="24374"/>
                  </a:cubicBezTo>
                  <a:lnTo>
                    <a:pt x="8080" y="22692"/>
                  </a:lnTo>
                  <a:lnTo>
                    <a:pt x="10406" y="20398"/>
                  </a:lnTo>
                  <a:lnTo>
                    <a:pt x="14245" y="16610"/>
                  </a:lnTo>
                  <a:lnTo>
                    <a:pt x="16684" y="19380"/>
                  </a:lnTo>
                  <a:lnTo>
                    <a:pt x="16884" y="8796"/>
                  </a:lnTo>
                  <a:lnTo>
                    <a:pt x="14491" y="11156"/>
                  </a:lnTo>
                  <a:lnTo>
                    <a:pt x="10699" y="6854"/>
                  </a:lnTo>
                  <a:lnTo>
                    <a:pt x="8479" y="4332"/>
                  </a:lnTo>
                  <a:lnTo>
                    <a:pt x="4699" y="39"/>
                  </a:lnTo>
                  <a:cubicBezTo>
                    <a:pt x="4331" y="13"/>
                    <a:pt x="3959" y="0"/>
                    <a:pt x="3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820635" y="3597739"/>
              <a:ext cx="727099" cy="949758"/>
            </a:xfrm>
            <a:custGeom>
              <a:avLst/>
              <a:gdLst/>
              <a:ahLst/>
              <a:cxnLst/>
              <a:rect l="l" t="t" r="r" b="b"/>
              <a:pathLst>
                <a:path w="22777" h="29752" extrusionOk="0">
                  <a:moveTo>
                    <a:pt x="14371" y="1"/>
                  </a:moveTo>
                  <a:lnTo>
                    <a:pt x="14338" y="1563"/>
                  </a:lnTo>
                  <a:lnTo>
                    <a:pt x="14296" y="3594"/>
                  </a:lnTo>
                  <a:lnTo>
                    <a:pt x="14268" y="4908"/>
                  </a:lnTo>
                  <a:lnTo>
                    <a:pt x="10426" y="4919"/>
                  </a:lnTo>
                  <a:lnTo>
                    <a:pt x="8605" y="4925"/>
                  </a:lnTo>
                  <a:lnTo>
                    <a:pt x="1" y="4953"/>
                  </a:lnTo>
                  <a:cubicBezTo>
                    <a:pt x="87" y="5631"/>
                    <a:pt x="193" y="6434"/>
                    <a:pt x="308" y="7313"/>
                  </a:cubicBezTo>
                  <a:cubicBezTo>
                    <a:pt x="640" y="9857"/>
                    <a:pt x="1072" y="13046"/>
                    <a:pt x="1485" y="15763"/>
                  </a:cubicBezTo>
                  <a:cubicBezTo>
                    <a:pt x="1616" y="16609"/>
                    <a:pt x="1742" y="17406"/>
                    <a:pt x="1862" y="18123"/>
                  </a:cubicBezTo>
                  <a:lnTo>
                    <a:pt x="10608" y="18095"/>
                  </a:lnTo>
                  <a:lnTo>
                    <a:pt x="12533" y="18090"/>
                  </a:lnTo>
                  <a:lnTo>
                    <a:pt x="13983" y="18087"/>
                  </a:lnTo>
                  <a:lnTo>
                    <a:pt x="13900" y="21945"/>
                  </a:lnTo>
                  <a:lnTo>
                    <a:pt x="13858" y="23881"/>
                  </a:lnTo>
                  <a:lnTo>
                    <a:pt x="13852" y="24264"/>
                  </a:lnTo>
                  <a:cubicBezTo>
                    <a:pt x="14589" y="24573"/>
                    <a:pt x="15339" y="24928"/>
                    <a:pt x="16104" y="25332"/>
                  </a:cubicBezTo>
                  <a:cubicBezTo>
                    <a:pt x="18112" y="26398"/>
                    <a:pt x="20213" y="27826"/>
                    <a:pt x="22291" y="29751"/>
                  </a:cubicBezTo>
                  <a:lnTo>
                    <a:pt x="22464" y="20662"/>
                  </a:lnTo>
                  <a:lnTo>
                    <a:pt x="22503" y="18626"/>
                  </a:lnTo>
                  <a:lnTo>
                    <a:pt x="22707" y="8044"/>
                  </a:lnTo>
                  <a:lnTo>
                    <a:pt x="22743" y="6111"/>
                  </a:lnTo>
                  <a:lnTo>
                    <a:pt x="22777" y="4395"/>
                  </a:lnTo>
                  <a:cubicBezTo>
                    <a:pt x="22777" y="4395"/>
                    <a:pt x="20322" y="2303"/>
                    <a:pt x="16631" y="785"/>
                  </a:cubicBezTo>
                  <a:cubicBezTo>
                    <a:pt x="15919" y="498"/>
                    <a:pt x="15163" y="224"/>
                    <a:pt x="14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830339" y="3622701"/>
              <a:ext cx="717235" cy="924795"/>
            </a:xfrm>
            <a:custGeom>
              <a:avLst/>
              <a:gdLst/>
              <a:ahLst/>
              <a:cxnLst/>
              <a:rect l="l" t="t" r="r" b="b"/>
              <a:pathLst>
                <a:path w="22468" h="28970" extrusionOk="0">
                  <a:moveTo>
                    <a:pt x="16321" y="0"/>
                  </a:moveTo>
                  <a:lnTo>
                    <a:pt x="16251" y="3295"/>
                  </a:lnTo>
                  <a:lnTo>
                    <a:pt x="16210" y="5326"/>
                  </a:lnTo>
                  <a:lnTo>
                    <a:pt x="16185" y="6472"/>
                  </a:lnTo>
                  <a:lnTo>
                    <a:pt x="12195" y="6486"/>
                  </a:lnTo>
                  <a:lnTo>
                    <a:pt x="10371" y="6495"/>
                  </a:lnTo>
                  <a:lnTo>
                    <a:pt x="1" y="6525"/>
                  </a:lnTo>
                  <a:cubicBezTo>
                    <a:pt x="330" y="9067"/>
                    <a:pt x="763" y="12258"/>
                    <a:pt x="1178" y="14976"/>
                  </a:cubicBezTo>
                  <a:lnTo>
                    <a:pt x="12703" y="14939"/>
                  </a:lnTo>
                  <a:lnTo>
                    <a:pt x="14628" y="14934"/>
                  </a:lnTo>
                  <a:lnTo>
                    <a:pt x="16003" y="14928"/>
                  </a:lnTo>
                  <a:lnTo>
                    <a:pt x="15919" y="18867"/>
                  </a:lnTo>
                  <a:lnTo>
                    <a:pt x="15878" y="20801"/>
                  </a:lnTo>
                  <a:lnTo>
                    <a:pt x="15797" y="24550"/>
                  </a:lnTo>
                  <a:cubicBezTo>
                    <a:pt x="17805" y="25616"/>
                    <a:pt x="19906" y="27044"/>
                    <a:pt x="21984" y="28969"/>
                  </a:cubicBezTo>
                  <a:lnTo>
                    <a:pt x="22157" y="19880"/>
                  </a:lnTo>
                  <a:lnTo>
                    <a:pt x="22197" y="17844"/>
                  </a:lnTo>
                  <a:lnTo>
                    <a:pt x="22397" y="7262"/>
                  </a:lnTo>
                  <a:lnTo>
                    <a:pt x="22436" y="5329"/>
                  </a:lnTo>
                  <a:lnTo>
                    <a:pt x="22467" y="3613"/>
                  </a:lnTo>
                  <a:cubicBezTo>
                    <a:pt x="22467" y="3613"/>
                    <a:pt x="20018" y="1521"/>
                    <a:pt x="16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1847165" y="3573893"/>
              <a:ext cx="586384" cy="794774"/>
            </a:xfrm>
            <a:custGeom>
              <a:avLst/>
              <a:gdLst/>
              <a:ahLst/>
              <a:cxnLst/>
              <a:rect l="l" t="t" r="r" b="b"/>
              <a:pathLst>
                <a:path w="18369" h="24897" extrusionOk="0">
                  <a:moveTo>
                    <a:pt x="13357" y="0"/>
                  </a:moveTo>
                  <a:cubicBezTo>
                    <a:pt x="12976" y="0"/>
                    <a:pt x="12599" y="14"/>
                    <a:pt x="12226" y="39"/>
                  </a:cubicBezTo>
                  <a:cubicBezTo>
                    <a:pt x="11520" y="90"/>
                    <a:pt x="10825" y="184"/>
                    <a:pt x="10156" y="313"/>
                  </a:cubicBezTo>
                  <a:lnTo>
                    <a:pt x="8404" y="2307"/>
                  </a:lnTo>
                  <a:lnTo>
                    <a:pt x="6180" y="4832"/>
                  </a:lnTo>
                  <a:lnTo>
                    <a:pt x="2353" y="9184"/>
                  </a:lnTo>
                  <a:lnTo>
                    <a:pt x="1" y="6866"/>
                  </a:lnTo>
                  <a:lnTo>
                    <a:pt x="37" y="8796"/>
                  </a:lnTo>
                  <a:lnTo>
                    <a:pt x="238" y="19378"/>
                  </a:lnTo>
                  <a:lnTo>
                    <a:pt x="277" y="21409"/>
                  </a:lnTo>
                  <a:lnTo>
                    <a:pt x="2763" y="18586"/>
                  </a:lnTo>
                  <a:lnTo>
                    <a:pt x="6557" y="22330"/>
                  </a:lnTo>
                  <a:lnTo>
                    <a:pt x="8883" y="24626"/>
                  </a:lnTo>
                  <a:lnTo>
                    <a:pt x="9160" y="24896"/>
                  </a:lnTo>
                  <a:cubicBezTo>
                    <a:pt x="9628" y="24701"/>
                    <a:pt x="10094" y="24528"/>
                    <a:pt x="10546" y="24372"/>
                  </a:cubicBezTo>
                  <a:cubicBezTo>
                    <a:pt x="12050" y="23847"/>
                    <a:pt x="13453" y="23501"/>
                    <a:pt x="14692" y="23259"/>
                  </a:cubicBezTo>
                  <a:cubicBezTo>
                    <a:pt x="15272" y="23144"/>
                    <a:pt x="15819" y="23052"/>
                    <a:pt x="16327" y="22977"/>
                  </a:cubicBezTo>
                  <a:lnTo>
                    <a:pt x="12134" y="18840"/>
                  </a:lnTo>
                  <a:lnTo>
                    <a:pt x="9726" y="16468"/>
                  </a:lnTo>
                  <a:lnTo>
                    <a:pt x="6998" y="13773"/>
                  </a:lnTo>
                  <a:lnTo>
                    <a:pt x="12061" y="8024"/>
                  </a:lnTo>
                  <a:lnTo>
                    <a:pt x="14134" y="5666"/>
                  </a:lnTo>
                  <a:lnTo>
                    <a:pt x="18369" y="857"/>
                  </a:lnTo>
                  <a:cubicBezTo>
                    <a:pt x="17883" y="687"/>
                    <a:pt x="17403" y="542"/>
                    <a:pt x="16921" y="424"/>
                  </a:cubicBezTo>
                  <a:cubicBezTo>
                    <a:pt x="15711" y="126"/>
                    <a:pt x="14517" y="0"/>
                    <a:pt x="13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1848346" y="3573893"/>
              <a:ext cx="538979" cy="778111"/>
            </a:xfrm>
            <a:custGeom>
              <a:avLst/>
              <a:gdLst/>
              <a:ahLst/>
              <a:cxnLst/>
              <a:rect l="l" t="t" r="r" b="b"/>
              <a:pathLst>
                <a:path w="16884" h="24375" extrusionOk="0">
                  <a:moveTo>
                    <a:pt x="13319" y="0"/>
                  </a:moveTo>
                  <a:cubicBezTo>
                    <a:pt x="12938" y="0"/>
                    <a:pt x="12560" y="14"/>
                    <a:pt x="12186" y="39"/>
                  </a:cubicBezTo>
                  <a:lnTo>
                    <a:pt x="8406" y="4333"/>
                  </a:lnTo>
                  <a:lnTo>
                    <a:pt x="6185" y="6858"/>
                  </a:lnTo>
                  <a:lnTo>
                    <a:pt x="2399" y="11159"/>
                  </a:lnTo>
                  <a:lnTo>
                    <a:pt x="0" y="8794"/>
                  </a:lnTo>
                  <a:lnTo>
                    <a:pt x="201" y="19373"/>
                  </a:lnTo>
                  <a:lnTo>
                    <a:pt x="2639" y="16605"/>
                  </a:lnTo>
                  <a:lnTo>
                    <a:pt x="6478" y="20394"/>
                  </a:lnTo>
                  <a:lnTo>
                    <a:pt x="8805" y="22690"/>
                  </a:lnTo>
                  <a:lnTo>
                    <a:pt x="10509" y="24375"/>
                  </a:lnTo>
                  <a:cubicBezTo>
                    <a:pt x="12013" y="23850"/>
                    <a:pt x="13416" y="23507"/>
                    <a:pt x="14655" y="23261"/>
                  </a:cubicBezTo>
                  <a:lnTo>
                    <a:pt x="10174" y="18837"/>
                  </a:lnTo>
                  <a:lnTo>
                    <a:pt x="7772" y="16466"/>
                  </a:lnTo>
                  <a:lnTo>
                    <a:pt x="5094" y="13821"/>
                  </a:lnTo>
                  <a:lnTo>
                    <a:pt x="10200" y="8018"/>
                  </a:lnTo>
                  <a:lnTo>
                    <a:pt x="12275" y="5661"/>
                  </a:lnTo>
                  <a:lnTo>
                    <a:pt x="16884" y="424"/>
                  </a:lnTo>
                  <a:cubicBezTo>
                    <a:pt x="15674" y="126"/>
                    <a:pt x="14480" y="0"/>
                    <a:pt x="133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1846111" y="3597324"/>
              <a:ext cx="727099" cy="949822"/>
            </a:xfrm>
            <a:custGeom>
              <a:avLst/>
              <a:gdLst/>
              <a:ahLst/>
              <a:cxnLst/>
              <a:rect l="l" t="t" r="r" b="b"/>
              <a:pathLst>
                <a:path w="22777" h="29754" extrusionOk="0">
                  <a:moveTo>
                    <a:pt x="8400" y="0"/>
                  </a:moveTo>
                  <a:cubicBezTo>
                    <a:pt x="7605" y="229"/>
                    <a:pt x="6852" y="499"/>
                    <a:pt x="6141" y="792"/>
                  </a:cubicBezTo>
                  <a:cubicBezTo>
                    <a:pt x="2450" y="2307"/>
                    <a:pt x="0" y="4399"/>
                    <a:pt x="0" y="4399"/>
                  </a:cubicBezTo>
                  <a:lnTo>
                    <a:pt x="31" y="6121"/>
                  </a:lnTo>
                  <a:lnTo>
                    <a:pt x="64" y="8051"/>
                  </a:lnTo>
                  <a:lnTo>
                    <a:pt x="268" y="18633"/>
                  </a:lnTo>
                  <a:lnTo>
                    <a:pt x="307" y="20664"/>
                  </a:lnTo>
                  <a:lnTo>
                    <a:pt x="480" y="29753"/>
                  </a:lnTo>
                  <a:cubicBezTo>
                    <a:pt x="2559" y="27828"/>
                    <a:pt x="4654" y="26402"/>
                    <a:pt x="6668" y="25334"/>
                  </a:cubicBezTo>
                  <a:cubicBezTo>
                    <a:pt x="7435" y="24929"/>
                    <a:pt x="8183" y="24578"/>
                    <a:pt x="8919" y="24268"/>
                  </a:cubicBezTo>
                  <a:lnTo>
                    <a:pt x="8914" y="23883"/>
                  </a:lnTo>
                  <a:lnTo>
                    <a:pt x="8872" y="21947"/>
                  </a:lnTo>
                  <a:lnTo>
                    <a:pt x="8788" y="18092"/>
                  </a:lnTo>
                  <a:lnTo>
                    <a:pt x="10242" y="18095"/>
                  </a:lnTo>
                  <a:lnTo>
                    <a:pt x="12167" y="18103"/>
                  </a:lnTo>
                  <a:lnTo>
                    <a:pt x="20913" y="18131"/>
                  </a:lnTo>
                  <a:cubicBezTo>
                    <a:pt x="21035" y="17411"/>
                    <a:pt x="21161" y="16613"/>
                    <a:pt x="21289" y="15768"/>
                  </a:cubicBezTo>
                  <a:cubicBezTo>
                    <a:pt x="21705" y="13053"/>
                    <a:pt x="22137" y="9862"/>
                    <a:pt x="22466" y="7320"/>
                  </a:cubicBezTo>
                  <a:cubicBezTo>
                    <a:pt x="22586" y="6442"/>
                    <a:pt x="22687" y="5635"/>
                    <a:pt x="22776" y="4960"/>
                  </a:cubicBezTo>
                  <a:lnTo>
                    <a:pt x="14164" y="4924"/>
                  </a:lnTo>
                  <a:lnTo>
                    <a:pt x="12340" y="4916"/>
                  </a:lnTo>
                  <a:lnTo>
                    <a:pt x="8504" y="4907"/>
                  </a:lnTo>
                  <a:lnTo>
                    <a:pt x="8476" y="3590"/>
                  </a:lnTo>
                  <a:lnTo>
                    <a:pt x="8434" y="1562"/>
                  </a:lnTo>
                  <a:lnTo>
                    <a:pt x="84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1846207" y="3622765"/>
              <a:ext cx="717299" cy="924539"/>
            </a:xfrm>
            <a:custGeom>
              <a:avLst/>
              <a:gdLst/>
              <a:ahLst/>
              <a:cxnLst/>
              <a:rect l="l" t="t" r="r" b="b"/>
              <a:pathLst>
                <a:path w="22470" h="28962" extrusionOk="0">
                  <a:moveTo>
                    <a:pt x="6140" y="1"/>
                  </a:moveTo>
                  <a:cubicBezTo>
                    <a:pt x="2452" y="1519"/>
                    <a:pt x="0" y="3611"/>
                    <a:pt x="0" y="3611"/>
                  </a:cubicBezTo>
                  <a:lnTo>
                    <a:pt x="31" y="5329"/>
                  </a:lnTo>
                  <a:lnTo>
                    <a:pt x="67" y="7263"/>
                  </a:lnTo>
                  <a:lnTo>
                    <a:pt x="268" y="17842"/>
                  </a:lnTo>
                  <a:lnTo>
                    <a:pt x="307" y="19875"/>
                  </a:lnTo>
                  <a:lnTo>
                    <a:pt x="483" y="28962"/>
                  </a:lnTo>
                  <a:cubicBezTo>
                    <a:pt x="2561" y="27037"/>
                    <a:pt x="4656" y="25611"/>
                    <a:pt x="6668" y="24545"/>
                  </a:cubicBezTo>
                  <a:lnTo>
                    <a:pt x="6587" y="20796"/>
                  </a:lnTo>
                  <a:lnTo>
                    <a:pt x="6545" y="18860"/>
                  </a:lnTo>
                  <a:lnTo>
                    <a:pt x="6461" y="14926"/>
                  </a:lnTo>
                  <a:lnTo>
                    <a:pt x="7839" y="14932"/>
                  </a:lnTo>
                  <a:lnTo>
                    <a:pt x="9764" y="14937"/>
                  </a:lnTo>
                  <a:lnTo>
                    <a:pt x="21289" y="14971"/>
                  </a:lnTo>
                  <a:cubicBezTo>
                    <a:pt x="21705" y="12256"/>
                    <a:pt x="22137" y="9065"/>
                    <a:pt x="22469" y="6523"/>
                  </a:cubicBezTo>
                  <a:lnTo>
                    <a:pt x="12091" y="6490"/>
                  </a:lnTo>
                  <a:lnTo>
                    <a:pt x="10267" y="6484"/>
                  </a:lnTo>
                  <a:lnTo>
                    <a:pt x="6277" y="6470"/>
                  </a:lnTo>
                  <a:lnTo>
                    <a:pt x="6252" y="5327"/>
                  </a:lnTo>
                  <a:lnTo>
                    <a:pt x="6210" y="3296"/>
                  </a:lnTo>
                  <a:lnTo>
                    <a:pt x="61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1547518" y="3734203"/>
              <a:ext cx="317054" cy="117922"/>
            </a:xfrm>
            <a:custGeom>
              <a:avLst/>
              <a:gdLst/>
              <a:ahLst/>
              <a:cxnLst/>
              <a:rect l="l" t="t" r="r" b="b"/>
              <a:pathLst>
                <a:path w="9932" h="3694" extrusionOk="0">
                  <a:moveTo>
                    <a:pt x="604" y="0"/>
                  </a:moveTo>
                  <a:cubicBezTo>
                    <a:pt x="401" y="0"/>
                    <a:pt x="0" y="123"/>
                    <a:pt x="0" y="123"/>
                  </a:cubicBezTo>
                  <a:cubicBezTo>
                    <a:pt x="0" y="123"/>
                    <a:pt x="647" y="3694"/>
                    <a:pt x="3412" y="3694"/>
                  </a:cubicBezTo>
                  <a:cubicBezTo>
                    <a:pt x="6177" y="3694"/>
                    <a:pt x="9932" y="1253"/>
                    <a:pt x="9932" y="1253"/>
                  </a:cubicBezTo>
                  <a:lnTo>
                    <a:pt x="9932" y="608"/>
                  </a:lnTo>
                  <a:cubicBezTo>
                    <a:pt x="9932" y="608"/>
                    <a:pt x="9341" y="267"/>
                    <a:pt x="9048" y="267"/>
                  </a:cubicBezTo>
                  <a:cubicBezTo>
                    <a:pt x="9039" y="267"/>
                    <a:pt x="9031" y="267"/>
                    <a:pt x="9022" y="268"/>
                  </a:cubicBezTo>
                  <a:cubicBezTo>
                    <a:pt x="8741" y="284"/>
                    <a:pt x="6785" y="1375"/>
                    <a:pt x="4238" y="1375"/>
                  </a:cubicBezTo>
                  <a:cubicBezTo>
                    <a:pt x="1696" y="1375"/>
                    <a:pt x="829" y="22"/>
                    <a:pt x="647" y="3"/>
                  </a:cubicBezTo>
                  <a:cubicBezTo>
                    <a:pt x="634" y="1"/>
                    <a:pt x="619" y="0"/>
                    <a:pt x="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1532100" y="3738001"/>
              <a:ext cx="332473" cy="891851"/>
            </a:xfrm>
            <a:custGeom>
              <a:avLst/>
              <a:gdLst/>
              <a:ahLst/>
              <a:cxnLst/>
              <a:rect l="l" t="t" r="r" b="b"/>
              <a:pathLst>
                <a:path w="10415" h="27938" extrusionOk="0">
                  <a:moveTo>
                    <a:pt x="483" y="1"/>
                  </a:moveTo>
                  <a:lnTo>
                    <a:pt x="0" y="25354"/>
                  </a:lnTo>
                  <a:cubicBezTo>
                    <a:pt x="0" y="25354"/>
                    <a:pt x="1373" y="27938"/>
                    <a:pt x="4682" y="27938"/>
                  </a:cubicBezTo>
                  <a:cubicBezTo>
                    <a:pt x="7993" y="27938"/>
                    <a:pt x="10415" y="25354"/>
                    <a:pt x="10415" y="25354"/>
                  </a:cubicBezTo>
                  <a:lnTo>
                    <a:pt x="10415" y="486"/>
                  </a:lnTo>
                  <a:cubicBezTo>
                    <a:pt x="10415" y="486"/>
                    <a:pt x="9156" y="2190"/>
                    <a:pt x="5502" y="2190"/>
                  </a:cubicBezTo>
                  <a:cubicBezTo>
                    <a:pt x="5340" y="2190"/>
                    <a:pt x="5174" y="2187"/>
                    <a:pt x="5003" y="2180"/>
                  </a:cubicBezTo>
                  <a:cubicBezTo>
                    <a:pt x="971" y="2021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1593740" y="3869103"/>
              <a:ext cx="218286" cy="119933"/>
            </a:xfrm>
            <a:custGeom>
              <a:avLst/>
              <a:gdLst/>
              <a:ahLst/>
              <a:cxnLst/>
              <a:rect l="l" t="t" r="r" b="b"/>
              <a:pathLst>
                <a:path w="6838" h="3757" extrusionOk="0">
                  <a:moveTo>
                    <a:pt x="338" y="0"/>
                  </a:moveTo>
                  <a:cubicBezTo>
                    <a:pt x="158" y="0"/>
                    <a:pt x="0" y="159"/>
                    <a:pt x="0" y="360"/>
                  </a:cubicBezTo>
                  <a:lnTo>
                    <a:pt x="0" y="2935"/>
                  </a:lnTo>
                  <a:cubicBezTo>
                    <a:pt x="0" y="3094"/>
                    <a:pt x="106" y="3239"/>
                    <a:pt x="254" y="3278"/>
                  </a:cubicBezTo>
                  <a:cubicBezTo>
                    <a:pt x="1435" y="3601"/>
                    <a:pt x="2628" y="3757"/>
                    <a:pt x="3834" y="3757"/>
                  </a:cubicBezTo>
                  <a:cubicBezTo>
                    <a:pt x="4736" y="3757"/>
                    <a:pt x="5644" y="3670"/>
                    <a:pt x="6559" y="3499"/>
                  </a:cubicBezTo>
                  <a:cubicBezTo>
                    <a:pt x="6721" y="3468"/>
                    <a:pt x="6838" y="3317"/>
                    <a:pt x="6838" y="3147"/>
                  </a:cubicBezTo>
                  <a:lnTo>
                    <a:pt x="6838" y="358"/>
                  </a:lnTo>
                  <a:cubicBezTo>
                    <a:pt x="6838" y="158"/>
                    <a:pt x="6679" y="1"/>
                    <a:pt x="6497" y="1"/>
                  </a:cubicBezTo>
                  <a:cubicBezTo>
                    <a:pt x="6471" y="1"/>
                    <a:pt x="6444" y="4"/>
                    <a:pt x="6417" y="12"/>
                  </a:cubicBezTo>
                  <a:cubicBezTo>
                    <a:pt x="5418" y="281"/>
                    <a:pt x="4419" y="415"/>
                    <a:pt x="3420" y="415"/>
                  </a:cubicBezTo>
                  <a:cubicBezTo>
                    <a:pt x="2421" y="415"/>
                    <a:pt x="1421" y="281"/>
                    <a:pt x="421" y="12"/>
                  </a:cubicBezTo>
                  <a:cubicBezTo>
                    <a:pt x="393" y="4"/>
                    <a:pt x="366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1532100" y="3738001"/>
              <a:ext cx="332473" cy="891851"/>
            </a:xfrm>
            <a:custGeom>
              <a:avLst/>
              <a:gdLst/>
              <a:ahLst/>
              <a:cxnLst/>
              <a:rect l="l" t="t" r="r" b="b"/>
              <a:pathLst>
                <a:path w="10415" h="27938" extrusionOk="0">
                  <a:moveTo>
                    <a:pt x="483" y="1"/>
                  </a:moveTo>
                  <a:lnTo>
                    <a:pt x="0" y="25354"/>
                  </a:lnTo>
                  <a:cubicBezTo>
                    <a:pt x="0" y="25354"/>
                    <a:pt x="1373" y="27938"/>
                    <a:pt x="4682" y="27938"/>
                  </a:cubicBezTo>
                  <a:cubicBezTo>
                    <a:pt x="7993" y="27938"/>
                    <a:pt x="10415" y="25354"/>
                    <a:pt x="10415" y="25354"/>
                  </a:cubicBezTo>
                  <a:lnTo>
                    <a:pt x="10415" y="21917"/>
                  </a:lnTo>
                  <a:cubicBezTo>
                    <a:pt x="3482" y="19376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1107034" y="4416045"/>
              <a:ext cx="115464" cy="145215"/>
            </a:xfrm>
            <a:custGeom>
              <a:avLst/>
              <a:gdLst/>
              <a:ahLst/>
              <a:cxnLst/>
              <a:rect l="l" t="t" r="r" b="b"/>
              <a:pathLst>
                <a:path w="3617" h="4549" extrusionOk="0">
                  <a:moveTo>
                    <a:pt x="1830" y="1"/>
                  </a:moveTo>
                  <a:cubicBezTo>
                    <a:pt x="1807" y="1"/>
                    <a:pt x="1785" y="19"/>
                    <a:pt x="1775" y="57"/>
                  </a:cubicBezTo>
                  <a:cubicBezTo>
                    <a:pt x="1482" y="1477"/>
                    <a:pt x="1195" y="1778"/>
                    <a:pt x="1" y="2138"/>
                  </a:cubicBezTo>
                  <a:cubicBezTo>
                    <a:pt x="1267" y="2546"/>
                    <a:pt x="1505" y="2866"/>
                    <a:pt x="1786" y="4549"/>
                  </a:cubicBezTo>
                  <a:cubicBezTo>
                    <a:pt x="2102" y="2875"/>
                    <a:pt x="2344" y="2557"/>
                    <a:pt x="3616" y="2174"/>
                  </a:cubicBezTo>
                  <a:cubicBezTo>
                    <a:pt x="2428" y="1792"/>
                    <a:pt x="2146" y="1485"/>
                    <a:pt x="1884" y="60"/>
                  </a:cubicBezTo>
                  <a:cubicBezTo>
                    <a:pt x="1877" y="21"/>
                    <a:pt x="1853" y="1"/>
                    <a:pt x="1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2740040" y="3757505"/>
              <a:ext cx="59791" cy="51587"/>
            </a:xfrm>
            <a:custGeom>
              <a:avLst/>
              <a:gdLst/>
              <a:ahLst/>
              <a:cxnLst/>
              <a:rect l="l" t="t" r="r" b="b"/>
              <a:pathLst>
                <a:path w="1873" h="1616" extrusionOk="0">
                  <a:moveTo>
                    <a:pt x="946" y="0"/>
                  </a:moveTo>
                  <a:cubicBezTo>
                    <a:pt x="441" y="0"/>
                    <a:pt x="0" y="630"/>
                    <a:pt x="226" y="1150"/>
                  </a:cubicBezTo>
                  <a:cubicBezTo>
                    <a:pt x="344" y="1426"/>
                    <a:pt x="634" y="1615"/>
                    <a:pt x="931" y="1615"/>
                  </a:cubicBezTo>
                  <a:cubicBezTo>
                    <a:pt x="958" y="1615"/>
                    <a:pt x="986" y="1614"/>
                    <a:pt x="1013" y="1611"/>
                  </a:cubicBezTo>
                  <a:cubicBezTo>
                    <a:pt x="1716" y="1530"/>
                    <a:pt x="1872" y="536"/>
                    <a:pt x="1342" y="140"/>
                  </a:cubicBezTo>
                  <a:cubicBezTo>
                    <a:pt x="1213" y="43"/>
                    <a:pt x="1077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513829" y="3695422"/>
              <a:ext cx="56694" cy="49065"/>
            </a:xfrm>
            <a:custGeom>
              <a:avLst/>
              <a:gdLst/>
              <a:ahLst/>
              <a:cxnLst/>
              <a:rect l="l" t="t" r="r" b="b"/>
              <a:pathLst>
                <a:path w="1776" h="1537" extrusionOk="0">
                  <a:moveTo>
                    <a:pt x="899" y="0"/>
                  </a:moveTo>
                  <a:cubicBezTo>
                    <a:pt x="418" y="0"/>
                    <a:pt x="0" y="600"/>
                    <a:pt x="213" y="1092"/>
                  </a:cubicBezTo>
                  <a:cubicBezTo>
                    <a:pt x="329" y="1352"/>
                    <a:pt x="610" y="1536"/>
                    <a:pt x="894" y="1536"/>
                  </a:cubicBezTo>
                  <a:cubicBezTo>
                    <a:pt x="917" y="1536"/>
                    <a:pt x="941" y="1535"/>
                    <a:pt x="964" y="1533"/>
                  </a:cubicBezTo>
                  <a:cubicBezTo>
                    <a:pt x="1636" y="1455"/>
                    <a:pt x="1776" y="509"/>
                    <a:pt x="1273" y="132"/>
                  </a:cubicBezTo>
                  <a:cubicBezTo>
                    <a:pt x="1151" y="40"/>
                    <a:pt x="1023" y="0"/>
                    <a:pt x="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1662244" y="3542706"/>
              <a:ext cx="29911" cy="25889"/>
            </a:xfrm>
            <a:custGeom>
              <a:avLst/>
              <a:gdLst/>
              <a:ahLst/>
              <a:cxnLst/>
              <a:rect l="l" t="t" r="r" b="b"/>
              <a:pathLst>
                <a:path w="937" h="811" extrusionOk="0">
                  <a:moveTo>
                    <a:pt x="477" y="0"/>
                  </a:moveTo>
                  <a:cubicBezTo>
                    <a:pt x="224" y="0"/>
                    <a:pt x="0" y="316"/>
                    <a:pt x="114" y="578"/>
                  </a:cubicBezTo>
                  <a:cubicBezTo>
                    <a:pt x="174" y="715"/>
                    <a:pt x="318" y="810"/>
                    <a:pt x="462" y="810"/>
                  </a:cubicBezTo>
                  <a:cubicBezTo>
                    <a:pt x="477" y="810"/>
                    <a:pt x="492" y="809"/>
                    <a:pt x="507" y="807"/>
                  </a:cubicBezTo>
                  <a:cubicBezTo>
                    <a:pt x="861" y="765"/>
                    <a:pt x="937" y="269"/>
                    <a:pt x="672" y="68"/>
                  </a:cubicBezTo>
                  <a:cubicBezTo>
                    <a:pt x="608" y="21"/>
                    <a:pt x="54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708328" y="4005815"/>
              <a:ext cx="38020" cy="32784"/>
            </a:xfrm>
            <a:custGeom>
              <a:avLst/>
              <a:gdLst/>
              <a:ahLst/>
              <a:cxnLst/>
              <a:rect l="l" t="t" r="r" b="b"/>
              <a:pathLst>
                <a:path w="1191" h="1027" extrusionOk="0">
                  <a:moveTo>
                    <a:pt x="603" y="0"/>
                  </a:moveTo>
                  <a:cubicBezTo>
                    <a:pt x="281" y="0"/>
                    <a:pt x="1" y="401"/>
                    <a:pt x="145" y="731"/>
                  </a:cubicBezTo>
                  <a:cubicBezTo>
                    <a:pt x="221" y="905"/>
                    <a:pt x="403" y="1027"/>
                    <a:pt x="594" y="1027"/>
                  </a:cubicBezTo>
                  <a:cubicBezTo>
                    <a:pt x="612" y="1027"/>
                    <a:pt x="629" y="1026"/>
                    <a:pt x="647" y="1024"/>
                  </a:cubicBezTo>
                  <a:cubicBezTo>
                    <a:pt x="1096" y="971"/>
                    <a:pt x="1191" y="340"/>
                    <a:pt x="856" y="89"/>
                  </a:cubicBezTo>
                  <a:cubicBezTo>
                    <a:pt x="773" y="2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2575102" y="4024975"/>
              <a:ext cx="47756" cy="41244"/>
            </a:xfrm>
            <a:custGeom>
              <a:avLst/>
              <a:gdLst/>
              <a:ahLst/>
              <a:cxnLst/>
              <a:rect l="l" t="t" r="r" b="b"/>
              <a:pathLst>
                <a:path w="1496" h="1292" extrusionOk="0">
                  <a:moveTo>
                    <a:pt x="755" y="1"/>
                  </a:moveTo>
                  <a:cubicBezTo>
                    <a:pt x="351" y="1"/>
                    <a:pt x="0" y="504"/>
                    <a:pt x="182" y="917"/>
                  </a:cubicBezTo>
                  <a:cubicBezTo>
                    <a:pt x="280" y="1139"/>
                    <a:pt x="513" y="1292"/>
                    <a:pt x="753" y="1292"/>
                  </a:cubicBezTo>
                  <a:cubicBezTo>
                    <a:pt x="773" y="1292"/>
                    <a:pt x="793" y="1291"/>
                    <a:pt x="812" y="1288"/>
                  </a:cubicBezTo>
                  <a:cubicBezTo>
                    <a:pt x="1379" y="1221"/>
                    <a:pt x="1496" y="429"/>
                    <a:pt x="1075" y="114"/>
                  </a:cubicBezTo>
                  <a:cubicBezTo>
                    <a:pt x="970" y="35"/>
                    <a:pt x="861" y="1"/>
                    <a:pt x="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2808990" y="4101427"/>
              <a:ext cx="26528" cy="22793"/>
            </a:xfrm>
            <a:custGeom>
              <a:avLst/>
              <a:gdLst/>
              <a:ahLst/>
              <a:cxnLst/>
              <a:rect l="l" t="t" r="r" b="b"/>
              <a:pathLst>
                <a:path w="831" h="714" extrusionOk="0">
                  <a:moveTo>
                    <a:pt x="421" y="1"/>
                  </a:moveTo>
                  <a:cubicBezTo>
                    <a:pt x="196" y="1"/>
                    <a:pt x="1" y="278"/>
                    <a:pt x="103" y="509"/>
                  </a:cubicBezTo>
                  <a:cubicBezTo>
                    <a:pt x="155" y="631"/>
                    <a:pt x="286" y="714"/>
                    <a:pt x="421" y="714"/>
                  </a:cubicBezTo>
                  <a:cubicBezTo>
                    <a:pt x="431" y="714"/>
                    <a:pt x="441" y="713"/>
                    <a:pt x="451" y="712"/>
                  </a:cubicBezTo>
                  <a:cubicBezTo>
                    <a:pt x="764" y="679"/>
                    <a:pt x="831" y="238"/>
                    <a:pt x="597" y="62"/>
                  </a:cubicBezTo>
                  <a:cubicBezTo>
                    <a:pt x="539" y="19"/>
                    <a:pt x="479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98D77-304A-B98B-E600-73CC318392C4}"/>
              </a:ext>
            </a:extLst>
          </p:cNvPr>
          <p:cNvSpPr txBox="1"/>
          <p:nvPr/>
        </p:nvSpPr>
        <p:spPr>
          <a:xfrm>
            <a:off x="897976" y="1603619"/>
            <a:ext cx="429157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randstander" panose="020B0604020202020204" charset="0"/>
              </a:rPr>
              <a:t>Look at the pictures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randstander" panose="020B0604020202020204" charset="0"/>
              </a:rPr>
              <a:t>Guess the names of the countries and their capitals.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randstander" panose="020B0604020202020204" charset="0"/>
              </a:rPr>
              <a:t>10 seconds</a:t>
            </a:r>
          </a:p>
        </p:txBody>
      </p:sp>
    </p:spTree>
    <p:extLst>
      <p:ext uri="{BB962C8B-B14F-4D97-AF65-F5344CB8AC3E}">
        <p14:creationId xmlns:p14="http://schemas.microsoft.com/office/powerpoint/2010/main" val="23298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 idx="6"/>
          </p:nvPr>
        </p:nvSpPr>
        <p:spPr>
          <a:xfrm>
            <a:off x="720000" y="23003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New </a:t>
            </a:r>
            <a:r>
              <a:rPr lang="en" sz="4000" dirty="0">
                <a:solidFill>
                  <a:schemeClr val="lt1"/>
                </a:solidFill>
              </a:rPr>
              <a:t>words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2FFE9-360F-37CA-A8D4-764C5D4CD3FA}"/>
              </a:ext>
            </a:extLst>
          </p:cNvPr>
          <p:cNvSpPr txBox="1"/>
          <p:nvPr/>
        </p:nvSpPr>
        <p:spPr>
          <a:xfrm>
            <a:off x="984142" y="1038389"/>
            <a:ext cx="785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randstander" panose="020B0604020202020204" charset="0"/>
              </a:rPr>
              <a:t>“Kate is a native British.”</a:t>
            </a:r>
          </a:p>
        </p:txBody>
      </p:sp>
      <p:pic>
        <p:nvPicPr>
          <p:cNvPr id="6148" name="Picture 4" descr="Premium Vector | Girl student holds a book and an english flag.she is a native  speaker or learns english.">
            <a:extLst>
              <a:ext uri="{FF2B5EF4-FFF2-40B4-BE49-F238E27FC236}">
                <a16:creationId xmlns:a16="http://schemas.microsoft.com/office/drawing/2014/main" id="{7549E13F-8D1F-FC04-9F53-D978BE6E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50" b="90000" l="9990" r="94314">
                        <a14:foregroundMark x1="40266" y1="9350" x2="40266" y2="9350"/>
                        <a14:foregroundMark x1="39498" y1="6650" x2="39498" y2="6650"/>
                        <a14:foregroundMark x1="40881" y1="6650" x2="40881" y2="6650"/>
                        <a14:foregroundMark x1="33811" y1="31350" x2="33811" y2="31350"/>
                        <a14:foregroundMark x1="34580" y1="29100" x2="34580" y2="29100"/>
                        <a14:foregroundMark x1="80123" y1="23050" x2="80123" y2="23050"/>
                        <a14:foregroundMark x1="82275" y1="17000" x2="82275" y2="17000"/>
                        <a14:foregroundMark x1="93238" y1="22750" x2="93238" y2="22750"/>
                        <a14:foregroundMark x1="94314" y1="19450" x2="94314" y2="19450"/>
                        <a14:foregroundMark x1="42725" y1="84500" x2="42725" y2="84500"/>
                        <a14:foregroundMark x1="48156" y1="82550" x2="48156" y2="82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21" y="1354241"/>
            <a:ext cx="3185670" cy="32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4D39C1-B97A-88F0-DEA3-078A8650B3A6}"/>
              </a:ext>
            </a:extLst>
          </p:cNvPr>
          <p:cNvSpPr txBox="1"/>
          <p:nvPr/>
        </p:nvSpPr>
        <p:spPr>
          <a:xfrm>
            <a:off x="2795340" y="1041759"/>
            <a:ext cx="148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Grandstander" panose="020B0604020202020204" charset="0"/>
              </a:rPr>
              <a:t>native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264BD-29DA-ADE6-1B0E-B99D034CA13E}"/>
              </a:ext>
            </a:extLst>
          </p:cNvPr>
          <p:cNvSpPr/>
          <p:nvPr/>
        </p:nvSpPr>
        <p:spPr>
          <a:xfrm>
            <a:off x="2015093" y="2571750"/>
            <a:ext cx="1980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neɪtɪv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pic>
        <p:nvPicPr>
          <p:cNvPr id="18" name="native">
            <a:hlinkClick r:id="" action="ppaction://media"/>
            <a:extLst>
              <a:ext uri="{FF2B5EF4-FFF2-40B4-BE49-F238E27FC236}">
                <a16:creationId xmlns:a16="http://schemas.microsoft.com/office/drawing/2014/main" id="{6D854666-72BF-379F-35CF-CAFEC70C1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0269" y="2686265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D9EAEA-DC5D-D2FF-28B7-5D0F90756A4B}"/>
              </a:ext>
            </a:extLst>
          </p:cNvPr>
          <p:cNvSpPr txBox="1"/>
          <p:nvPr/>
        </p:nvSpPr>
        <p:spPr>
          <a:xfrm>
            <a:off x="1449092" y="1804191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randstander" panose="020B0604020202020204" charset="0"/>
              </a:rPr>
              <a:t>native (adj)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37DE7-0AB4-658E-0EB6-BF4669316FA2}"/>
              </a:ext>
            </a:extLst>
          </p:cNvPr>
          <p:cNvSpPr/>
          <p:nvPr/>
        </p:nvSpPr>
        <p:spPr>
          <a:xfrm>
            <a:off x="907103" y="3339309"/>
            <a:ext cx="4495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quán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 idx="6"/>
          </p:nvPr>
        </p:nvSpPr>
        <p:spPr>
          <a:xfrm>
            <a:off x="720000" y="23003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New </a:t>
            </a:r>
            <a:r>
              <a:rPr lang="en" sz="4000" dirty="0">
                <a:solidFill>
                  <a:schemeClr val="lt1"/>
                </a:solidFill>
              </a:rPr>
              <a:t>words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2FFE9-360F-37CA-A8D4-764C5D4CD3FA}"/>
              </a:ext>
            </a:extLst>
          </p:cNvPr>
          <p:cNvSpPr txBox="1"/>
          <p:nvPr/>
        </p:nvSpPr>
        <p:spPr>
          <a:xfrm>
            <a:off x="1053885" y="1092631"/>
            <a:ext cx="464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randstander" panose="020B0604020202020204" charset="0"/>
              </a:rPr>
              <a:t>= wonderful, beautiful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264BD-29DA-ADE6-1B0E-B99D034CA13E}"/>
              </a:ext>
            </a:extLst>
          </p:cNvPr>
          <p:cNvSpPr/>
          <p:nvPr/>
        </p:nvSpPr>
        <p:spPr>
          <a:xfrm>
            <a:off x="1809106" y="2571750"/>
            <a:ext cx="2392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əˈmeɪzɪŋ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9EAEA-DC5D-D2FF-28B7-5D0F90756A4B}"/>
              </a:ext>
            </a:extLst>
          </p:cNvPr>
          <p:cNvSpPr txBox="1"/>
          <p:nvPr/>
        </p:nvSpPr>
        <p:spPr>
          <a:xfrm>
            <a:off x="960895" y="1794958"/>
            <a:ext cx="455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randstander" panose="020B0604020202020204" charset="0"/>
              </a:rPr>
              <a:t>amazing (adj)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37DE7-0AB4-658E-0EB6-BF4669316FA2}"/>
              </a:ext>
            </a:extLst>
          </p:cNvPr>
          <p:cNvSpPr/>
          <p:nvPr/>
        </p:nvSpPr>
        <p:spPr>
          <a:xfrm>
            <a:off x="1972521" y="3335633"/>
            <a:ext cx="1931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tuyệt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vời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Awesome clip art awesome image - Clipartix">
            <a:extLst>
              <a:ext uri="{FF2B5EF4-FFF2-40B4-BE49-F238E27FC236}">
                <a16:creationId xmlns:a16="http://schemas.microsoft.com/office/drawing/2014/main" id="{4A873AAD-F04A-E077-3904-0C7B258E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" b="96239" l="3657" r="97328">
                        <a14:foregroundMark x1="12096" y1="64103" x2="12096" y2="64103"/>
                        <a14:foregroundMark x1="12658" y1="55897" x2="12658" y2="55897"/>
                        <a14:foregroundMark x1="10830" y1="54017" x2="10830" y2="54017"/>
                        <a14:foregroundMark x1="7595" y1="67863" x2="11392" y2="85983"/>
                        <a14:foregroundMark x1="11392" y1="85983" x2="12377" y2="87863"/>
                        <a14:foregroundMark x1="3657" y1="75897" x2="3657" y2="75897"/>
                        <a14:foregroundMark x1="93390" y1="58632" x2="88608" y2="84786"/>
                        <a14:foregroundMark x1="88608" y1="84786" x2="86920" y2="87521"/>
                        <a14:foregroundMark x1="98031" y1="83248" x2="88608" y2="91453"/>
                        <a14:foregroundMark x1="88608" y1="91453" x2="88326" y2="90940"/>
                        <a14:foregroundMark x1="97468" y1="84103" x2="97468" y2="84103"/>
                        <a14:foregroundMark x1="85935" y1="96581" x2="85935" y2="96581"/>
                        <a14:foregroundMark x1="55977" y1="5641" x2="55977" y2="5641"/>
                        <a14:foregroundMark x1="54290" y1="684" x2="54290" y2="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06" y="1677406"/>
            <a:ext cx="2740994" cy="22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azing">
            <a:hlinkClick r:id="" action="ppaction://media"/>
            <a:extLst>
              <a:ext uri="{FF2B5EF4-FFF2-40B4-BE49-F238E27FC236}">
                <a16:creationId xmlns:a16="http://schemas.microsoft.com/office/drawing/2014/main" id="{6FCA2B03-5ABB-BCCA-0E7B-FE991C56B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0452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 idx="6"/>
          </p:nvPr>
        </p:nvSpPr>
        <p:spPr>
          <a:xfrm>
            <a:off x="720000" y="23003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New </a:t>
            </a:r>
            <a:r>
              <a:rPr lang="en" sz="4000" dirty="0">
                <a:solidFill>
                  <a:schemeClr val="lt1"/>
                </a:solidFill>
              </a:rPr>
              <a:t>words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2FFE9-360F-37CA-A8D4-764C5D4CD3FA}"/>
              </a:ext>
            </a:extLst>
          </p:cNvPr>
          <p:cNvSpPr txBox="1"/>
          <p:nvPr/>
        </p:nvSpPr>
        <p:spPr>
          <a:xfrm>
            <a:off x="844659" y="1102589"/>
            <a:ext cx="464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randstander" panose="020B0604020202020204" charset="0"/>
              </a:rPr>
              <a:t>= rare, not many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264BD-29DA-ADE6-1B0E-B99D034CA13E}"/>
              </a:ext>
            </a:extLst>
          </p:cNvPr>
          <p:cNvSpPr/>
          <p:nvPr/>
        </p:nvSpPr>
        <p:spPr>
          <a:xfrm>
            <a:off x="1671310" y="2640846"/>
            <a:ext cx="1898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juˈniːk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9EAEA-DC5D-D2FF-28B7-5D0F90756A4B}"/>
              </a:ext>
            </a:extLst>
          </p:cNvPr>
          <p:cNvSpPr txBox="1"/>
          <p:nvPr/>
        </p:nvSpPr>
        <p:spPr>
          <a:xfrm>
            <a:off x="844659" y="1807867"/>
            <a:ext cx="384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randstander" panose="020B0604020202020204" charset="0"/>
              </a:rPr>
              <a:t>unique (adj)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37DE7-0AB4-658E-0EB6-BF4669316FA2}"/>
              </a:ext>
            </a:extLst>
          </p:cNvPr>
          <p:cNvSpPr/>
          <p:nvPr/>
        </p:nvSpPr>
        <p:spPr>
          <a:xfrm>
            <a:off x="1679695" y="3394580"/>
            <a:ext cx="1879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unique">
            <a:hlinkClick r:id="" action="ppaction://media"/>
            <a:extLst>
              <a:ext uri="{FF2B5EF4-FFF2-40B4-BE49-F238E27FC236}">
                <a16:creationId xmlns:a16="http://schemas.microsoft.com/office/drawing/2014/main" id="{D8EED17D-B68A-E89D-5B91-3173D4A7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264" y="2900105"/>
            <a:ext cx="406400" cy="406400"/>
          </a:xfrm>
          <a:prstGeom prst="rect">
            <a:avLst/>
          </a:prstGeom>
        </p:spPr>
      </p:pic>
      <p:pic>
        <p:nvPicPr>
          <p:cNvPr id="8194" name="Picture 2" descr="Unique Stock Illustrations – 770,002 Unique Stock Illustrations, Vectors &amp;  Clipart - Dreamstime">
            <a:extLst>
              <a:ext uri="{FF2B5EF4-FFF2-40B4-BE49-F238E27FC236}">
                <a16:creationId xmlns:a16="http://schemas.microsoft.com/office/drawing/2014/main" id="{C8B0E2C2-8435-E4BD-C22F-FD60386D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97" y="1105540"/>
            <a:ext cx="3217924" cy="29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44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 idx="6"/>
          </p:nvPr>
        </p:nvSpPr>
        <p:spPr>
          <a:xfrm>
            <a:off x="720000" y="23003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New </a:t>
            </a:r>
            <a:r>
              <a:rPr lang="en" sz="4000" dirty="0">
                <a:solidFill>
                  <a:schemeClr val="lt1"/>
                </a:solidFill>
              </a:rPr>
              <a:t>words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2FFE9-360F-37CA-A8D4-764C5D4CD3FA}"/>
              </a:ext>
            </a:extLst>
          </p:cNvPr>
          <p:cNvSpPr txBox="1"/>
          <p:nvPr/>
        </p:nvSpPr>
        <p:spPr>
          <a:xfrm>
            <a:off x="5947869" y="2499396"/>
            <a:ext cx="303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randstander" panose="020B0604020202020204" charset="0"/>
              </a:rPr>
              <a:t>= belonging to a place</a:t>
            </a:r>
          </a:p>
          <a:p>
            <a:endParaRPr lang="en-US" sz="3200" dirty="0">
              <a:latin typeface="Grandstander" panose="020B060402020202020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264BD-29DA-ADE6-1B0E-B99D034CA13E}"/>
              </a:ext>
            </a:extLst>
          </p:cNvPr>
          <p:cNvSpPr/>
          <p:nvPr/>
        </p:nvSpPr>
        <p:spPr>
          <a:xfrm>
            <a:off x="2269654" y="2637895"/>
            <a:ext cx="177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ləʊkl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9EAEA-DC5D-D2FF-28B7-5D0F90756A4B}"/>
              </a:ext>
            </a:extLst>
          </p:cNvPr>
          <p:cNvSpPr txBox="1"/>
          <p:nvPr/>
        </p:nvSpPr>
        <p:spPr>
          <a:xfrm>
            <a:off x="1314330" y="1812114"/>
            <a:ext cx="367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randstander" panose="020B0604020202020204" charset="0"/>
              </a:rPr>
              <a:t>local (adj)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37DE7-0AB4-658E-0EB6-BF4669316FA2}"/>
              </a:ext>
            </a:extLst>
          </p:cNvPr>
          <p:cNvSpPr/>
          <p:nvPr/>
        </p:nvSpPr>
        <p:spPr>
          <a:xfrm>
            <a:off x="1050143" y="3391629"/>
            <a:ext cx="4206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local">
            <a:hlinkClick r:id="" action="ppaction://media"/>
            <a:extLst>
              <a:ext uri="{FF2B5EF4-FFF2-40B4-BE49-F238E27FC236}">
                <a16:creationId xmlns:a16="http://schemas.microsoft.com/office/drawing/2014/main" id="{48AF16A1-0F62-0ACC-71CB-0FE0E1BF5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728" y="2612169"/>
            <a:ext cx="406400" cy="406400"/>
          </a:xfrm>
          <a:prstGeom prst="rect">
            <a:avLst/>
          </a:prstGeom>
        </p:spPr>
      </p:pic>
      <p:pic>
        <p:nvPicPr>
          <p:cNvPr id="9218" name="Picture 2" descr="Back To All Facebook Local Logo Png - Clip Art Library">
            <a:extLst>
              <a:ext uri="{FF2B5EF4-FFF2-40B4-BE49-F238E27FC236}">
                <a16:creationId xmlns:a16="http://schemas.microsoft.com/office/drawing/2014/main" id="{E3F9B68C-05E8-9092-2308-FE1AEB24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8" b="96970" l="1571" r="97906">
                        <a14:foregroundMark x1="57068" y1="9848" x2="57068" y2="9848"/>
                        <a14:foregroundMark x1="30890" y1="15530" x2="30890" y2="15530"/>
                        <a14:foregroundMark x1="15707" y1="26894" x2="49215" y2="78788"/>
                        <a14:foregroundMark x1="83246" y1="28030" x2="60209" y2="12500"/>
                        <a14:foregroundMark x1="46597" y1="7197" x2="22513" y2="20076"/>
                        <a14:foregroundMark x1="22513" y1="20076" x2="13089" y2="29545"/>
                        <a14:foregroundMark x1="47644" y1="1136" x2="47644" y2="1136"/>
                        <a14:foregroundMark x1="92670" y1="29545" x2="92670" y2="29545"/>
                        <a14:foregroundMark x1="97906" y1="34848" x2="97906" y2="34848"/>
                        <a14:foregroundMark x1="48168" y1="93561" x2="48168" y2="93561"/>
                        <a14:foregroundMark x1="49215" y1="97727" x2="49215" y2="97727"/>
                        <a14:foregroundMark x1="6806" y1="29545" x2="6806" y2="29545"/>
                        <a14:foregroundMark x1="1571" y1="35606" x2="1571" y2="3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03" y="1321332"/>
            <a:ext cx="788637" cy="10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 idx="6"/>
          </p:nvPr>
        </p:nvSpPr>
        <p:spPr>
          <a:xfrm>
            <a:off x="720000" y="23003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New </a:t>
            </a:r>
            <a:r>
              <a:rPr lang="en" sz="4000" dirty="0">
                <a:solidFill>
                  <a:schemeClr val="lt1"/>
                </a:solidFill>
              </a:rPr>
              <a:t>words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264BD-29DA-ADE6-1B0E-B99D034CA13E}"/>
              </a:ext>
            </a:extLst>
          </p:cNvPr>
          <p:cNvSpPr/>
          <p:nvPr/>
        </p:nvSpPr>
        <p:spPr>
          <a:xfrm>
            <a:off x="1776994" y="2679281"/>
            <a:ext cx="2202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eɪnʃənt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9EAEA-DC5D-D2FF-28B7-5D0F90756A4B}"/>
              </a:ext>
            </a:extLst>
          </p:cNvPr>
          <p:cNvSpPr txBox="1"/>
          <p:nvPr/>
        </p:nvSpPr>
        <p:spPr>
          <a:xfrm>
            <a:off x="1039311" y="1068235"/>
            <a:ext cx="3678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Grandstander" panose="020B0604020202020204" charset="0"/>
              </a:rPr>
              <a:t>ancient (adj)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37DE7-0AB4-658E-0EB6-BF4669316FA2}"/>
              </a:ext>
            </a:extLst>
          </p:cNvPr>
          <p:cNvSpPr/>
          <p:nvPr/>
        </p:nvSpPr>
        <p:spPr>
          <a:xfrm>
            <a:off x="2042085" y="3391629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xưa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Picture 4" descr="Egypt Clip Art Ancient Egypt Clipart Travel Clipart Egyptian - Etsy Ireland">
            <a:extLst>
              <a:ext uri="{FF2B5EF4-FFF2-40B4-BE49-F238E27FC236}">
                <a16:creationId xmlns:a16="http://schemas.microsoft.com/office/drawing/2014/main" id="{31F092BF-E5CD-F22F-2F61-392747FCD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8"/>
          <a:stretch/>
        </p:blipFill>
        <p:spPr bwMode="auto">
          <a:xfrm>
            <a:off x="4739442" y="1037239"/>
            <a:ext cx="4179833" cy="35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cient">
            <a:hlinkClick r:id="" action="ppaction://media"/>
            <a:extLst>
              <a:ext uri="{FF2B5EF4-FFF2-40B4-BE49-F238E27FC236}">
                <a16:creationId xmlns:a16="http://schemas.microsoft.com/office/drawing/2014/main" id="{1A38FF7D-4EF8-54A1-5495-B9C17E20E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6978" y="2679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86;p37">
            <a:extLst>
              <a:ext uri="{FF2B5EF4-FFF2-40B4-BE49-F238E27FC236}">
                <a16:creationId xmlns:a16="http://schemas.microsoft.com/office/drawing/2014/main" id="{DB28AAD5-CCDF-499A-4D83-2A6670EC0FE4}"/>
              </a:ext>
            </a:extLst>
          </p:cNvPr>
          <p:cNvSpPr txBox="1">
            <a:spLocks/>
          </p:cNvSpPr>
          <p:nvPr/>
        </p:nvSpPr>
        <p:spPr>
          <a:xfrm>
            <a:off x="720000" y="230034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randstander"/>
              <a:buNone/>
              <a:defRPr sz="3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algn="ctr"/>
            <a:r>
              <a:rPr lang="en-US" sz="4000"/>
              <a:t>New </a:t>
            </a:r>
            <a:r>
              <a:rPr lang="en-US" sz="4000">
                <a:solidFill>
                  <a:schemeClr val="lt1"/>
                </a:solidFill>
              </a:rPr>
              <a:t>words</a:t>
            </a:r>
            <a:endParaRPr lang="en-US" sz="4000" dirty="0">
              <a:solidFill>
                <a:schemeClr val="lt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224C877-9FEC-626A-573F-3894859C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478313"/>
              </p:ext>
            </p:extLst>
          </p:nvPr>
        </p:nvGraphicFramePr>
        <p:xfrm>
          <a:off x="498007" y="1050651"/>
          <a:ext cx="8217115" cy="33756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4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3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Grandstander" panose="020B0604020202020204" charset="0"/>
                        </a:rPr>
                        <a:t>New words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Grandstander" panose="020B0604020202020204" charset="0"/>
                        </a:rPr>
                        <a:t>Pronunciation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Grandstander" panose="020B0604020202020204" charset="0"/>
                        </a:rPr>
                        <a:t>Meaning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9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Grandstander" panose="020B0604020202020204" charset="0"/>
                          <a:ea typeface="Times New Roman" panose="02020603050405020304" pitchFamily="18" charset="0"/>
                        </a:rPr>
                        <a:t>native (adj)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Grandstande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neɪtɪv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nguyên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quán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9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Grandstander" panose="020B0604020202020204" charset="0"/>
                          <a:ea typeface="Times New Roman" panose="02020603050405020304" pitchFamily="18" charset="0"/>
                        </a:rPr>
                        <a:t>amazing (adj)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Grandstande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əˈmeɪzɪŋ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tuyệt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vời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59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Grandstander" panose="020B0604020202020204" charset="0"/>
                          <a:ea typeface="Times New Roman" panose="02020603050405020304" pitchFamily="18" charset="0"/>
                        </a:rPr>
                        <a:t>unique (adj)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Grandstande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juˈniːk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độc nhất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259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Grandstander" panose="020B0604020202020204" charset="0"/>
                          <a:ea typeface="Times New Roman" panose="02020603050405020304" pitchFamily="18" charset="0"/>
                        </a:rPr>
                        <a:t>local (adj)  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Grandstande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ləʊkl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thuộc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phương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425258"/>
                  </a:ext>
                </a:extLst>
              </a:tr>
              <a:tr h="588259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Grandstander" panose="020B0604020202020204" charset="0"/>
                          <a:ea typeface="Times New Roman" panose="02020603050405020304" pitchFamily="18" charset="0"/>
                        </a:rPr>
                        <a:t>ancient (adj) 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Grandstande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eɪnʃənt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cổ</a:t>
                      </a:r>
                      <a:r>
                        <a:rPr lang="en-US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xưa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92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865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F203914-A556-A96C-BA63-D7355ACA4AD4}"/>
              </a:ext>
            </a:extLst>
          </p:cNvPr>
          <p:cNvSpPr txBox="1"/>
          <p:nvPr/>
        </p:nvSpPr>
        <p:spPr>
          <a:xfrm>
            <a:off x="298087" y="1535688"/>
            <a:ext cx="8708348" cy="328551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1.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From the top of the mountain, we had a(n) </a:t>
            </a:r>
            <a:r>
              <a:rPr lang="en-US" sz="2000" b="0" i="0" dirty="0">
                <a:solidFill>
                  <a:srgbClr val="949599"/>
                </a:solidFill>
                <a:effectLst/>
                <a:latin typeface="Grandstander" panose="020B0604020202020204" charset="0"/>
              </a:rPr>
              <a:t>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view of the valley below.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0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2.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Scotland is famous for its long history and </a:t>
            </a:r>
            <a:r>
              <a:rPr lang="en-US" sz="2000" b="0" i="0" dirty="0">
                <a:solidFill>
                  <a:srgbClr val="949599"/>
                </a:solidFill>
                <a:effectLst/>
                <a:latin typeface="Grandstander" panose="020B0604020202020204" charset="0"/>
              </a:rPr>
              <a:t>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castles.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0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3.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The long fences around the sheep farms in Australia are </a:t>
            </a:r>
            <a:r>
              <a:rPr lang="en-US" sz="2000" b="0" i="0" dirty="0">
                <a:solidFill>
                  <a:srgbClr val="949599"/>
                </a:solidFill>
                <a:effectLst/>
                <a:latin typeface="Grandstander" panose="020B0604020202020204" charset="0"/>
              </a:rPr>
              <a:t>_______.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 You can’t find them anywhere else in the world.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0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4.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When you visit a new place, talk to the </a:t>
            </a:r>
            <a:r>
              <a:rPr lang="en-US" sz="2000" b="0" i="0" dirty="0">
                <a:solidFill>
                  <a:srgbClr val="949599"/>
                </a:solidFill>
                <a:effectLst/>
                <a:latin typeface="Grandstander" panose="020B0604020202020204" charset="0"/>
              </a:rPr>
              <a:t>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people.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0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5.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Kangaroos are </a:t>
            </a:r>
            <a:r>
              <a:rPr lang="en-US" sz="2000" b="0" i="0" dirty="0">
                <a:solidFill>
                  <a:srgbClr val="949599"/>
                </a:solidFill>
                <a:effectLst/>
                <a:latin typeface="Grandstander" panose="020B0604020202020204" charset="0"/>
              </a:rPr>
              <a:t>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to Australia. It is their home</a:t>
            </a:r>
            <a:r>
              <a:rPr lang="en-US" sz="2000" dirty="0">
                <a:latin typeface="Grandstander" panose="020B0604020202020204" charset="0"/>
              </a:rPr>
              <a:t>.</a:t>
            </a:r>
          </a:p>
        </p:txBody>
      </p:sp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2. (P.126) </a:t>
            </a:r>
            <a:r>
              <a:rPr lang="en-US" sz="2400" dirty="0">
                <a:solidFill>
                  <a:schemeClr val="tx1"/>
                </a:solidFill>
              </a:rPr>
              <a:t>Use the words in the box to complete the sentences.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29390-2DA3-1FE0-03D1-F7B63A11BEE8}"/>
              </a:ext>
            </a:extLst>
          </p:cNvPr>
          <p:cNvSpPr/>
          <p:nvPr/>
        </p:nvSpPr>
        <p:spPr>
          <a:xfrm>
            <a:off x="1229987" y="979137"/>
            <a:ext cx="6562641" cy="57453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94D0C-ABF0-517C-DDB1-0D1537DF6338}"/>
              </a:ext>
            </a:extLst>
          </p:cNvPr>
          <p:cNvSpPr txBox="1"/>
          <p:nvPr/>
        </p:nvSpPr>
        <p:spPr>
          <a:xfrm>
            <a:off x="1367552" y="1066349"/>
            <a:ext cx="109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native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1ABB4-B460-D9F8-DA98-1502C88BE6C2}"/>
              </a:ext>
            </a:extLst>
          </p:cNvPr>
          <p:cNvSpPr txBox="1"/>
          <p:nvPr/>
        </p:nvSpPr>
        <p:spPr>
          <a:xfrm>
            <a:off x="2528759" y="1066349"/>
            <a:ext cx="1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amazing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20D8A-F2BA-EAEE-2530-BD66A4D8FDAD}"/>
              </a:ext>
            </a:extLst>
          </p:cNvPr>
          <p:cNvSpPr txBox="1"/>
          <p:nvPr/>
        </p:nvSpPr>
        <p:spPr>
          <a:xfrm>
            <a:off x="3908451" y="1066349"/>
            <a:ext cx="108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unique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1C41C-E2F2-F839-68B6-AE29853033B5}"/>
              </a:ext>
            </a:extLst>
          </p:cNvPr>
          <p:cNvSpPr txBox="1"/>
          <p:nvPr/>
        </p:nvSpPr>
        <p:spPr>
          <a:xfrm>
            <a:off x="5154626" y="1070395"/>
            <a:ext cx="108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local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9FC77-ECD2-BC40-655F-1713F3837A77}"/>
              </a:ext>
            </a:extLst>
          </p:cNvPr>
          <p:cNvSpPr txBox="1"/>
          <p:nvPr/>
        </p:nvSpPr>
        <p:spPr>
          <a:xfrm>
            <a:off x="6291555" y="1066349"/>
            <a:ext cx="126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ancient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8D3E69-326E-36C9-4461-6AB21A71AF8C}"/>
              </a:ext>
            </a:extLst>
          </p:cNvPr>
          <p:cNvCxnSpPr/>
          <p:nvPr/>
        </p:nvCxnSpPr>
        <p:spPr>
          <a:xfrm>
            <a:off x="7553917" y="1968166"/>
            <a:ext cx="5219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F4D9AD-0937-10BE-4D35-4E7E5ACAFD70}"/>
              </a:ext>
            </a:extLst>
          </p:cNvPr>
          <p:cNvCxnSpPr>
            <a:cxnSpLocks/>
          </p:cNvCxnSpPr>
          <p:nvPr/>
        </p:nvCxnSpPr>
        <p:spPr>
          <a:xfrm>
            <a:off x="4050066" y="2905494"/>
            <a:ext cx="14444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8EC95A-46FF-FE4A-690A-E4D395090687}"/>
              </a:ext>
            </a:extLst>
          </p:cNvPr>
          <p:cNvCxnSpPr>
            <a:cxnSpLocks/>
          </p:cNvCxnSpPr>
          <p:nvPr/>
        </p:nvCxnSpPr>
        <p:spPr>
          <a:xfrm>
            <a:off x="7633489" y="2880323"/>
            <a:ext cx="8874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7A951B-1A96-94BF-E09C-048FAF5A32E8}"/>
              </a:ext>
            </a:extLst>
          </p:cNvPr>
          <p:cNvCxnSpPr>
            <a:cxnSpLocks/>
          </p:cNvCxnSpPr>
          <p:nvPr/>
        </p:nvCxnSpPr>
        <p:spPr>
          <a:xfrm>
            <a:off x="2459977" y="3786178"/>
            <a:ext cx="12138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7F4124-A648-6428-8B30-DB771473836E}"/>
              </a:ext>
            </a:extLst>
          </p:cNvPr>
          <p:cNvCxnSpPr>
            <a:cxnSpLocks/>
          </p:cNvCxnSpPr>
          <p:nvPr/>
        </p:nvCxnSpPr>
        <p:spPr>
          <a:xfrm>
            <a:off x="4449269" y="3786178"/>
            <a:ext cx="334335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F48869-8DEB-347B-6F89-B59D5B27E0FC}"/>
              </a:ext>
            </a:extLst>
          </p:cNvPr>
          <p:cNvCxnSpPr>
            <a:cxnSpLocks/>
          </p:cNvCxnSpPr>
          <p:nvPr/>
        </p:nvCxnSpPr>
        <p:spPr>
          <a:xfrm>
            <a:off x="1921855" y="4262260"/>
            <a:ext cx="21282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C8ADC5-BB52-8331-7325-1B3ECAEF7CF0}"/>
              </a:ext>
            </a:extLst>
          </p:cNvPr>
          <p:cNvCxnSpPr>
            <a:cxnSpLocks/>
          </p:cNvCxnSpPr>
          <p:nvPr/>
        </p:nvCxnSpPr>
        <p:spPr>
          <a:xfrm>
            <a:off x="7067040" y="4262260"/>
            <a:ext cx="8631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795308-2954-4C11-214C-DF913F6A364C}"/>
              </a:ext>
            </a:extLst>
          </p:cNvPr>
          <p:cNvCxnSpPr>
            <a:cxnSpLocks/>
          </p:cNvCxnSpPr>
          <p:nvPr/>
        </p:nvCxnSpPr>
        <p:spPr>
          <a:xfrm>
            <a:off x="4430386" y="4722158"/>
            <a:ext cx="106410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BAF99B-D894-F485-F47A-F6917AF1F2A5}"/>
              </a:ext>
            </a:extLst>
          </p:cNvPr>
          <p:cNvCxnSpPr>
            <a:cxnSpLocks/>
          </p:cNvCxnSpPr>
          <p:nvPr/>
        </p:nvCxnSpPr>
        <p:spPr>
          <a:xfrm>
            <a:off x="6238959" y="4722158"/>
            <a:ext cx="13945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926 L 0.39514 0.1055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00381 0.27747 " pathEditMode="relative" rAng="0" ptsTypes="AA">
                                      <p:cBhvr>
                                        <p:cTn id="2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0.36562 0.4515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8025E-6 L 0.07534 0.5450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2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15799 0.63889 " pathEditMode="relative" rAng="0" ptsTypes="AA">
                                      <p:cBhvr>
                                        <p:cTn id="5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B280097-68A5-2F7A-0175-9DAB9589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5" y="1073102"/>
            <a:ext cx="2248897" cy="14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E9B5A8C-7C59-DBC5-8D23-A16068C4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67" y="1073103"/>
            <a:ext cx="1671145" cy="15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D7259D1-109E-418B-DE4C-43A50D9F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767" y="1073102"/>
            <a:ext cx="1364047" cy="14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4B63CCF6-E0C2-DCFC-783E-F800FD86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66" y="1073102"/>
            <a:ext cx="1428695" cy="36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9C39E25D-83B9-372E-219F-FA13CD11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5" y="3021525"/>
            <a:ext cx="2248897" cy="17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1B9D9B03-C249-06BC-973D-F80D87C6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28" y="3021525"/>
            <a:ext cx="2600292" cy="17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0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B280097-68A5-2F7A-0175-9DAB9589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5" y="1283494"/>
            <a:ext cx="4206205" cy="28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B85E52-1A32-E5B4-13AB-4DC04E195A88}"/>
              </a:ext>
            </a:extLst>
          </p:cNvPr>
          <p:cNvSpPr/>
          <p:nvPr/>
        </p:nvSpPr>
        <p:spPr>
          <a:xfrm>
            <a:off x="5106692" y="2210889"/>
            <a:ext cx="3491854" cy="94819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kangaroo </a:t>
            </a:r>
          </a:p>
        </p:txBody>
      </p:sp>
    </p:spTree>
    <p:extLst>
      <p:ext uri="{BB962C8B-B14F-4D97-AF65-F5344CB8AC3E}">
        <p14:creationId xmlns:p14="http://schemas.microsoft.com/office/powerpoint/2010/main" val="11763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B85E52-1A32-E5B4-13AB-4DC04E195A88}"/>
              </a:ext>
            </a:extLst>
          </p:cNvPr>
          <p:cNvSpPr/>
          <p:nvPr/>
        </p:nvSpPr>
        <p:spPr>
          <a:xfrm>
            <a:off x="5082416" y="1858058"/>
            <a:ext cx="3491854" cy="1427384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island country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5C3F97E-E846-359B-27B1-A7D1BBB3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" y="1275404"/>
            <a:ext cx="3584950" cy="32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4FD5E8-1933-D86C-4F84-7AE401E4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7" y="1493050"/>
            <a:ext cx="3977037" cy="23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441;p36">
            <a:extLst>
              <a:ext uri="{FF2B5EF4-FFF2-40B4-BE49-F238E27FC236}">
                <a16:creationId xmlns:a16="http://schemas.microsoft.com/office/drawing/2014/main" id="{106CE503-B034-5E31-C65E-7D4046C4AE83}"/>
              </a:ext>
            </a:extLst>
          </p:cNvPr>
          <p:cNvSpPr txBox="1">
            <a:spLocks/>
          </p:cNvSpPr>
          <p:nvPr/>
        </p:nvSpPr>
        <p:spPr>
          <a:xfrm rot="-987">
            <a:off x="2433978" y="135940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lt1"/>
                </a:solidFill>
                <a:latin typeface="Grandstander" panose="020B0604020202020204" charset="0"/>
              </a:rPr>
              <a:t>GUESS THE NAMES!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03F22-96DC-E5A3-02F6-F742628EE6E7}"/>
              </a:ext>
            </a:extLst>
          </p:cNvPr>
          <p:cNvSpPr/>
          <p:nvPr/>
        </p:nvSpPr>
        <p:spPr>
          <a:xfrm>
            <a:off x="858864" y="4109948"/>
            <a:ext cx="2829302" cy="503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Country?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32CC6-DC82-861E-1183-32C11C75BD21}"/>
              </a:ext>
            </a:extLst>
          </p:cNvPr>
          <p:cNvSpPr/>
          <p:nvPr/>
        </p:nvSpPr>
        <p:spPr>
          <a:xfrm>
            <a:off x="5436030" y="1241202"/>
            <a:ext cx="2829302" cy="680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Capital?</a:t>
            </a:r>
          </a:p>
        </p:txBody>
      </p:sp>
      <p:pic>
        <p:nvPicPr>
          <p:cNvPr id="7" name="10 seconds timer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26D833B-F2C7-C19D-D1CA-C264C125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267" y="151838"/>
            <a:ext cx="1716007" cy="96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F90C2-BCDA-100B-A073-02382F73ACD9}"/>
              </a:ext>
            </a:extLst>
          </p:cNvPr>
          <p:cNvSpPr/>
          <p:nvPr/>
        </p:nvSpPr>
        <p:spPr>
          <a:xfrm>
            <a:off x="858864" y="4109947"/>
            <a:ext cx="2829302" cy="503695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stander" panose="020B0604020202020204" charset="0"/>
              </a:rPr>
              <a:t>THE USA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ED31D9-A4E8-7B41-94E1-FF776D300BF2}"/>
              </a:ext>
            </a:extLst>
          </p:cNvPr>
          <p:cNvSpPr/>
          <p:nvPr/>
        </p:nvSpPr>
        <p:spPr>
          <a:xfrm>
            <a:off x="5106692" y="2272439"/>
            <a:ext cx="3491854" cy="130670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Washington D.C.</a:t>
            </a:r>
          </a:p>
        </p:txBody>
      </p:sp>
    </p:spTree>
    <p:extLst>
      <p:ext uri="{BB962C8B-B14F-4D97-AF65-F5344CB8AC3E}">
        <p14:creationId xmlns:p14="http://schemas.microsoft.com/office/powerpoint/2010/main" val="16148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1D79B03-D3E1-5EC5-6768-DC7AE8B6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67" y="1137838"/>
            <a:ext cx="3184645" cy="34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420F3A-41CC-CE27-C9A5-6F0EA937B9FF}"/>
              </a:ext>
            </a:extLst>
          </p:cNvPr>
          <p:cNvSpPr/>
          <p:nvPr/>
        </p:nvSpPr>
        <p:spPr>
          <a:xfrm>
            <a:off x="5106692" y="2210889"/>
            <a:ext cx="3491854" cy="94819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tattoo (n) </a:t>
            </a:r>
          </a:p>
        </p:txBody>
      </p:sp>
    </p:spTree>
    <p:extLst>
      <p:ext uri="{BB962C8B-B14F-4D97-AF65-F5344CB8AC3E}">
        <p14:creationId xmlns:p14="http://schemas.microsoft.com/office/powerpoint/2010/main" val="24079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420F3A-41CC-CE27-C9A5-6F0EA937B9FF}"/>
              </a:ext>
            </a:extLst>
          </p:cNvPr>
          <p:cNvSpPr/>
          <p:nvPr/>
        </p:nvSpPr>
        <p:spPr>
          <a:xfrm>
            <a:off x="4839655" y="2186613"/>
            <a:ext cx="3491854" cy="94819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Scottish kilt 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65893B40-0D16-1BE2-E9F4-A864877D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33" y="706349"/>
            <a:ext cx="1606720" cy="41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420F3A-41CC-CE27-C9A5-6F0EA937B9FF}"/>
              </a:ext>
            </a:extLst>
          </p:cNvPr>
          <p:cNvSpPr/>
          <p:nvPr/>
        </p:nvSpPr>
        <p:spPr>
          <a:xfrm>
            <a:off x="5139060" y="2373993"/>
            <a:ext cx="3491854" cy="94819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castle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AE0D6F0D-8141-D7F2-D881-CE61BB3E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6" y="1342663"/>
            <a:ext cx="3917823" cy="301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65866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1. (P.126) </a:t>
            </a:r>
            <a:r>
              <a:rPr lang="en-US" sz="2400" dirty="0">
                <a:solidFill>
                  <a:schemeClr val="tx1"/>
                </a:solidFill>
              </a:rPr>
              <a:t>Write the words or phrases under the correct pictures. 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420F3A-41CC-CE27-C9A5-6F0EA937B9FF}"/>
              </a:ext>
            </a:extLst>
          </p:cNvPr>
          <p:cNvSpPr/>
          <p:nvPr/>
        </p:nvSpPr>
        <p:spPr>
          <a:xfrm>
            <a:off x="5139060" y="2373993"/>
            <a:ext cx="3491854" cy="94819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coastline (n)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4949CB9-2876-BCD5-6F20-B7B7C4F9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6" y="1335499"/>
            <a:ext cx="4539633" cy="30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title"/>
          </p:nvPr>
        </p:nvSpPr>
        <p:spPr>
          <a:xfrm>
            <a:off x="299215" y="135399"/>
            <a:ext cx="8537288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Ex 2. (P.126) </a:t>
            </a:r>
            <a:r>
              <a:rPr lang="en-US" sz="2400" dirty="0">
                <a:solidFill>
                  <a:schemeClr val="tx1"/>
                </a:solidFill>
              </a:rPr>
              <a:t>Work in pairs. Discuss and write the word or phrase in the box next to its explanation.</a:t>
            </a:r>
            <a:br>
              <a:rPr lang="en-US" sz="2400" dirty="0">
                <a:solidFill>
                  <a:schemeClr val="lt1"/>
                </a:solidFill>
              </a:rPr>
            </a:b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29390-2DA3-1FE0-03D1-F7B63A11BEE8}"/>
              </a:ext>
            </a:extLst>
          </p:cNvPr>
          <p:cNvSpPr/>
          <p:nvPr/>
        </p:nvSpPr>
        <p:spPr>
          <a:xfrm>
            <a:off x="1229987" y="979137"/>
            <a:ext cx="6158041" cy="57453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94D0C-ABF0-517C-DDB1-0D1537DF6338}"/>
              </a:ext>
            </a:extLst>
          </p:cNvPr>
          <p:cNvSpPr txBox="1"/>
          <p:nvPr/>
        </p:nvSpPr>
        <p:spPr>
          <a:xfrm>
            <a:off x="1367552" y="1066349"/>
            <a:ext cx="109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symbol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1ABB4-B460-D9F8-DA98-1502C88BE6C2}"/>
              </a:ext>
            </a:extLst>
          </p:cNvPr>
          <p:cNvSpPr txBox="1"/>
          <p:nvPr/>
        </p:nvSpPr>
        <p:spPr>
          <a:xfrm>
            <a:off x="2739157" y="1081355"/>
            <a:ext cx="144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boat ride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20D8A-F2BA-EAEE-2530-BD66A4D8FDAD}"/>
              </a:ext>
            </a:extLst>
          </p:cNvPr>
          <p:cNvSpPr txBox="1"/>
          <p:nvPr/>
        </p:nvSpPr>
        <p:spPr>
          <a:xfrm>
            <a:off x="4480259" y="1070842"/>
            <a:ext cx="108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capital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1C41C-E2F2-F839-68B6-AE29853033B5}"/>
              </a:ext>
            </a:extLst>
          </p:cNvPr>
          <p:cNvSpPr txBox="1"/>
          <p:nvPr/>
        </p:nvSpPr>
        <p:spPr>
          <a:xfrm>
            <a:off x="6070340" y="1087356"/>
            <a:ext cx="108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randstander" panose="020B0604020202020204" charset="0"/>
              </a:rPr>
              <a:t>tower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2ADE48-AC62-06C0-6CE3-F0004463F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818003"/>
              </p:ext>
            </p:extLst>
          </p:nvPr>
        </p:nvGraphicFramePr>
        <p:xfrm>
          <a:off x="457030" y="1615013"/>
          <a:ext cx="6706086" cy="2926080"/>
        </p:xfrm>
        <a:graphic>
          <a:graphicData uri="http://schemas.openxmlformats.org/drawingml/2006/table">
            <a:tbl>
              <a:tblPr/>
              <a:tblGrid>
                <a:gridCol w="6706086">
                  <a:extLst>
                    <a:ext uri="{9D8B030D-6E8A-4147-A177-3AD203B41FA5}">
                      <a16:colId xmlns:a16="http://schemas.microsoft.com/office/drawing/2014/main" val="34465256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 b="1" i="0" dirty="0">
                          <a:solidFill>
                            <a:srgbClr val="F26548"/>
                          </a:solidFill>
                          <a:effectLst/>
                          <a:latin typeface="Grandstander" panose="020B0604020202020204" charset="0"/>
                        </a:rPr>
                        <a:t>1.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Grandstander" panose="020B0604020202020204" charset="0"/>
                        </a:rPr>
                        <a:t>a tall narrow building with a small top</a:t>
                      </a:r>
                      <a:endParaRPr lang="en-US" sz="2400" dirty="0">
                        <a:effectLst/>
                        <a:latin typeface="Grandstander" panose="020B060402020202020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25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 b="1" i="0" dirty="0">
                          <a:solidFill>
                            <a:srgbClr val="F26548"/>
                          </a:solidFill>
                          <a:effectLst/>
                          <a:latin typeface="Grandstander" panose="020B0604020202020204" charset="0"/>
                        </a:rPr>
                        <a:t>2.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Grandstander" panose="020B0604020202020204" charset="0"/>
                        </a:rPr>
                        <a:t>an object representing a place</a:t>
                      </a:r>
                      <a:endParaRPr lang="en-US" sz="2400" dirty="0">
                        <a:effectLst/>
                        <a:latin typeface="Grandstander" panose="020B060402020202020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736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 b="1" i="0" dirty="0">
                          <a:solidFill>
                            <a:srgbClr val="F26548"/>
                          </a:solidFill>
                          <a:effectLst/>
                          <a:latin typeface="Grandstander" panose="020B0604020202020204" charset="0"/>
                        </a:rPr>
                        <a:t>3.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Grandstander" panose="020B0604020202020204" charset="0"/>
                        </a:rPr>
                        <a:t>the most important city of a country</a:t>
                      </a:r>
                      <a:endParaRPr lang="en-US" sz="2400" dirty="0">
                        <a:effectLst/>
                        <a:latin typeface="Grandstander" panose="020B060402020202020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51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fr-FR" sz="2400" b="1" i="0" dirty="0">
                          <a:solidFill>
                            <a:srgbClr val="F26548"/>
                          </a:solidFill>
                          <a:effectLst/>
                          <a:latin typeface="Grandstander" panose="020B0604020202020204" charset="0"/>
                        </a:rPr>
                        <a:t>4. </a:t>
                      </a:r>
                      <a:r>
                        <a:rPr lang="fr-FR" sz="2400" b="0" i="0" dirty="0" err="1">
                          <a:solidFill>
                            <a:srgbClr val="242021"/>
                          </a:solidFill>
                          <a:effectLst/>
                          <a:latin typeface="Grandstander" panose="020B0604020202020204" charset="0"/>
                        </a:rPr>
                        <a:t>a</a:t>
                      </a:r>
                      <a:r>
                        <a:rPr lang="fr-FR" sz="2400" b="0" i="0" dirty="0">
                          <a:solidFill>
                            <a:srgbClr val="242021"/>
                          </a:solidFill>
                          <a:effectLst/>
                          <a:latin typeface="Grandstander" panose="020B0604020202020204" charset="0"/>
                        </a:rPr>
                        <a:t> tour on a river</a:t>
                      </a:r>
                      <a:endParaRPr lang="fr-FR" sz="2400" dirty="0">
                        <a:effectLst/>
                        <a:latin typeface="Grandstander" panose="020B060402020202020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6222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140C699-CA6A-9A36-0D82-56663099DD14}"/>
              </a:ext>
            </a:extLst>
          </p:cNvPr>
          <p:cNvSpPr txBox="1"/>
          <p:nvPr/>
        </p:nvSpPr>
        <p:spPr>
          <a:xfrm>
            <a:off x="6993609" y="2035982"/>
            <a:ext cx="20613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randstander" panose="020B0604020202020204" charset="0"/>
              </a:rPr>
              <a:t>……………………………………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C65964-5D1D-FBA5-280B-AB43D7FCA7BF}"/>
              </a:ext>
            </a:extLst>
          </p:cNvPr>
          <p:cNvSpPr txBox="1"/>
          <p:nvPr/>
        </p:nvSpPr>
        <p:spPr>
          <a:xfrm>
            <a:off x="6993609" y="2752735"/>
            <a:ext cx="2450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randstander" panose="020B0604020202020204" charset="0"/>
              </a:rPr>
              <a:t>……………………………………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C90EC7-68E7-0699-B40C-B88BA5FC1C00}"/>
              </a:ext>
            </a:extLst>
          </p:cNvPr>
          <p:cNvSpPr txBox="1"/>
          <p:nvPr/>
        </p:nvSpPr>
        <p:spPr>
          <a:xfrm>
            <a:off x="6993608" y="3509947"/>
            <a:ext cx="2450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randstander" panose="020B0604020202020204" charset="0"/>
              </a:rPr>
              <a:t>……………………………………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931DB-96D8-B0D1-3143-7FFD464764F7}"/>
              </a:ext>
            </a:extLst>
          </p:cNvPr>
          <p:cNvSpPr txBox="1"/>
          <p:nvPr/>
        </p:nvSpPr>
        <p:spPr>
          <a:xfrm>
            <a:off x="7046482" y="4218607"/>
            <a:ext cx="2450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randstander" panose="020B0604020202020204" charset="0"/>
              </a:rPr>
              <a:t>……………………………………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C9F277-A63E-219C-3F9C-45CA55F40028}"/>
              </a:ext>
            </a:extLst>
          </p:cNvPr>
          <p:cNvSpPr txBox="1"/>
          <p:nvPr/>
        </p:nvSpPr>
        <p:spPr>
          <a:xfrm>
            <a:off x="7303902" y="1789817"/>
            <a:ext cx="1182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effectLst/>
                <a:latin typeface="Grandstander" panose="020B0604020202020204" charset="0"/>
                <a:ea typeface="Calibri" panose="020F0502020204030204" pitchFamily="34" charset="0"/>
              </a:rPr>
              <a:t>tower </a:t>
            </a:r>
            <a:endParaRPr lang="en-US" sz="2400" b="1" dirty="0">
              <a:solidFill>
                <a:schemeClr val="bg1"/>
              </a:solidFill>
              <a:latin typeface="Grandstander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D0CD43-E7D0-E004-3A6A-7EE477D6F4CA}"/>
              </a:ext>
            </a:extLst>
          </p:cNvPr>
          <p:cNvSpPr txBox="1"/>
          <p:nvPr/>
        </p:nvSpPr>
        <p:spPr>
          <a:xfrm>
            <a:off x="7255230" y="2487627"/>
            <a:ext cx="1279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effectLst/>
                <a:latin typeface="Grandstander" panose="020B0604020202020204" charset="0"/>
                <a:ea typeface="Calibri" panose="020F0502020204030204" pitchFamily="34" charset="0"/>
              </a:rPr>
              <a:t>symbol </a:t>
            </a:r>
            <a:endParaRPr lang="en-US" sz="2400" b="1" dirty="0">
              <a:solidFill>
                <a:schemeClr val="bg1"/>
              </a:solidFill>
              <a:latin typeface="Grandstander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572BBC-A20A-BDE4-18C2-C76900AEADB9}"/>
              </a:ext>
            </a:extLst>
          </p:cNvPr>
          <p:cNvSpPr txBox="1"/>
          <p:nvPr/>
        </p:nvSpPr>
        <p:spPr>
          <a:xfrm>
            <a:off x="7244849" y="3279114"/>
            <a:ext cx="1810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effectLst/>
                <a:latin typeface="Grandstander" panose="020B0604020202020204" charset="0"/>
                <a:ea typeface="Calibri" panose="020F0502020204030204" pitchFamily="34" charset="0"/>
              </a:rPr>
              <a:t>capital </a:t>
            </a:r>
            <a:endParaRPr lang="en-US" sz="2400" b="1" dirty="0">
              <a:solidFill>
                <a:schemeClr val="bg1"/>
              </a:solidFill>
              <a:latin typeface="Grandstander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D12DE-16F8-271E-0D3D-305044076BF7}"/>
              </a:ext>
            </a:extLst>
          </p:cNvPr>
          <p:cNvSpPr txBox="1"/>
          <p:nvPr/>
        </p:nvSpPr>
        <p:spPr>
          <a:xfrm>
            <a:off x="7109898" y="3987774"/>
            <a:ext cx="1637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effectLst/>
                <a:latin typeface="Grandstander" panose="020B0604020202020204" charset="0"/>
                <a:ea typeface="Calibri" panose="020F0502020204030204" pitchFamily="34" charset="0"/>
              </a:rPr>
              <a:t>boat ride</a:t>
            </a:r>
            <a:endParaRPr lang="en-US" sz="2400" b="1" dirty="0">
              <a:solidFill>
                <a:schemeClr val="bg1"/>
              </a:solidFill>
              <a:latin typeface="Grandstand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4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44"/>
          <p:cNvSpPr/>
          <p:nvPr/>
        </p:nvSpPr>
        <p:spPr>
          <a:xfrm>
            <a:off x="8339592" y="3619223"/>
            <a:ext cx="29148" cy="23159"/>
          </a:xfrm>
          <a:custGeom>
            <a:avLst/>
            <a:gdLst/>
            <a:ahLst/>
            <a:cxnLst/>
            <a:rect l="l" t="t" r="r" b="b"/>
            <a:pathLst>
              <a:path w="735" h="584" extrusionOk="0">
                <a:moveTo>
                  <a:pt x="564" y="1"/>
                </a:moveTo>
                <a:lnTo>
                  <a:pt x="419" y="358"/>
                </a:lnTo>
                <a:lnTo>
                  <a:pt x="57" y="246"/>
                </a:lnTo>
                <a:lnTo>
                  <a:pt x="1" y="422"/>
                </a:lnTo>
                <a:lnTo>
                  <a:pt x="531" y="584"/>
                </a:lnTo>
                <a:lnTo>
                  <a:pt x="735" y="73"/>
                </a:lnTo>
                <a:lnTo>
                  <a:pt x="56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44"/>
          <p:cNvGrpSpPr/>
          <p:nvPr/>
        </p:nvGrpSpPr>
        <p:grpSpPr>
          <a:xfrm>
            <a:off x="7362387" y="2075546"/>
            <a:ext cx="1476997" cy="1614806"/>
            <a:chOff x="7447930" y="2703511"/>
            <a:chExt cx="1188922" cy="1299852"/>
          </a:xfrm>
        </p:grpSpPr>
        <p:sp>
          <p:nvSpPr>
            <p:cNvPr id="1880" name="Google Shape;1880;p44"/>
            <p:cNvSpPr/>
            <p:nvPr/>
          </p:nvSpPr>
          <p:spPr>
            <a:xfrm>
              <a:off x="7447930" y="2703511"/>
              <a:ext cx="1188922" cy="1299852"/>
            </a:xfrm>
            <a:custGeom>
              <a:avLst/>
              <a:gdLst/>
              <a:ahLst/>
              <a:cxnLst/>
              <a:rect l="l" t="t" r="r" b="b"/>
              <a:pathLst>
                <a:path w="37244" h="40719" extrusionOk="0">
                  <a:moveTo>
                    <a:pt x="10685" y="0"/>
                  </a:moveTo>
                  <a:cubicBezTo>
                    <a:pt x="9914" y="0"/>
                    <a:pt x="9206" y="475"/>
                    <a:pt x="8930" y="1221"/>
                  </a:cubicBezTo>
                  <a:cubicBezTo>
                    <a:pt x="5613" y="10182"/>
                    <a:pt x="2754" y="19748"/>
                    <a:pt x="215" y="29747"/>
                  </a:cubicBezTo>
                  <a:cubicBezTo>
                    <a:pt x="0" y="30598"/>
                    <a:pt x="399" y="31488"/>
                    <a:pt x="1180" y="31884"/>
                  </a:cubicBezTo>
                  <a:cubicBezTo>
                    <a:pt x="7513" y="35106"/>
                    <a:pt x="15478" y="37968"/>
                    <a:pt x="24305" y="40638"/>
                  </a:cubicBezTo>
                  <a:cubicBezTo>
                    <a:pt x="24486" y="40692"/>
                    <a:pt x="24669" y="40718"/>
                    <a:pt x="24849" y="40718"/>
                  </a:cubicBezTo>
                  <a:cubicBezTo>
                    <a:pt x="25594" y="40718"/>
                    <a:pt x="26291" y="40274"/>
                    <a:pt x="26592" y="39556"/>
                  </a:cubicBezTo>
                  <a:cubicBezTo>
                    <a:pt x="30303" y="30603"/>
                    <a:pt x="33729" y="20278"/>
                    <a:pt x="36965" y="9033"/>
                  </a:cubicBezTo>
                  <a:cubicBezTo>
                    <a:pt x="37244" y="8067"/>
                    <a:pt x="36708" y="7052"/>
                    <a:pt x="35757" y="6728"/>
                  </a:cubicBezTo>
                  <a:cubicBezTo>
                    <a:pt x="27231" y="3816"/>
                    <a:pt x="18971" y="1525"/>
                    <a:pt x="11048" y="36"/>
                  </a:cubicBezTo>
                  <a:cubicBezTo>
                    <a:pt x="10926" y="12"/>
                    <a:pt x="10805" y="0"/>
                    <a:pt x="10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7823007" y="2751840"/>
              <a:ext cx="723619" cy="201910"/>
            </a:xfrm>
            <a:custGeom>
              <a:avLst/>
              <a:gdLst/>
              <a:ahLst/>
              <a:cxnLst/>
              <a:rect l="l" t="t" r="r" b="b"/>
              <a:pathLst>
                <a:path w="22668" h="6325" extrusionOk="0">
                  <a:moveTo>
                    <a:pt x="37" y="0"/>
                  </a:moveTo>
                  <a:lnTo>
                    <a:pt x="1" y="184"/>
                  </a:lnTo>
                  <a:cubicBezTo>
                    <a:pt x="308" y="243"/>
                    <a:pt x="614" y="307"/>
                    <a:pt x="921" y="368"/>
                  </a:cubicBezTo>
                  <a:lnTo>
                    <a:pt x="958" y="184"/>
                  </a:lnTo>
                  <a:cubicBezTo>
                    <a:pt x="651" y="123"/>
                    <a:pt x="344" y="59"/>
                    <a:pt x="37" y="0"/>
                  </a:cubicBezTo>
                  <a:close/>
                  <a:moveTo>
                    <a:pt x="1878" y="374"/>
                  </a:moveTo>
                  <a:lnTo>
                    <a:pt x="1839" y="558"/>
                  </a:lnTo>
                  <a:cubicBezTo>
                    <a:pt x="2141" y="619"/>
                    <a:pt x="2450" y="686"/>
                    <a:pt x="2757" y="753"/>
                  </a:cubicBezTo>
                  <a:lnTo>
                    <a:pt x="2793" y="569"/>
                  </a:lnTo>
                  <a:cubicBezTo>
                    <a:pt x="2486" y="502"/>
                    <a:pt x="2185" y="438"/>
                    <a:pt x="1878" y="374"/>
                  </a:cubicBezTo>
                  <a:close/>
                  <a:moveTo>
                    <a:pt x="3714" y="773"/>
                  </a:moveTo>
                  <a:lnTo>
                    <a:pt x="3672" y="954"/>
                  </a:lnTo>
                  <a:cubicBezTo>
                    <a:pt x="3976" y="1024"/>
                    <a:pt x="4280" y="1094"/>
                    <a:pt x="4587" y="1163"/>
                  </a:cubicBezTo>
                  <a:lnTo>
                    <a:pt x="4632" y="982"/>
                  </a:lnTo>
                  <a:cubicBezTo>
                    <a:pt x="4325" y="910"/>
                    <a:pt x="4018" y="843"/>
                    <a:pt x="3714" y="773"/>
                  </a:cubicBezTo>
                  <a:close/>
                  <a:moveTo>
                    <a:pt x="5541" y="1197"/>
                  </a:moveTo>
                  <a:lnTo>
                    <a:pt x="5499" y="1378"/>
                  </a:lnTo>
                  <a:cubicBezTo>
                    <a:pt x="5803" y="1451"/>
                    <a:pt x="6108" y="1523"/>
                    <a:pt x="6414" y="1596"/>
                  </a:cubicBezTo>
                  <a:lnTo>
                    <a:pt x="6456" y="1415"/>
                  </a:lnTo>
                  <a:cubicBezTo>
                    <a:pt x="6149" y="1339"/>
                    <a:pt x="5845" y="1269"/>
                    <a:pt x="5541" y="1197"/>
                  </a:cubicBezTo>
                  <a:close/>
                  <a:moveTo>
                    <a:pt x="7369" y="1638"/>
                  </a:moveTo>
                  <a:lnTo>
                    <a:pt x="7324" y="1819"/>
                  </a:lnTo>
                  <a:cubicBezTo>
                    <a:pt x="7628" y="1894"/>
                    <a:pt x="7932" y="1970"/>
                    <a:pt x="8233" y="2048"/>
                  </a:cubicBezTo>
                  <a:lnTo>
                    <a:pt x="8281" y="1869"/>
                  </a:lnTo>
                  <a:cubicBezTo>
                    <a:pt x="7977" y="1788"/>
                    <a:pt x="7673" y="1716"/>
                    <a:pt x="7369" y="1638"/>
                  </a:cubicBezTo>
                  <a:close/>
                  <a:moveTo>
                    <a:pt x="9190" y="2098"/>
                  </a:moveTo>
                  <a:lnTo>
                    <a:pt x="9146" y="2279"/>
                  </a:lnTo>
                  <a:cubicBezTo>
                    <a:pt x="9444" y="2360"/>
                    <a:pt x="9748" y="2441"/>
                    <a:pt x="10052" y="2522"/>
                  </a:cubicBezTo>
                  <a:lnTo>
                    <a:pt x="10097" y="2341"/>
                  </a:lnTo>
                  <a:cubicBezTo>
                    <a:pt x="9793" y="2257"/>
                    <a:pt x="9494" y="2179"/>
                    <a:pt x="9190" y="2098"/>
                  </a:cubicBezTo>
                  <a:close/>
                  <a:moveTo>
                    <a:pt x="11004" y="2583"/>
                  </a:moveTo>
                  <a:lnTo>
                    <a:pt x="10953" y="2765"/>
                  </a:lnTo>
                  <a:cubicBezTo>
                    <a:pt x="11255" y="2846"/>
                    <a:pt x="11553" y="2929"/>
                    <a:pt x="11857" y="3013"/>
                  </a:cubicBezTo>
                  <a:lnTo>
                    <a:pt x="11910" y="2832"/>
                  </a:lnTo>
                  <a:cubicBezTo>
                    <a:pt x="11606" y="2748"/>
                    <a:pt x="11302" y="2667"/>
                    <a:pt x="11004" y="2583"/>
                  </a:cubicBezTo>
                  <a:close/>
                  <a:moveTo>
                    <a:pt x="12809" y="3083"/>
                  </a:moveTo>
                  <a:lnTo>
                    <a:pt x="12761" y="3264"/>
                  </a:lnTo>
                  <a:cubicBezTo>
                    <a:pt x="13060" y="3351"/>
                    <a:pt x="13361" y="3434"/>
                    <a:pt x="13665" y="3521"/>
                  </a:cubicBezTo>
                  <a:lnTo>
                    <a:pt x="13713" y="3339"/>
                  </a:lnTo>
                  <a:cubicBezTo>
                    <a:pt x="13414" y="3253"/>
                    <a:pt x="13110" y="3167"/>
                    <a:pt x="12809" y="3083"/>
                  </a:cubicBezTo>
                  <a:close/>
                  <a:moveTo>
                    <a:pt x="14616" y="3604"/>
                  </a:moveTo>
                  <a:lnTo>
                    <a:pt x="14563" y="3786"/>
                  </a:lnTo>
                  <a:cubicBezTo>
                    <a:pt x="14865" y="3875"/>
                    <a:pt x="15163" y="3962"/>
                    <a:pt x="15465" y="4051"/>
                  </a:cubicBezTo>
                  <a:lnTo>
                    <a:pt x="15515" y="3870"/>
                  </a:lnTo>
                  <a:cubicBezTo>
                    <a:pt x="15216" y="3780"/>
                    <a:pt x="14915" y="3694"/>
                    <a:pt x="14616" y="3604"/>
                  </a:cubicBezTo>
                  <a:close/>
                  <a:moveTo>
                    <a:pt x="16416" y="4143"/>
                  </a:moveTo>
                  <a:lnTo>
                    <a:pt x="16363" y="4321"/>
                  </a:lnTo>
                  <a:cubicBezTo>
                    <a:pt x="16659" y="4411"/>
                    <a:pt x="16960" y="4506"/>
                    <a:pt x="17258" y="4595"/>
                  </a:cubicBezTo>
                  <a:lnTo>
                    <a:pt x="17314" y="4419"/>
                  </a:lnTo>
                  <a:cubicBezTo>
                    <a:pt x="17016" y="4324"/>
                    <a:pt x="16714" y="4232"/>
                    <a:pt x="16416" y="4143"/>
                  </a:cubicBezTo>
                  <a:close/>
                  <a:moveTo>
                    <a:pt x="18207" y="4698"/>
                  </a:moveTo>
                  <a:lnTo>
                    <a:pt x="18151" y="4874"/>
                  </a:lnTo>
                  <a:cubicBezTo>
                    <a:pt x="18452" y="4969"/>
                    <a:pt x="18748" y="5064"/>
                    <a:pt x="19049" y="5158"/>
                  </a:cubicBezTo>
                  <a:lnTo>
                    <a:pt x="19105" y="4980"/>
                  </a:lnTo>
                  <a:cubicBezTo>
                    <a:pt x="18804" y="4885"/>
                    <a:pt x="18508" y="4790"/>
                    <a:pt x="18207" y="4698"/>
                  </a:cubicBezTo>
                  <a:close/>
                  <a:moveTo>
                    <a:pt x="19992" y="5264"/>
                  </a:moveTo>
                  <a:lnTo>
                    <a:pt x="19937" y="5443"/>
                  </a:lnTo>
                  <a:cubicBezTo>
                    <a:pt x="20235" y="5538"/>
                    <a:pt x="20531" y="5635"/>
                    <a:pt x="20829" y="5733"/>
                  </a:cubicBezTo>
                  <a:lnTo>
                    <a:pt x="20885" y="5555"/>
                  </a:lnTo>
                  <a:cubicBezTo>
                    <a:pt x="20587" y="5457"/>
                    <a:pt x="20291" y="5359"/>
                    <a:pt x="19992" y="5264"/>
                  </a:cubicBezTo>
                  <a:close/>
                  <a:moveTo>
                    <a:pt x="21778" y="5850"/>
                  </a:moveTo>
                  <a:lnTo>
                    <a:pt x="21719" y="6029"/>
                  </a:lnTo>
                  <a:cubicBezTo>
                    <a:pt x="22015" y="6126"/>
                    <a:pt x="22313" y="6224"/>
                    <a:pt x="22609" y="6325"/>
                  </a:cubicBezTo>
                  <a:lnTo>
                    <a:pt x="22668" y="6152"/>
                  </a:lnTo>
                  <a:cubicBezTo>
                    <a:pt x="22372" y="6051"/>
                    <a:pt x="22076" y="5948"/>
                    <a:pt x="21778" y="5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573289" y="2957734"/>
              <a:ext cx="18739" cy="22729"/>
            </a:xfrm>
            <a:custGeom>
              <a:avLst/>
              <a:gdLst/>
              <a:ahLst/>
              <a:cxnLst/>
              <a:rect l="l" t="t" r="r" b="b"/>
              <a:pathLst>
                <a:path w="587" h="712" extrusionOk="0">
                  <a:moveTo>
                    <a:pt x="59" y="0"/>
                  </a:moveTo>
                  <a:lnTo>
                    <a:pt x="1" y="179"/>
                  </a:lnTo>
                  <a:lnTo>
                    <a:pt x="361" y="299"/>
                  </a:lnTo>
                  <a:lnTo>
                    <a:pt x="252" y="661"/>
                  </a:lnTo>
                  <a:lnTo>
                    <a:pt x="433" y="711"/>
                  </a:lnTo>
                  <a:lnTo>
                    <a:pt x="587" y="17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263843" y="3006893"/>
              <a:ext cx="315107" cy="914643"/>
            </a:xfrm>
            <a:custGeom>
              <a:avLst/>
              <a:gdLst/>
              <a:ahLst/>
              <a:cxnLst/>
              <a:rect l="l" t="t" r="r" b="b"/>
              <a:pathLst>
                <a:path w="9871" h="28652" extrusionOk="0">
                  <a:moveTo>
                    <a:pt x="9689" y="0"/>
                  </a:moveTo>
                  <a:lnTo>
                    <a:pt x="9432" y="879"/>
                  </a:lnTo>
                  <a:lnTo>
                    <a:pt x="9614" y="929"/>
                  </a:lnTo>
                  <a:lnTo>
                    <a:pt x="9870" y="50"/>
                  </a:lnTo>
                  <a:lnTo>
                    <a:pt x="9689" y="0"/>
                  </a:lnTo>
                  <a:close/>
                  <a:moveTo>
                    <a:pt x="9176" y="1760"/>
                  </a:moveTo>
                  <a:cubicBezTo>
                    <a:pt x="9089" y="2053"/>
                    <a:pt x="9006" y="2346"/>
                    <a:pt x="8916" y="2636"/>
                  </a:cubicBezTo>
                  <a:lnTo>
                    <a:pt x="9098" y="2687"/>
                  </a:lnTo>
                  <a:cubicBezTo>
                    <a:pt x="9187" y="2394"/>
                    <a:pt x="9273" y="2106"/>
                    <a:pt x="9357" y="1813"/>
                  </a:cubicBezTo>
                  <a:lnTo>
                    <a:pt x="9176" y="1760"/>
                  </a:lnTo>
                  <a:close/>
                  <a:moveTo>
                    <a:pt x="8660" y="3515"/>
                  </a:moveTo>
                  <a:cubicBezTo>
                    <a:pt x="8573" y="3808"/>
                    <a:pt x="8484" y="4101"/>
                    <a:pt x="8397" y="4388"/>
                  </a:cubicBezTo>
                  <a:lnTo>
                    <a:pt x="8576" y="4441"/>
                  </a:lnTo>
                  <a:cubicBezTo>
                    <a:pt x="8663" y="4148"/>
                    <a:pt x="8749" y="3858"/>
                    <a:pt x="8841" y="3565"/>
                  </a:cubicBezTo>
                  <a:lnTo>
                    <a:pt x="8660" y="3515"/>
                  </a:lnTo>
                  <a:close/>
                  <a:moveTo>
                    <a:pt x="8132" y="5264"/>
                  </a:moveTo>
                  <a:cubicBezTo>
                    <a:pt x="8043" y="5557"/>
                    <a:pt x="7954" y="5850"/>
                    <a:pt x="7865" y="6140"/>
                  </a:cubicBezTo>
                  <a:lnTo>
                    <a:pt x="8043" y="6193"/>
                  </a:lnTo>
                  <a:cubicBezTo>
                    <a:pt x="8132" y="5903"/>
                    <a:pt x="8219" y="5610"/>
                    <a:pt x="8311" y="5317"/>
                  </a:cubicBezTo>
                  <a:lnTo>
                    <a:pt x="8132" y="5264"/>
                  </a:lnTo>
                  <a:close/>
                  <a:moveTo>
                    <a:pt x="7597" y="7016"/>
                  </a:moveTo>
                  <a:cubicBezTo>
                    <a:pt x="7505" y="7309"/>
                    <a:pt x="7415" y="7597"/>
                    <a:pt x="7323" y="7887"/>
                  </a:cubicBezTo>
                  <a:lnTo>
                    <a:pt x="7502" y="7943"/>
                  </a:lnTo>
                  <a:cubicBezTo>
                    <a:pt x="7591" y="7652"/>
                    <a:pt x="7683" y="7359"/>
                    <a:pt x="7773" y="7072"/>
                  </a:cubicBezTo>
                  <a:lnTo>
                    <a:pt x="7597" y="7016"/>
                  </a:lnTo>
                  <a:close/>
                  <a:moveTo>
                    <a:pt x="7053" y="8763"/>
                  </a:moveTo>
                  <a:cubicBezTo>
                    <a:pt x="6961" y="9056"/>
                    <a:pt x="6866" y="9346"/>
                    <a:pt x="6777" y="9633"/>
                  </a:cubicBezTo>
                  <a:lnTo>
                    <a:pt x="6955" y="9689"/>
                  </a:lnTo>
                  <a:cubicBezTo>
                    <a:pt x="7044" y="9402"/>
                    <a:pt x="7136" y="9109"/>
                    <a:pt x="7229" y="8819"/>
                  </a:cubicBezTo>
                  <a:lnTo>
                    <a:pt x="7053" y="8763"/>
                  </a:lnTo>
                  <a:close/>
                  <a:moveTo>
                    <a:pt x="6498" y="10506"/>
                  </a:moveTo>
                  <a:cubicBezTo>
                    <a:pt x="6406" y="10799"/>
                    <a:pt x="6314" y="11089"/>
                    <a:pt x="6219" y="11377"/>
                  </a:cubicBezTo>
                  <a:lnTo>
                    <a:pt x="6397" y="11433"/>
                  </a:lnTo>
                  <a:cubicBezTo>
                    <a:pt x="6486" y="11145"/>
                    <a:pt x="6581" y="10855"/>
                    <a:pt x="6676" y="10562"/>
                  </a:cubicBezTo>
                  <a:lnTo>
                    <a:pt x="6498" y="10506"/>
                  </a:lnTo>
                  <a:close/>
                  <a:moveTo>
                    <a:pt x="5931" y="12250"/>
                  </a:moveTo>
                  <a:cubicBezTo>
                    <a:pt x="5836" y="12540"/>
                    <a:pt x="5739" y="12827"/>
                    <a:pt x="5647" y="13118"/>
                  </a:cubicBezTo>
                  <a:lnTo>
                    <a:pt x="5825" y="13173"/>
                  </a:lnTo>
                  <a:cubicBezTo>
                    <a:pt x="5923" y="12883"/>
                    <a:pt x="6015" y="12596"/>
                    <a:pt x="6110" y="12306"/>
                  </a:cubicBezTo>
                  <a:lnTo>
                    <a:pt x="5931" y="12250"/>
                  </a:lnTo>
                  <a:close/>
                  <a:moveTo>
                    <a:pt x="5359" y="13982"/>
                  </a:moveTo>
                  <a:cubicBezTo>
                    <a:pt x="5267" y="14275"/>
                    <a:pt x="5170" y="14565"/>
                    <a:pt x="5072" y="14850"/>
                  </a:cubicBezTo>
                  <a:lnTo>
                    <a:pt x="5245" y="14911"/>
                  </a:lnTo>
                  <a:cubicBezTo>
                    <a:pt x="5343" y="14624"/>
                    <a:pt x="5440" y="14334"/>
                    <a:pt x="5538" y="14041"/>
                  </a:cubicBezTo>
                  <a:lnTo>
                    <a:pt x="5359" y="13982"/>
                  </a:lnTo>
                  <a:close/>
                  <a:moveTo>
                    <a:pt x="4779" y="15715"/>
                  </a:moveTo>
                  <a:cubicBezTo>
                    <a:pt x="4681" y="16005"/>
                    <a:pt x="4578" y="16295"/>
                    <a:pt x="4481" y="16580"/>
                  </a:cubicBezTo>
                  <a:lnTo>
                    <a:pt x="4656" y="16644"/>
                  </a:lnTo>
                  <a:cubicBezTo>
                    <a:pt x="4757" y="16357"/>
                    <a:pt x="4854" y="16069"/>
                    <a:pt x="4952" y="15773"/>
                  </a:cubicBezTo>
                  <a:lnTo>
                    <a:pt x="4779" y="15715"/>
                  </a:lnTo>
                  <a:close/>
                  <a:moveTo>
                    <a:pt x="4185" y="17445"/>
                  </a:moveTo>
                  <a:cubicBezTo>
                    <a:pt x="4084" y="17735"/>
                    <a:pt x="3984" y="18025"/>
                    <a:pt x="3881" y="18309"/>
                  </a:cubicBezTo>
                  <a:lnTo>
                    <a:pt x="4057" y="18374"/>
                  </a:lnTo>
                  <a:cubicBezTo>
                    <a:pt x="4157" y="18086"/>
                    <a:pt x="4257" y="17799"/>
                    <a:pt x="4361" y="17509"/>
                  </a:cubicBezTo>
                  <a:lnTo>
                    <a:pt x="4185" y="17445"/>
                  </a:lnTo>
                  <a:close/>
                  <a:moveTo>
                    <a:pt x="3580" y="19174"/>
                  </a:moveTo>
                  <a:cubicBezTo>
                    <a:pt x="3476" y="19464"/>
                    <a:pt x="3373" y="19752"/>
                    <a:pt x="3273" y="20036"/>
                  </a:cubicBezTo>
                  <a:lnTo>
                    <a:pt x="3446" y="20100"/>
                  </a:lnTo>
                  <a:cubicBezTo>
                    <a:pt x="3546" y="19813"/>
                    <a:pt x="3649" y="19529"/>
                    <a:pt x="3752" y="19238"/>
                  </a:cubicBezTo>
                  <a:lnTo>
                    <a:pt x="3580" y="19174"/>
                  </a:lnTo>
                  <a:close/>
                  <a:moveTo>
                    <a:pt x="2957" y="20895"/>
                  </a:moveTo>
                  <a:lnTo>
                    <a:pt x="2645" y="21752"/>
                  </a:lnTo>
                  <a:lnTo>
                    <a:pt x="2818" y="21819"/>
                  </a:lnTo>
                  <a:cubicBezTo>
                    <a:pt x="2924" y="21537"/>
                    <a:pt x="3027" y="21250"/>
                    <a:pt x="3133" y="20960"/>
                  </a:cubicBezTo>
                  <a:lnTo>
                    <a:pt x="2957" y="20895"/>
                  </a:lnTo>
                  <a:close/>
                  <a:moveTo>
                    <a:pt x="2327" y="22614"/>
                  </a:moveTo>
                  <a:cubicBezTo>
                    <a:pt x="2218" y="22904"/>
                    <a:pt x="2115" y="23189"/>
                    <a:pt x="2006" y="23470"/>
                  </a:cubicBezTo>
                  <a:lnTo>
                    <a:pt x="2179" y="23537"/>
                  </a:lnTo>
                  <a:cubicBezTo>
                    <a:pt x="2285" y="23256"/>
                    <a:pt x="2394" y="22966"/>
                    <a:pt x="2500" y="22681"/>
                  </a:cubicBezTo>
                  <a:lnTo>
                    <a:pt x="2327" y="22614"/>
                  </a:lnTo>
                  <a:close/>
                  <a:moveTo>
                    <a:pt x="1677" y="24321"/>
                  </a:moveTo>
                  <a:cubicBezTo>
                    <a:pt x="1571" y="24609"/>
                    <a:pt x="1459" y="24893"/>
                    <a:pt x="1350" y="25178"/>
                  </a:cubicBezTo>
                  <a:lnTo>
                    <a:pt x="1523" y="25248"/>
                  </a:lnTo>
                  <a:cubicBezTo>
                    <a:pt x="1635" y="24963"/>
                    <a:pt x="1744" y="24678"/>
                    <a:pt x="1853" y="24388"/>
                  </a:cubicBezTo>
                  <a:lnTo>
                    <a:pt x="1677" y="24321"/>
                  </a:lnTo>
                  <a:close/>
                  <a:moveTo>
                    <a:pt x="1018" y="26031"/>
                  </a:moveTo>
                  <a:cubicBezTo>
                    <a:pt x="907" y="26316"/>
                    <a:pt x="795" y="26601"/>
                    <a:pt x="684" y="26882"/>
                  </a:cubicBezTo>
                  <a:lnTo>
                    <a:pt x="859" y="26952"/>
                  </a:lnTo>
                  <a:cubicBezTo>
                    <a:pt x="971" y="26670"/>
                    <a:pt x="1083" y="26386"/>
                    <a:pt x="1194" y="26101"/>
                  </a:cubicBezTo>
                  <a:lnTo>
                    <a:pt x="1018" y="26031"/>
                  </a:lnTo>
                  <a:close/>
                  <a:moveTo>
                    <a:pt x="343" y="27733"/>
                  </a:moveTo>
                  <a:cubicBezTo>
                    <a:pt x="232" y="28015"/>
                    <a:pt x="115" y="28302"/>
                    <a:pt x="0" y="28581"/>
                  </a:cubicBezTo>
                  <a:lnTo>
                    <a:pt x="170" y="28651"/>
                  </a:lnTo>
                  <a:cubicBezTo>
                    <a:pt x="288" y="28372"/>
                    <a:pt x="402" y="28088"/>
                    <a:pt x="514" y="27803"/>
                  </a:cubicBezTo>
                  <a:lnTo>
                    <a:pt x="343" y="277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7533512" y="3692502"/>
              <a:ext cx="675416" cy="258923"/>
            </a:xfrm>
            <a:custGeom>
              <a:avLst/>
              <a:gdLst/>
              <a:ahLst/>
              <a:cxnLst/>
              <a:rect l="l" t="t" r="r" b="b"/>
              <a:pathLst>
                <a:path w="21158" h="8111" extrusionOk="0">
                  <a:moveTo>
                    <a:pt x="84" y="1"/>
                  </a:moveTo>
                  <a:lnTo>
                    <a:pt x="0" y="171"/>
                  </a:lnTo>
                  <a:cubicBezTo>
                    <a:pt x="265" y="302"/>
                    <a:pt x="536" y="430"/>
                    <a:pt x="812" y="564"/>
                  </a:cubicBezTo>
                  <a:lnTo>
                    <a:pt x="893" y="397"/>
                  </a:lnTo>
                  <a:cubicBezTo>
                    <a:pt x="619" y="263"/>
                    <a:pt x="349" y="134"/>
                    <a:pt x="84" y="1"/>
                  </a:cubicBezTo>
                  <a:close/>
                  <a:moveTo>
                    <a:pt x="1707" y="779"/>
                  </a:moveTo>
                  <a:lnTo>
                    <a:pt x="1629" y="946"/>
                  </a:lnTo>
                  <a:cubicBezTo>
                    <a:pt x="1897" y="1072"/>
                    <a:pt x="2173" y="1197"/>
                    <a:pt x="2447" y="1323"/>
                  </a:cubicBezTo>
                  <a:lnTo>
                    <a:pt x="2528" y="1156"/>
                  </a:lnTo>
                  <a:cubicBezTo>
                    <a:pt x="2251" y="1030"/>
                    <a:pt x="1978" y="904"/>
                    <a:pt x="1707" y="779"/>
                  </a:cubicBezTo>
                  <a:close/>
                  <a:moveTo>
                    <a:pt x="3348" y="1518"/>
                  </a:moveTo>
                  <a:lnTo>
                    <a:pt x="3270" y="1691"/>
                  </a:lnTo>
                  <a:cubicBezTo>
                    <a:pt x="3546" y="1808"/>
                    <a:pt x="3822" y="1928"/>
                    <a:pt x="4101" y="2048"/>
                  </a:cubicBezTo>
                  <a:lnTo>
                    <a:pt x="4174" y="1878"/>
                  </a:lnTo>
                  <a:cubicBezTo>
                    <a:pt x="3895" y="1761"/>
                    <a:pt x="3618" y="1641"/>
                    <a:pt x="3348" y="1518"/>
                  </a:cubicBezTo>
                  <a:close/>
                  <a:moveTo>
                    <a:pt x="5008" y="2232"/>
                  </a:moveTo>
                  <a:lnTo>
                    <a:pt x="4935" y="2405"/>
                  </a:lnTo>
                  <a:cubicBezTo>
                    <a:pt x="5209" y="2520"/>
                    <a:pt x="5485" y="2634"/>
                    <a:pt x="5767" y="2751"/>
                  </a:cubicBezTo>
                  <a:lnTo>
                    <a:pt x="5842" y="2578"/>
                  </a:lnTo>
                  <a:cubicBezTo>
                    <a:pt x="5557" y="2464"/>
                    <a:pt x="5284" y="2350"/>
                    <a:pt x="5008" y="2232"/>
                  </a:cubicBezTo>
                  <a:close/>
                  <a:moveTo>
                    <a:pt x="6673" y="2921"/>
                  </a:moveTo>
                  <a:lnTo>
                    <a:pt x="6604" y="3092"/>
                  </a:lnTo>
                  <a:cubicBezTo>
                    <a:pt x="6883" y="3200"/>
                    <a:pt x="7162" y="3312"/>
                    <a:pt x="7446" y="3424"/>
                  </a:cubicBezTo>
                  <a:lnTo>
                    <a:pt x="7510" y="3253"/>
                  </a:lnTo>
                  <a:cubicBezTo>
                    <a:pt x="7228" y="3142"/>
                    <a:pt x="6949" y="3033"/>
                    <a:pt x="6673" y="2921"/>
                  </a:cubicBezTo>
                  <a:close/>
                  <a:moveTo>
                    <a:pt x="8356" y="3574"/>
                  </a:moveTo>
                  <a:lnTo>
                    <a:pt x="8289" y="3747"/>
                  </a:lnTo>
                  <a:cubicBezTo>
                    <a:pt x="8568" y="3856"/>
                    <a:pt x="8849" y="3959"/>
                    <a:pt x="9134" y="4068"/>
                  </a:cubicBezTo>
                  <a:lnTo>
                    <a:pt x="9198" y="3895"/>
                  </a:lnTo>
                  <a:cubicBezTo>
                    <a:pt x="8913" y="3786"/>
                    <a:pt x="8635" y="3680"/>
                    <a:pt x="8356" y="3574"/>
                  </a:cubicBezTo>
                  <a:close/>
                  <a:moveTo>
                    <a:pt x="10043" y="4210"/>
                  </a:moveTo>
                  <a:lnTo>
                    <a:pt x="9976" y="4386"/>
                  </a:lnTo>
                  <a:cubicBezTo>
                    <a:pt x="10255" y="4489"/>
                    <a:pt x="10537" y="4593"/>
                    <a:pt x="10825" y="4696"/>
                  </a:cubicBezTo>
                  <a:lnTo>
                    <a:pt x="10891" y="4523"/>
                  </a:lnTo>
                  <a:cubicBezTo>
                    <a:pt x="10604" y="4417"/>
                    <a:pt x="10322" y="4316"/>
                    <a:pt x="10043" y="4210"/>
                  </a:cubicBezTo>
                  <a:close/>
                  <a:moveTo>
                    <a:pt x="11734" y="4824"/>
                  </a:moveTo>
                  <a:lnTo>
                    <a:pt x="11673" y="5000"/>
                  </a:lnTo>
                  <a:cubicBezTo>
                    <a:pt x="11954" y="5100"/>
                    <a:pt x="12236" y="5201"/>
                    <a:pt x="12523" y="5304"/>
                  </a:cubicBezTo>
                  <a:lnTo>
                    <a:pt x="12585" y="5128"/>
                  </a:lnTo>
                  <a:cubicBezTo>
                    <a:pt x="12300" y="5028"/>
                    <a:pt x="12013" y="4927"/>
                    <a:pt x="11734" y="4824"/>
                  </a:cubicBezTo>
                  <a:close/>
                  <a:moveTo>
                    <a:pt x="13439" y="5424"/>
                  </a:moveTo>
                  <a:lnTo>
                    <a:pt x="13377" y="5600"/>
                  </a:lnTo>
                  <a:cubicBezTo>
                    <a:pt x="13659" y="5697"/>
                    <a:pt x="13946" y="5795"/>
                    <a:pt x="14231" y="5893"/>
                  </a:cubicBezTo>
                  <a:lnTo>
                    <a:pt x="14295" y="5717"/>
                  </a:lnTo>
                  <a:cubicBezTo>
                    <a:pt x="14005" y="5619"/>
                    <a:pt x="13723" y="5522"/>
                    <a:pt x="13439" y="5424"/>
                  </a:cubicBezTo>
                  <a:close/>
                  <a:moveTo>
                    <a:pt x="15146" y="6007"/>
                  </a:moveTo>
                  <a:lnTo>
                    <a:pt x="15085" y="6183"/>
                  </a:lnTo>
                  <a:cubicBezTo>
                    <a:pt x="15372" y="6275"/>
                    <a:pt x="15656" y="6372"/>
                    <a:pt x="15944" y="6467"/>
                  </a:cubicBezTo>
                  <a:lnTo>
                    <a:pt x="16000" y="6294"/>
                  </a:lnTo>
                  <a:cubicBezTo>
                    <a:pt x="15712" y="6199"/>
                    <a:pt x="15428" y="6102"/>
                    <a:pt x="15146" y="6007"/>
                  </a:cubicBezTo>
                  <a:close/>
                  <a:moveTo>
                    <a:pt x="16856" y="6573"/>
                  </a:moveTo>
                  <a:lnTo>
                    <a:pt x="16800" y="6749"/>
                  </a:lnTo>
                  <a:cubicBezTo>
                    <a:pt x="17085" y="6844"/>
                    <a:pt x="17372" y="6936"/>
                    <a:pt x="17660" y="7028"/>
                  </a:cubicBezTo>
                  <a:lnTo>
                    <a:pt x="17715" y="6852"/>
                  </a:lnTo>
                  <a:cubicBezTo>
                    <a:pt x="17425" y="6757"/>
                    <a:pt x="17141" y="6663"/>
                    <a:pt x="16856" y="6573"/>
                  </a:cubicBezTo>
                  <a:close/>
                  <a:moveTo>
                    <a:pt x="18572" y="7126"/>
                  </a:moveTo>
                  <a:lnTo>
                    <a:pt x="18516" y="7304"/>
                  </a:lnTo>
                  <a:cubicBezTo>
                    <a:pt x="18803" y="7396"/>
                    <a:pt x="19088" y="7486"/>
                    <a:pt x="19378" y="7578"/>
                  </a:cubicBezTo>
                  <a:lnTo>
                    <a:pt x="19434" y="7399"/>
                  </a:lnTo>
                  <a:cubicBezTo>
                    <a:pt x="19144" y="7307"/>
                    <a:pt x="18856" y="7218"/>
                    <a:pt x="18572" y="7126"/>
                  </a:cubicBezTo>
                  <a:close/>
                  <a:moveTo>
                    <a:pt x="20296" y="7667"/>
                  </a:moveTo>
                  <a:lnTo>
                    <a:pt x="20240" y="7845"/>
                  </a:lnTo>
                  <a:cubicBezTo>
                    <a:pt x="20525" y="7932"/>
                    <a:pt x="20812" y="8021"/>
                    <a:pt x="21102" y="8110"/>
                  </a:cubicBezTo>
                  <a:lnTo>
                    <a:pt x="21158" y="7932"/>
                  </a:lnTo>
                  <a:cubicBezTo>
                    <a:pt x="20868" y="7840"/>
                    <a:pt x="20580" y="7753"/>
                    <a:pt x="20296" y="7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7539481" y="2789316"/>
              <a:ext cx="1002718" cy="1125970"/>
            </a:xfrm>
            <a:custGeom>
              <a:avLst/>
              <a:gdLst/>
              <a:ahLst/>
              <a:cxnLst/>
              <a:rect l="l" t="t" r="r" b="b"/>
              <a:pathLst>
                <a:path w="31411" h="35272" extrusionOk="0">
                  <a:moveTo>
                    <a:pt x="8283" y="1"/>
                  </a:moveTo>
                  <a:cubicBezTo>
                    <a:pt x="5292" y="8161"/>
                    <a:pt x="2578" y="17055"/>
                    <a:pt x="0" y="27140"/>
                  </a:cubicBezTo>
                  <a:cubicBezTo>
                    <a:pt x="5409" y="29835"/>
                    <a:pt x="12479" y="32499"/>
                    <a:pt x="21571" y="35272"/>
                  </a:cubicBezTo>
                  <a:cubicBezTo>
                    <a:pt x="24879" y="27201"/>
                    <a:pt x="28104" y="17702"/>
                    <a:pt x="31410" y="6272"/>
                  </a:cubicBezTo>
                  <a:cubicBezTo>
                    <a:pt x="23141" y="3471"/>
                    <a:pt x="15369" y="1368"/>
                    <a:pt x="8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39263" y="2954956"/>
              <a:ext cx="236641" cy="215541"/>
            </a:xfrm>
            <a:custGeom>
              <a:avLst/>
              <a:gdLst/>
              <a:ahLst/>
              <a:cxnLst/>
              <a:rect l="l" t="t" r="r" b="b"/>
              <a:pathLst>
                <a:path w="7413" h="6752" extrusionOk="0">
                  <a:moveTo>
                    <a:pt x="3706" y="1"/>
                  </a:moveTo>
                  <a:cubicBezTo>
                    <a:pt x="2842" y="1"/>
                    <a:pt x="1978" y="330"/>
                    <a:pt x="1320" y="988"/>
                  </a:cubicBezTo>
                  <a:cubicBezTo>
                    <a:pt x="0" y="2308"/>
                    <a:pt x="0" y="4445"/>
                    <a:pt x="1320" y="5764"/>
                  </a:cubicBezTo>
                  <a:cubicBezTo>
                    <a:pt x="1978" y="6423"/>
                    <a:pt x="2842" y="6752"/>
                    <a:pt x="3706" y="6752"/>
                  </a:cubicBezTo>
                  <a:cubicBezTo>
                    <a:pt x="4571" y="6752"/>
                    <a:pt x="5435" y="6423"/>
                    <a:pt x="6093" y="5764"/>
                  </a:cubicBezTo>
                  <a:cubicBezTo>
                    <a:pt x="7413" y="4445"/>
                    <a:pt x="7413" y="2308"/>
                    <a:pt x="6093" y="988"/>
                  </a:cubicBezTo>
                  <a:cubicBezTo>
                    <a:pt x="5435" y="330"/>
                    <a:pt x="4571" y="1"/>
                    <a:pt x="3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231315" y="2938836"/>
              <a:ext cx="254295" cy="255348"/>
            </a:xfrm>
            <a:custGeom>
              <a:avLst/>
              <a:gdLst/>
              <a:ahLst/>
              <a:cxnLst/>
              <a:rect l="l" t="t" r="r" b="b"/>
              <a:pathLst>
                <a:path w="7966" h="7999" extrusionOk="0">
                  <a:moveTo>
                    <a:pt x="3112" y="1"/>
                  </a:moveTo>
                  <a:lnTo>
                    <a:pt x="2216" y="308"/>
                  </a:lnTo>
                  <a:lnTo>
                    <a:pt x="3385" y="3714"/>
                  </a:lnTo>
                  <a:lnTo>
                    <a:pt x="1" y="4944"/>
                  </a:lnTo>
                  <a:lnTo>
                    <a:pt x="325" y="5834"/>
                  </a:lnTo>
                  <a:lnTo>
                    <a:pt x="3695" y="4609"/>
                  </a:lnTo>
                  <a:lnTo>
                    <a:pt x="4855" y="7999"/>
                  </a:lnTo>
                  <a:lnTo>
                    <a:pt x="5756" y="7692"/>
                  </a:lnTo>
                  <a:lnTo>
                    <a:pt x="4585" y="4286"/>
                  </a:lnTo>
                  <a:lnTo>
                    <a:pt x="7966" y="3055"/>
                  </a:lnTo>
                  <a:lnTo>
                    <a:pt x="7645" y="2166"/>
                  </a:lnTo>
                  <a:lnTo>
                    <a:pt x="4278" y="3390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239423" y="2946944"/>
              <a:ext cx="238078" cy="239163"/>
            </a:xfrm>
            <a:custGeom>
              <a:avLst/>
              <a:gdLst/>
              <a:ahLst/>
              <a:cxnLst/>
              <a:rect l="l" t="t" r="r" b="b"/>
              <a:pathLst>
                <a:path w="7458" h="7492" extrusionOk="0">
                  <a:moveTo>
                    <a:pt x="2732" y="1"/>
                  </a:moveTo>
                  <a:lnTo>
                    <a:pt x="2216" y="179"/>
                  </a:lnTo>
                  <a:lnTo>
                    <a:pt x="3385" y="3583"/>
                  </a:lnTo>
                  <a:lnTo>
                    <a:pt x="1" y="4810"/>
                  </a:lnTo>
                  <a:lnTo>
                    <a:pt x="191" y="5326"/>
                  </a:lnTo>
                  <a:lnTo>
                    <a:pt x="3563" y="4099"/>
                  </a:lnTo>
                  <a:lnTo>
                    <a:pt x="4727" y="7491"/>
                  </a:lnTo>
                  <a:lnTo>
                    <a:pt x="5246" y="7313"/>
                  </a:lnTo>
                  <a:lnTo>
                    <a:pt x="4074" y="3909"/>
                  </a:lnTo>
                  <a:lnTo>
                    <a:pt x="7458" y="2681"/>
                  </a:lnTo>
                  <a:lnTo>
                    <a:pt x="7274" y="2165"/>
                  </a:lnTo>
                  <a:lnTo>
                    <a:pt x="3898" y="3393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46828" y="2968842"/>
              <a:ext cx="226777" cy="196132"/>
            </a:xfrm>
            <a:custGeom>
              <a:avLst/>
              <a:gdLst/>
              <a:ahLst/>
              <a:cxnLst/>
              <a:rect l="l" t="t" r="r" b="b"/>
              <a:pathLst>
                <a:path w="7104" h="6144" extrusionOk="0">
                  <a:moveTo>
                    <a:pt x="3878" y="1"/>
                  </a:moveTo>
                  <a:lnTo>
                    <a:pt x="3153" y="1610"/>
                  </a:lnTo>
                  <a:lnTo>
                    <a:pt x="770" y="550"/>
                  </a:lnTo>
                  <a:lnTo>
                    <a:pt x="0" y="2280"/>
                  </a:lnTo>
                  <a:lnTo>
                    <a:pt x="2377" y="3335"/>
                  </a:lnTo>
                  <a:lnTo>
                    <a:pt x="1465" y="5366"/>
                  </a:lnTo>
                  <a:lnTo>
                    <a:pt x="3192" y="6144"/>
                  </a:lnTo>
                  <a:lnTo>
                    <a:pt x="4107" y="4107"/>
                  </a:lnTo>
                  <a:lnTo>
                    <a:pt x="6333" y="5098"/>
                  </a:lnTo>
                  <a:lnTo>
                    <a:pt x="7103" y="3368"/>
                  </a:lnTo>
                  <a:lnTo>
                    <a:pt x="4882" y="2380"/>
                  </a:lnTo>
                  <a:lnTo>
                    <a:pt x="5605" y="776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261161" y="2983111"/>
              <a:ext cx="198079" cy="167434"/>
            </a:xfrm>
            <a:custGeom>
              <a:avLst/>
              <a:gdLst/>
              <a:ahLst/>
              <a:cxnLst/>
              <a:rect l="l" t="t" r="r" b="b"/>
              <a:pathLst>
                <a:path w="6205" h="5245" extrusionOk="0">
                  <a:moveTo>
                    <a:pt x="3599" y="0"/>
                  </a:moveTo>
                  <a:lnTo>
                    <a:pt x="2877" y="1613"/>
                  </a:lnTo>
                  <a:lnTo>
                    <a:pt x="492" y="553"/>
                  </a:lnTo>
                  <a:lnTo>
                    <a:pt x="1" y="1657"/>
                  </a:lnTo>
                  <a:lnTo>
                    <a:pt x="2380" y="2717"/>
                  </a:lnTo>
                  <a:lnTo>
                    <a:pt x="1465" y="4748"/>
                  </a:lnTo>
                  <a:lnTo>
                    <a:pt x="2575" y="5245"/>
                  </a:lnTo>
                  <a:lnTo>
                    <a:pt x="3488" y="3214"/>
                  </a:lnTo>
                  <a:lnTo>
                    <a:pt x="5714" y="4199"/>
                  </a:lnTo>
                  <a:lnTo>
                    <a:pt x="6205" y="3094"/>
                  </a:lnTo>
                  <a:lnTo>
                    <a:pt x="3984" y="2104"/>
                  </a:lnTo>
                  <a:lnTo>
                    <a:pt x="4704" y="500"/>
                  </a:lnTo>
                  <a:lnTo>
                    <a:pt x="35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7681787" y="3284514"/>
              <a:ext cx="588874" cy="211135"/>
            </a:xfrm>
            <a:custGeom>
              <a:avLst/>
              <a:gdLst/>
              <a:ahLst/>
              <a:cxnLst/>
              <a:rect l="l" t="t" r="r" b="b"/>
              <a:pathLst>
                <a:path w="18447" h="6614" extrusionOk="0">
                  <a:moveTo>
                    <a:pt x="6855" y="191"/>
                  </a:moveTo>
                  <a:cubicBezTo>
                    <a:pt x="6975" y="191"/>
                    <a:pt x="7092" y="197"/>
                    <a:pt x="7209" y="202"/>
                  </a:cubicBezTo>
                  <a:cubicBezTo>
                    <a:pt x="7505" y="219"/>
                    <a:pt x="7881" y="303"/>
                    <a:pt x="7990" y="579"/>
                  </a:cubicBezTo>
                  <a:cubicBezTo>
                    <a:pt x="8152" y="992"/>
                    <a:pt x="7594" y="1360"/>
                    <a:pt x="7240" y="1508"/>
                  </a:cubicBezTo>
                  <a:cubicBezTo>
                    <a:pt x="6018" y="2024"/>
                    <a:pt x="4732" y="2381"/>
                    <a:pt x="3420" y="2577"/>
                  </a:cubicBezTo>
                  <a:cubicBezTo>
                    <a:pt x="3278" y="2423"/>
                    <a:pt x="3172" y="2219"/>
                    <a:pt x="3180" y="1993"/>
                  </a:cubicBezTo>
                  <a:cubicBezTo>
                    <a:pt x="3192" y="1648"/>
                    <a:pt x="3443" y="1321"/>
                    <a:pt x="3934" y="1017"/>
                  </a:cubicBezTo>
                  <a:cubicBezTo>
                    <a:pt x="4804" y="481"/>
                    <a:pt x="5831" y="191"/>
                    <a:pt x="6855" y="191"/>
                  </a:cubicBezTo>
                  <a:close/>
                  <a:moveTo>
                    <a:pt x="10783" y="1112"/>
                  </a:moveTo>
                  <a:cubicBezTo>
                    <a:pt x="10936" y="1112"/>
                    <a:pt x="11062" y="1137"/>
                    <a:pt x="11159" y="1190"/>
                  </a:cubicBezTo>
                  <a:cubicBezTo>
                    <a:pt x="11318" y="1268"/>
                    <a:pt x="11466" y="1452"/>
                    <a:pt x="11424" y="1645"/>
                  </a:cubicBezTo>
                  <a:cubicBezTo>
                    <a:pt x="11385" y="1818"/>
                    <a:pt x="11204" y="1943"/>
                    <a:pt x="11034" y="2041"/>
                  </a:cubicBezTo>
                  <a:cubicBezTo>
                    <a:pt x="10183" y="2526"/>
                    <a:pt x="9204" y="2869"/>
                    <a:pt x="8160" y="3054"/>
                  </a:cubicBezTo>
                  <a:cubicBezTo>
                    <a:pt x="8213" y="2844"/>
                    <a:pt x="8305" y="2646"/>
                    <a:pt x="8409" y="2490"/>
                  </a:cubicBezTo>
                  <a:cubicBezTo>
                    <a:pt x="8877" y="1754"/>
                    <a:pt x="9678" y="1243"/>
                    <a:pt x="10543" y="1129"/>
                  </a:cubicBezTo>
                  <a:cubicBezTo>
                    <a:pt x="10629" y="1117"/>
                    <a:pt x="10710" y="1112"/>
                    <a:pt x="10783" y="1112"/>
                  </a:cubicBezTo>
                  <a:close/>
                  <a:moveTo>
                    <a:pt x="15268" y="2711"/>
                  </a:moveTo>
                  <a:cubicBezTo>
                    <a:pt x="15543" y="2711"/>
                    <a:pt x="15805" y="2774"/>
                    <a:pt x="16027" y="2900"/>
                  </a:cubicBezTo>
                  <a:cubicBezTo>
                    <a:pt x="16485" y="3157"/>
                    <a:pt x="16739" y="3720"/>
                    <a:pt x="16605" y="4175"/>
                  </a:cubicBezTo>
                  <a:cubicBezTo>
                    <a:pt x="16527" y="4460"/>
                    <a:pt x="16304" y="4716"/>
                    <a:pt x="15983" y="4906"/>
                  </a:cubicBezTo>
                  <a:cubicBezTo>
                    <a:pt x="15584" y="5138"/>
                    <a:pt x="15090" y="5250"/>
                    <a:pt x="14416" y="5250"/>
                  </a:cubicBezTo>
                  <a:cubicBezTo>
                    <a:pt x="14392" y="5250"/>
                    <a:pt x="14367" y="5249"/>
                    <a:pt x="14342" y="5249"/>
                  </a:cubicBezTo>
                  <a:cubicBezTo>
                    <a:pt x="13960" y="5246"/>
                    <a:pt x="13572" y="5218"/>
                    <a:pt x="13187" y="5174"/>
                  </a:cubicBezTo>
                  <a:cubicBezTo>
                    <a:pt x="13182" y="5163"/>
                    <a:pt x="13179" y="5146"/>
                    <a:pt x="13174" y="5135"/>
                  </a:cubicBezTo>
                  <a:cubicBezTo>
                    <a:pt x="12825" y="4236"/>
                    <a:pt x="13757" y="3168"/>
                    <a:pt x="14527" y="2858"/>
                  </a:cubicBezTo>
                  <a:cubicBezTo>
                    <a:pt x="14772" y="2760"/>
                    <a:pt x="15026" y="2711"/>
                    <a:pt x="15268" y="2711"/>
                  </a:cubicBezTo>
                  <a:close/>
                  <a:moveTo>
                    <a:pt x="6855" y="1"/>
                  </a:moveTo>
                  <a:cubicBezTo>
                    <a:pt x="5795" y="1"/>
                    <a:pt x="4736" y="300"/>
                    <a:pt x="3836" y="855"/>
                  </a:cubicBezTo>
                  <a:cubicBezTo>
                    <a:pt x="3289" y="1196"/>
                    <a:pt x="3005" y="1575"/>
                    <a:pt x="2996" y="1985"/>
                  </a:cubicBezTo>
                  <a:cubicBezTo>
                    <a:pt x="2991" y="2203"/>
                    <a:pt x="3066" y="2418"/>
                    <a:pt x="3206" y="2607"/>
                  </a:cubicBezTo>
                  <a:cubicBezTo>
                    <a:pt x="2510" y="2702"/>
                    <a:pt x="1808" y="2747"/>
                    <a:pt x="1107" y="2747"/>
                  </a:cubicBezTo>
                  <a:cubicBezTo>
                    <a:pt x="771" y="2747"/>
                    <a:pt x="435" y="2737"/>
                    <a:pt x="101" y="2716"/>
                  </a:cubicBezTo>
                  <a:cubicBezTo>
                    <a:pt x="53" y="2716"/>
                    <a:pt x="6" y="2750"/>
                    <a:pt x="3" y="2803"/>
                  </a:cubicBezTo>
                  <a:cubicBezTo>
                    <a:pt x="0" y="2850"/>
                    <a:pt x="39" y="2897"/>
                    <a:pt x="89" y="2900"/>
                  </a:cubicBezTo>
                  <a:cubicBezTo>
                    <a:pt x="429" y="2922"/>
                    <a:pt x="770" y="2933"/>
                    <a:pt x="1111" y="2933"/>
                  </a:cubicBezTo>
                  <a:cubicBezTo>
                    <a:pt x="1861" y="2933"/>
                    <a:pt x="2611" y="2880"/>
                    <a:pt x="3353" y="2775"/>
                  </a:cubicBezTo>
                  <a:cubicBezTo>
                    <a:pt x="3420" y="2839"/>
                    <a:pt x="3490" y="2895"/>
                    <a:pt x="3571" y="2942"/>
                  </a:cubicBezTo>
                  <a:cubicBezTo>
                    <a:pt x="3884" y="3140"/>
                    <a:pt x="4257" y="3221"/>
                    <a:pt x="4617" y="3274"/>
                  </a:cubicBezTo>
                  <a:cubicBezTo>
                    <a:pt x="5181" y="3360"/>
                    <a:pt x="5748" y="3402"/>
                    <a:pt x="6309" y="3402"/>
                  </a:cubicBezTo>
                  <a:cubicBezTo>
                    <a:pt x="6861" y="3402"/>
                    <a:pt x="7407" y="3361"/>
                    <a:pt x="7940" y="3280"/>
                  </a:cubicBezTo>
                  <a:lnTo>
                    <a:pt x="7940" y="3280"/>
                  </a:lnTo>
                  <a:cubicBezTo>
                    <a:pt x="7920" y="3497"/>
                    <a:pt x="7951" y="3712"/>
                    <a:pt x="8051" y="3904"/>
                  </a:cubicBezTo>
                  <a:cubicBezTo>
                    <a:pt x="8275" y="4331"/>
                    <a:pt x="8780" y="4465"/>
                    <a:pt x="9237" y="4563"/>
                  </a:cubicBezTo>
                  <a:cubicBezTo>
                    <a:pt x="9614" y="4644"/>
                    <a:pt x="9988" y="4730"/>
                    <a:pt x="10367" y="4820"/>
                  </a:cubicBezTo>
                  <a:cubicBezTo>
                    <a:pt x="11254" y="5023"/>
                    <a:pt x="12155" y="5232"/>
                    <a:pt x="13068" y="5350"/>
                  </a:cubicBezTo>
                  <a:cubicBezTo>
                    <a:pt x="13293" y="5774"/>
                    <a:pt x="13759" y="6089"/>
                    <a:pt x="14485" y="6301"/>
                  </a:cubicBezTo>
                  <a:cubicBezTo>
                    <a:pt x="15196" y="6510"/>
                    <a:pt x="15933" y="6613"/>
                    <a:pt x="16669" y="6613"/>
                  </a:cubicBezTo>
                  <a:cubicBezTo>
                    <a:pt x="17241" y="6613"/>
                    <a:pt x="17810" y="6552"/>
                    <a:pt x="18368" y="6415"/>
                  </a:cubicBezTo>
                  <a:cubicBezTo>
                    <a:pt x="18416" y="6404"/>
                    <a:pt x="18446" y="6351"/>
                    <a:pt x="18438" y="6304"/>
                  </a:cubicBezTo>
                  <a:cubicBezTo>
                    <a:pt x="18428" y="6260"/>
                    <a:pt x="18388" y="6232"/>
                    <a:pt x="18346" y="6232"/>
                  </a:cubicBezTo>
                  <a:cubicBezTo>
                    <a:pt x="18340" y="6232"/>
                    <a:pt x="18333" y="6232"/>
                    <a:pt x="18326" y="6234"/>
                  </a:cubicBezTo>
                  <a:cubicBezTo>
                    <a:pt x="17781" y="6357"/>
                    <a:pt x="17224" y="6418"/>
                    <a:pt x="16667" y="6418"/>
                  </a:cubicBezTo>
                  <a:cubicBezTo>
                    <a:pt x="15947" y="6418"/>
                    <a:pt x="15227" y="6316"/>
                    <a:pt x="14535" y="6111"/>
                  </a:cubicBezTo>
                  <a:cubicBezTo>
                    <a:pt x="13932" y="5933"/>
                    <a:pt x="13522" y="5690"/>
                    <a:pt x="13299" y="5369"/>
                  </a:cubicBezTo>
                  <a:lnTo>
                    <a:pt x="13299" y="5369"/>
                  </a:lnTo>
                  <a:cubicBezTo>
                    <a:pt x="13645" y="5408"/>
                    <a:pt x="13994" y="5428"/>
                    <a:pt x="14340" y="5430"/>
                  </a:cubicBezTo>
                  <a:cubicBezTo>
                    <a:pt x="14356" y="5431"/>
                    <a:pt x="14372" y="5431"/>
                    <a:pt x="14388" y="5431"/>
                  </a:cubicBezTo>
                  <a:cubicBezTo>
                    <a:pt x="15101" y="5431"/>
                    <a:pt x="15644" y="5310"/>
                    <a:pt x="16072" y="5059"/>
                  </a:cubicBezTo>
                  <a:cubicBezTo>
                    <a:pt x="16435" y="4850"/>
                    <a:pt x="16686" y="4549"/>
                    <a:pt x="16784" y="4223"/>
                  </a:cubicBezTo>
                  <a:cubicBezTo>
                    <a:pt x="16940" y="3679"/>
                    <a:pt x="16658" y="3037"/>
                    <a:pt x="16117" y="2730"/>
                  </a:cubicBezTo>
                  <a:cubicBezTo>
                    <a:pt x="15867" y="2588"/>
                    <a:pt x="15572" y="2516"/>
                    <a:pt x="15263" y="2516"/>
                  </a:cubicBezTo>
                  <a:cubicBezTo>
                    <a:pt x="14997" y="2516"/>
                    <a:pt x="14720" y="2570"/>
                    <a:pt x="14454" y="2677"/>
                  </a:cubicBezTo>
                  <a:cubicBezTo>
                    <a:pt x="13612" y="3017"/>
                    <a:pt x="12635" y="4139"/>
                    <a:pt x="12975" y="5143"/>
                  </a:cubicBezTo>
                  <a:cubicBezTo>
                    <a:pt x="12111" y="5026"/>
                    <a:pt x="11249" y="4825"/>
                    <a:pt x="10406" y="4630"/>
                  </a:cubicBezTo>
                  <a:cubicBezTo>
                    <a:pt x="10027" y="4538"/>
                    <a:pt x="9650" y="4451"/>
                    <a:pt x="9273" y="4370"/>
                  </a:cubicBezTo>
                  <a:cubicBezTo>
                    <a:pt x="8861" y="4287"/>
                    <a:pt x="8403" y="4161"/>
                    <a:pt x="8216" y="3810"/>
                  </a:cubicBezTo>
                  <a:cubicBezTo>
                    <a:pt x="8124" y="3639"/>
                    <a:pt x="8104" y="3441"/>
                    <a:pt x="8130" y="3241"/>
                  </a:cubicBezTo>
                  <a:cubicBezTo>
                    <a:pt x="9218" y="3056"/>
                    <a:pt x="10241" y="2702"/>
                    <a:pt x="11134" y="2194"/>
                  </a:cubicBezTo>
                  <a:cubicBezTo>
                    <a:pt x="11343" y="2077"/>
                    <a:pt x="11564" y="1924"/>
                    <a:pt x="11617" y="1675"/>
                  </a:cubicBezTo>
                  <a:cubicBezTo>
                    <a:pt x="11675" y="1391"/>
                    <a:pt x="11477" y="1126"/>
                    <a:pt x="11249" y="1014"/>
                  </a:cubicBezTo>
                  <a:cubicBezTo>
                    <a:pt x="11099" y="939"/>
                    <a:pt x="10932" y="917"/>
                    <a:pt x="10782" y="917"/>
                  </a:cubicBezTo>
                  <a:cubicBezTo>
                    <a:pt x="10685" y="917"/>
                    <a:pt x="10595" y="926"/>
                    <a:pt x="10520" y="936"/>
                  </a:cubicBezTo>
                  <a:cubicBezTo>
                    <a:pt x="9600" y="1059"/>
                    <a:pt x="8752" y="1600"/>
                    <a:pt x="8255" y="2381"/>
                  </a:cubicBezTo>
                  <a:cubicBezTo>
                    <a:pt x="8132" y="2571"/>
                    <a:pt x="8021" y="2819"/>
                    <a:pt x="7968" y="3079"/>
                  </a:cubicBezTo>
                  <a:cubicBezTo>
                    <a:pt x="7425" y="3163"/>
                    <a:pt x="6867" y="3207"/>
                    <a:pt x="6304" y="3207"/>
                  </a:cubicBezTo>
                  <a:cubicBezTo>
                    <a:pt x="5753" y="3207"/>
                    <a:pt x="5198" y="3166"/>
                    <a:pt x="4645" y="3081"/>
                  </a:cubicBezTo>
                  <a:cubicBezTo>
                    <a:pt x="4308" y="3031"/>
                    <a:pt x="3953" y="2959"/>
                    <a:pt x="3669" y="2777"/>
                  </a:cubicBezTo>
                  <a:cubicBezTo>
                    <a:pt x="3646" y="2763"/>
                    <a:pt x="3624" y="2750"/>
                    <a:pt x="3602" y="2733"/>
                  </a:cubicBezTo>
                  <a:cubicBezTo>
                    <a:pt x="4874" y="2535"/>
                    <a:pt x="6124" y="2180"/>
                    <a:pt x="7312" y="1678"/>
                  </a:cubicBezTo>
                  <a:cubicBezTo>
                    <a:pt x="7873" y="1441"/>
                    <a:pt x="8353" y="989"/>
                    <a:pt x="8163" y="507"/>
                  </a:cubicBezTo>
                  <a:cubicBezTo>
                    <a:pt x="8049" y="219"/>
                    <a:pt x="7725" y="43"/>
                    <a:pt x="7223" y="13"/>
                  </a:cubicBezTo>
                  <a:cubicBezTo>
                    <a:pt x="7100" y="5"/>
                    <a:pt x="6978" y="1"/>
                    <a:pt x="6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7575520" y="3530500"/>
              <a:ext cx="589066" cy="211199"/>
            </a:xfrm>
            <a:custGeom>
              <a:avLst/>
              <a:gdLst/>
              <a:ahLst/>
              <a:cxnLst/>
              <a:rect l="l" t="t" r="r" b="b"/>
              <a:pathLst>
                <a:path w="18453" h="6616" extrusionOk="0">
                  <a:moveTo>
                    <a:pt x="6861" y="191"/>
                  </a:moveTo>
                  <a:cubicBezTo>
                    <a:pt x="6981" y="191"/>
                    <a:pt x="7098" y="196"/>
                    <a:pt x="7213" y="202"/>
                  </a:cubicBezTo>
                  <a:cubicBezTo>
                    <a:pt x="7511" y="219"/>
                    <a:pt x="7885" y="302"/>
                    <a:pt x="7994" y="578"/>
                  </a:cubicBezTo>
                  <a:cubicBezTo>
                    <a:pt x="8158" y="994"/>
                    <a:pt x="7600" y="1360"/>
                    <a:pt x="7243" y="1510"/>
                  </a:cubicBezTo>
                  <a:cubicBezTo>
                    <a:pt x="6024" y="2026"/>
                    <a:pt x="4738" y="2381"/>
                    <a:pt x="3427" y="2576"/>
                  </a:cubicBezTo>
                  <a:cubicBezTo>
                    <a:pt x="3284" y="2422"/>
                    <a:pt x="3178" y="2222"/>
                    <a:pt x="3187" y="1996"/>
                  </a:cubicBezTo>
                  <a:cubicBezTo>
                    <a:pt x="3195" y="1650"/>
                    <a:pt x="3446" y="1321"/>
                    <a:pt x="3940" y="1019"/>
                  </a:cubicBezTo>
                  <a:cubicBezTo>
                    <a:pt x="4810" y="481"/>
                    <a:pt x="5837" y="191"/>
                    <a:pt x="6861" y="191"/>
                  </a:cubicBezTo>
                  <a:close/>
                  <a:moveTo>
                    <a:pt x="10792" y="1111"/>
                  </a:moveTo>
                  <a:cubicBezTo>
                    <a:pt x="10945" y="1111"/>
                    <a:pt x="11068" y="1139"/>
                    <a:pt x="11168" y="1192"/>
                  </a:cubicBezTo>
                  <a:cubicBezTo>
                    <a:pt x="11327" y="1268"/>
                    <a:pt x="11475" y="1454"/>
                    <a:pt x="11433" y="1644"/>
                  </a:cubicBezTo>
                  <a:cubicBezTo>
                    <a:pt x="11394" y="1820"/>
                    <a:pt x="11213" y="1945"/>
                    <a:pt x="11043" y="2043"/>
                  </a:cubicBezTo>
                  <a:cubicBezTo>
                    <a:pt x="10192" y="2528"/>
                    <a:pt x="9213" y="2869"/>
                    <a:pt x="8169" y="3053"/>
                  </a:cubicBezTo>
                  <a:cubicBezTo>
                    <a:pt x="8222" y="2844"/>
                    <a:pt x="8314" y="2646"/>
                    <a:pt x="8418" y="2489"/>
                  </a:cubicBezTo>
                  <a:cubicBezTo>
                    <a:pt x="8886" y="1753"/>
                    <a:pt x="9687" y="1245"/>
                    <a:pt x="10552" y="1131"/>
                  </a:cubicBezTo>
                  <a:cubicBezTo>
                    <a:pt x="10638" y="1120"/>
                    <a:pt x="10719" y="1111"/>
                    <a:pt x="10792" y="1111"/>
                  </a:cubicBezTo>
                  <a:close/>
                  <a:moveTo>
                    <a:pt x="15277" y="2712"/>
                  </a:moveTo>
                  <a:cubicBezTo>
                    <a:pt x="15550" y="2712"/>
                    <a:pt x="15810" y="2774"/>
                    <a:pt x="16031" y="2900"/>
                  </a:cubicBezTo>
                  <a:cubicBezTo>
                    <a:pt x="16489" y="3159"/>
                    <a:pt x="16745" y="3720"/>
                    <a:pt x="16611" y="4177"/>
                  </a:cubicBezTo>
                  <a:cubicBezTo>
                    <a:pt x="16528" y="4459"/>
                    <a:pt x="16307" y="4718"/>
                    <a:pt x="15986" y="4905"/>
                  </a:cubicBezTo>
                  <a:cubicBezTo>
                    <a:pt x="15582" y="5143"/>
                    <a:pt x="15071" y="5251"/>
                    <a:pt x="14379" y="5251"/>
                  </a:cubicBezTo>
                  <a:lnTo>
                    <a:pt x="14349" y="5251"/>
                  </a:lnTo>
                  <a:cubicBezTo>
                    <a:pt x="13964" y="5249"/>
                    <a:pt x="13579" y="5221"/>
                    <a:pt x="13194" y="5176"/>
                  </a:cubicBezTo>
                  <a:cubicBezTo>
                    <a:pt x="13188" y="5162"/>
                    <a:pt x="13180" y="5151"/>
                    <a:pt x="13180" y="5137"/>
                  </a:cubicBezTo>
                  <a:cubicBezTo>
                    <a:pt x="12831" y="4236"/>
                    <a:pt x="13763" y="3170"/>
                    <a:pt x="14533" y="2860"/>
                  </a:cubicBezTo>
                  <a:cubicBezTo>
                    <a:pt x="14779" y="2762"/>
                    <a:pt x="15033" y="2712"/>
                    <a:pt x="15277" y="2712"/>
                  </a:cubicBezTo>
                  <a:close/>
                  <a:moveTo>
                    <a:pt x="6865" y="1"/>
                  </a:moveTo>
                  <a:cubicBezTo>
                    <a:pt x="5804" y="1"/>
                    <a:pt x="4739" y="298"/>
                    <a:pt x="3837" y="857"/>
                  </a:cubicBezTo>
                  <a:cubicBezTo>
                    <a:pt x="3290" y="1195"/>
                    <a:pt x="3008" y="1574"/>
                    <a:pt x="2997" y="1987"/>
                  </a:cubicBezTo>
                  <a:cubicBezTo>
                    <a:pt x="2994" y="2202"/>
                    <a:pt x="3067" y="2420"/>
                    <a:pt x="3206" y="2607"/>
                  </a:cubicBezTo>
                  <a:cubicBezTo>
                    <a:pt x="2511" y="2701"/>
                    <a:pt x="1810" y="2748"/>
                    <a:pt x="1110" y="2748"/>
                  </a:cubicBezTo>
                  <a:cubicBezTo>
                    <a:pt x="775" y="2748"/>
                    <a:pt x="439" y="2737"/>
                    <a:pt x="104" y="2715"/>
                  </a:cubicBezTo>
                  <a:cubicBezTo>
                    <a:pt x="103" y="2715"/>
                    <a:pt x="101" y="2715"/>
                    <a:pt x="100" y="2715"/>
                  </a:cubicBezTo>
                  <a:cubicBezTo>
                    <a:pt x="59" y="2715"/>
                    <a:pt x="9" y="2753"/>
                    <a:pt x="6" y="2802"/>
                  </a:cubicBezTo>
                  <a:cubicBezTo>
                    <a:pt x="1" y="2852"/>
                    <a:pt x="40" y="2897"/>
                    <a:pt x="93" y="2900"/>
                  </a:cubicBezTo>
                  <a:cubicBezTo>
                    <a:pt x="437" y="2922"/>
                    <a:pt x="783" y="2933"/>
                    <a:pt x="1128" y="2933"/>
                  </a:cubicBezTo>
                  <a:cubicBezTo>
                    <a:pt x="1872" y="2933"/>
                    <a:pt x="2617" y="2881"/>
                    <a:pt x="3357" y="2774"/>
                  </a:cubicBezTo>
                  <a:cubicBezTo>
                    <a:pt x="3424" y="2838"/>
                    <a:pt x="3494" y="2894"/>
                    <a:pt x="3572" y="2944"/>
                  </a:cubicBezTo>
                  <a:cubicBezTo>
                    <a:pt x="3887" y="3142"/>
                    <a:pt x="4261" y="3223"/>
                    <a:pt x="4618" y="3273"/>
                  </a:cubicBezTo>
                  <a:cubicBezTo>
                    <a:pt x="5186" y="3360"/>
                    <a:pt x="5756" y="3402"/>
                    <a:pt x="6320" y="3402"/>
                  </a:cubicBezTo>
                  <a:cubicBezTo>
                    <a:pt x="6869" y="3402"/>
                    <a:pt x="7413" y="3362"/>
                    <a:pt x="7943" y="3282"/>
                  </a:cubicBezTo>
                  <a:lnTo>
                    <a:pt x="7943" y="3282"/>
                  </a:lnTo>
                  <a:cubicBezTo>
                    <a:pt x="7921" y="3497"/>
                    <a:pt x="7952" y="3714"/>
                    <a:pt x="8055" y="3907"/>
                  </a:cubicBezTo>
                  <a:cubicBezTo>
                    <a:pt x="8281" y="4331"/>
                    <a:pt x="8783" y="4467"/>
                    <a:pt x="9241" y="4565"/>
                  </a:cubicBezTo>
                  <a:cubicBezTo>
                    <a:pt x="9612" y="4646"/>
                    <a:pt x="9988" y="4732"/>
                    <a:pt x="10371" y="4819"/>
                  </a:cubicBezTo>
                  <a:cubicBezTo>
                    <a:pt x="11255" y="5025"/>
                    <a:pt x="12159" y="5235"/>
                    <a:pt x="13068" y="5349"/>
                  </a:cubicBezTo>
                  <a:cubicBezTo>
                    <a:pt x="13300" y="5776"/>
                    <a:pt x="13766" y="6088"/>
                    <a:pt x="14491" y="6300"/>
                  </a:cubicBezTo>
                  <a:cubicBezTo>
                    <a:pt x="15202" y="6510"/>
                    <a:pt x="15939" y="6616"/>
                    <a:pt x="16675" y="6616"/>
                  </a:cubicBezTo>
                  <a:cubicBezTo>
                    <a:pt x="17242" y="6616"/>
                    <a:pt x="17814" y="6551"/>
                    <a:pt x="18372" y="6415"/>
                  </a:cubicBezTo>
                  <a:cubicBezTo>
                    <a:pt x="18422" y="6406"/>
                    <a:pt x="18453" y="6353"/>
                    <a:pt x="18441" y="6303"/>
                  </a:cubicBezTo>
                  <a:cubicBezTo>
                    <a:pt x="18434" y="6263"/>
                    <a:pt x="18395" y="6230"/>
                    <a:pt x="18352" y="6230"/>
                  </a:cubicBezTo>
                  <a:cubicBezTo>
                    <a:pt x="18345" y="6230"/>
                    <a:pt x="18337" y="6231"/>
                    <a:pt x="18330" y="6233"/>
                  </a:cubicBezTo>
                  <a:cubicBezTo>
                    <a:pt x="17784" y="6358"/>
                    <a:pt x="17226" y="6420"/>
                    <a:pt x="16667" y="6420"/>
                  </a:cubicBezTo>
                  <a:cubicBezTo>
                    <a:pt x="15950" y="6420"/>
                    <a:pt x="15232" y="6317"/>
                    <a:pt x="14541" y="6113"/>
                  </a:cubicBezTo>
                  <a:cubicBezTo>
                    <a:pt x="13933" y="5935"/>
                    <a:pt x="13526" y="5689"/>
                    <a:pt x="13303" y="5368"/>
                  </a:cubicBezTo>
                  <a:lnTo>
                    <a:pt x="13303" y="5368"/>
                  </a:lnTo>
                  <a:cubicBezTo>
                    <a:pt x="13649" y="5408"/>
                    <a:pt x="13997" y="5430"/>
                    <a:pt x="14340" y="5433"/>
                  </a:cubicBezTo>
                  <a:cubicBezTo>
                    <a:pt x="14349" y="5433"/>
                    <a:pt x="14358" y="5433"/>
                    <a:pt x="14366" y="5433"/>
                  </a:cubicBezTo>
                  <a:cubicBezTo>
                    <a:pt x="15090" y="5433"/>
                    <a:pt x="15640" y="5315"/>
                    <a:pt x="16076" y="5059"/>
                  </a:cubicBezTo>
                  <a:cubicBezTo>
                    <a:pt x="16438" y="4850"/>
                    <a:pt x="16689" y="4551"/>
                    <a:pt x="16787" y="4222"/>
                  </a:cubicBezTo>
                  <a:cubicBezTo>
                    <a:pt x="16943" y="3678"/>
                    <a:pt x="16662" y="3036"/>
                    <a:pt x="16120" y="2729"/>
                  </a:cubicBezTo>
                  <a:cubicBezTo>
                    <a:pt x="15869" y="2587"/>
                    <a:pt x="15575" y="2517"/>
                    <a:pt x="15268" y="2517"/>
                  </a:cubicBezTo>
                  <a:cubicBezTo>
                    <a:pt x="15001" y="2517"/>
                    <a:pt x="14725" y="2570"/>
                    <a:pt x="14458" y="2676"/>
                  </a:cubicBezTo>
                  <a:cubicBezTo>
                    <a:pt x="13612" y="3019"/>
                    <a:pt x="12636" y="4138"/>
                    <a:pt x="12979" y="5143"/>
                  </a:cubicBezTo>
                  <a:cubicBezTo>
                    <a:pt x="12114" y="5028"/>
                    <a:pt x="11252" y="4824"/>
                    <a:pt x="10407" y="4629"/>
                  </a:cubicBezTo>
                  <a:cubicBezTo>
                    <a:pt x="10027" y="4540"/>
                    <a:pt x="9651" y="4453"/>
                    <a:pt x="9274" y="4373"/>
                  </a:cubicBezTo>
                  <a:cubicBezTo>
                    <a:pt x="8864" y="4289"/>
                    <a:pt x="8407" y="4163"/>
                    <a:pt x="8217" y="3812"/>
                  </a:cubicBezTo>
                  <a:cubicBezTo>
                    <a:pt x="8128" y="3639"/>
                    <a:pt x="8105" y="3441"/>
                    <a:pt x="8130" y="3243"/>
                  </a:cubicBezTo>
                  <a:cubicBezTo>
                    <a:pt x="9218" y="3059"/>
                    <a:pt x="10245" y="2701"/>
                    <a:pt x="11138" y="2197"/>
                  </a:cubicBezTo>
                  <a:cubicBezTo>
                    <a:pt x="11347" y="2077"/>
                    <a:pt x="11565" y="1923"/>
                    <a:pt x="11618" y="1678"/>
                  </a:cubicBezTo>
                  <a:cubicBezTo>
                    <a:pt x="11676" y="1390"/>
                    <a:pt x="11478" y="1125"/>
                    <a:pt x="11252" y="1014"/>
                  </a:cubicBezTo>
                  <a:cubicBezTo>
                    <a:pt x="11103" y="940"/>
                    <a:pt x="10940" y="919"/>
                    <a:pt x="10791" y="919"/>
                  </a:cubicBezTo>
                  <a:cubicBezTo>
                    <a:pt x="10692" y="919"/>
                    <a:pt x="10600" y="928"/>
                    <a:pt x="10524" y="938"/>
                  </a:cubicBezTo>
                  <a:cubicBezTo>
                    <a:pt x="9603" y="1058"/>
                    <a:pt x="8755" y="1599"/>
                    <a:pt x="8256" y="2381"/>
                  </a:cubicBezTo>
                  <a:cubicBezTo>
                    <a:pt x="8133" y="2573"/>
                    <a:pt x="8022" y="2821"/>
                    <a:pt x="7971" y="3078"/>
                  </a:cubicBezTo>
                  <a:cubicBezTo>
                    <a:pt x="7427" y="3163"/>
                    <a:pt x="6867" y="3207"/>
                    <a:pt x="6300" y="3207"/>
                  </a:cubicBezTo>
                  <a:cubicBezTo>
                    <a:pt x="5752" y="3207"/>
                    <a:pt x="5197" y="3166"/>
                    <a:pt x="4646" y="3081"/>
                  </a:cubicBezTo>
                  <a:cubicBezTo>
                    <a:pt x="4308" y="3031"/>
                    <a:pt x="3957" y="2961"/>
                    <a:pt x="3669" y="2780"/>
                  </a:cubicBezTo>
                  <a:cubicBezTo>
                    <a:pt x="3650" y="2766"/>
                    <a:pt x="3625" y="2752"/>
                    <a:pt x="3605" y="2732"/>
                  </a:cubicBezTo>
                  <a:cubicBezTo>
                    <a:pt x="4877" y="2534"/>
                    <a:pt x="6124" y="2183"/>
                    <a:pt x="7316" y="1680"/>
                  </a:cubicBezTo>
                  <a:cubicBezTo>
                    <a:pt x="7876" y="1443"/>
                    <a:pt x="8354" y="989"/>
                    <a:pt x="8167" y="509"/>
                  </a:cubicBezTo>
                  <a:cubicBezTo>
                    <a:pt x="8049" y="219"/>
                    <a:pt x="7726" y="46"/>
                    <a:pt x="7224" y="12"/>
                  </a:cubicBezTo>
                  <a:cubicBezTo>
                    <a:pt x="7104" y="4"/>
                    <a:pt x="6985" y="1"/>
                    <a:pt x="6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049650" y="3047752"/>
              <a:ext cx="234088" cy="195589"/>
            </a:xfrm>
            <a:custGeom>
              <a:avLst/>
              <a:gdLst/>
              <a:ahLst/>
              <a:cxnLst/>
              <a:rect l="l" t="t" r="r" b="b"/>
              <a:pathLst>
                <a:path w="7333" h="6127" extrusionOk="0">
                  <a:moveTo>
                    <a:pt x="4168" y="1"/>
                  </a:moveTo>
                  <a:cubicBezTo>
                    <a:pt x="3029" y="1"/>
                    <a:pt x="3558" y="3131"/>
                    <a:pt x="3558" y="3131"/>
                  </a:cubicBezTo>
                  <a:cubicBezTo>
                    <a:pt x="3558" y="3131"/>
                    <a:pt x="2378" y="1949"/>
                    <a:pt x="1479" y="1949"/>
                  </a:cubicBezTo>
                  <a:cubicBezTo>
                    <a:pt x="1158" y="1949"/>
                    <a:pt x="873" y="2100"/>
                    <a:pt x="690" y="2509"/>
                  </a:cubicBezTo>
                  <a:cubicBezTo>
                    <a:pt x="1" y="4065"/>
                    <a:pt x="4601" y="6127"/>
                    <a:pt x="4601" y="6127"/>
                  </a:cubicBezTo>
                  <a:cubicBezTo>
                    <a:pt x="4601" y="6127"/>
                    <a:pt x="7332" y="277"/>
                    <a:pt x="4227" y="3"/>
                  </a:cubicBezTo>
                  <a:cubicBezTo>
                    <a:pt x="4207" y="2"/>
                    <a:pt x="4188" y="1"/>
                    <a:pt x="4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280410" y="3200656"/>
              <a:ext cx="89702" cy="85425"/>
            </a:xfrm>
            <a:custGeom>
              <a:avLst/>
              <a:gdLst/>
              <a:ahLst/>
              <a:cxnLst/>
              <a:rect l="l" t="t" r="r" b="b"/>
              <a:pathLst>
                <a:path w="2810" h="2676" extrusionOk="0">
                  <a:moveTo>
                    <a:pt x="2108" y="1"/>
                  </a:moveTo>
                  <a:cubicBezTo>
                    <a:pt x="2095" y="1"/>
                    <a:pt x="2083" y="6"/>
                    <a:pt x="2073" y="17"/>
                  </a:cubicBezTo>
                  <a:cubicBezTo>
                    <a:pt x="1637" y="462"/>
                    <a:pt x="1347" y="649"/>
                    <a:pt x="933" y="649"/>
                  </a:cubicBezTo>
                  <a:cubicBezTo>
                    <a:pt x="686" y="649"/>
                    <a:pt x="394" y="582"/>
                    <a:pt x="0" y="464"/>
                  </a:cubicBezTo>
                  <a:lnTo>
                    <a:pt x="0" y="464"/>
                  </a:lnTo>
                  <a:cubicBezTo>
                    <a:pt x="851" y="1262"/>
                    <a:pt x="932" y="1560"/>
                    <a:pt x="597" y="2676"/>
                  </a:cubicBezTo>
                  <a:cubicBezTo>
                    <a:pt x="1115" y="2123"/>
                    <a:pt x="1423" y="1895"/>
                    <a:pt x="1881" y="1895"/>
                  </a:cubicBezTo>
                  <a:cubicBezTo>
                    <a:pt x="2128" y="1895"/>
                    <a:pt x="2418" y="1962"/>
                    <a:pt x="2809" y="2079"/>
                  </a:cubicBezTo>
                  <a:cubicBezTo>
                    <a:pt x="2009" y="1329"/>
                    <a:pt x="1889" y="1022"/>
                    <a:pt x="2157" y="65"/>
                  </a:cubicBezTo>
                  <a:cubicBezTo>
                    <a:pt x="2166" y="29"/>
                    <a:pt x="2137" y="1"/>
                    <a:pt x="2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158310" y="2931781"/>
              <a:ext cx="77412" cy="73518"/>
            </a:xfrm>
            <a:custGeom>
              <a:avLst/>
              <a:gdLst/>
              <a:ahLst/>
              <a:cxnLst/>
              <a:rect l="l" t="t" r="r" b="b"/>
              <a:pathLst>
                <a:path w="2425" h="2303" extrusionOk="0">
                  <a:moveTo>
                    <a:pt x="1298" y="1"/>
                  </a:moveTo>
                  <a:cubicBezTo>
                    <a:pt x="1284" y="1"/>
                    <a:pt x="1270" y="9"/>
                    <a:pt x="1264" y="26"/>
                  </a:cubicBezTo>
                  <a:cubicBezTo>
                    <a:pt x="1019" y="729"/>
                    <a:pt x="812" y="869"/>
                    <a:pt x="0" y="992"/>
                  </a:cubicBezTo>
                  <a:cubicBezTo>
                    <a:pt x="834" y="1259"/>
                    <a:pt x="980" y="1438"/>
                    <a:pt x="1113" y="2303"/>
                  </a:cubicBezTo>
                  <a:cubicBezTo>
                    <a:pt x="1381" y="1469"/>
                    <a:pt x="1560" y="1324"/>
                    <a:pt x="2425" y="1190"/>
                  </a:cubicBezTo>
                  <a:cubicBezTo>
                    <a:pt x="1643" y="939"/>
                    <a:pt x="1462" y="768"/>
                    <a:pt x="1337" y="32"/>
                  </a:cubicBezTo>
                  <a:cubicBezTo>
                    <a:pt x="1332" y="12"/>
                    <a:pt x="1315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44"/>
          <p:cNvGrpSpPr/>
          <p:nvPr/>
        </p:nvGrpSpPr>
        <p:grpSpPr>
          <a:xfrm>
            <a:off x="5657297" y="2482972"/>
            <a:ext cx="1597397" cy="1656209"/>
            <a:chOff x="6075403" y="3031472"/>
            <a:chExt cx="1285838" cy="1333179"/>
          </a:xfrm>
        </p:grpSpPr>
        <p:sp>
          <p:nvSpPr>
            <p:cNvPr id="1897" name="Google Shape;1897;p44"/>
            <p:cNvSpPr/>
            <p:nvPr/>
          </p:nvSpPr>
          <p:spPr>
            <a:xfrm>
              <a:off x="6075403" y="3031472"/>
              <a:ext cx="1285838" cy="1333179"/>
            </a:xfrm>
            <a:custGeom>
              <a:avLst/>
              <a:gdLst/>
              <a:ahLst/>
              <a:cxnLst/>
              <a:rect l="l" t="t" r="r" b="b"/>
              <a:pathLst>
                <a:path w="40280" h="41763" extrusionOk="0">
                  <a:moveTo>
                    <a:pt x="22313" y="1"/>
                  </a:moveTo>
                  <a:cubicBezTo>
                    <a:pt x="21994" y="1"/>
                    <a:pt x="21672" y="83"/>
                    <a:pt x="21379" y="257"/>
                  </a:cubicBezTo>
                  <a:cubicBezTo>
                    <a:pt x="13863" y="4720"/>
                    <a:pt x="6973" y="9379"/>
                    <a:pt x="888" y="14295"/>
                  </a:cubicBezTo>
                  <a:cubicBezTo>
                    <a:pt x="202" y="14847"/>
                    <a:pt x="1" y="15824"/>
                    <a:pt x="439" y="16602"/>
                  </a:cubicBezTo>
                  <a:cubicBezTo>
                    <a:pt x="4972" y="24690"/>
                    <a:pt x="10231" y="32825"/>
                    <a:pt x="16014" y="40993"/>
                  </a:cubicBezTo>
                  <a:cubicBezTo>
                    <a:pt x="16366" y="41486"/>
                    <a:pt x="16928" y="41762"/>
                    <a:pt x="17505" y="41762"/>
                  </a:cubicBezTo>
                  <a:cubicBezTo>
                    <a:pt x="17738" y="41762"/>
                    <a:pt x="17973" y="41717"/>
                    <a:pt x="18199" y="41624"/>
                  </a:cubicBezTo>
                  <a:cubicBezTo>
                    <a:pt x="24562" y="38976"/>
                    <a:pt x="31690" y="34892"/>
                    <a:pt x="39211" y="30057"/>
                  </a:cubicBezTo>
                  <a:cubicBezTo>
                    <a:pt x="40004" y="29547"/>
                    <a:pt x="40280" y="28526"/>
                    <a:pt x="39853" y="27689"/>
                  </a:cubicBezTo>
                  <a:cubicBezTo>
                    <a:pt x="35579" y="19316"/>
                    <a:pt x="30111" y="10286"/>
                    <a:pt x="23840" y="820"/>
                  </a:cubicBezTo>
                  <a:cubicBezTo>
                    <a:pt x="23489" y="290"/>
                    <a:pt x="22908" y="1"/>
                    <a:pt x="2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6618100" y="4310278"/>
              <a:ext cx="25953" cy="17557"/>
            </a:xfrm>
            <a:custGeom>
              <a:avLst/>
              <a:gdLst/>
              <a:ahLst/>
              <a:cxnLst/>
              <a:rect l="l" t="t" r="r" b="b"/>
              <a:pathLst>
                <a:path w="813" h="550" extrusionOk="0">
                  <a:moveTo>
                    <a:pt x="154" y="0"/>
                  </a:moveTo>
                  <a:lnTo>
                    <a:pt x="1" y="106"/>
                  </a:lnTo>
                  <a:lnTo>
                    <a:pt x="316" y="550"/>
                  </a:lnTo>
                  <a:lnTo>
                    <a:pt x="813" y="338"/>
                  </a:lnTo>
                  <a:lnTo>
                    <a:pt x="740" y="165"/>
                  </a:lnTo>
                  <a:lnTo>
                    <a:pt x="380" y="321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6140682" y="3566412"/>
              <a:ext cx="465366" cy="723172"/>
            </a:xfrm>
            <a:custGeom>
              <a:avLst/>
              <a:gdLst/>
              <a:ahLst/>
              <a:cxnLst/>
              <a:rect l="l" t="t" r="r" b="b"/>
              <a:pathLst>
                <a:path w="14578" h="22654" extrusionOk="0">
                  <a:moveTo>
                    <a:pt x="160" y="0"/>
                  </a:moveTo>
                  <a:lnTo>
                    <a:pt x="1" y="92"/>
                  </a:lnTo>
                  <a:cubicBezTo>
                    <a:pt x="151" y="357"/>
                    <a:pt x="305" y="625"/>
                    <a:pt x="458" y="893"/>
                  </a:cubicBezTo>
                  <a:lnTo>
                    <a:pt x="617" y="804"/>
                  </a:lnTo>
                  <a:cubicBezTo>
                    <a:pt x="464" y="539"/>
                    <a:pt x="310" y="271"/>
                    <a:pt x="160" y="0"/>
                  </a:cubicBezTo>
                  <a:close/>
                  <a:moveTo>
                    <a:pt x="1080" y="1602"/>
                  </a:moveTo>
                  <a:lnTo>
                    <a:pt x="921" y="1696"/>
                  </a:lnTo>
                  <a:cubicBezTo>
                    <a:pt x="1075" y="1961"/>
                    <a:pt x="1228" y="2226"/>
                    <a:pt x="1385" y="2494"/>
                  </a:cubicBezTo>
                  <a:lnTo>
                    <a:pt x="1546" y="2399"/>
                  </a:lnTo>
                  <a:cubicBezTo>
                    <a:pt x="1393" y="2134"/>
                    <a:pt x="1234" y="1867"/>
                    <a:pt x="1080" y="1602"/>
                  </a:cubicBezTo>
                  <a:close/>
                  <a:moveTo>
                    <a:pt x="2012" y="3203"/>
                  </a:moveTo>
                  <a:lnTo>
                    <a:pt x="1853" y="3298"/>
                  </a:lnTo>
                  <a:cubicBezTo>
                    <a:pt x="2009" y="3557"/>
                    <a:pt x="2166" y="3828"/>
                    <a:pt x="2322" y="4093"/>
                  </a:cubicBezTo>
                  <a:lnTo>
                    <a:pt x="2484" y="3998"/>
                  </a:lnTo>
                  <a:lnTo>
                    <a:pt x="2012" y="3203"/>
                  </a:lnTo>
                  <a:close/>
                  <a:moveTo>
                    <a:pt x="2958" y="4793"/>
                  </a:moveTo>
                  <a:lnTo>
                    <a:pt x="2796" y="4888"/>
                  </a:lnTo>
                  <a:cubicBezTo>
                    <a:pt x="2955" y="5153"/>
                    <a:pt x="3114" y="5412"/>
                    <a:pt x="3276" y="5677"/>
                  </a:cubicBezTo>
                  <a:lnTo>
                    <a:pt x="3435" y="5585"/>
                  </a:lnTo>
                  <a:cubicBezTo>
                    <a:pt x="3276" y="5320"/>
                    <a:pt x="3114" y="5058"/>
                    <a:pt x="2958" y="4793"/>
                  </a:cubicBezTo>
                  <a:close/>
                  <a:moveTo>
                    <a:pt x="3918" y="6372"/>
                  </a:moveTo>
                  <a:lnTo>
                    <a:pt x="3756" y="6470"/>
                  </a:lnTo>
                  <a:cubicBezTo>
                    <a:pt x="3912" y="6735"/>
                    <a:pt x="4077" y="6997"/>
                    <a:pt x="4238" y="7259"/>
                  </a:cubicBezTo>
                  <a:lnTo>
                    <a:pt x="4397" y="7159"/>
                  </a:lnTo>
                  <a:cubicBezTo>
                    <a:pt x="4238" y="6897"/>
                    <a:pt x="4077" y="6634"/>
                    <a:pt x="3918" y="6372"/>
                  </a:cubicBezTo>
                  <a:close/>
                  <a:moveTo>
                    <a:pt x="4880" y="7943"/>
                  </a:moveTo>
                  <a:lnTo>
                    <a:pt x="4721" y="8040"/>
                  </a:lnTo>
                  <a:cubicBezTo>
                    <a:pt x="4883" y="8300"/>
                    <a:pt x="5048" y="8562"/>
                    <a:pt x="5209" y="8824"/>
                  </a:cubicBezTo>
                  <a:lnTo>
                    <a:pt x="5368" y="8727"/>
                  </a:lnTo>
                  <a:cubicBezTo>
                    <a:pt x="5204" y="8462"/>
                    <a:pt x="5039" y="8202"/>
                    <a:pt x="4880" y="7943"/>
                  </a:cubicBezTo>
                  <a:close/>
                  <a:moveTo>
                    <a:pt x="5857" y="9511"/>
                  </a:moveTo>
                  <a:lnTo>
                    <a:pt x="5698" y="9608"/>
                  </a:lnTo>
                  <a:cubicBezTo>
                    <a:pt x="5862" y="9870"/>
                    <a:pt x="6030" y="10127"/>
                    <a:pt x="6194" y="10389"/>
                  </a:cubicBezTo>
                  <a:lnTo>
                    <a:pt x="6350" y="10292"/>
                  </a:lnTo>
                  <a:cubicBezTo>
                    <a:pt x="6183" y="10029"/>
                    <a:pt x="6018" y="9770"/>
                    <a:pt x="5857" y="9511"/>
                  </a:cubicBezTo>
                  <a:close/>
                  <a:moveTo>
                    <a:pt x="6850" y="11067"/>
                  </a:moveTo>
                  <a:lnTo>
                    <a:pt x="6693" y="11168"/>
                  </a:lnTo>
                  <a:cubicBezTo>
                    <a:pt x="6855" y="11424"/>
                    <a:pt x="7023" y="11687"/>
                    <a:pt x="7190" y="11946"/>
                  </a:cubicBezTo>
                  <a:lnTo>
                    <a:pt x="7349" y="11843"/>
                  </a:lnTo>
                  <a:cubicBezTo>
                    <a:pt x="7182" y="11583"/>
                    <a:pt x="7014" y="11324"/>
                    <a:pt x="6850" y="11067"/>
                  </a:cubicBezTo>
                  <a:close/>
                  <a:moveTo>
                    <a:pt x="7851" y="12618"/>
                  </a:moveTo>
                  <a:lnTo>
                    <a:pt x="7692" y="12719"/>
                  </a:lnTo>
                  <a:lnTo>
                    <a:pt x="8194" y="13494"/>
                  </a:lnTo>
                  <a:lnTo>
                    <a:pt x="8353" y="13391"/>
                  </a:lnTo>
                  <a:lnTo>
                    <a:pt x="7851" y="12618"/>
                  </a:lnTo>
                  <a:close/>
                  <a:moveTo>
                    <a:pt x="8858" y="14164"/>
                  </a:moveTo>
                  <a:lnTo>
                    <a:pt x="8702" y="14264"/>
                  </a:lnTo>
                  <a:cubicBezTo>
                    <a:pt x="8872" y="14521"/>
                    <a:pt x="9040" y="14778"/>
                    <a:pt x="9210" y="15034"/>
                  </a:cubicBezTo>
                  <a:lnTo>
                    <a:pt x="9366" y="14934"/>
                  </a:lnTo>
                  <a:cubicBezTo>
                    <a:pt x="9196" y="14674"/>
                    <a:pt x="9026" y="14421"/>
                    <a:pt x="8858" y="14164"/>
                  </a:cubicBezTo>
                  <a:close/>
                  <a:moveTo>
                    <a:pt x="9877" y="15698"/>
                  </a:moveTo>
                  <a:lnTo>
                    <a:pt x="9723" y="15802"/>
                  </a:lnTo>
                  <a:cubicBezTo>
                    <a:pt x="9893" y="16055"/>
                    <a:pt x="10064" y="16312"/>
                    <a:pt x="10237" y="16569"/>
                  </a:cubicBezTo>
                  <a:lnTo>
                    <a:pt x="10390" y="16466"/>
                  </a:lnTo>
                  <a:cubicBezTo>
                    <a:pt x="10217" y="16206"/>
                    <a:pt x="10047" y="15952"/>
                    <a:pt x="9877" y="15698"/>
                  </a:cubicBezTo>
                  <a:close/>
                  <a:moveTo>
                    <a:pt x="10906" y="17233"/>
                  </a:moveTo>
                  <a:lnTo>
                    <a:pt x="10753" y="17336"/>
                  </a:lnTo>
                  <a:cubicBezTo>
                    <a:pt x="10926" y="17590"/>
                    <a:pt x="11096" y="17846"/>
                    <a:pt x="11272" y="18100"/>
                  </a:cubicBezTo>
                  <a:lnTo>
                    <a:pt x="11422" y="17994"/>
                  </a:lnTo>
                  <a:cubicBezTo>
                    <a:pt x="11249" y="17740"/>
                    <a:pt x="11076" y="17487"/>
                    <a:pt x="10906" y="17233"/>
                  </a:cubicBezTo>
                  <a:close/>
                  <a:moveTo>
                    <a:pt x="11944" y="18759"/>
                  </a:moveTo>
                  <a:lnTo>
                    <a:pt x="11790" y="18865"/>
                  </a:lnTo>
                  <a:cubicBezTo>
                    <a:pt x="11966" y="19116"/>
                    <a:pt x="12139" y="19370"/>
                    <a:pt x="12315" y="19624"/>
                  </a:cubicBezTo>
                  <a:lnTo>
                    <a:pt x="12468" y="19520"/>
                  </a:lnTo>
                  <a:cubicBezTo>
                    <a:pt x="12290" y="19264"/>
                    <a:pt x="12114" y="19013"/>
                    <a:pt x="11944" y="18759"/>
                  </a:cubicBezTo>
                  <a:close/>
                  <a:moveTo>
                    <a:pt x="12993" y="20282"/>
                  </a:moveTo>
                  <a:lnTo>
                    <a:pt x="12839" y="20388"/>
                  </a:lnTo>
                  <a:cubicBezTo>
                    <a:pt x="13015" y="20639"/>
                    <a:pt x="13194" y="20890"/>
                    <a:pt x="13367" y="21144"/>
                  </a:cubicBezTo>
                  <a:lnTo>
                    <a:pt x="13520" y="21038"/>
                  </a:lnTo>
                  <a:cubicBezTo>
                    <a:pt x="13342" y="20790"/>
                    <a:pt x="13169" y="20533"/>
                    <a:pt x="12993" y="20282"/>
                  </a:cubicBezTo>
                  <a:close/>
                  <a:moveTo>
                    <a:pt x="14047" y="21794"/>
                  </a:moveTo>
                  <a:lnTo>
                    <a:pt x="13894" y="21897"/>
                  </a:lnTo>
                  <a:cubicBezTo>
                    <a:pt x="14072" y="22148"/>
                    <a:pt x="14245" y="22399"/>
                    <a:pt x="14424" y="22653"/>
                  </a:cubicBezTo>
                  <a:lnTo>
                    <a:pt x="14577" y="22547"/>
                  </a:lnTo>
                  <a:cubicBezTo>
                    <a:pt x="14399" y="22293"/>
                    <a:pt x="14220" y="22045"/>
                    <a:pt x="14047" y="217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6117891" y="3517796"/>
              <a:ext cx="17206" cy="26208"/>
            </a:xfrm>
            <a:custGeom>
              <a:avLst/>
              <a:gdLst/>
              <a:ahLst/>
              <a:cxnLst/>
              <a:rect l="l" t="t" r="r" b="b"/>
              <a:pathLst>
                <a:path w="539" h="821" extrusionOk="0">
                  <a:moveTo>
                    <a:pt x="425" y="0"/>
                  </a:moveTo>
                  <a:lnTo>
                    <a:pt x="1" y="343"/>
                  </a:lnTo>
                  <a:lnTo>
                    <a:pt x="266" y="820"/>
                  </a:lnTo>
                  <a:lnTo>
                    <a:pt x="427" y="725"/>
                  </a:lnTo>
                  <a:lnTo>
                    <a:pt x="241" y="391"/>
                  </a:lnTo>
                  <a:lnTo>
                    <a:pt x="539" y="148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6154153" y="3090240"/>
              <a:ext cx="601675" cy="414226"/>
            </a:xfrm>
            <a:custGeom>
              <a:avLst/>
              <a:gdLst/>
              <a:ahLst/>
              <a:cxnLst/>
              <a:rect l="l" t="t" r="r" b="b"/>
              <a:pathLst>
                <a:path w="18848" h="12976" extrusionOk="0">
                  <a:moveTo>
                    <a:pt x="18756" y="0"/>
                  </a:moveTo>
                  <a:cubicBezTo>
                    <a:pt x="18494" y="154"/>
                    <a:pt x="18234" y="310"/>
                    <a:pt x="17977" y="466"/>
                  </a:cubicBezTo>
                  <a:lnTo>
                    <a:pt x="18075" y="628"/>
                  </a:lnTo>
                  <a:cubicBezTo>
                    <a:pt x="18337" y="472"/>
                    <a:pt x="18594" y="313"/>
                    <a:pt x="18848" y="159"/>
                  </a:cubicBezTo>
                  <a:lnTo>
                    <a:pt x="18756" y="0"/>
                  </a:lnTo>
                  <a:close/>
                  <a:moveTo>
                    <a:pt x="17202" y="940"/>
                  </a:moveTo>
                  <a:cubicBezTo>
                    <a:pt x="16945" y="1099"/>
                    <a:pt x="16686" y="1258"/>
                    <a:pt x="16429" y="1415"/>
                  </a:cubicBezTo>
                  <a:lnTo>
                    <a:pt x="16527" y="1576"/>
                  </a:lnTo>
                  <a:cubicBezTo>
                    <a:pt x="16783" y="1415"/>
                    <a:pt x="17043" y="1258"/>
                    <a:pt x="17300" y="1102"/>
                  </a:cubicBezTo>
                  <a:lnTo>
                    <a:pt x="17202" y="940"/>
                  </a:lnTo>
                  <a:close/>
                  <a:moveTo>
                    <a:pt x="15659" y="1895"/>
                  </a:moveTo>
                  <a:cubicBezTo>
                    <a:pt x="15400" y="2056"/>
                    <a:pt x="15143" y="2218"/>
                    <a:pt x="14886" y="2377"/>
                  </a:cubicBezTo>
                  <a:lnTo>
                    <a:pt x="14984" y="2536"/>
                  </a:lnTo>
                  <a:cubicBezTo>
                    <a:pt x="15241" y="2374"/>
                    <a:pt x="15497" y="2215"/>
                    <a:pt x="15757" y="2051"/>
                  </a:cubicBezTo>
                  <a:lnTo>
                    <a:pt x="15659" y="1895"/>
                  </a:lnTo>
                  <a:close/>
                  <a:moveTo>
                    <a:pt x="14116" y="2865"/>
                  </a:moveTo>
                  <a:cubicBezTo>
                    <a:pt x="13860" y="3027"/>
                    <a:pt x="13603" y="3192"/>
                    <a:pt x="13349" y="3354"/>
                  </a:cubicBezTo>
                  <a:lnTo>
                    <a:pt x="13450" y="3513"/>
                  </a:lnTo>
                  <a:cubicBezTo>
                    <a:pt x="13706" y="3348"/>
                    <a:pt x="13960" y="3183"/>
                    <a:pt x="14217" y="3024"/>
                  </a:cubicBezTo>
                  <a:lnTo>
                    <a:pt x="14116" y="2865"/>
                  </a:lnTo>
                  <a:close/>
                  <a:moveTo>
                    <a:pt x="12582" y="3847"/>
                  </a:moveTo>
                  <a:cubicBezTo>
                    <a:pt x="12328" y="4009"/>
                    <a:pt x="12077" y="4177"/>
                    <a:pt x="11823" y="4341"/>
                  </a:cubicBezTo>
                  <a:lnTo>
                    <a:pt x="11924" y="4497"/>
                  </a:lnTo>
                  <a:cubicBezTo>
                    <a:pt x="12177" y="4330"/>
                    <a:pt x="12431" y="4168"/>
                    <a:pt x="12682" y="4004"/>
                  </a:cubicBezTo>
                  <a:lnTo>
                    <a:pt x="12582" y="3847"/>
                  </a:lnTo>
                  <a:close/>
                  <a:moveTo>
                    <a:pt x="11062" y="4843"/>
                  </a:moveTo>
                  <a:cubicBezTo>
                    <a:pt x="10808" y="5011"/>
                    <a:pt x="10557" y="5178"/>
                    <a:pt x="10306" y="5345"/>
                  </a:cubicBezTo>
                  <a:lnTo>
                    <a:pt x="10409" y="5499"/>
                  </a:lnTo>
                  <a:cubicBezTo>
                    <a:pt x="10660" y="5332"/>
                    <a:pt x="10911" y="5164"/>
                    <a:pt x="11162" y="5000"/>
                  </a:cubicBezTo>
                  <a:lnTo>
                    <a:pt x="11062" y="4843"/>
                  </a:lnTo>
                  <a:close/>
                  <a:moveTo>
                    <a:pt x="9552" y="5850"/>
                  </a:moveTo>
                  <a:lnTo>
                    <a:pt x="8799" y="6364"/>
                  </a:lnTo>
                  <a:lnTo>
                    <a:pt x="8902" y="6517"/>
                  </a:lnTo>
                  <a:cubicBezTo>
                    <a:pt x="9151" y="6350"/>
                    <a:pt x="9402" y="6180"/>
                    <a:pt x="9655" y="6004"/>
                  </a:cubicBezTo>
                  <a:lnTo>
                    <a:pt x="9552" y="5850"/>
                  </a:lnTo>
                  <a:close/>
                  <a:moveTo>
                    <a:pt x="8049" y="6880"/>
                  </a:moveTo>
                  <a:cubicBezTo>
                    <a:pt x="7797" y="7056"/>
                    <a:pt x="7549" y="7229"/>
                    <a:pt x="7304" y="7399"/>
                  </a:cubicBezTo>
                  <a:lnTo>
                    <a:pt x="7407" y="7552"/>
                  </a:lnTo>
                  <a:cubicBezTo>
                    <a:pt x="7655" y="7379"/>
                    <a:pt x="7904" y="7203"/>
                    <a:pt x="8155" y="7033"/>
                  </a:cubicBezTo>
                  <a:lnTo>
                    <a:pt x="8049" y="6880"/>
                  </a:lnTo>
                  <a:close/>
                  <a:moveTo>
                    <a:pt x="6556" y="7923"/>
                  </a:moveTo>
                  <a:cubicBezTo>
                    <a:pt x="6305" y="8096"/>
                    <a:pt x="6062" y="8275"/>
                    <a:pt x="5814" y="8451"/>
                  </a:cubicBezTo>
                  <a:lnTo>
                    <a:pt x="5923" y="8604"/>
                  </a:lnTo>
                  <a:cubicBezTo>
                    <a:pt x="6168" y="8425"/>
                    <a:pt x="6417" y="8250"/>
                    <a:pt x="6665" y="8077"/>
                  </a:cubicBezTo>
                  <a:lnTo>
                    <a:pt x="6556" y="7923"/>
                  </a:lnTo>
                  <a:close/>
                  <a:moveTo>
                    <a:pt x="5077" y="8981"/>
                  </a:moveTo>
                  <a:cubicBezTo>
                    <a:pt x="4829" y="9156"/>
                    <a:pt x="4586" y="9338"/>
                    <a:pt x="4341" y="9516"/>
                  </a:cubicBezTo>
                  <a:lnTo>
                    <a:pt x="4453" y="9667"/>
                  </a:lnTo>
                  <a:cubicBezTo>
                    <a:pt x="4695" y="9488"/>
                    <a:pt x="4938" y="9310"/>
                    <a:pt x="5186" y="9128"/>
                  </a:cubicBezTo>
                  <a:lnTo>
                    <a:pt x="5077" y="8981"/>
                  </a:lnTo>
                  <a:close/>
                  <a:moveTo>
                    <a:pt x="3610" y="10057"/>
                  </a:moveTo>
                  <a:cubicBezTo>
                    <a:pt x="3365" y="10239"/>
                    <a:pt x="3122" y="10420"/>
                    <a:pt x="2882" y="10601"/>
                  </a:cubicBezTo>
                  <a:lnTo>
                    <a:pt x="2993" y="10752"/>
                  </a:lnTo>
                  <a:cubicBezTo>
                    <a:pt x="3233" y="10571"/>
                    <a:pt x="3476" y="10389"/>
                    <a:pt x="3722" y="10208"/>
                  </a:cubicBezTo>
                  <a:lnTo>
                    <a:pt x="3610" y="10057"/>
                  </a:lnTo>
                  <a:close/>
                  <a:moveTo>
                    <a:pt x="2151" y="11151"/>
                  </a:moveTo>
                  <a:lnTo>
                    <a:pt x="1431" y="11706"/>
                  </a:lnTo>
                  <a:lnTo>
                    <a:pt x="1546" y="11854"/>
                  </a:lnTo>
                  <a:cubicBezTo>
                    <a:pt x="1785" y="11667"/>
                    <a:pt x="2023" y="11486"/>
                    <a:pt x="2263" y="11302"/>
                  </a:cubicBezTo>
                  <a:lnTo>
                    <a:pt x="2151" y="11151"/>
                  </a:lnTo>
                  <a:close/>
                  <a:moveTo>
                    <a:pt x="714" y="12264"/>
                  </a:moveTo>
                  <a:cubicBezTo>
                    <a:pt x="474" y="12454"/>
                    <a:pt x="237" y="12641"/>
                    <a:pt x="0" y="12830"/>
                  </a:cubicBezTo>
                  <a:lnTo>
                    <a:pt x="114" y="12976"/>
                  </a:lnTo>
                  <a:cubicBezTo>
                    <a:pt x="352" y="12789"/>
                    <a:pt x="589" y="12599"/>
                    <a:pt x="831" y="12412"/>
                  </a:cubicBezTo>
                  <a:lnTo>
                    <a:pt x="714" y="122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6814576" y="3106009"/>
              <a:ext cx="482189" cy="802244"/>
            </a:xfrm>
            <a:custGeom>
              <a:avLst/>
              <a:gdLst/>
              <a:ahLst/>
              <a:cxnLst/>
              <a:rect l="l" t="t" r="r" b="b"/>
              <a:pathLst>
                <a:path w="15105" h="25131" extrusionOk="0">
                  <a:moveTo>
                    <a:pt x="159" y="0"/>
                  </a:moveTo>
                  <a:lnTo>
                    <a:pt x="0" y="103"/>
                  </a:lnTo>
                  <a:cubicBezTo>
                    <a:pt x="176" y="368"/>
                    <a:pt x="346" y="628"/>
                    <a:pt x="516" y="890"/>
                  </a:cubicBezTo>
                  <a:lnTo>
                    <a:pt x="675" y="790"/>
                  </a:lnTo>
                  <a:cubicBezTo>
                    <a:pt x="502" y="525"/>
                    <a:pt x="332" y="262"/>
                    <a:pt x="159" y="0"/>
                  </a:cubicBezTo>
                  <a:close/>
                  <a:moveTo>
                    <a:pt x="1191" y="1573"/>
                  </a:moveTo>
                  <a:lnTo>
                    <a:pt x="1032" y="1674"/>
                  </a:lnTo>
                  <a:cubicBezTo>
                    <a:pt x="1205" y="1939"/>
                    <a:pt x="1375" y="2201"/>
                    <a:pt x="1546" y="2463"/>
                  </a:cubicBezTo>
                  <a:lnTo>
                    <a:pt x="1702" y="2363"/>
                  </a:lnTo>
                  <a:cubicBezTo>
                    <a:pt x="1532" y="2101"/>
                    <a:pt x="1362" y="1839"/>
                    <a:pt x="1191" y="1573"/>
                  </a:cubicBezTo>
                  <a:close/>
                  <a:moveTo>
                    <a:pt x="2215" y="3150"/>
                  </a:moveTo>
                  <a:lnTo>
                    <a:pt x="2059" y="3250"/>
                  </a:lnTo>
                  <a:cubicBezTo>
                    <a:pt x="2229" y="3515"/>
                    <a:pt x="2399" y="3780"/>
                    <a:pt x="2567" y="4042"/>
                  </a:cubicBezTo>
                  <a:lnTo>
                    <a:pt x="2726" y="3942"/>
                  </a:lnTo>
                  <a:cubicBezTo>
                    <a:pt x="2558" y="3677"/>
                    <a:pt x="2385" y="3415"/>
                    <a:pt x="2215" y="3150"/>
                  </a:cubicBezTo>
                  <a:close/>
                  <a:moveTo>
                    <a:pt x="3233" y="4737"/>
                  </a:moveTo>
                  <a:lnTo>
                    <a:pt x="3077" y="4838"/>
                  </a:lnTo>
                  <a:cubicBezTo>
                    <a:pt x="3247" y="5103"/>
                    <a:pt x="3415" y="5365"/>
                    <a:pt x="3582" y="5630"/>
                  </a:cubicBezTo>
                  <a:lnTo>
                    <a:pt x="3738" y="5532"/>
                  </a:lnTo>
                  <a:cubicBezTo>
                    <a:pt x="3571" y="5267"/>
                    <a:pt x="3404" y="5002"/>
                    <a:pt x="3233" y="4737"/>
                  </a:cubicBezTo>
                  <a:close/>
                  <a:moveTo>
                    <a:pt x="4241" y="6324"/>
                  </a:moveTo>
                  <a:lnTo>
                    <a:pt x="4084" y="6425"/>
                  </a:lnTo>
                  <a:cubicBezTo>
                    <a:pt x="4252" y="6690"/>
                    <a:pt x="4422" y="6955"/>
                    <a:pt x="4587" y="7220"/>
                  </a:cubicBezTo>
                  <a:lnTo>
                    <a:pt x="4743" y="7120"/>
                  </a:lnTo>
                  <a:cubicBezTo>
                    <a:pt x="4575" y="6857"/>
                    <a:pt x="4408" y="6587"/>
                    <a:pt x="4241" y="6324"/>
                  </a:cubicBezTo>
                  <a:close/>
                  <a:moveTo>
                    <a:pt x="5242" y="7920"/>
                  </a:moveTo>
                  <a:lnTo>
                    <a:pt x="5086" y="8018"/>
                  </a:lnTo>
                  <a:cubicBezTo>
                    <a:pt x="5253" y="8283"/>
                    <a:pt x="5421" y="8551"/>
                    <a:pt x="5585" y="8816"/>
                  </a:cubicBezTo>
                  <a:lnTo>
                    <a:pt x="5742" y="8718"/>
                  </a:lnTo>
                  <a:cubicBezTo>
                    <a:pt x="5574" y="8453"/>
                    <a:pt x="5410" y="8188"/>
                    <a:pt x="5242" y="7920"/>
                  </a:cubicBezTo>
                  <a:close/>
                  <a:moveTo>
                    <a:pt x="6244" y="9516"/>
                  </a:moveTo>
                  <a:lnTo>
                    <a:pt x="6082" y="9616"/>
                  </a:lnTo>
                  <a:cubicBezTo>
                    <a:pt x="6246" y="9884"/>
                    <a:pt x="6411" y="10152"/>
                    <a:pt x="6576" y="10417"/>
                  </a:cubicBezTo>
                  <a:lnTo>
                    <a:pt x="6735" y="10319"/>
                  </a:lnTo>
                  <a:cubicBezTo>
                    <a:pt x="6576" y="10054"/>
                    <a:pt x="6408" y="9787"/>
                    <a:pt x="6244" y="9516"/>
                  </a:cubicBezTo>
                  <a:close/>
                  <a:moveTo>
                    <a:pt x="7223" y="11117"/>
                  </a:moveTo>
                  <a:lnTo>
                    <a:pt x="7064" y="11215"/>
                  </a:lnTo>
                  <a:cubicBezTo>
                    <a:pt x="7226" y="11486"/>
                    <a:pt x="7390" y="11753"/>
                    <a:pt x="7552" y="12021"/>
                  </a:cubicBezTo>
                  <a:lnTo>
                    <a:pt x="7711" y="11924"/>
                  </a:lnTo>
                  <a:cubicBezTo>
                    <a:pt x="7552" y="11656"/>
                    <a:pt x="7387" y="11385"/>
                    <a:pt x="7223" y="11117"/>
                  </a:cubicBezTo>
                  <a:close/>
                  <a:moveTo>
                    <a:pt x="8197" y="12735"/>
                  </a:moveTo>
                  <a:lnTo>
                    <a:pt x="8035" y="12830"/>
                  </a:lnTo>
                  <a:lnTo>
                    <a:pt x="8517" y="13637"/>
                  </a:lnTo>
                  <a:lnTo>
                    <a:pt x="8682" y="13544"/>
                  </a:lnTo>
                  <a:cubicBezTo>
                    <a:pt x="8520" y="13277"/>
                    <a:pt x="8356" y="13009"/>
                    <a:pt x="8197" y="12735"/>
                  </a:cubicBezTo>
                  <a:close/>
                  <a:moveTo>
                    <a:pt x="9159" y="14353"/>
                  </a:moveTo>
                  <a:lnTo>
                    <a:pt x="8997" y="14448"/>
                  </a:lnTo>
                  <a:cubicBezTo>
                    <a:pt x="9159" y="14716"/>
                    <a:pt x="9318" y="14990"/>
                    <a:pt x="9477" y="15257"/>
                  </a:cubicBezTo>
                  <a:lnTo>
                    <a:pt x="9636" y="15163"/>
                  </a:lnTo>
                  <a:cubicBezTo>
                    <a:pt x="9480" y="14897"/>
                    <a:pt x="9318" y="14627"/>
                    <a:pt x="9159" y="14353"/>
                  </a:cubicBezTo>
                  <a:close/>
                  <a:moveTo>
                    <a:pt x="10110" y="15977"/>
                  </a:moveTo>
                  <a:lnTo>
                    <a:pt x="9951" y="16069"/>
                  </a:lnTo>
                  <a:cubicBezTo>
                    <a:pt x="10108" y="16340"/>
                    <a:pt x="10264" y="16610"/>
                    <a:pt x="10420" y="16884"/>
                  </a:cubicBezTo>
                  <a:lnTo>
                    <a:pt x="10582" y="16789"/>
                  </a:lnTo>
                  <a:cubicBezTo>
                    <a:pt x="10426" y="16521"/>
                    <a:pt x="10267" y="16248"/>
                    <a:pt x="10110" y="15977"/>
                  </a:cubicBezTo>
                  <a:close/>
                  <a:moveTo>
                    <a:pt x="11048" y="17609"/>
                  </a:moveTo>
                  <a:lnTo>
                    <a:pt x="10889" y="17701"/>
                  </a:lnTo>
                  <a:cubicBezTo>
                    <a:pt x="11042" y="17975"/>
                    <a:pt x="11198" y="18245"/>
                    <a:pt x="11352" y="18519"/>
                  </a:cubicBezTo>
                  <a:lnTo>
                    <a:pt x="11514" y="18427"/>
                  </a:lnTo>
                  <a:cubicBezTo>
                    <a:pt x="11360" y="18156"/>
                    <a:pt x="11207" y="17883"/>
                    <a:pt x="11048" y="17609"/>
                  </a:cubicBezTo>
                  <a:close/>
                  <a:moveTo>
                    <a:pt x="11977" y="19247"/>
                  </a:moveTo>
                  <a:lnTo>
                    <a:pt x="11812" y="19339"/>
                  </a:lnTo>
                  <a:cubicBezTo>
                    <a:pt x="11966" y="19609"/>
                    <a:pt x="12119" y="19886"/>
                    <a:pt x="12270" y="20156"/>
                  </a:cubicBezTo>
                  <a:lnTo>
                    <a:pt x="12434" y="20070"/>
                  </a:lnTo>
                  <a:cubicBezTo>
                    <a:pt x="12284" y="19799"/>
                    <a:pt x="12130" y="19523"/>
                    <a:pt x="11977" y="19247"/>
                  </a:cubicBezTo>
                  <a:close/>
                  <a:moveTo>
                    <a:pt x="12889" y="20890"/>
                  </a:moveTo>
                  <a:lnTo>
                    <a:pt x="12727" y="20979"/>
                  </a:lnTo>
                  <a:lnTo>
                    <a:pt x="13176" y="21808"/>
                  </a:lnTo>
                  <a:lnTo>
                    <a:pt x="13341" y="21716"/>
                  </a:lnTo>
                  <a:cubicBezTo>
                    <a:pt x="13193" y="21440"/>
                    <a:pt x="13040" y="21166"/>
                    <a:pt x="12889" y="20890"/>
                  </a:cubicBezTo>
                  <a:close/>
                  <a:moveTo>
                    <a:pt x="13787" y="22550"/>
                  </a:moveTo>
                  <a:lnTo>
                    <a:pt x="13623" y="22636"/>
                  </a:lnTo>
                  <a:cubicBezTo>
                    <a:pt x="13773" y="22915"/>
                    <a:pt x="13918" y="23192"/>
                    <a:pt x="14066" y="23468"/>
                  </a:cubicBezTo>
                  <a:lnTo>
                    <a:pt x="14228" y="23378"/>
                  </a:lnTo>
                  <a:cubicBezTo>
                    <a:pt x="14083" y="23105"/>
                    <a:pt x="13935" y="22829"/>
                    <a:pt x="13787" y="22550"/>
                  </a:cubicBezTo>
                  <a:close/>
                  <a:moveTo>
                    <a:pt x="14669" y="24210"/>
                  </a:moveTo>
                  <a:lnTo>
                    <a:pt x="14504" y="24296"/>
                  </a:lnTo>
                  <a:cubicBezTo>
                    <a:pt x="14655" y="24575"/>
                    <a:pt x="14797" y="24854"/>
                    <a:pt x="14939" y="25130"/>
                  </a:cubicBezTo>
                  <a:lnTo>
                    <a:pt x="15104" y="25047"/>
                  </a:lnTo>
                  <a:cubicBezTo>
                    <a:pt x="14959" y="24768"/>
                    <a:pt x="14814" y="24489"/>
                    <a:pt x="14669" y="242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7300549" y="3932232"/>
              <a:ext cx="18100" cy="25155"/>
            </a:xfrm>
            <a:custGeom>
              <a:avLst/>
              <a:gdLst/>
              <a:ahLst/>
              <a:cxnLst/>
              <a:rect l="l" t="t" r="r" b="b"/>
              <a:pathLst>
                <a:path w="567" h="788" extrusionOk="0">
                  <a:moveTo>
                    <a:pt x="312" y="1"/>
                  </a:moveTo>
                  <a:lnTo>
                    <a:pt x="145" y="87"/>
                  </a:lnTo>
                  <a:lnTo>
                    <a:pt x="324" y="425"/>
                  </a:lnTo>
                  <a:lnTo>
                    <a:pt x="0" y="631"/>
                  </a:lnTo>
                  <a:lnTo>
                    <a:pt x="100" y="787"/>
                  </a:lnTo>
                  <a:lnTo>
                    <a:pt x="566" y="492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6669589" y="3968559"/>
              <a:ext cx="608826" cy="340581"/>
            </a:xfrm>
            <a:custGeom>
              <a:avLst/>
              <a:gdLst/>
              <a:ahLst/>
              <a:cxnLst/>
              <a:rect l="l" t="t" r="r" b="b"/>
              <a:pathLst>
                <a:path w="19072" h="10669" extrusionOk="0">
                  <a:moveTo>
                    <a:pt x="18971" y="1"/>
                  </a:moveTo>
                  <a:cubicBezTo>
                    <a:pt x="18700" y="174"/>
                    <a:pt x="18435" y="341"/>
                    <a:pt x="18170" y="509"/>
                  </a:cubicBezTo>
                  <a:lnTo>
                    <a:pt x="18273" y="665"/>
                  </a:lnTo>
                  <a:cubicBezTo>
                    <a:pt x="18539" y="500"/>
                    <a:pt x="18804" y="330"/>
                    <a:pt x="19071" y="160"/>
                  </a:cubicBezTo>
                  <a:lnTo>
                    <a:pt x="18971" y="1"/>
                  </a:lnTo>
                  <a:close/>
                  <a:moveTo>
                    <a:pt x="17375" y="1014"/>
                  </a:moveTo>
                  <a:cubicBezTo>
                    <a:pt x="17105" y="1181"/>
                    <a:pt x="16840" y="1348"/>
                    <a:pt x="16574" y="1513"/>
                  </a:cubicBezTo>
                  <a:lnTo>
                    <a:pt x="16672" y="1669"/>
                  </a:lnTo>
                  <a:cubicBezTo>
                    <a:pt x="16937" y="1505"/>
                    <a:pt x="17205" y="1337"/>
                    <a:pt x="17473" y="1170"/>
                  </a:cubicBezTo>
                  <a:lnTo>
                    <a:pt x="17375" y="1014"/>
                  </a:lnTo>
                  <a:close/>
                  <a:moveTo>
                    <a:pt x="15771" y="2004"/>
                  </a:moveTo>
                  <a:cubicBezTo>
                    <a:pt x="15503" y="2171"/>
                    <a:pt x="15233" y="2336"/>
                    <a:pt x="14968" y="2501"/>
                  </a:cubicBezTo>
                  <a:lnTo>
                    <a:pt x="15065" y="2660"/>
                  </a:lnTo>
                  <a:cubicBezTo>
                    <a:pt x="15330" y="2501"/>
                    <a:pt x="15598" y="2336"/>
                    <a:pt x="15869" y="2166"/>
                  </a:cubicBezTo>
                  <a:lnTo>
                    <a:pt x="15771" y="2004"/>
                  </a:lnTo>
                  <a:close/>
                  <a:moveTo>
                    <a:pt x="14161" y="2994"/>
                  </a:moveTo>
                  <a:cubicBezTo>
                    <a:pt x="13888" y="3159"/>
                    <a:pt x="13620" y="3318"/>
                    <a:pt x="13352" y="3480"/>
                  </a:cubicBezTo>
                  <a:lnTo>
                    <a:pt x="13447" y="3639"/>
                  </a:lnTo>
                  <a:cubicBezTo>
                    <a:pt x="13715" y="3480"/>
                    <a:pt x="13983" y="3315"/>
                    <a:pt x="14259" y="3156"/>
                  </a:cubicBezTo>
                  <a:lnTo>
                    <a:pt x="14161" y="2994"/>
                  </a:lnTo>
                  <a:close/>
                  <a:moveTo>
                    <a:pt x="12540" y="3960"/>
                  </a:moveTo>
                  <a:cubicBezTo>
                    <a:pt x="12267" y="4121"/>
                    <a:pt x="11996" y="4280"/>
                    <a:pt x="11726" y="4437"/>
                  </a:cubicBezTo>
                  <a:lnTo>
                    <a:pt x="11821" y="4598"/>
                  </a:lnTo>
                  <a:cubicBezTo>
                    <a:pt x="12089" y="4442"/>
                    <a:pt x="12362" y="4280"/>
                    <a:pt x="12633" y="4121"/>
                  </a:cubicBezTo>
                  <a:lnTo>
                    <a:pt x="12540" y="3960"/>
                  </a:lnTo>
                  <a:close/>
                  <a:moveTo>
                    <a:pt x="10911" y="4914"/>
                  </a:moveTo>
                  <a:cubicBezTo>
                    <a:pt x="10635" y="5070"/>
                    <a:pt x="10364" y="5226"/>
                    <a:pt x="10091" y="5380"/>
                  </a:cubicBezTo>
                  <a:lnTo>
                    <a:pt x="10183" y="5541"/>
                  </a:lnTo>
                  <a:cubicBezTo>
                    <a:pt x="10454" y="5388"/>
                    <a:pt x="10727" y="5232"/>
                    <a:pt x="11003" y="5073"/>
                  </a:cubicBezTo>
                  <a:lnTo>
                    <a:pt x="10911" y="4914"/>
                  </a:lnTo>
                  <a:close/>
                  <a:moveTo>
                    <a:pt x="9265" y="5843"/>
                  </a:moveTo>
                  <a:cubicBezTo>
                    <a:pt x="8989" y="5996"/>
                    <a:pt x="8713" y="6150"/>
                    <a:pt x="8442" y="6300"/>
                  </a:cubicBezTo>
                  <a:lnTo>
                    <a:pt x="8532" y="6465"/>
                  </a:lnTo>
                  <a:cubicBezTo>
                    <a:pt x="8805" y="6314"/>
                    <a:pt x="9081" y="6161"/>
                    <a:pt x="9355" y="6007"/>
                  </a:cubicBezTo>
                  <a:lnTo>
                    <a:pt x="9265" y="5843"/>
                  </a:lnTo>
                  <a:close/>
                  <a:moveTo>
                    <a:pt x="7616" y="6755"/>
                  </a:moveTo>
                  <a:cubicBezTo>
                    <a:pt x="7332" y="6908"/>
                    <a:pt x="7059" y="7053"/>
                    <a:pt x="6782" y="7201"/>
                  </a:cubicBezTo>
                  <a:lnTo>
                    <a:pt x="6869" y="7363"/>
                  </a:lnTo>
                  <a:cubicBezTo>
                    <a:pt x="7145" y="7218"/>
                    <a:pt x="7424" y="7067"/>
                    <a:pt x="7706" y="6917"/>
                  </a:cubicBezTo>
                  <a:lnTo>
                    <a:pt x="7616" y="6755"/>
                  </a:lnTo>
                  <a:close/>
                  <a:moveTo>
                    <a:pt x="5948" y="7639"/>
                  </a:moveTo>
                  <a:cubicBezTo>
                    <a:pt x="5669" y="7787"/>
                    <a:pt x="5387" y="7929"/>
                    <a:pt x="5111" y="8072"/>
                  </a:cubicBezTo>
                  <a:lnTo>
                    <a:pt x="5195" y="8239"/>
                  </a:lnTo>
                  <a:cubicBezTo>
                    <a:pt x="5471" y="8097"/>
                    <a:pt x="5753" y="7952"/>
                    <a:pt x="6035" y="7804"/>
                  </a:cubicBezTo>
                  <a:lnTo>
                    <a:pt x="5948" y="7639"/>
                  </a:lnTo>
                  <a:close/>
                  <a:moveTo>
                    <a:pt x="4269" y="8499"/>
                  </a:moveTo>
                  <a:cubicBezTo>
                    <a:pt x="3981" y="8641"/>
                    <a:pt x="3700" y="8780"/>
                    <a:pt x="3421" y="8917"/>
                  </a:cubicBezTo>
                  <a:lnTo>
                    <a:pt x="3504" y="9084"/>
                  </a:lnTo>
                  <a:cubicBezTo>
                    <a:pt x="3783" y="8948"/>
                    <a:pt x="4065" y="8808"/>
                    <a:pt x="4352" y="8666"/>
                  </a:cubicBezTo>
                  <a:lnTo>
                    <a:pt x="4269" y="8499"/>
                  </a:lnTo>
                  <a:close/>
                  <a:moveTo>
                    <a:pt x="2570" y="9327"/>
                  </a:moveTo>
                  <a:cubicBezTo>
                    <a:pt x="2280" y="9464"/>
                    <a:pt x="1998" y="9595"/>
                    <a:pt x="1716" y="9729"/>
                  </a:cubicBezTo>
                  <a:lnTo>
                    <a:pt x="1794" y="9896"/>
                  </a:lnTo>
                  <a:cubicBezTo>
                    <a:pt x="2082" y="9762"/>
                    <a:pt x="2363" y="9631"/>
                    <a:pt x="2651" y="9495"/>
                  </a:cubicBezTo>
                  <a:lnTo>
                    <a:pt x="2570" y="9327"/>
                  </a:lnTo>
                  <a:close/>
                  <a:moveTo>
                    <a:pt x="860" y="10119"/>
                  </a:moveTo>
                  <a:cubicBezTo>
                    <a:pt x="572" y="10248"/>
                    <a:pt x="285" y="10373"/>
                    <a:pt x="0" y="10499"/>
                  </a:cubicBezTo>
                  <a:lnTo>
                    <a:pt x="73" y="10669"/>
                  </a:lnTo>
                  <a:cubicBezTo>
                    <a:pt x="357" y="10549"/>
                    <a:pt x="645" y="10418"/>
                    <a:pt x="938" y="10290"/>
                  </a:cubicBezTo>
                  <a:lnTo>
                    <a:pt x="860" y="101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6168741" y="3119352"/>
              <a:ext cx="1098294" cy="1159744"/>
            </a:xfrm>
            <a:custGeom>
              <a:avLst/>
              <a:gdLst/>
              <a:ahLst/>
              <a:cxnLst/>
              <a:rect l="l" t="t" r="r" b="b"/>
              <a:pathLst>
                <a:path w="34405" h="36330" extrusionOk="0">
                  <a:moveTo>
                    <a:pt x="19183" y="1"/>
                  </a:moveTo>
                  <a:cubicBezTo>
                    <a:pt x="11916" y="4347"/>
                    <a:pt x="5469" y="8760"/>
                    <a:pt x="1" y="13135"/>
                  </a:cubicBezTo>
                  <a:cubicBezTo>
                    <a:pt x="4146" y="20478"/>
                    <a:pt x="9003" y="28077"/>
                    <a:pt x="14828" y="36329"/>
                  </a:cubicBezTo>
                  <a:cubicBezTo>
                    <a:pt x="20218" y="34033"/>
                    <a:pt x="26635" y="30490"/>
                    <a:pt x="34404" y="25521"/>
                  </a:cubicBezTo>
                  <a:cubicBezTo>
                    <a:pt x="30532" y="18000"/>
                    <a:pt x="25544" y="9636"/>
                    <a:pt x="19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6502161" y="3573818"/>
              <a:ext cx="456524" cy="385177"/>
            </a:xfrm>
            <a:custGeom>
              <a:avLst/>
              <a:gdLst/>
              <a:ahLst/>
              <a:cxnLst/>
              <a:rect l="l" t="t" r="r" b="b"/>
              <a:pathLst>
                <a:path w="14301" h="12066" extrusionOk="0">
                  <a:moveTo>
                    <a:pt x="10596" y="195"/>
                  </a:moveTo>
                  <a:cubicBezTo>
                    <a:pt x="10959" y="195"/>
                    <a:pt x="11316" y="360"/>
                    <a:pt x="11497" y="644"/>
                  </a:cubicBezTo>
                  <a:cubicBezTo>
                    <a:pt x="11656" y="881"/>
                    <a:pt x="11706" y="1211"/>
                    <a:pt x="11642" y="1562"/>
                  </a:cubicBezTo>
                  <a:cubicBezTo>
                    <a:pt x="11564" y="2014"/>
                    <a:pt x="11316" y="2469"/>
                    <a:pt x="10870" y="2988"/>
                  </a:cubicBezTo>
                  <a:cubicBezTo>
                    <a:pt x="10624" y="3269"/>
                    <a:pt x="10365" y="3534"/>
                    <a:pt x="10088" y="3791"/>
                  </a:cubicBezTo>
                  <a:cubicBezTo>
                    <a:pt x="10077" y="3786"/>
                    <a:pt x="10063" y="3783"/>
                    <a:pt x="10049" y="3777"/>
                  </a:cubicBezTo>
                  <a:cubicBezTo>
                    <a:pt x="9168" y="3465"/>
                    <a:pt x="8970" y="2109"/>
                    <a:pt x="9224" y="1344"/>
                  </a:cubicBezTo>
                  <a:cubicBezTo>
                    <a:pt x="9397" y="826"/>
                    <a:pt x="9759" y="421"/>
                    <a:pt x="10197" y="265"/>
                  </a:cubicBezTo>
                  <a:cubicBezTo>
                    <a:pt x="10326" y="215"/>
                    <a:pt x="10462" y="195"/>
                    <a:pt x="10596" y="195"/>
                  </a:cubicBezTo>
                  <a:close/>
                  <a:moveTo>
                    <a:pt x="6077" y="2737"/>
                  </a:moveTo>
                  <a:cubicBezTo>
                    <a:pt x="6194" y="2737"/>
                    <a:pt x="6308" y="2776"/>
                    <a:pt x="6375" y="2868"/>
                  </a:cubicBezTo>
                  <a:cubicBezTo>
                    <a:pt x="6476" y="3007"/>
                    <a:pt x="6453" y="3216"/>
                    <a:pt x="6420" y="3406"/>
                  </a:cubicBezTo>
                  <a:cubicBezTo>
                    <a:pt x="6241" y="4341"/>
                    <a:pt x="5876" y="5278"/>
                    <a:pt x="5360" y="6160"/>
                  </a:cubicBezTo>
                  <a:cubicBezTo>
                    <a:pt x="5240" y="5992"/>
                    <a:pt x="5153" y="5797"/>
                    <a:pt x="5100" y="5627"/>
                  </a:cubicBezTo>
                  <a:cubicBezTo>
                    <a:pt x="4855" y="4818"/>
                    <a:pt x="4980" y="3911"/>
                    <a:pt x="5441" y="3200"/>
                  </a:cubicBezTo>
                  <a:cubicBezTo>
                    <a:pt x="5583" y="2976"/>
                    <a:pt x="5722" y="2845"/>
                    <a:pt x="5876" y="2778"/>
                  </a:cubicBezTo>
                  <a:cubicBezTo>
                    <a:pt x="5937" y="2751"/>
                    <a:pt x="6007" y="2737"/>
                    <a:pt x="6077" y="2737"/>
                  </a:cubicBezTo>
                  <a:close/>
                  <a:moveTo>
                    <a:pt x="3295" y="4720"/>
                  </a:moveTo>
                  <a:cubicBezTo>
                    <a:pt x="3340" y="4720"/>
                    <a:pt x="3382" y="4726"/>
                    <a:pt x="3432" y="4742"/>
                  </a:cubicBezTo>
                  <a:cubicBezTo>
                    <a:pt x="3839" y="4882"/>
                    <a:pt x="3756" y="5524"/>
                    <a:pt x="3644" y="5878"/>
                  </a:cubicBezTo>
                  <a:cubicBezTo>
                    <a:pt x="3256" y="7103"/>
                    <a:pt x="2709" y="8277"/>
                    <a:pt x="2029" y="9365"/>
                  </a:cubicBezTo>
                  <a:cubicBezTo>
                    <a:pt x="2020" y="9365"/>
                    <a:pt x="2011" y="9365"/>
                    <a:pt x="2003" y="9365"/>
                  </a:cubicBezTo>
                  <a:cubicBezTo>
                    <a:pt x="1787" y="9365"/>
                    <a:pt x="1588" y="9299"/>
                    <a:pt x="1451" y="9175"/>
                  </a:cubicBezTo>
                  <a:cubicBezTo>
                    <a:pt x="1200" y="8955"/>
                    <a:pt x="1119" y="8562"/>
                    <a:pt x="1203" y="8009"/>
                  </a:cubicBezTo>
                  <a:cubicBezTo>
                    <a:pt x="1370" y="6916"/>
                    <a:pt x="1886" y="5875"/>
                    <a:pt x="2659" y="5080"/>
                  </a:cubicBezTo>
                  <a:cubicBezTo>
                    <a:pt x="2827" y="4910"/>
                    <a:pt x="3064" y="4720"/>
                    <a:pt x="3295" y="4720"/>
                  </a:cubicBezTo>
                  <a:close/>
                  <a:moveTo>
                    <a:pt x="10602" y="1"/>
                  </a:moveTo>
                  <a:cubicBezTo>
                    <a:pt x="10445" y="1"/>
                    <a:pt x="10286" y="28"/>
                    <a:pt x="10133" y="83"/>
                  </a:cubicBezTo>
                  <a:cubicBezTo>
                    <a:pt x="9642" y="262"/>
                    <a:pt x="9238" y="706"/>
                    <a:pt x="9045" y="1278"/>
                  </a:cubicBezTo>
                  <a:cubicBezTo>
                    <a:pt x="8769" y="2114"/>
                    <a:pt x="8978" y="3540"/>
                    <a:pt x="9935" y="3922"/>
                  </a:cubicBezTo>
                  <a:cubicBezTo>
                    <a:pt x="9307" y="4486"/>
                    <a:pt x="8615" y="4996"/>
                    <a:pt x="7943" y="5496"/>
                  </a:cubicBezTo>
                  <a:cubicBezTo>
                    <a:pt x="7639" y="5722"/>
                    <a:pt x="7332" y="5945"/>
                    <a:pt x="7039" y="6171"/>
                  </a:cubicBezTo>
                  <a:cubicBezTo>
                    <a:pt x="6756" y="6394"/>
                    <a:pt x="6434" y="6617"/>
                    <a:pt x="6108" y="6617"/>
                  </a:cubicBezTo>
                  <a:cubicBezTo>
                    <a:pt x="6059" y="6617"/>
                    <a:pt x="6009" y="6611"/>
                    <a:pt x="5960" y="6600"/>
                  </a:cubicBezTo>
                  <a:cubicBezTo>
                    <a:pt x="5778" y="6561"/>
                    <a:pt x="5619" y="6455"/>
                    <a:pt x="5488" y="6310"/>
                  </a:cubicBezTo>
                  <a:cubicBezTo>
                    <a:pt x="6035" y="5390"/>
                    <a:pt x="6423" y="4410"/>
                    <a:pt x="6607" y="3434"/>
                  </a:cubicBezTo>
                  <a:cubicBezTo>
                    <a:pt x="6654" y="3208"/>
                    <a:pt x="6677" y="2946"/>
                    <a:pt x="6526" y="2751"/>
                  </a:cubicBezTo>
                  <a:cubicBezTo>
                    <a:pt x="6417" y="2608"/>
                    <a:pt x="6249" y="2549"/>
                    <a:pt x="6084" y="2549"/>
                  </a:cubicBezTo>
                  <a:cubicBezTo>
                    <a:pt x="5986" y="2549"/>
                    <a:pt x="5890" y="2569"/>
                    <a:pt x="5806" y="2605"/>
                  </a:cubicBezTo>
                  <a:cubicBezTo>
                    <a:pt x="5558" y="2711"/>
                    <a:pt x="5390" y="2935"/>
                    <a:pt x="5290" y="3096"/>
                  </a:cubicBezTo>
                  <a:cubicBezTo>
                    <a:pt x="4799" y="3852"/>
                    <a:pt x="4662" y="4818"/>
                    <a:pt x="4927" y="5680"/>
                  </a:cubicBezTo>
                  <a:cubicBezTo>
                    <a:pt x="4994" y="5892"/>
                    <a:pt x="5106" y="6129"/>
                    <a:pt x="5262" y="6333"/>
                  </a:cubicBezTo>
                  <a:cubicBezTo>
                    <a:pt x="4710" y="7228"/>
                    <a:pt x="4004" y="8065"/>
                    <a:pt x="3173" y="8788"/>
                  </a:cubicBezTo>
                  <a:cubicBezTo>
                    <a:pt x="2921" y="9000"/>
                    <a:pt x="2651" y="9214"/>
                    <a:pt x="2336" y="9315"/>
                  </a:cubicBezTo>
                  <a:cubicBezTo>
                    <a:pt x="2310" y="9320"/>
                    <a:pt x="2291" y="9329"/>
                    <a:pt x="2266" y="9334"/>
                  </a:cubicBezTo>
                  <a:cubicBezTo>
                    <a:pt x="2916" y="8269"/>
                    <a:pt x="3440" y="7122"/>
                    <a:pt x="3817" y="5934"/>
                  </a:cubicBezTo>
                  <a:cubicBezTo>
                    <a:pt x="3996" y="5370"/>
                    <a:pt x="3965" y="4728"/>
                    <a:pt x="3488" y="4564"/>
                  </a:cubicBezTo>
                  <a:cubicBezTo>
                    <a:pt x="3425" y="4542"/>
                    <a:pt x="3360" y="4531"/>
                    <a:pt x="3294" y="4531"/>
                  </a:cubicBezTo>
                  <a:cubicBezTo>
                    <a:pt x="3053" y="4531"/>
                    <a:pt x="2790" y="4673"/>
                    <a:pt x="2525" y="4946"/>
                  </a:cubicBezTo>
                  <a:cubicBezTo>
                    <a:pt x="1725" y="5769"/>
                    <a:pt x="1189" y="6849"/>
                    <a:pt x="1013" y="7981"/>
                  </a:cubicBezTo>
                  <a:cubicBezTo>
                    <a:pt x="921" y="8601"/>
                    <a:pt x="1022" y="9050"/>
                    <a:pt x="1320" y="9318"/>
                  </a:cubicBezTo>
                  <a:cubicBezTo>
                    <a:pt x="1474" y="9452"/>
                    <a:pt x="1683" y="9532"/>
                    <a:pt x="1906" y="9549"/>
                  </a:cubicBezTo>
                  <a:cubicBezTo>
                    <a:pt x="1359" y="10395"/>
                    <a:pt x="731" y="11181"/>
                    <a:pt x="34" y="11904"/>
                  </a:cubicBezTo>
                  <a:cubicBezTo>
                    <a:pt x="1" y="11943"/>
                    <a:pt x="1" y="12001"/>
                    <a:pt x="37" y="12038"/>
                  </a:cubicBezTo>
                  <a:cubicBezTo>
                    <a:pt x="59" y="12054"/>
                    <a:pt x="79" y="12066"/>
                    <a:pt x="104" y="12066"/>
                  </a:cubicBezTo>
                  <a:cubicBezTo>
                    <a:pt x="129" y="12066"/>
                    <a:pt x="154" y="12054"/>
                    <a:pt x="171" y="12024"/>
                  </a:cubicBezTo>
                  <a:cubicBezTo>
                    <a:pt x="910" y="11262"/>
                    <a:pt x="1566" y="10428"/>
                    <a:pt x="2135" y="9532"/>
                  </a:cubicBezTo>
                  <a:cubicBezTo>
                    <a:pt x="2221" y="9527"/>
                    <a:pt x="2305" y="9507"/>
                    <a:pt x="2391" y="9479"/>
                  </a:cubicBezTo>
                  <a:cubicBezTo>
                    <a:pt x="2737" y="9373"/>
                    <a:pt x="3030" y="9145"/>
                    <a:pt x="3295" y="8916"/>
                  </a:cubicBezTo>
                  <a:cubicBezTo>
                    <a:pt x="4124" y="8196"/>
                    <a:pt x="4835" y="7365"/>
                    <a:pt x="5390" y="6466"/>
                  </a:cubicBezTo>
                  <a:cubicBezTo>
                    <a:pt x="5538" y="6617"/>
                    <a:pt x="5714" y="6732"/>
                    <a:pt x="5920" y="6779"/>
                  </a:cubicBezTo>
                  <a:cubicBezTo>
                    <a:pt x="5985" y="6793"/>
                    <a:pt x="6048" y="6800"/>
                    <a:pt x="6111" y="6800"/>
                  </a:cubicBezTo>
                  <a:cubicBezTo>
                    <a:pt x="6494" y="6800"/>
                    <a:pt x="6847" y="6556"/>
                    <a:pt x="7154" y="6319"/>
                  </a:cubicBezTo>
                  <a:cubicBezTo>
                    <a:pt x="7449" y="6090"/>
                    <a:pt x="7751" y="5867"/>
                    <a:pt x="8055" y="5644"/>
                  </a:cubicBezTo>
                  <a:cubicBezTo>
                    <a:pt x="8763" y="5122"/>
                    <a:pt x="9483" y="4583"/>
                    <a:pt x="10144" y="3984"/>
                  </a:cubicBezTo>
                  <a:cubicBezTo>
                    <a:pt x="10237" y="4005"/>
                    <a:pt x="10332" y="4015"/>
                    <a:pt x="10431" y="4015"/>
                  </a:cubicBezTo>
                  <a:cubicBezTo>
                    <a:pt x="10817" y="4015"/>
                    <a:pt x="11251" y="3854"/>
                    <a:pt x="11740" y="3534"/>
                  </a:cubicBezTo>
                  <a:cubicBezTo>
                    <a:pt x="12808" y="2840"/>
                    <a:pt x="13682" y="1875"/>
                    <a:pt x="14276" y="745"/>
                  </a:cubicBezTo>
                  <a:cubicBezTo>
                    <a:pt x="14301" y="700"/>
                    <a:pt x="14281" y="644"/>
                    <a:pt x="14237" y="619"/>
                  </a:cubicBezTo>
                  <a:cubicBezTo>
                    <a:pt x="14223" y="612"/>
                    <a:pt x="14209" y="608"/>
                    <a:pt x="14195" y="608"/>
                  </a:cubicBezTo>
                  <a:cubicBezTo>
                    <a:pt x="14161" y="608"/>
                    <a:pt x="14129" y="627"/>
                    <a:pt x="14111" y="658"/>
                  </a:cubicBezTo>
                  <a:cubicBezTo>
                    <a:pt x="13537" y="1760"/>
                    <a:pt x="12683" y="2698"/>
                    <a:pt x="11640" y="3378"/>
                  </a:cubicBezTo>
                  <a:cubicBezTo>
                    <a:pt x="11174" y="3682"/>
                    <a:pt x="10775" y="3829"/>
                    <a:pt x="10424" y="3829"/>
                  </a:cubicBezTo>
                  <a:cubicBezTo>
                    <a:pt x="10388" y="3829"/>
                    <a:pt x="10352" y="3828"/>
                    <a:pt x="10317" y="3825"/>
                  </a:cubicBezTo>
                  <a:cubicBezTo>
                    <a:pt x="10563" y="3593"/>
                    <a:pt x="10794" y="3353"/>
                    <a:pt x="11012" y="3099"/>
                  </a:cubicBezTo>
                  <a:cubicBezTo>
                    <a:pt x="11483" y="2552"/>
                    <a:pt x="11740" y="2070"/>
                    <a:pt x="11826" y="1582"/>
                  </a:cubicBezTo>
                  <a:cubicBezTo>
                    <a:pt x="11902" y="1185"/>
                    <a:pt x="11840" y="809"/>
                    <a:pt x="11656" y="530"/>
                  </a:cubicBezTo>
                  <a:cubicBezTo>
                    <a:pt x="11435" y="194"/>
                    <a:pt x="11026" y="1"/>
                    <a:pt x="10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6368857" y="3359114"/>
              <a:ext cx="456524" cy="385177"/>
            </a:xfrm>
            <a:custGeom>
              <a:avLst/>
              <a:gdLst/>
              <a:ahLst/>
              <a:cxnLst/>
              <a:rect l="l" t="t" r="r" b="b"/>
              <a:pathLst>
                <a:path w="14301" h="12066" extrusionOk="0">
                  <a:moveTo>
                    <a:pt x="10601" y="198"/>
                  </a:moveTo>
                  <a:cubicBezTo>
                    <a:pt x="10964" y="198"/>
                    <a:pt x="11321" y="362"/>
                    <a:pt x="11505" y="647"/>
                  </a:cubicBezTo>
                  <a:cubicBezTo>
                    <a:pt x="11662" y="884"/>
                    <a:pt x="11712" y="1213"/>
                    <a:pt x="11648" y="1565"/>
                  </a:cubicBezTo>
                  <a:cubicBezTo>
                    <a:pt x="11569" y="2017"/>
                    <a:pt x="11321" y="2471"/>
                    <a:pt x="10875" y="2990"/>
                  </a:cubicBezTo>
                  <a:cubicBezTo>
                    <a:pt x="10629" y="3272"/>
                    <a:pt x="10370" y="3537"/>
                    <a:pt x="10094" y="3794"/>
                  </a:cubicBezTo>
                  <a:cubicBezTo>
                    <a:pt x="10083" y="3788"/>
                    <a:pt x="10069" y="3785"/>
                    <a:pt x="10055" y="3780"/>
                  </a:cubicBezTo>
                  <a:cubicBezTo>
                    <a:pt x="9173" y="3467"/>
                    <a:pt x="8975" y="2111"/>
                    <a:pt x="9229" y="1347"/>
                  </a:cubicBezTo>
                  <a:cubicBezTo>
                    <a:pt x="9402" y="828"/>
                    <a:pt x="9764" y="424"/>
                    <a:pt x="10202" y="267"/>
                  </a:cubicBezTo>
                  <a:cubicBezTo>
                    <a:pt x="10331" y="217"/>
                    <a:pt x="10468" y="198"/>
                    <a:pt x="10601" y="198"/>
                  </a:cubicBezTo>
                  <a:close/>
                  <a:moveTo>
                    <a:pt x="6079" y="2736"/>
                  </a:moveTo>
                  <a:cubicBezTo>
                    <a:pt x="6194" y="2736"/>
                    <a:pt x="6311" y="2778"/>
                    <a:pt x="6375" y="2868"/>
                  </a:cubicBezTo>
                  <a:cubicBezTo>
                    <a:pt x="6475" y="3004"/>
                    <a:pt x="6456" y="3216"/>
                    <a:pt x="6420" y="3406"/>
                  </a:cubicBezTo>
                  <a:cubicBezTo>
                    <a:pt x="6244" y="4341"/>
                    <a:pt x="5878" y="5278"/>
                    <a:pt x="5359" y="6159"/>
                  </a:cubicBezTo>
                  <a:cubicBezTo>
                    <a:pt x="5242" y="5992"/>
                    <a:pt x="5156" y="5797"/>
                    <a:pt x="5103" y="5627"/>
                  </a:cubicBezTo>
                  <a:cubicBezTo>
                    <a:pt x="4854" y="4818"/>
                    <a:pt x="4980" y="3911"/>
                    <a:pt x="5440" y="3199"/>
                  </a:cubicBezTo>
                  <a:cubicBezTo>
                    <a:pt x="5585" y="2976"/>
                    <a:pt x="5725" y="2845"/>
                    <a:pt x="5878" y="2778"/>
                  </a:cubicBezTo>
                  <a:cubicBezTo>
                    <a:pt x="5940" y="2750"/>
                    <a:pt x="6009" y="2736"/>
                    <a:pt x="6079" y="2736"/>
                  </a:cubicBezTo>
                  <a:close/>
                  <a:moveTo>
                    <a:pt x="3298" y="4720"/>
                  </a:moveTo>
                  <a:cubicBezTo>
                    <a:pt x="3342" y="4720"/>
                    <a:pt x="3384" y="4728"/>
                    <a:pt x="3432" y="4737"/>
                  </a:cubicBezTo>
                  <a:cubicBezTo>
                    <a:pt x="3842" y="4876"/>
                    <a:pt x="3758" y="5518"/>
                    <a:pt x="3646" y="5875"/>
                  </a:cubicBezTo>
                  <a:cubicBezTo>
                    <a:pt x="3259" y="7102"/>
                    <a:pt x="2712" y="8277"/>
                    <a:pt x="2031" y="9365"/>
                  </a:cubicBezTo>
                  <a:cubicBezTo>
                    <a:pt x="2026" y="9365"/>
                    <a:pt x="2020" y="9365"/>
                    <a:pt x="2015" y="9365"/>
                  </a:cubicBezTo>
                  <a:cubicBezTo>
                    <a:pt x="1821" y="9365"/>
                    <a:pt x="1611" y="9316"/>
                    <a:pt x="1451" y="9172"/>
                  </a:cubicBezTo>
                  <a:cubicBezTo>
                    <a:pt x="1200" y="8955"/>
                    <a:pt x="1122" y="8559"/>
                    <a:pt x="1205" y="8009"/>
                  </a:cubicBezTo>
                  <a:cubicBezTo>
                    <a:pt x="1373" y="6913"/>
                    <a:pt x="1889" y="5875"/>
                    <a:pt x="2662" y="5080"/>
                  </a:cubicBezTo>
                  <a:cubicBezTo>
                    <a:pt x="2829" y="4910"/>
                    <a:pt x="3066" y="4720"/>
                    <a:pt x="3298" y="4720"/>
                  </a:cubicBezTo>
                  <a:close/>
                  <a:moveTo>
                    <a:pt x="10605" y="1"/>
                  </a:moveTo>
                  <a:cubicBezTo>
                    <a:pt x="10447" y="1"/>
                    <a:pt x="10288" y="27"/>
                    <a:pt x="10136" y="83"/>
                  </a:cubicBezTo>
                  <a:cubicBezTo>
                    <a:pt x="9645" y="259"/>
                    <a:pt x="9237" y="705"/>
                    <a:pt x="9048" y="1277"/>
                  </a:cubicBezTo>
                  <a:cubicBezTo>
                    <a:pt x="8771" y="2114"/>
                    <a:pt x="8981" y="3537"/>
                    <a:pt x="9935" y="3922"/>
                  </a:cubicBezTo>
                  <a:cubicBezTo>
                    <a:pt x="9307" y="4486"/>
                    <a:pt x="8618" y="4996"/>
                    <a:pt x="7946" y="5495"/>
                  </a:cubicBezTo>
                  <a:cubicBezTo>
                    <a:pt x="7641" y="5721"/>
                    <a:pt x="7337" y="5945"/>
                    <a:pt x="7042" y="6171"/>
                  </a:cubicBezTo>
                  <a:cubicBezTo>
                    <a:pt x="6758" y="6391"/>
                    <a:pt x="6434" y="6616"/>
                    <a:pt x="6107" y="6616"/>
                  </a:cubicBezTo>
                  <a:cubicBezTo>
                    <a:pt x="6058" y="6616"/>
                    <a:pt x="6008" y="6611"/>
                    <a:pt x="5959" y="6600"/>
                  </a:cubicBezTo>
                  <a:cubicBezTo>
                    <a:pt x="5778" y="6561"/>
                    <a:pt x="5622" y="6452"/>
                    <a:pt x="5491" y="6310"/>
                  </a:cubicBezTo>
                  <a:cubicBezTo>
                    <a:pt x="6037" y="5389"/>
                    <a:pt x="6425" y="4410"/>
                    <a:pt x="6609" y="3434"/>
                  </a:cubicBezTo>
                  <a:cubicBezTo>
                    <a:pt x="6654" y="3208"/>
                    <a:pt x="6679" y="2946"/>
                    <a:pt x="6528" y="2750"/>
                  </a:cubicBezTo>
                  <a:cubicBezTo>
                    <a:pt x="6419" y="2607"/>
                    <a:pt x="6249" y="2547"/>
                    <a:pt x="6083" y="2547"/>
                  </a:cubicBezTo>
                  <a:cubicBezTo>
                    <a:pt x="5987" y="2547"/>
                    <a:pt x="5891" y="2567"/>
                    <a:pt x="5809" y="2602"/>
                  </a:cubicBezTo>
                  <a:cubicBezTo>
                    <a:pt x="5560" y="2711"/>
                    <a:pt x="5393" y="2934"/>
                    <a:pt x="5290" y="3096"/>
                  </a:cubicBezTo>
                  <a:cubicBezTo>
                    <a:pt x="4799" y="3852"/>
                    <a:pt x="4662" y="4818"/>
                    <a:pt x="4930" y="5680"/>
                  </a:cubicBezTo>
                  <a:cubicBezTo>
                    <a:pt x="4994" y="5892"/>
                    <a:pt x="5106" y="6129"/>
                    <a:pt x="5265" y="6332"/>
                  </a:cubicBezTo>
                  <a:cubicBezTo>
                    <a:pt x="4712" y="7228"/>
                    <a:pt x="4004" y="8065"/>
                    <a:pt x="3175" y="8787"/>
                  </a:cubicBezTo>
                  <a:cubicBezTo>
                    <a:pt x="2924" y="8999"/>
                    <a:pt x="2651" y="9214"/>
                    <a:pt x="2338" y="9312"/>
                  </a:cubicBezTo>
                  <a:cubicBezTo>
                    <a:pt x="2313" y="9320"/>
                    <a:pt x="2293" y="9326"/>
                    <a:pt x="2268" y="9334"/>
                  </a:cubicBezTo>
                  <a:cubicBezTo>
                    <a:pt x="2921" y="8266"/>
                    <a:pt x="3443" y="7122"/>
                    <a:pt x="3819" y="5933"/>
                  </a:cubicBezTo>
                  <a:cubicBezTo>
                    <a:pt x="3998" y="5370"/>
                    <a:pt x="3967" y="4726"/>
                    <a:pt x="3487" y="4564"/>
                  </a:cubicBezTo>
                  <a:cubicBezTo>
                    <a:pt x="3425" y="4542"/>
                    <a:pt x="3361" y="4531"/>
                    <a:pt x="3295" y="4531"/>
                  </a:cubicBezTo>
                  <a:cubicBezTo>
                    <a:pt x="3056" y="4531"/>
                    <a:pt x="2794" y="4673"/>
                    <a:pt x="2525" y="4946"/>
                  </a:cubicBezTo>
                  <a:cubicBezTo>
                    <a:pt x="1727" y="5769"/>
                    <a:pt x="1191" y="6849"/>
                    <a:pt x="1016" y="7981"/>
                  </a:cubicBezTo>
                  <a:cubicBezTo>
                    <a:pt x="921" y="8601"/>
                    <a:pt x="1024" y="9047"/>
                    <a:pt x="1323" y="9317"/>
                  </a:cubicBezTo>
                  <a:cubicBezTo>
                    <a:pt x="1476" y="9451"/>
                    <a:pt x="1685" y="9532"/>
                    <a:pt x="1908" y="9549"/>
                  </a:cubicBezTo>
                  <a:cubicBezTo>
                    <a:pt x="1362" y="10394"/>
                    <a:pt x="734" y="11181"/>
                    <a:pt x="36" y="11904"/>
                  </a:cubicBezTo>
                  <a:cubicBezTo>
                    <a:pt x="0" y="11943"/>
                    <a:pt x="0" y="12001"/>
                    <a:pt x="39" y="12038"/>
                  </a:cubicBezTo>
                  <a:cubicBezTo>
                    <a:pt x="62" y="12054"/>
                    <a:pt x="81" y="12065"/>
                    <a:pt x="106" y="12065"/>
                  </a:cubicBezTo>
                  <a:cubicBezTo>
                    <a:pt x="131" y="12065"/>
                    <a:pt x="154" y="12054"/>
                    <a:pt x="176" y="12021"/>
                  </a:cubicBezTo>
                  <a:cubicBezTo>
                    <a:pt x="915" y="11262"/>
                    <a:pt x="1571" y="10428"/>
                    <a:pt x="2140" y="9532"/>
                  </a:cubicBezTo>
                  <a:cubicBezTo>
                    <a:pt x="2226" y="9524"/>
                    <a:pt x="2310" y="9507"/>
                    <a:pt x="2397" y="9479"/>
                  </a:cubicBezTo>
                  <a:cubicBezTo>
                    <a:pt x="2743" y="9370"/>
                    <a:pt x="3036" y="9145"/>
                    <a:pt x="3301" y="8916"/>
                  </a:cubicBezTo>
                  <a:cubicBezTo>
                    <a:pt x="4126" y="8196"/>
                    <a:pt x="4838" y="7362"/>
                    <a:pt x="5393" y="6466"/>
                  </a:cubicBezTo>
                  <a:cubicBezTo>
                    <a:pt x="5538" y="6617"/>
                    <a:pt x="5716" y="6731"/>
                    <a:pt x="5923" y="6779"/>
                  </a:cubicBezTo>
                  <a:cubicBezTo>
                    <a:pt x="5986" y="6793"/>
                    <a:pt x="6049" y="6799"/>
                    <a:pt x="6110" y="6799"/>
                  </a:cubicBezTo>
                  <a:cubicBezTo>
                    <a:pt x="6491" y="6799"/>
                    <a:pt x="6846" y="6554"/>
                    <a:pt x="7156" y="6318"/>
                  </a:cubicBezTo>
                  <a:cubicBezTo>
                    <a:pt x="7449" y="6090"/>
                    <a:pt x="7753" y="5867"/>
                    <a:pt x="8057" y="5643"/>
                  </a:cubicBezTo>
                  <a:cubicBezTo>
                    <a:pt x="8763" y="5122"/>
                    <a:pt x="9486" y="4583"/>
                    <a:pt x="10144" y="3983"/>
                  </a:cubicBezTo>
                  <a:cubicBezTo>
                    <a:pt x="10237" y="4004"/>
                    <a:pt x="10333" y="4015"/>
                    <a:pt x="10432" y="4015"/>
                  </a:cubicBezTo>
                  <a:cubicBezTo>
                    <a:pt x="10819" y="4015"/>
                    <a:pt x="11251" y="3854"/>
                    <a:pt x="11742" y="3534"/>
                  </a:cubicBezTo>
                  <a:cubicBezTo>
                    <a:pt x="12808" y="2840"/>
                    <a:pt x="13684" y="1874"/>
                    <a:pt x="14278" y="744"/>
                  </a:cubicBezTo>
                  <a:cubicBezTo>
                    <a:pt x="14301" y="700"/>
                    <a:pt x="14284" y="644"/>
                    <a:pt x="14239" y="619"/>
                  </a:cubicBezTo>
                  <a:cubicBezTo>
                    <a:pt x="14225" y="611"/>
                    <a:pt x="14210" y="607"/>
                    <a:pt x="14195" y="607"/>
                  </a:cubicBezTo>
                  <a:cubicBezTo>
                    <a:pt x="14163" y="607"/>
                    <a:pt x="14131" y="625"/>
                    <a:pt x="14114" y="658"/>
                  </a:cubicBezTo>
                  <a:cubicBezTo>
                    <a:pt x="13539" y="1757"/>
                    <a:pt x="12683" y="2697"/>
                    <a:pt x="11642" y="3378"/>
                  </a:cubicBezTo>
                  <a:cubicBezTo>
                    <a:pt x="11177" y="3682"/>
                    <a:pt x="10778" y="3829"/>
                    <a:pt x="10427" y="3829"/>
                  </a:cubicBezTo>
                  <a:cubicBezTo>
                    <a:pt x="10391" y="3829"/>
                    <a:pt x="10355" y="3828"/>
                    <a:pt x="10320" y="3824"/>
                  </a:cubicBezTo>
                  <a:cubicBezTo>
                    <a:pt x="10562" y="3593"/>
                    <a:pt x="10797" y="3353"/>
                    <a:pt x="11014" y="3099"/>
                  </a:cubicBezTo>
                  <a:cubicBezTo>
                    <a:pt x="11483" y="2552"/>
                    <a:pt x="11742" y="2070"/>
                    <a:pt x="11829" y="1581"/>
                  </a:cubicBezTo>
                  <a:cubicBezTo>
                    <a:pt x="11901" y="1185"/>
                    <a:pt x="11843" y="809"/>
                    <a:pt x="11659" y="530"/>
                  </a:cubicBezTo>
                  <a:cubicBezTo>
                    <a:pt x="11437" y="194"/>
                    <a:pt x="11028" y="1"/>
                    <a:pt x="10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6637157" y="3845884"/>
              <a:ext cx="456556" cy="384890"/>
            </a:xfrm>
            <a:custGeom>
              <a:avLst/>
              <a:gdLst/>
              <a:ahLst/>
              <a:cxnLst/>
              <a:rect l="l" t="t" r="r" b="b"/>
              <a:pathLst>
                <a:path w="14302" h="12057" extrusionOk="0">
                  <a:moveTo>
                    <a:pt x="10599" y="186"/>
                  </a:moveTo>
                  <a:cubicBezTo>
                    <a:pt x="10965" y="186"/>
                    <a:pt x="11316" y="354"/>
                    <a:pt x="11498" y="636"/>
                  </a:cubicBezTo>
                  <a:cubicBezTo>
                    <a:pt x="11659" y="873"/>
                    <a:pt x="11707" y="1202"/>
                    <a:pt x="11645" y="1553"/>
                  </a:cubicBezTo>
                  <a:cubicBezTo>
                    <a:pt x="11565" y="2008"/>
                    <a:pt x="11316" y="2460"/>
                    <a:pt x="10870" y="2979"/>
                  </a:cubicBezTo>
                  <a:cubicBezTo>
                    <a:pt x="10627" y="3264"/>
                    <a:pt x="10365" y="3529"/>
                    <a:pt x="10089" y="3783"/>
                  </a:cubicBezTo>
                  <a:cubicBezTo>
                    <a:pt x="10078" y="3780"/>
                    <a:pt x="10064" y="3774"/>
                    <a:pt x="10050" y="3769"/>
                  </a:cubicBezTo>
                  <a:cubicBezTo>
                    <a:pt x="9168" y="3459"/>
                    <a:pt x="8970" y="2103"/>
                    <a:pt x="9224" y="1339"/>
                  </a:cubicBezTo>
                  <a:cubicBezTo>
                    <a:pt x="9400" y="820"/>
                    <a:pt x="9762" y="415"/>
                    <a:pt x="10198" y="256"/>
                  </a:cubicBezTo>
                  <a:cubicBezTo>
                    <a:pt x="10326" y="209"/>
                    <a:pt x="10463" y="186"/>
                    <a:pt x="10599" y="186"/>
                  </a:cubicBezTo>
                  <a:close/>
                  <a:moveTo>
                    <a:pt x="6080" y="2728"/>
                  </a:moveTo>
                  <a:cubicBezTo>
                    <a:pt x="6194" y="2728"/>
                    <a:pt x="6306" y="2773"/>
                    <a:pt x="6376" y="2862"/>
                  </a:cubicBezTo>
                  <a:cubicBezTo>
                    <a:pt x="6476" y="3001"/>
                    <a:pt x="6454" y="3211"/>
                    <a:pt x="6420" y="3400"/>
                  </a:cubicBezTo>
                  <a:cubicBezTo>
                    <a:pt x="6242" y="4335"/>
                    <a:pt x="5876" y="5272"/>
                    <a:pt x="5360" y="6154"/>
                  </a:cubicBezTo>
                  <a:cubicBezTo>
                    <a:pt x="5243" y="5986"/>
                    <a:pt x="5154" y="5791"/>
                    <a:pt x="5103" y="5621"/>
                  </a:cubicBezTo>
                  <a:cubicBezTo>
                    <a:pt x="4855" y="4812"/>
                    <a:pt x="4981" y="3905"/>
                    <a:pt x="5441" y="3194"/>
                  </a:cubicBezTo>
                  <a:cubicBezTo>
                    <a:pt x="5583" y="2971"/>
                    <a:pt x="5723" y="2837"/>
                    <a:pt x="5876" y="2770"/>
                  </a:cubicBezTo>
                  <a:cubicBezTo>
                    <a:pt x="5940" y="2742"/>
                    <a:pt x="6010" y="2728"/>
                    <a:pt x="6080" y="2728"/>
                  </a:cubicBezTo>
                  <a:close/>
                  <a:moveTo>
                    <a:pt x="3296" y="4714"/>
                  </a:moveTo>
                  <a:cubicBezTo>
                    <a:pt x="3340" y="4714"/>
                    <a:pt x="3388" y="4720"/>
                    <a:pt x="3432" y="4731"/>
                  </a:cubicBezTo>
                  <a:cubicBezTo>
                    <a:pt x="3840" y="4871"/>
                    <a:pt x="3756" y="5512"/>
                    <a:pt x="3644" y="5866"/>
                  </a:cubicBezTo>
                  <a:cubicBezTo>
                    <a:pt x="3257" y="7097"/>
                    <a:pt x="2710" y="8271"/>
                    <a:pt x="2029" y="9359"/>
                  </a:cubicBezTo>
                  <a:cubicBezTo>
                    <a:pt x="2019" y="9360"/>
                    <a:pt x="2009" y="9360"/>
                    <a:pt x="1999" y="9360"/>
                  </a:cubicBezTo>
                  <a:cubicBezTo>
                    <a:pt x="1805" y="9360"/>
                    <a:pt x="1608" y="9307"/>
                    <a:pt x="1452" y="9167"/>
                  </a:cubicBezTo>
                  <a:cubicBezTo>
                    <a:pt x="1200" y="8946"/>
                    <a:pt x="1120" y="8553"/>
                    <a:pt x="1203" y="8003"/>
                  </a:cubicBezTo>
                  <a:cubicBezTo>
                    <a:pt x="1371" y="6907"/>
                    <a:pt x="1887" y="5869"/>
                    <a:pt x="2662" y="5074"/>
                  </a:cubicBezTo>
                  <a:cubicBezTo>
                    <a:pt x="2830" y="4901"/>
                    <a:pt x="3067" y="4714"/>
                    <a:pt x="3296" y="4714"/>
                  </a:cubicBezTo>
                  <a:close/>
                  <a:moveTo>
                    <a:pt x="10604" y="1"/>
                  </a:moveTo>
                  <a:cubicBezTo>
                    <a:pt x="10447" y="1"/>
                    <a:pt x="10287" y="27"/>
                    <a:pt x="10133" y="83"/>
                  </a:cubicBezTo>
                  <a:cubicBezTo>
                    <a:pt x="9642" y="259"/>
                    <a:pt x="9238" y="705"/>
                    <a:pt x="9045" y="1277"/>
                  </a:cubicBezTo>
                  <a:cubicBezTo>
                    <a:pt x="8772" y="2114"/>
                    <a:pt x="8981" y="3537"/>
                    <a:pt x="9935" y="3922"/>
                  </a:cubicBezTo>
                  <a:cubicBezTo>
                    <a:pt x="9308" y="4483"/>
                    <a:pt x="8616" y="4993"/>
                    <a:pt x="7943" y="5490"/>
                  </a:cubicBezTo>
                  <a:cubicBezTo>
                    <a:pt x="7639" y="5719"/>
                    <a:pt x="7338" y="5942"/>
                    <a:pt x="7040" y="6168"/>
                  </a:cubicBezTo>
                  <a:cubicBezTo>
                    <a:pt x="6756" y="6386"/>
                    <a:pt x="6435" y="6608"/>
                    <a:pt x="6109" y="6608"/>
                  </a:cubicBezTo>
                  <a:cubicBezTo>
                    <a:pt x="6059" y="6608"/>
                    <a:pt x="6009" y="6603"/>
                    <a:pt x="5960" y="6592"/>
                  </a:cubicBezTo>
                  <a:cubicBezTo>
                    <a:pt x="5779" y="6556"/>
                    <a:pt x="5622" y="6447"/>
                    <a:pt x="5488" y="6304"/>
                  </a:cubicBezTo>
                  <a:cubicBezTo>
                    <a:pt x="6038" y="5384"/>
                    <a:pt x="6423" y="4402"/>
                    <a:pt x="6610" y="3425"/>
                  </a:cubicBezTo>
                  <a:cubicBezTo>
                    <a:pt x="6655" y="3199"/>
                    <a:pt x="6680" y="2937"/>
                    <a:pt x="6529" y="2742"/>
                  </a:cubicBezTo>
                  <a:cubicBezTo>
                    <a:pt x="6418" y="2600"/>
                    <a:pt x="6250" y="2540"/>
                    <a:pt x="6084" y="2540"/>
                  </a:cubicBezTo>
                  <a:cubicBezTo>
                    <a:pt x="5987" y="2540"/>
                    <a:pt x="5890" y="2561"/>
                    <a:pt x="5806" y="2597"/>
                  </a:cubicBezTo>
                  <a:cubicBezTo>
                    <a:pt x="5558" y="2706"/>
                    <a:pt x="5391" y="2929"/>
                    <a:pt x="5290" y="3088"/>
                  </a:cubicBezTo>
                  <a:cubicBezTo>
                    <a:pt x="4799" y="3844"/>
                    <a:pt x="4663" y="4812"/>
                    <a:pt x="4928" y="5671"/>
                  </a:cubicBezTo>
                  <a:cubicBezTo>
                    <a:pt x="4995" y="5886"/>
                    <a:pt x="5106" y="6123"/>
                    <a:pt x="5262" y="6324"/>
                  </a:cubicBezTo>
                  <a:cubicBezTo>
                    <a:pt x="4713" y="7220"/>
                    <a:pt x="4004" y="8056"/>
                    <a:pt x="3173" y="8779"/>
                  </a:cubicBezTo>
                  <a:cubicBezTo>
                    <a:pt x="2922" y="8991"/>
                    <a:pt x="2651" y="9209"/>
                    <a:pt x="2336" y="9306"/>
                  </a:cubicBezTo>
                  <a:cubicBezTo>
                    <a:pt x="2314" y="9315"/>
                    <a:pt x="2291" y="9320"/>
                    <a:pt x="2266" y="9326"/>
                  </a:cubicBezTo>
                  <a:cubicBezTo>
                    <a:pt x="2916" y="8260"/>
                    <a:pt x="3443" y="7116"/>
                    <a:pt x="3820" y="5928"/>
                  </a:cubicBezTo>
                  <a:cubicBezTo>
                    <a:pt x="3996" y="5362"/>
                    <a:pt x="3965" y="4720"/>
                    <a:pt x="3488" y="4555"/>
                  </a:cubicBezTo>
                  <a:cubicBezTo>
                    <a:pt x="3426" y="4534"/>
                    <a:pt x="3362" y="4523"/>
                    <a:pt x="3296" y="4523"/>
                  </a:cubicBezTo>
                  <a:cubicBezTo>
                    <a:pt x="3054" y="4523"/>
                    <a:pt x="2791" y="4666"/>
                    <a:pt x="2526" y="4940"/>
                  </a:cubicBezTo>
                  <a:cubicBezTo>
                    <a:pt x="1728" y="5763"/>
                    <a:pt x="1189" y="6840"/>
                    <a:pt x="1016" y="7973"/>
                  </a:cubicBezTo>
                  <a:cubicBezTo>
                    <a:pt x="921" y="8595"/>
                    <a:pt x="1022" y="9041"/>
                    <a:pt x="1323" y="9309"/>
                  </a:cubicBezTo>
                  <a:cubicBezTo>
                    <a:pt x="1477" y="9446"/>
                    <a:pt x="1686" y="9527"/>
                    <a:pt x="1909" y="9543"/>
                  </a:cubicBezTo>
                  <a:cubicBezTo>
                    <a:pt x="1359" y="10386"/>
                    <a:pt x="732" y="11175"/>
                    <a:pt x="34" y="11898"/>
                  </a:cubicBezTo>
                  <a:cubicBezTo>
                    <a:pt x="1" y="11934"/>
                    <a:pt x="1" y="11996"/>
                    <a:pt x="40" y="12029"/>
                  </a:cubicBezTo>
                  <a:cubicBezTo>
                    <a:pt x="59" y="12046"/>
                    <a:pt x="82" y="12057"/>
                    <a:pt x="104" y="12057"/>
                  </a:cubicBezTo>
                  <a:cubicBezTo>
                    <a:pt x="129" y="12057"/>
                    <a:pt x="154" y="12049"/>
                    <a:pt x="171" y="12024"/>
                  </a:cubicBezTo>
                  <a:cubicBezTo>
                    <a:pt x="910" y="11262"/>
                    <a:pt x="1566" y="10428"/>
                    <a:pt x="2135" y="9532"/>
                  </a:cubicBezTo>
                  <a:cubicBezTo>
                    <a:pt x="2222" y="9527"/>
                    <a:pt x="2305" y="9507"/>
                    <a:pt x="2392" y="9479"/>
                  </a:cubicBezTo>
                  <a:cubicBezTo>
                    <a:pt x="2738" y="9373"/>
                    <a:pt x="3031" y="9144"/>
                    <a:pt x="3296" y="8916"/>
                  </a:cubicBezTo>
                  <a:cubicBezTo>
                    <a:pt x="4127" y="8199"/>
                    <a:pt x="4838" y="7365"/>
                    <a:pt x="5391" y="6466"/>
                  </a:cubicBezTo>
                  <a:cubicBezTo>
                    <a:pt x="5539" y="6617"/>
                    <a:pt x="5717" y="6731"/>
                    <a:pt x="5921" y="6779"/>
                  </a:cubicBezTo>
                  <a:cubicBezTo>
                    <a:pt x="5984" y="6793"/>
                    <a:pt x="6047" y="6799"/>
                    <a:pt x="6109" y="6799"/>
                  </a:cubicBezTo>
                  <a:cubicBezTo>
                    <a:pt x="6492" y="6799"/>
                    <a:pt x="6847" y="6554"/>
                    <a:pt x="7157" y="6318"/>
                  </a:cubicBezTo>
                  <a:cubicBezTo>
                    <a:pt x="7450" y="6087"/>
                    <a:pt x="7754" y="5864"/>
                    <a:pt x="8055" y="5641"/>
                  </a:cubicBezTo>
                  <a:cubicBezTo>
                    <a:pt x="8764" y="5113"/>
                    <a:pt x="9486" y="4580"/>
                    <a:pt x="10145" y="3981"/>
                  </a:cubicBezTo>
                  <a:cubicBezTo>
                    <a:pt x="10238" y="4002"/>
                    <a:pt x="10333" y="4012"/>
                    <a:pt x="10432" y="4012"/>
                  </a:cubicBezTo>
                  <a:cubicBezTo>
                    <a:pt x="10818" y="4012"/>
                    <a:pt x="11249" y="3851"/>
                    <a:pt x="11740" y="3531"/>
                  </a:cubicBezTo>
                  <a:cubicBezTo>
                    <a:pt x="12809" y="2837"/>
                    <a:pt x="13685" y="1872"/>
                    <a:pt x="14276" y="742"/>
                  </a:cubicBezTo>
                  <a:cubicBezTo>
                    <a:pt x="14301" y="697"/>
                    <a:pt x="14285" y="641"/>
                    <a:pt x="14237" y="616"/>
                  </a:cubicBezTo>
                  <a:cubicBezTo>
                    <a:pt x="14223" y="608"/>
                    <a:pt x="14208" y="604"/>
                    <a:pt x="14193" y="604"/>
                  </a:cubicBezTo>
                  <a:cubicBezTo>
                    <a:pt x="14161" y="604"/>
                    <a:pt x="14129" y="623"/>
                    <a:pt x="14112" y="655"/>
                  </a:cubicBezTo>
                  <a:cubicBezTo>
                    <a:pt x="13537" y="1757"/>
                    <a:pt x="12683" y="2697"/>
                    <a:pt x="11640" y="3378"/>
                  </a:cubicBezTo>
                  <a:cubicBezTo>
                    <a:pt x="11175" y="3681"/>
                    <a:pt x="10776" y="3829"/>
                    <a:pt x="10425" y="3829"/>
                  </a:cubicBezTo>
                  <a:cubicBezTo>
                    <a:pt x="10388" y="3829"/>
                    <a:pt x="10353" y="3827"/>
                    <a:pt x="10318" y="3824"/>
                  </a:cubicBezTo>
                  <a:cubicBezTo>
                    <a:pt x="10563" y="3593"/>
                    <a:pt x="10797" y="3353"/>
                    <a:pt x="11012" y="3099"/>
                  </a:cubicBezTo>
                  <a:cubicBezTo>
                    <a:pt x="11484" y="2552"/>
                    <a:pt x="11740" y="2070"/>
                    <a:pt x="11830" y="1581"/>
                  </a:cubicBezTo>
                  <a:cubicBezTo>
                    <a:pt x="11902" y="1185"/>
                    <a:pt x="11844" y="809"/>
                    <a:pt x="11657" y="530"/>
                  </a:cubicBezTo>
                  <a:cubicBezTo>
                    <a:pt x="11437" y="194"/>
                    <a:pt x="11029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9" name="Google Shape;1909;p44"/>
          <p:cNvSpPr/>
          <p:nvPr/>
        </p:nvSpPr>
        <p:spPr>
          <a:xfrm>
            <a:off x="7937805" y="1547370"/>
            <a:ext cx="305958" cy="335045"/>
          </a:xfrm>
          <a:custGeom>
            <a:avLst/>
            <a:gdLst/>
            <a:ahLst/>
            <a:cxnLst/>
            <a:rect l="l" t="t" r="r" b="b"/>
            <a:pathLst>
              <a:path w="7715" h="8449" extrusionOk="0">
                <a:moveTo>
                  <a:pt x="3926" y="1"/>
                </a:moveTo>
                <a:lnTo>
                  <a:pt x="3223" y="3072"/>
                </a:lnTo>
                <a:lnTo>
                  <a:pt x="1130" y="1499"/>
                </a:lnTo>
                <a:lnTo>
                  <a:pt x="2478" y="3873"/>
                </a:lnTo>
                <a:lnTo>
                  <a:pt x="0" y="4227"/>
                </a:lnTo>
                <a:lnTo>
                  <a:pt x="2056" y="4793"/>
                </a:lnTo>
                <a:lnTo>
                  <a:pt x="681" y="7020"/>
                </a:lnTo>
                <a:lnTo>
                  <a:pt x="2985" y="5893"/>
                </a:lnTo>
                <a:lnTo>
                  <a:pt x="3585" y="8448"/>
                </a:lnTo>
                <a:lnTo>
                  <a:pt x="4459" y="5918"/>
                </a:lnTo>
                <a:lnTo>
                  <a:pt x="6757" y="6783"/>
                </a:lnTo>
                <a:lnTo>
                  <a:pt x="5131" y="5156"/>
                </a:lnTo>
                <a:lnTo>
                  <a:pt x="7714" y="3984"/>
                </a:lnTo>
                <a:lnTo>
                  <a:pt x="5064" y="3984"/>
                </a:lnTo>
                <a:lnTo>
                  <a:pt x="6891" y="1284"/>
                </a:lnTo>
                <a:lnTo>
                  <a:pt x="4464" y="2810"/>
                </a:lnTo>
                <a:lnTo>
                  <a:pt x="39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0" name="Google Shape;1910;p44"/>
          <p:cNvGrpSpPr/>
          <p:nvPr/>
        </p:nvGrpSpPr>
        <p:grpSpPr>
          <a:xfrm>
            <a:off x="5845941" y="1694888"/>
            <a:ext cx="2255220" cy="1968536"/>
            <a:chOff x="6227253" y="2397097"/>
            <a:chExt cx="1815358" cy="1584590"/>
          </a:xfrm>
        </p:grpSpPr>
        <p:sp>
          <p:nvSpPr>
            <p:cNvPr id="1911" name="Google Shape;1911;p44"/>
            <p:cNvSpPr/>
            <p:nvPr/>
          </p:nvSpPr>
          <p:spPr>
            <a:xfrm>
              <a:off x="7492077" y="3660548"/>
              <a:ext cx="18196" cy="24580"/>
            </a:xfrm>
            <a:custGeom>
              <a:avLst/>
              <a:gdLst/>
              <a:ahLst/>
              <a:cxnLst/>
              <a:rect l="l" t="t" r="r" b="b"/>
              <a:pathLst>
                <a:path w="570" h="770" extrusionOk="0">
                  <a:moveTo>
                    <a:pt x="132" y="0"/>
                  </a:moveTo>
                  <a:lnTo>
                    <a:pt x="1" y="525"/>
                  </a:lnTo>
                  <a:lnTo>
                    <a:pt x="486" y="770"/>
                  </a:lnTo>
                  <a:lnTo>
                    <a:pt x="570" y="603"/>
                  </a:lnTo>
                  <a:lnTo>
                    <a:pt x="221" y="424"/>
                  </a:lnTo>
                  <a:lnTo>
                    <a:pt x="313" y="4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7503856" y="2787528"/>
              <a:ext cx="263105" cy="845116"/>
            </a:xfrm>
            <a:custGeom>
              <a:avLst/>
              <a:gdLst/>
              <a:ahLst/>
              <a:cxnLst/>
              <a:rect l="l" t="t" r="r" b="b"/>
              <a:pathLst>
                <a:path w="8242" h="26474" extrusionOk="0">
                  <a:moveTo>
                    <a:pt x="8068" y="1"/>
                  </a:moveTo>
                  <a:cubicBezTo>
                    <a:pt x="7959" y="297"/>
                    <a:pt x="7851" y="598"/>
                    <a:pt x="7742" y="896"/>
                  </a:cubicBezTo>
                  <a:lnTo>
                    <a:pt x="7918" y="960"/>
                  </a:lnTo>
                  <a:cubicBezTo>
                    <a:pt x="8026" y="659"/>
                    <a:pt x="8132" y="363"/>
                    <a:pt x="8241" y="68"/>
                  </a:cubicBezTo>
                  <a:lnTo>
                    <a:pt x="8068" y="1"/>
                  </a:lnTo>
                  <a:close/>
                  <a:moveTo>
                    <a:pt x="7421" y="1795"/>
                  </a:moveTo>
                  <a:cubicBezTo>
                    <a:pt x="7318" y="2090"/>
                    <a:pt x="7209" y="2389"/>
                    <a:pt x="7106" y="2693"/>
                  </a:cubicBezTo>
                  <a:lnTo>
                    <a:pt x="7279" y="2757"/>
                  </a:lnTo>
                  <a:cubicBezTo>
                    <a:pt x="7385" y="2456"/>
                    <a:pt x="7491" y="2157"/>
                    <a:pt x="7597" y="1856"/>
                  </a:cubicBezTo>
                  <a:lnTo>
                    <a:pt x="7421" y="1795"/>
                  </a:lnTo>
                  <a:close/>
                  <a:moveTo>
                    <a:pt x="6793" y="3591"/>
                  </a:moveTo>
                  <a:cubicBezTo>
                    <a:pt x="6690" y="3893"/>
                    <a:pt x="6584" y="4194"/>
                    <a:pt x="6484" y="4495"/>
                  </a:cubicBezTo>
                  <a:lnTo>
                    <a:pt x="6659" y="4559"/>
                  </a:lnTo>
                  <a:cubicBezTo>
                    <a:pt x="6760" y="4258"/>
                    <a:pt x="6860" y="3960"/>
                    <a:pt x="6969" y="3655"/>
                  </a:cubicBezTo>
                  <a:lnTo>
                    <a:pt x="6793" y="3591"/>
                  </a:lnTo>
                  <a:close/>
                  <a:moveTo>
                    <a:pt x="6174" y="5399"/>
                  </a:moveTo>
                  <a:cubicBezTo>
                    <a:pt x="6073" y="5700"/>
                    <a:pt x="5970" y="6002"/>
                    <a:pt x="5870" y="6306"/>
                  </a:cubicBezTo>
                  <a:lnTo>
                    <a:pt x="6048" y="6364"/>
                  </a:lnTo>
                  <a:cubicBezTo>
                    <a:pt x="6149" y="6066"/>
                    <a:pt x="6249" y="5762"/>
                    <a:pt x="6347" y="5458"/>
                  </a:cubicBezTo>
                  <a:lnTo>
                    <a:pt x="6174" y="5399"/>
                  </a:lnTo>
                  <a:close/>
                  <a:moveTo>
                    <a:pt x="5571" y="7215"/>
                  </a:moveTo>
                  <a:cubicBezTo>
                    <a:pt x="5474" y="7516"/>
                    <a:pt x="5370" y="7821"/>
                    <a:pt x="5273" y="8122"/>
                  </a:cubicBezTo>
                  <a:lnTo>
                    <a:pt x="5451" y="8178"/>
                  </a:lnTo>
                  <a:cubicBezTo>
                    <a:pt x="5549" y="7876"/>
                    <a:pt x="5649" y="7575"/>
                    <a:pt x="5747" y="7271"/>
                  </a:cubicBezTo>
                  <a:lnTo>
                    <a:pt x="5571" y="7215"/>
                  </a:lnTo>
                  <a:close/>
                  <a:moveTo>
                    <a:pt x="4985" y="9029"/>
                  </a:moveTo>
                  <a:cubicBezTo>
                    <a:pt x="4885" y="9330"/>
                    <a:pt x="4787" y="9634"/>
                    <a:pt x="4695" y="9935"/>
                  </a:cubicBezTo>
                  <a:lnTo>
                    <a:pt x="4874" y="9991"/>
                  </a:lnTo>
                  <a:cubicBezTo>
                    <a:pt x="4966" y="9690"/>
                    <a:pt x="5064" y="9386"/>
                    <a:pt x="5161" y="9084"/>
                  </a:cubicBezTo>
                  <a:lnTo>
                    <a:pt x="4985" y="9029"/>
                  </a:lnTo>
                  <a:close/>
                  <a:moveTo>
                    <a:pt x="4408" y="10842"/>
                  </a:moveTo>
                  <a:lnTo>
                    <a:pt x="4126" y="11754"/>
                  </a:lnTo>
                  <a:lnTo>
                    <a:pt x="4305" y="11810"/>
                  </a:lnTo>
                  <a:lnTo>
                    <a:pt x="4587" y="10898"/>
                  </a:lnTo>
                  <a:lnTo>
                    <a:pt x="4408" y="10842"/>
                  </a:lnTo>
                  <a:close/>
                  <a:moveTo>
                    <a:pt x="3847" y="12664"/>
                  </a:moveTo>
                  <a:cubicBezTo>
                    <a:pt x="3758" y="12968"/>
                    <a:pt x="3663" y="13269"/>
                    <a:pt x="3571" y="13576"/>
                  </a:cubicBezTo>
                  <a:lnTo>
                    <a:pt x="3750" y="13629"/>
                  </a:lnTo>
                  <a:cubicBezTo>
                    <a:pt x="3842" y="13325"/>
                    <a:pt x="3934" y="13024"/>
                    <a:pt x="4026" y="12717"/>
                  </a:cubicBezTo>
                  <a:lnTo>
                    <a:pt x="3847" y="12664"/>
                  </a:lnTo>
                  <a:close/>
                  <a:moveTo>
                    <a:pt x="3298" y="14491"/>
                  </a:moveTo>
                  <a:cubicBezTo>
                    <a:pt x="3208" y="14795"/>
                    <a:pt x="3119" y="15096"/>
                    <a:pt x="3027" y="15403"/>
                  </a:cubicBezTo>
                  <a:lnTo>
                    <a:pt x="3208" y="15456"/>
                  </a:lnTo>
                  <a:cubicBezTo>
                    <a:pt x="3298" y="15149"/>
                    <a:pt x="3387" y="14845"/>
                    <a:pt x="3479" y="14544"/>
                  </a:cubicBezTo>
                  <a:lnTo>
                    <a:pt x="3298" y="14491"/>
                  </a:lnTo>
                  <a:close/>
                  <a:moveTo>
                    <a:pt x="2759" y="16318"/>
                  </a:moveTo>
                  <a:cubicBezTo>
                    <a:pt x="2670" y="16622"/>
                    <a:pt x="2581" y="16924"/>
                    <a:pt x="2494" y="17230"/>
                  </a:cubicBezTo>
                  <a:lnTo>
                    <a:pt x="2676" y="17283"/>
                  </a:lnTo>
                  <a:cubicBezTo>
                    <a:pt x="2762" y="16977"/>
                    <a:pt x="2851" y="16673"/>
                    <a:pt x="2941" y="16371"/>
                  </a:cubicBezTo>
                  <a:lnTo>
                    <a:pt x="2759" y="16318"/>
                  </a:lnTo>
                  <a:close/>
                  <a:moveTo>
                    <a:pt x="2232" y="18148"/>
                  </a:moveTo>
                  <a:cubicBezTo>
                    <a:pt x="2145" y="18452"/>
                    <a:pt x="2062" y="18759"/>
                    <a:pt x="1975" y="19066"/>
                  </a:cubicBezTo>
                  <a:lnTo>
                    <a:pt x="2157" y="19114"/>
                  </a:lnTo>
                  <a:cubicBezTo>
                    <a:pt x="2243" y="18812"/>
                    <a:pt x="2330" y="18505"/>
                    <a:pt x="2413" y="18199"/>
                  </a:cubicBezTo>
                  <a:lnTo>
                    <a:pt x="2232" y="18148"/>
                  </a:lnTo>
                  <a:close/>
                  <a:moveTo>
                    <a:pt x="1721" y="19981"/>
                  </a:moveTo>
                  <a:cubicBezTo>
                    <a:pt x="1632" y="20285"/>
                    <a:pt x="1548" y="20592"/>
                    <a:pt x="1465" y="20899"/>
                  </a:cubicBezTo>
                  <a:lnTo>
                    <a:pt x="1646" y="20949"/>
                  </a:lnTo>
                  <a:cubicBezTo>
                    <a:pt x="1735" y="20645"/>
                    <a:pt x="1819" y="20338"/>
                    <a:pt x="1903" y="20031"/>
                  </a:cubicBezTo>
                  <a:lnTo>
                    <a:pt x="1721" y="19981"/>
                  </a:lnTo>
                  <a:close/>
                  <a:moveTo>
                    <a:pt x="1219" y="21817"/>
                  </a:moveTo>
                  <a:cubicBezTo>
                    <a:pt x="1136" y="22124"/>
                    <a:pt x="1055" y="22431"/>
                    <a:pt x="971" y="22738"/>
                  </a:cubicBezTo>
                  <a:lnTo>
                    <a:pt x="1152" y="22788"/>
                  </a:lnTo>
                  <a:cubicBezTo>
                    <a:pt x="1233" y="22481"/>
                    <a:pt x="1311" y="22177"/>
                    <a:pt x="1401" y="21867"/>
                  </a:cubicBezTo>
                  <a:lnTo>
                    <a:pt x="1219" y="21817"/>
                  </a:lnTo>
                  <a:close/>
                  <a:moveTo>
                    <a:pt x="723" y="23664"/>
                  </a:moveTo>
                  <a:cubicBezTo>
                    <a:pt x="639" y="23973"/>
                    <a:pt x="558" y="24277"/>
                    <a:pt x="480" y="24584"/>
                  </a:cubicBezTo>
                  <a:lnTo>
                    <a:pt x="661" y="24632"/>
                  </a:lnTo>
                  <a:cubicBezTo>
                    <a:pt x="745" y="24322"/>
                    <a:pt x="823" y="24015"/>
                    <a:pt x="904" y="23714"/>
                  </a:cubicBezTo>
                  <a:lnTo>
                    <a:pt x="723" y="23664"/>
                  </a:lnTo>
                  <a:close/>
                  <a:moveTo>
                    <a:pt x="243" y="25508"/>
                  </a:moveTo>
                  <a:cubicBezTo>
                    <a:pt x="159" y="25809"/>
                    <a:pt x="81" y="26116"/>
                    <a:pt x="0" y="26428"/>
                  </a:cubicBezTo>
                  <a:lnTo>
                    <a:pt x="181" y="26473"/>
                  </a:lnTo>
                  <a:cubicBezTo>
                    <a:pt x="262" y="26166"/>
                    <a:pt x="343" y="25856"/>
                    <a:pt x="421" y="25552"/>
                  </a:cubicBezTo>
                  <a:lnTo>
                    <a:pt x="243" y="25508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7771709" y="2742934"/>
              <a:ext cx="23208" cy="18451"/>
            </a:xfrm>
            <a:custGeom>
              <a:avLst/>
              <a:gdLst/>
              <a:ahLst/>
              <a:cxnLst/>
              <a:rect l="l" t="t" r="r" b="b"/>
              <a:pathLst>
                <a:path w="727" h="578" extrusionOk="0">
                  <a:moveTo>
                    <a:pt x="188" y="0"/>
                  </a:moveTo>
                  <a:lnTo>
                    <a:pt x="1" y="516"/>
                  </a:lnTo>
                  <a:lnTo>
                    <a:pt x="174" y="578"/>
                  </a:lnTo>
                  <a:lnTo>
                    <a:pt x="310" y="212"/>
                  </a:lnTo>
                  <a:lnTo>
                    <a:pt x="687" y="290"/>
                  </a:lnTo>
                  <a:lnTo>
                    <a:pt x="726" y="10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6777962" y="3066107"/>
              <a:ext cx="25059" cy="18100"/>
            </a:xfrm>
            <a:custGeom>
              <a:avLst/>
              <a:gdLst/>
              <a:ahLst/>
              <a:cxnLst/>
              <a:rect l="l" t="t" r="r" b="b"/>
              <a:pathLst>
                <a:path w="785" h="567" extrusionOk="0">
                  <a:moveTo>
                    <a:pt x="478" y="0"/>
                  </a:moveTo>
                  <a:lnTo>
                    <a:pt x="1" y="285"/>
                  </a:lnTo>
                  <a:lnTo>
                    <a:pt x="98" y="447"/>
                  </a:lnTo>
                  <a:lnTo>
                    <a:pt x="422" y="254"/>
                  </a:lnTo>
                  <a:lnTo>
                    <a:pt x="631" y="567"/>
                  </a:lnTo>
                  <a:lnTo>
                    <a:pt x="784" y="46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6542318" y="2504353"/>
              <a:ext cx="1500294" cy="1374934"/>
            </a:xfrm>
            <a:custGeom>
              <a:avLst/>
              <a:gdLst/>
              <a:ahLst/>
              <a:cxnLst/>
              <a:rect l="l" t="t" r="r" b="b"/>
              <a:pathLst>
                <a:path w="46998" h="43071" extrusionOk="0">
                  <a:moveTo>
                    <a:pt x="38589" y="0"/>
                  </a:moveTo>
                  <a:cubicBezTo>
                    <a:pt x="38335" y="0"/>
                    <a:pt x="37496" y="95"/>
                    <a:pt x="36229" y="254"/>
                  </a:cubicBezTo>
                  <a:cubicBezTo>
                    <a:pt x="28607" y="1222"/>
                    <a:pt x="5619" y="4634"/>
                    <a:pt x="3839" y="4899"/>
                  </a:cubicBezTo>
                  <a:cubicBezTo>
                    <a:pt x="3767" y="4910"/>
                    <a:pt x="3731" y="4919"/>
                    <a:pt x="3731" y="4919"/>
                  </a:cubicBezTo>
                  <a:cubicBezTo>
                    <a:pt x="3725" y="4921"/>
                    <a:pt x="3717" y="4930"/>
                    <a:pt x="3711" y="4941"/>
                  </a:cubicBezTo>
                  <a:cubicBezTo>
                    <a:pt x="3708" y="4949"/>
                    <a:pt x="3700" y="4952"/>
                    <a:pt x="3694" y="4963"/>
                  </a:cubicBezTo>
                  <a:cubicBezTo>
                    <a:pt x="3295" y="5407"/>
                    <a:pt x="1" y="9115"/>
                    <a:pt x="266" y="10643"/>
                  </a:cubicBezTo>
                  <a:cubicBezTo>
                    <a:pt x="550" y="12270"/>
                    <a:pt x="10027" y="42263"/>
                    <a:pt x="12572" y="43002"/>
                  </a:cubicBezTo>
                  <a:cubicBezTo>
                    <a:pt x="12731" y="43048"/>
                    <a:pt x="13004" y="43070"/>
                    <a:pt x="13375" y="43070"/>
                  </a:cubicBezTo>
                  <a:cubicBezTo>
                    <a:pt x="18955" y="43070"/>
                    <a:pt x="46808" y="38119"/>
                    <a:pt x="46942" y="35763"/>
                  </a:cubicBezTo>
                  <a:cubicBezTo>
                    <a:pt x="46998" y="34814"/>
                    <a:pt x="46080" y="29485"/>
                    <a:pt x="44819" y="23211"/>
                  </a:cubicBezTo>
                  <a:cubicBezTo>
                    <a:pt x="42743" y="12878"/>
                    <a:pt x="39739" y="0"/>
                    <a:pt x="38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6721430" y="2581348"/>
              <a:ext cx="1242519" cy="1231570"/>
            </a:xfrm>
            <a:custGeom>
              <a:avLst/>
              <a:gdLst/>
              <a:ahLst/>
              <a:cxnLst/>
              <a:rect l="l" t="t" r="r" b="b"/>
              <a:pathLst>
                <a:path w="38923" h="38580" extrusionOk="0">
                  <a:moveTo>
                    <a:pt x="32659" y="0"/>
                  </a:moveTo>
                  <a:cubicBezTo>
                    <a:pt x="30900" y="0"/>
                    <a:pt x="0" y="8800"/>
                    <a:pt x="0" y="8800"/>
                  </a:cubicBezTo>
                  <a:lnTo>
                    <a:pt x="7786" y="34723"/>
                  </a:lnTo>
                  <a:cubicBezTo>
                    <a:pt x="7786" y="34723"/>
                    <a:pt x="9206" y="38406"/>
                    <a:pt x="9789" y="38573"/>
                  </a:cubicBezTo>
                  <a:cubicBezTo>
                    <a:pt x="9804" y="38577"/>
                    <a:pt x="9835" y="38579"/>
                    <a:pt x="9883" y="38579"/>
                  </a:cubicBezTo>
                  <a:cubicBezTo>
                    <a:pt x="11766" y="38579"/>
                    <a:pt x="38923" y="35387"/>
                    <a:pt x="38786" y="31426"/>
                  </a:cubicBezTo>
                  <a:cubicBezTo>
                    <a:pt x="38641" y="27364"/>
                    <a:pt x="33770" y="227"/>
                    <a:pt x="32710" y="4"/>
                  </a:cubicBezTo>
                  <a:cubicBezTo>
                    <a:pt x="32698" y="2"/>
                    <a:pt x="32681" y="0"/>
                    <a:pt x="32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6619536" y="2397416"/>
              <a:ext cx="1296979" cy="1321751"/>
            </a:xfrm>
            <a:custGeom>
              <a:avLst/>
              <a:gdLst/>
              <a:ahLst/>
              <a:cxnLst/>
              <a:rect l="l" t="t" r="r" b="b"/>
              <a:pathLst>
                <a:path w="40629" h="41405" extrusionOk="0">
                  <a:moveTo>
                    <a:pt x="31789" y="0"/>
                  </a:moveTo>
                  <a:cubicBezTo>
                    <a:pt x="28857" y="0"/>
                    <a:pt x="10834" y="4210"/>
                    <a:pt x="1404" y="8230"/>
                  </a:cubicBezTo>
                  <a:cubicBezTo>
                    <a:pt x="1376" y="8244"/>
                    <a:pt x="1345" y="8255"/>
                    <a:pt x="1312" y="8269"/>
                  </a:cubicBezTo>
                  <a:cubicBezTo>
                    <a:pt x="1306" y="8271"/>
                    <a:pt x="1298" y="8280"/>
                    <a:pt x="1292" y="8291"/>
                  </a:cubicBezTo>
                  <a:cubicBezTo>
                    <a:pt x="1289" y="8299"/>
                    <a:pt x="1281" y="8302"/>
                    <a:pt x="1275" y="8313"/>
                  </a:cubicBezTo>
                  <a:cubicBezTo>
                    <a:pt x="0" y="10119"/>
                    <a:pt x="10515" y="41405"/>
                    <a:pt x="11799" y="41405"/>
                  </a:cubicBezTo>
                  <a:cubicBezTo>
                    <a:pt x="11805" y="41405"/>
                    <a:pt x="11810" y="41404"/>
                    <a:pt x="11815" y="41403"/>
                  </a:cubicBezTo>
                  <a:cubicBezTo>
                    <a:pt x="12549" y="41233"/>
                    <a:pt x="39501" y="37414"/>
                    <a:pt x="40349" y="35751"/>
                  </a:cubicBezTo>
                  <a:cubicBezTo>
                    <a:pt x="40628" y="35210"/>
                    <a:pt x="40146" y="31524"/>
                    <a:pt x="39272" y="26704"/>
                  </a:cubicBezTo>
                  <a:cubicBezTo>
                    <a:pt x="38101" y="20215"/>
                    <a:pt x="36232" y="11675"/>
                    <a:pt x="34563" y="5998"/>
                  </a:cubicBezTo>
                  <a:cubicBezTo>
                    <a:pt x="34309" y="5125"/>
                    <a:pt x="34058" y="4324"/>
                    <a:pt x="33813" y="3604"/>
                  </a:cubicBezTo>
                  <a:cubicBezTo>
                    <a:pt x="33199" y="1785"/>
                    <a:pt x="32635" y="508"/>
                    <a:pt x="32178" y="67"/>
                  </a:cubicBezTo>
                  <a:cubicBezTo>
                    <a:pt x="32131" y="22"/>
                    <a:pt x="31999" y="0"/>
                    <a:pt x="3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6653565" y="2397097"/>
              <a:ext cx="1259279" cy="1321911"/>
            </a:xfrm>
            <a:custGeom>
              <a:avLst/>
              <a:gdLst/>
              <a:ahLst/>
              <a:cxnLst/>
              <a:rect l="l" t="t" r="r" b="b"/>
              <a:pathLst>
                <a:path w="39448" h="41410" extrusionOk="0">
                  <a:moveTo>
                    <a:pt x="30716" y="0"/>
                  </a:moveTo>
                  <a:cubicBezTo>
                    <a:pt x="30689" y="0"/>
                    <a:pt x="30661" y="1"/>
                    <a:pt x="30632" y="1"/>
                  </a:cubicBezTo>
                  <a:cubicBezTo>
                    <a:pt x="30242" y="13"/>
                    <a:pt x="29636" y="82"/>
                    <a:pt x="28863" y="205"/>
                  </a:cubicBezTo>
                  <a:lnTo>
                    <a:pt x="24040" y="8477"/>
                  </a:lnTo>
                  <a:lnTo>
                    <a:pt x="22299" y="11462"/>
                  </a:lnTo>
                  <a:lnTo>
                    <a:pt x="19082" y="16983"/>
                  </a:lnTo>
                  <a:lnTo>
                    <a:pt x="13971" y="13599"/>
                  </a:lnTo>
                  <a:lnTo>
                    <a:pt x="11011" y="11635"/>
                  </a:lnTo>
                  <a:lnTo>
                    <a:pt x="3817" y="6873"/>
                  </a:lnTo>
                  <a:cubicBezTo>
                    <a:pt x="3242" y="7082"/>
                    <a:pt x="2681" y="7291"/>
                    <a:pt x="2140" y="7500"/>
                  </a:cubicBezTo>
                  <a:cubicBezTo>
                    <a:pt x="1479" y="7757"/>
                    <a:pt x="845" y="8016"/>
                    <a:pt x="251" y="8270"/>
                  </a:cubicBezTo>
                  <a:cubicBezTo>
                    <a:pt x="0" y="8477"/>
                    <a:pt x="84" y="9534"/>
                    <a:pt x="407" y="11144"/>
                  </a:cubicBezTo>
                  <a:cubicBezTo>
                    <a:pt x="530" y="11752"/>
                    <a:pt x="686" y="12438"/>
                    <a:pt x="871" y="13191"/>
                  </a:cubicBezTo>
                  <a:lnTo>
                    <a:pt x="6088" y="16648"/>
                  </a:lnTo>
                  <a:lnTo>
                    <a:pt x="8852" y="18478"/>
                  </a:lnTo>
                  <a:lnTo>
                    <a:pt x="15601" y="22947"/>
                  </a:lnTo>
                  <a:lnTo>
                    <a:pt x="13559" y="26454"/>
                  </a:lnTo>
                  <a:lnTo>
                    <a:pt x="11762" y="29531"/>
                  </a:lnTo>
                  <a:lnTo>
                    <a:pt x="8105" y="35805"/>
                  </a:lnTo>
                  <a:cubicBezTo>
                    <a:pt x="8333" y="36408"/>
                    <a:pt x="8554" y="36974"/>
                    <a:pt x="8763" y="37502"/>
                  </a:cubicBezTo>
                  <a:cubicBezTo>
                    <a:pt x="9718" y="39890"/>
                    <a:pt x="10447" y="41409"/>
                    <a:pt x="10730" y="41409"/>
                  </a:cubicBezTo>
                  <a:cubicBezTo>
                    <a:pt x="10736" y="41409"/>
                    <a:pt x="10741" y="41409"/>
                    <a:pt x="10746" y="41407"/>
                  </a:cubicBezTo>
                  <a:cubicBezTo>
                    <a:pt x="10783" y="41396"/>
                    <a:pt x="10886" y="41382"/>
                    <a:pt x="11048" y="41354"/>
                  </a:cubicBezTo>
                  <a:cubicBezTo>
                    <a:pt x="11396" y="41299"/>
                    <a:pt x="12019" y="41204"/>
                    <a:pt x="12856" y="41075"/>
                  </a:cubicBezTo>
                  <a:lnTo>
                    <a:pt x="16669" y="34539"/>
                  </a:lnTo>
                  <a:lnTo>
                    <a:pt x="18407" y="31559"/>
                  </a:lnTo>
                  <a:lnTo>
                    <a:pt x="21247" y="26694"/>
                  </a:lnTo>
                  <a:lnTo>
                    <a:pt x="27008" y="30508"/>
                  </a:lnTo>
                  <a:lnTo>
                    <a:pt x="29968" y="32469"/>
                  </a:lnTo>
                  <a:lnTo>
                    <a:pt x="36566" y="36838"/>
                  </a:lnTo>
                  <a:cubicBezTo>
                    <a:pt x="37300" y="36645"/>
                    <a:pt x="37908" y="36461"/>
                    <a:pt x="38365" y="36291"/>
                  </a:cubicBezTo>
                  <a:cubicBezTo>
                    <a:pt x="38882" y="36096"/>
                    <a:pt x="39205" y="35917"/>
                    <a:pt x="39286" y="35758"/>
                  </a:cubicBezTo>
                  <a:cubicBezTo>
                    <a:pt x="39448" y="35440"/>
                    <a:pt x="39350" y="34042"/>
                    <a:pt x="39063" y="31958"/>
                  </a:cubicBezTo>
                  <a:cubicBezTo>
                    <a:pt x="38982" y="31367"/>
                    <a:pt x="38890" y="30722"/>
                    <a:pt x="38778" y="30028"/>
                  </a:cubicBezTo>
                  <a:lnTo>
                    <a:pt x="30356" y="24448"/>
                  </a:lnTo>
                  <a:lnTo>
                    <a:pt x="27591" y="22613"/>
                  </a:lnTo>
                  <a:lnTo>
                    <a:pt x="24732" y="20721"/>
                  </a:lnTo>
                  <a:lnTo>
                    <a:pt x="29299" y="12885"/>
                  </a:lnTo>
                  <a:lnTo>
                    <a:pt x="31095" y="9805"/>
                  </a:lnTo>
                  <a:lnTo>
                    <a:pt x="33441" y="5782"/>
                  </a:lnTo>
                  <a:cubicBezTo>
                    <a:pt x="33249" y="5126"/>
                    <a:pt x="33059" y="4507"/>
                    <a:pt x="32870" y="3941"/>
                  </a:cubicBezTo>
                  <a:cubicBezTo>
                    <a:pt x="32211" y="1940"/>
                    <a:pt x="31609" y="537"/>
                    <a:pt x="31123" y="68"/>
                  </a:cubicBezTo>
                  <a:cubicBezTo>
                    <a:pt x="31073" y="21"/>
                    <a:pt x="30935" y="0"/>
                    <a:pt x="30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6653565" y="2397448"/>
              <a:ext cx="1259279" cy="1321623"/>
            </a:xfrm>
            <a:custGeom>
              <a:avLst/>
              <a:gdLst/>
              <a:ahLst/>
              <a:cxnLst/>
              <a:rect l="l" t="t" r="r" b="b"/>
              <a:pathLst>
                <a:path w="39448" h="41401" extrusionOk="0">
                  <a:moveTo>
                    <a:pt x="30711" y="1"/>
                  </a:moveTo>
                  <a:cubicBezTo>
                    <a:pt x="30684" y="1"/>
                    <a:pt x="30656" y="1"/>
                    <a:pt x="30627" y="2"/>
                  </a:cubicBezTo>
                  <a:lnTo>
                    <a:pt x="24528" y="10460"/>
                  </a:lnTo>
                  <a:lnTo>
                    <a:pt x="22787" y="13443"/>
                  </a:lnTo>
                  <a:lnTo>
                    <a:pt x="19534" y="19022"/>
                  </a:lnTo>
                  <a:lnTo>
                    <a:pt x="14485" y="15677"/>
                  </a:lnTo>
                  <a:lnTo>
                    <a:pt x="11525" y="13713"/>
                  </a:lnTo>
                  <a:lnTo>
                    <a:pt x="2140" y="7495"/>
                  </a:lnTo>
                  <a:cubicBezTo>
                    <a:pt x="1479" y="7754"/>
                    <a:pt x="845" y="8011"/>
                    <a:pt x="251" y="8268"/>
                  </a:cubicBezTo>
                  <a:cubicBezTo>
                    <a:pt x="0" y="8471"/>
                    <a:pt x="84" y="9529"/>
                    <a:pt x="407" y="11141"/>
                  </a:cubicBezTo>
                  <a:lnTo>
                    <a:pt x="7946" y="16135"/>
                  </a:lnTo>
                  <a:lnTo>
                    <a:pt x="10713" y="17965"/>
                  </a:lnTo>
                  <a:lnTo>
                    <a:pt x="17523" y="22473"/>
                  </a:lnTo>
                  <a:lnTo>
                    <a:pt x="15520" y="25907"/>
                  </a:lnTo>
                  <a:lnTo>
                    <a:pt x="13726" y="28990"/>
                  </a:lnTo>
                  <a:lnTo>
                    <a:pt x="8768" y="37493"/>
                  </a:lnTo>
                  <a:cubicBezTo>
                    <a:pt x="9723" y="39884"/>
                    <a:pt x="10453" y="41401"/>
                    <a:pt x="10738" y="41401"/>
                  </a:cubicBezTo>
                  <a:cubicBezTo>
                    <a:pt x="10744" y="41401"/>
                    <a:pt x="10750" y="41400"/>
                    <a:pt x="10755" y="41399"/>
                  </a:cubicBezTo>
                  <a:cubicBezTo>
                    <a:pt x="10788" y="41388"/>
                    <a:pt x="10894" y="41374"/>
                    <a:pt x="11053" y="41346"/>
                  </a:cubicBezTo>
                  <a:lnTo>
                    <a:pt x="16184" y="32544"/>
                  </a:lnTo>
                  <a:lnTo>
                    <a:pt x="17925" y="29562"/>
                  </a:lnTo>
                  <a:lnTo>
                    <a:pt x="20792" y="24638"/>
                  </a:lnTo>
                  <a:lnTo>
                    <a:pt x="26495" y="28415"/>
                  </a:lnTo>
                  <a:lnTo>
                    <a:pt x="29455" y="30377"/>
                  </a:lnTo>
                  <a:lnTo>
                    <a:pt x="38365" y="36280"/>
                  </a:lnTo>
                  <a:cubicBezTo>
                    <a:pt x="38882" y="36085"/>
                    <a:pt x="39205" y="35906"/>
                    <a:pt x="39286" y="35747"/>
                  </a:cubicBezTo>
                  <a:cubicBezTo>
                    <a:pt x="39448" y="35429"/>
                    <a:pt x="39350" y="34031"/>
                    <a:pt x="39063" y="31959"/>
                  </a:cubicBezTo>
                  <a:lnTo>
                    <a:pt x="28492" y="24956"/>
                  </a:lnTo>
                  <a:lnTo>
                    <a:pt x="25728" y="23123"/>
                  </a:lnTo>
                  <a:lnTo>
                    <a:pt x="22810" y="21190"/>
                  </a:lnTo>
                  <a:lnTo>
                    <a:pt x="27340" y="13420"/>
                  </a:lnTo>
                  <a:lnTo>
                    <a:pt x="29134" y="10340"/>
                  </a:lnTo>
                  <a:lnTo>
                    <a:pt x="32867" y="3938"/>
                  </a:lnTo>
                  <a:cubicBezTo>
                    <a:pt x="32208" y="1940"/>
                    <a:pt x="31603" y="534"/>
                    <a:pt x="31120" y="69"/>
                  </a:cubicBezTo>
                  <a:cubicBezTo>
                    <a:pt x="31071" y="21"/>
                    <a:pt x="30930" y="1"/>
                    <a:pt x="30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6720600" y="2446543"/>
              <a:ext cx="1127407" cy="1236135"/>
            </a:xfrm>
            <a:custGeom>
              <a:avLst/>
              <a:gdLst/>
              <a:ahLst/>
              <a:cxnLst/>
              <a:rect l="l" t="t" r="r" b="b"/>
              <a:pathLst>
                <a:path w="35317" h="38723" extrusionOk="0">
                  <a:moveTo>
                    <a:pt x="20224" y="1"/>
                  </a:moveTo>
                  <a:cubicBezTo>
                    <a:pt x="19474" y="176"/>
                    <a:pt x="18690" y="361"/>
                    <a:pt x="17889" y="559"/>
                  </a:cubicBezTo>
                  <a:lnTo>
                    <a:pt x="17867" y="475"/>
                  </a:lnTo>
                  <a:lnTo>
                    <a:pt x="9564" y="2715"/>
                  </a:lnTo>
                  <a:lnTo>
                    <a:pt x="9581" y="2791"/>
                  </a:lnTo>
                  <a:cubicBezTo>
                    <a:pt x="8805" y="3014"/>
                    <a:pt x="8038" y="3248"/>
                    <a:pt x="7277" y="3482"/>
                  </a:cubicBezTo>
                  <a:lnTo>
                    <a:pt x="8911" y="10094"/>
                  </a:lnTo>
                  <a:lnTo>
                    <a:pt x="9428" y="12175"/>
                  </a:lnTo>
                  <a:lnTo>
                    <a:pt x="9762" y="13526"/>
                  </a:lnTo>
                  <a:lnTo>
                    <a:pt x="5854" y="14597"/>
                  </a:lnTo>
                  <a:lnTo>
                    <a:pt x="3990" y="15105"/>
                  </a:lnTo>
                  <a:lnTo>
                    <a:pt x="1" y="16195"/>
                  </a:lnTo>
                  <a:cubicBezTo>
                    <a:pt x="224" y="16971"/>
                    <a:pt x="461" y="17772"/>
                    <a:pt x="710" y="18589"/>
                  </a:cubicBezTo>
                  <a:cubicBezTo>
                    <a:pt x="1546" y="21354"/>
                    <a:pt x="2503" y="24305"/>
                    <a:pt x="3452" y="27101"/>
                  </a:cubicBezTo>
                  <a:cubicBezTo>
                    <a:pt x="3722" y="27907"/>
                    <a:pt x="3999" y="28699"/>
                    <a:pt x="4266" y="29469"/>
                  </a:cubicBezTo>
                  <a:lnTo>
                    <a:pt x="9668" y="27991"/>
                  </a:lnTo>
                  <a:lnTo>
                    <a:pt x="11629" y="27452"/>
                  </a:lnTo>
                  <a:lnTo>
                    <a:pt x="13107" y="27048"/>
                  </a:lnTo>
                  <a:lnTo>
                    <a:pt x="14087" y="31009"/>
                  </a:lnTo>
                  <a:lnTo>
                    <a:pt x="14578" y="32995"/>
                  </a:lnTo>
                  <a:lnTo>
                    <a:pt x="15995" y="38723"/>
                  </a:lnTo>
                  <a:cubicBezTo>
                    <a:pt x="16759" y="38603"/>
                    <a:pt x="17557" y="38477"/>
                    <a:pt x="18377" y="38343"/>
                  </a:cubicBezTo>
                  <a:cubicBezTo>
                    <a:pt x="21114" y="37900"/>
                    <a:pt x="24102" y="37398"/>
                    <a:pt x="26875" y="36890"/>
                  </a:cubicBezTo>
                  <a:cubicBezTo>
                    <a:pt x="27684" y="36742"/>
                    <a:pt x="28476" y="36594"/>
                    <a:pt x="29238" y="36444"/>
                  </a:cubicBezTo>
                  <a:lnTo>
                    <a:pt x="27871" y="30923"/>
                  </a:lnTo>
                  <a:lnTo>
                    <a:pt x="27360" y="28839"/>
                  </a:lnTo>
                  <a:lnTo>
                    <a:pt x="26041" y="23510"/>
                  </a:lnTo>
                  <a:lnTo>
                    <a:pt x="26395" y="23413"/>
                  </a:lnTo>
                  <a:lnTo>
                    <a:pt x="28256" y="22902"/>
                  </a:lnTo>
                  <a:lnTo>
                    <a:pt x="35317" y="20972"/>
                  </a:lnTo>
                  <a:cubicBezTo>
                    <a:pt x="35158" y="20165"/>
                    <a:pt x="34990" y="19345"/>
                    <a:pt x="34815" y="18519"/>
                  </a:cubicBezTo>
                  <a:cubicBezTo>
                    <a:pt x="34201" y="15587"/>
                    <a:pt x="33520" y="12574"/>
                    <a:pt x="32834" y="9801"/>
                  </a:cubicBezTo>
                  <a:cubicBezTo>
                    <a:pt x="32628" y="8970"/>
                    <a:pt x="32421" y="8161"/>
                    <a:pt x="32217" y="7385"/>
                  </a:cubicBezTo>
                  <a:lnTo>
                    <a:pt x="28995" y="8267"/>
                  </a:lnTo>
                  <a:lnTo>
                    <a:pt x="27034" y="8802"/>
                  </a:lnTo>
                  <a:lnTo>
                    <a:pt x="22696" y="9988"/>
                  </a:lnTo>
                  <a:lnTo>
                    <a:pt x="22431" y="8922"/>
                  </a:lnTo>
                  <a:lnTo>
                    <a:pt x="21940" y="6939"/>
                  </a:lnTo>
                  <a:lnTo>
                    <a:pt x="202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6743232" y="2461866"/>
              <a:ext cx="1088749" cy="1208809"/>
            </a:xfrm>
            <a:custGeom>
              <a:avLst/>
              <a:gdLst/>
              <a:ahLst/>
              <a:cxnLst/>
              <a:rect l="l" t="t" r="r" b="b"/>
              <a:pathLst>
                <a:path w="34106" h="37867" extrusionOk="0">
                  <a:moveTo>
                    <a:pt x="17155" y="1"/>
                  </a:moveTo>
                  <a:lnTo>
                    <a:pt x="8850" y="2238"/>
                  </a:lnTo>
                  <a:lnTo>
                    <a:pt x="8869" y="2316"/>
                  </a:lnTo>
                  <a:lnTo>
                    <a:pt x="11160" y="11581"/>
                  </a:lnTo>
                  <a:lnTo>
                    <a:pt x="11676" y="13662"/>
                  </a:lnTo>
                  <a:lnTo>
                    <a:pt x="11966" y="14837"/>
                  </a:lnTo>
                  <a:lnTo>
                    <a:pt x="7901" y="15950"/>
                  </a:lnTo>
                  <a:lnTo>
                    <a:pt x="6043" y="16460"/>
                  </a:lnTo>
                  <a:lnTo>
                    <a:pt x="1" y="18112"/>
                  </a:lnTo>
                  <a:cubicBezTo>
                    <a:pt x="837" y="20877"/>
                    <a:pt x="1792" y="23828"/>
                    <a:pt x="2740" y="26623"/>
                  </a:cubicBezTo>
                  <a:lnTo>
                    <a:pt x="10755" y="24433"/>
                  </a:lnTo>
                  <a:lnTo>
                    <a:pt x="12714" y="23898"/>
                  </a:lnTo>
                  <a:lnTo>
                    <a:pt x="14117" y="23513"/>
                  </a:lnTo>
                  <a:lnTo>
                    <a:pt x="15113" y="27552"/>
                  </a:lnTo>
                  <a:lnTo>
                    <a:pt x="15607" y="29536"/>
                  </a:lnTo>
                  <a:lnTo>
                    <a:pt x="17668" y="37866"/>
                  </a:lnTo>
                  <a:cubicBezTo>
                    <a:pt x="20405" y="37425"/>
                    <a:pt x="23393" y="36923"/>
                    <a:pt x="26166" y="36413"/>
                  </a:cubicBezTo>
                  <a:lnTo>
                    <a:pt x="24202" y="28484"/>
                  </a:lnTo>
                  <a:lnTo>
                    <a:pt x="23686" y="26406"/>
                  </a:lnTo>
                  <a:lnTo>
                    <a:pt x="22411" y="21248"/>
                  </a:lnTo>
                  <a:lnTo>
                    <a:pt x="22919" y="21108"/>
                  </a:lnTo>
                  <a:lnTo>
                    <a:pt x="24777" y="20598"/>
                  </a:lnTo>
                  <a:lnTo>
                    <a:pt x="34106" y="18045"/>
                  </a:lnTo>
                  <a:cubicBezTo>
                    <a:pt x="33492" y="15113"/>
                    <a:pt x="32811" y="12100"/>
                    <a:pt x="32125" y="9327"/>
                  </a:cubicBezTo>
                  <a:lnTo>
                    <a:pt x="26490" y="10870"/>
                  </a:lnTo>
                  <a:lnTo>
                    <a:pt x="24531" y="11405"/>
                  </a:lnTo>
                  <a:lnTo>
                    <a:pt x="20266" y="12571"/>
                  </a:lnTo>
                  <a:lnTo>
                    <a:pt x="19984" y="11428"/>
                  </a:lnTo>
                  <a:lnTo>
                    <a:pt x="19490" y="9444"/>
                  </a:lnTo>
                  <a:lnTo>
                    <a:pt x="17174" y="84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6542318" y="2660098"/>
              <a:ext cx="1500294" cy="1219184"/>
            </a:xfrm>
            <a:custGeom>
              <a:avLst/>
              <a:gdLst/>
              <a:ahLst/>
              <a:cxnLst/>
              <a:rect l="l" t="t" r="r" b="b"/>
              <a:pathLst>
                <a:path w="46998" h="38192" extrusionOk="0">
                  <a:moveTo>
                    <a:pt x="3823" y="1"/>
                  </a:moveTo>
                  <a:cubicBezTo>
                    <a:pt x="3795" y="15"/>
                    <a:pt x="3764" y="26"/>
                    <a:pt x="3731" y="40"/>
                  </a:cubicBezTo>
                  <a:cubicBezTo>
                    <a:pt x="3725" y="42"/>
                    <a:pt x="3717" y="51"/>
                    <a:pt x="3711" y="62"/>
                  </a:cubicBezTo>
                  <a:cubicBezTo>
                    <a:pt x="3708" y="70"/>
                    <a:pt x="3700" y="73"/>
                    <a:pt x="3694" y="84"/>
                  </a:cubicBezTo>
                  <a:cubicBezTo>
                    <a:pt x="3295" y="528"/>
                    <a:pt x="1" y="4236"/>
                    <a:pt x="266" y="5764"/>
                  </a:cubicBezTo>
                  <a:cubicBezTo>
                    <a:pt x="550" y="7391"/>
                    <a:pt x="10027" y="37384"/>
                    <a:pt x="12572" y="38123"/>
                  </a:cubicBezTo>
                  <a:cubicBezTo>
                    <a:pt x="12731" y="38169"/>
                    <a:pt x="13004" y="38191"/>
                    <a:pt x="13375" y="38191"/>
                  </a:cubicBezTo>
                  <a:cubicBezTo>
                    <a:pt x="18955" y="38191"/>
                    <a:pt x="46808" y="33240"/>
                    <a:pt x="46942" y="30884"/>
                  </a:cubicBezTo>
                  <a:cubicBezTo>
                    <a:pt x="46998" y="29935"/>
                    <a:pt x="46080" y="24606"/>
                    <a:pt x="44819" y="18335"/>
                  </a:cubicBezTo>
                  <a:cubicBezTo>
                    <a:pt x="44768" y="18335"/>
                    <a:pt x="44717" y="18335"/>
                    <a:pt x="44666" y="18335"/>
                  </a:cubicBezTo>
                  <a:cubicBezTo>
                    <a:pt x="44086" y="18335"/>
                    <a:pt x="43492" y="18350"/>
                    <a:pt x="42871" y="18388"/>
                  </a:cubicBezTo>
                  <a:cubicBezTo>
                    <a:pt x="42486" y="18405"/>
                    <a:pt x="42088" y="18438"/>
                    <a:pt x="41686" y="18475"/>
                  </a:cubicBezTo>
                  <a:cubicBezTo>
                    <a:pt x="40534" y="18581"/>
                    <a:pt x="39306" y="18742"/>
                    <a:pt x="38012" y="18985"/>
                  </a:cubicBezTo>
                  <a:cubicBezTo>
                    <a:pt x="36753" y="19216"/>
                    <a:pt x="35504" y="19324"/>
                    <a:pt x="34268" y="19324"/>
                  </a:cubicBezTo>
                  <a:cubicBezTo>
                    <a:pt x="24140" y="19324"/>
                    <a:pt x="14895" y="12057"/>
                    <a:pt x="8607" y="5485"/>
                  </a:cubicBezTo>
                  <a:cubicBezTo>
                    <a:pt x="6741" y="3532"/>
                    <a:pt x="5134" y="1644"/>
                    <a:pt x="3839" y="20"/>
                  </a:cubicBezTo>
                  <a:cubicBezTo>
                    <a:pt x="3837" y="17"/>
                    <a:pt x="3828" y="12"/>
                    <a:pt x="382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7102476" y="3718965"/>
              <a:ext cx="169157" cy="262722"/>
            </a:xfrm>
            <a:custGeom>
              <a:avLst/>
              <a:gdLst/>
              <a:ahLst/>
              <a:cxnLst/>
              <a:rect l="l" t="t" r="r" b="b"/>
              <a:pathLst>
                <a:path w="5299" h="8230" extrusionOk="0">
                  <a:moveTo>
                    <a:pt x="3438" y="0"/>
                  </a:moveTo>
                  <a:cubicBezTo>
                    <a:pt x="2634" y="48"/>
                    <a:pt x="1881" y="137"/>
                    <a:pt x="1206" y="279"/>
                  </a:cubicBezTo>
                  <a:cubicBezTo>
                    <a:pt x="771" y="374"/>
                    <a:pt x="366" y="491"/>
                    <a:pt x="1" y="639"/>
                  </a:cubicBezTo>
                  <a:cubicBezTo>
                    <a:pt x="140" y="3167"/>
                    <a:pt x="952" y="5697"/>
                    <a:pt x="2084" y="8230"/>
                  </a:cubicBezTo>
                  <a:lnTo>
                    <a:pt x="3605" y="6405"/>
                  </a:lnTo>
                  <a:lnTo>
                    <a:pt x="5298" y="7407"/>
                  </a:lnTo>
                  <a:cubicBezTo>
                    <a:pt x="4796" y="6009"/>
                    <a:pt x="4322" y="4637"/>
                    <a:pt x="3976" y="3373"/>
                  </a:cubicBezTo>
                  <a:cubicBezTo>
                    <a:pt x="3630" y="2106"/>
                    <a:pt x="3418" y="954"/>
                    <a:pt x="3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7102476" y="3727871"/>
              <a:ext cx="169157" cy="253816"/>
            </a:xfrm>
            <a:custGeom>
              <a:avLst/>
              <a:gdLst/>
              <a:ahLst/>
              <a:cxnLst/>
              <a:rect l="l" t="t" r="r" b="b"/>
              <a:pathLst>
                <a:path w="5299" h="7951" extrusionOk="0">
                  <a:moveTo>
                    <a:pt x="1206" y="0"/>
                  </a:moveTo>
                  <a:cubicBezTo>
                    <a:pt x="771" y="95"/>
                    <a:pt x="366" y="212"/>
                    <a:pt x="1" y="360"/>
                  </a:cubicBezTo>
                  <a:cubicBezTo>
                    <a:pt x="140" y="2888"/>
                    <a:pt x="952" y="5418"/>
                    <a:pt x="2084" y="7951"/>
                  </a:cubicBezTo>
                  <a:lnTo>
                    <a:pt x="3605" y="6126"/>
                  </a:lnTo>
                  <a:lnTo>
                    <a:pt x="5298" y="7128"/>
                  </a:lnTo>
                  <a:cubicBezTo>
                    <a:pt x="4796" y="5730"/>
                    <a:pt x="4322" y="4358"/>
                    <a:pt x="3976" y="3094"/>
                  </a:cubicBezTo>
                  <a:cubicBezTo>
                    <a:pt x="3736" y="3236"/>
                    <a:pt x="3485" y="3359"/>
                    <a:pt x="3228" y="3465"/>
                  </a:cubicBezTo>
                  <a:cubicBezTo>
                    <a:pt x="3025" y="3554"/>
                    <a:pt x="2799" y="3632"/>
                    <a:pt x="2582" y="3632"/>
                  </a:cubicBezTo>
                  <a:cubicBezTo>
                    <a:pt x="2471" y="3632"/>
                    <a:pt x="2363" y="3612"/>
                    <a:pt x="2260" y="3563"/>
                  </a:cubicBezTo>
                  <a:cubicBezTo>
                    <a:pt x="1903" y="3392"/>
                    <a:pt x="1786" y="2957"/>
                    <a:pt x="1702" y="2572"/>
                  </a:cubicBezTo>
                  <a:cubicBezTo>
                    <a:pt x="1593" y="2065"/>
                    <a:pt x="1482" y="1551"/>
                    <a:pt x="1373" y="1038"/>
                  </a:cubicBezTo>
                  <a:cubicBezTo>
                    <a:pt x="1312" y="742"/>
                    <a:pt x="1284" y="349"/>
                    <a:pt x="120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7301251" y="3646663"/>
              <a:ext cx="428113" cy="84339"/>
            </a:xfrm>
            <a:custGeom>
              <a:avLst/>
              <a:gdLst/>
              <a:ahLst/>
              <a:cxnLst/>
              <a:rect l="l" t="t" r="r" b="b"/>
              <a:pathLst>
                <a:path w="13411" h="2642" extrusionOk="0">
                  <a:moveTo>
                    <a:pt x="13301" y="0"/>
                  </a:moveTo>
                  <a:cubicBezTo>
                    <a:pt x="13288" y="0"/>
                    <a:pt x="13275" y="3"/>
                    <a:pt x="13263" y="8"/>
                  </a:cubicBezTo>
                  <a:cubicBezTo>
                    <a:pt x="12150" y="538"/>
                    <a:pt x="207" y="2435"/>
                    <a:pt x="84" y="2458"/>
                  </a:cubicBezTo>
                  <a:cubicBezTo>
                    <a:pt x="37" y="2463"/>
                    <a:pt x="0" y="2513"/>
                    <a:pt x="9" y="2561"/>
                  </a:cubicBezTo>
                  <a:cubicBezTo>
                    <a:pt x="14" y="2611"/>
                    <a:pt x="53" y="2642"/>
                    <a:pt x="98" y="2642"/>
                  </a:cubicBezTo>
                  <a:lnTo>
                    <a:pt x="112" y="2642"/>
                  </a:lnTo>
                  <a:cubicBezTo>
                    <a:pt x="609" y="2564"/>
                    <a:pt x="12203" y="720"/>
                    <a:pt x="13344" y="178"/>
                  </a:cubicBezTo>
                  <a:cubicBezTo>
                    <a:pt x="13391" y="156"/>
                    <a:pt x="13411" y="100"/>
                    <a:pt x="13389" y="53"/>
                  </a:cubicBezTo>
                  <a:cubicBezTo>
                    <a:pt x="13370" y="18"/>
                    <a:pt x="13336" y="0"/>
                    <a:pt x="1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7760218" y="3611772"/>
              <a:ext cx="80030" cy="32306"/>
            </a:xfrm>
            <a:custGeom>
              <a:avLst/>
              <a:gdLst/>
              <a:ahLst/>
              <a:cxnLst/>
              <a:rect l="l" t="t" r="r" b="b"/>
              <a:pathLst>
                <a:path w="2507" h="1012" extrusionOk="0">
                  <a:moveTo>
                    <a:pt x="2403" y="1"/>
                  </a:moveTo>
                  <a:cubicBezTo>
                    <a:pt x="2392" y="1"/>
                    <a:pt x="2380" y="3"/>
                    <a:pt x="2369" y="8"/>
                  </a:cubicBezTo>
                  <a:lnTo>
                    <a:pt x="73" y="831"/>
                  </a:lnTo>
                  <a:cubicBezTo>
                    <a:pt x="26" y="847"/>
                    <a:pt x="1" y="900"/>
                    <a:pt x="18" y="948"/>
                  </a:cubicBezTo>
                  <a:cubicBezTo>
                    <a:pt x="32" y="987"/>
                    <a:pt x="68" y="1012"/>
                    <a:pt x="107" y="1012"/>
                  </a:cubicBezTo>
                  <a:cubicBezTo>
                    <a:pt x="115" y="1012"/>
                    <a:pt x="126" y="1006"/>
                    <a:pt x="138" y="1004"/>
                  </a:cubicBezTo>
                  <a:lnTo>
                    <a:pt x="2431" y="181"/>
                  </a:lnTo>
                  <a:cubicBezTo>
                    <a:pt x="2481" y="164"/>
                    <a:pt x="2506" y="111"/>
                    <a:pt x="2487" y="63"/>
                  </a:cubicBezTo>
                  <a:cubicBezTo>
                    <a:pt x="2474" y="25"/>
                    <a:pt x="2439" y="1"/>
                    <a:pt x="2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6227253" y="2824845"/>
              <a:ext cx="246442" cy="269617"/>
            </a:xfrm>
            <a:custGeom>
              <a:avLst/>
              <a:gdLst/>
              <a:ahLst/>
              <a:cxnLst/>
              <a:rect l="l" t="t" r="r" b="b"/>
              <a:pathLst>
                <a:path w="7720" h="8446" extrusionOk="0">
                  <a:moveTo>
                    <a:pt x="3926" y="1"/>
                  </a:moveTo>
                  <a:lnTo>
                    <a:pt x="3228" y="3072"/>
                  </a:lnTo>
                  <a:lnTo>
                    <a:pt x="1130" y="1499"/>
                  </a:lnTo>
                  <a:lnTo>
                    <a:pt x="2478" y="3876"/>
                  </a:lnTo>
                  <a:lnTo>
                    <a:pt x="0" y="4227"/>
                  </a:lnTo>
                  <a:lnTo>
                    <a:pt x="2059" y="4796"/>
                  </a:lnTo>
                  <a:lnTo>
                    <a:pt x="681" y="7020"/>
                  </a:lnTo>
                  <a:lnTo>
                    <a:pt x="2986" y="5893"/>
                  </a:lnTo>
                  <a:lnTo>
                    <a:pt x="3591" y="8445"/>
                  </a:lnTo>
                  <a:lnTo>
                    <a:pt x="4459" y="5918"/>
                  </a:lnTo>
                  <a:lnTo>
                    <a:pt x="6757" y="6783"/>
                  </a:lnTo>
                  <a:lnTo>
                    <a:pt x="6757" y="6783"/>
                  </a:lnTo>
                  <a:lnTo>
                    <a:pt x="5131" y="5159"/>
                  </a:lnTo>
                  <a:lnTo>
                    <a:pt x="7720" y="3987"/>
                  </a:lnTo>
                  <a:lnTo>
                    <a:pt x="5064" y="3987"/>
                  </a:lnTo>
                  <a:lnTo>
                    <a:pt x="6891" y="1284"/>
                  </a:lnTo>
                  <a:lnTo>
                    <a:pt x="4470" y="2810"/>
                  </a:lnTo>
                  <a:lnTo>
                    <a:pt x="39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44"/>
          <p:cNvGrpSpPr/>
          <p:nvPr/>
        </p:nvGrpSpPr>
        <p:grpSpPr>
          <a:xfrm>
            <a:off x="6266338" y="1734184"/>
            <a:ext cx="121193" cy="120439"/>
            <a:chOff x="6707303" y="2342619"/>
            <a:chExt cx="97555" cy="96949"/>
          </a:xfrm>
        </p:grpSpPr>
        <p:sp>
          <p:nvSpPr>
            <p:cNvPr id="1929" name="Google Shape;1929;p44"/>
            <p:cNvSpPr/>
            <p:nvPr/>
          </p:nvSpPr>
          <p:spPr>
            <a:xfrm>
              <a:off x="6748545" y="2342619"/>
              <a:ext cx="14365" cy="96949"/>
            </a:xfrm>
            <a:custGeom>
              <a:avLst/>
              <a:gdLst/>
              <a:ahLst/>
              <a:cxnLst/>
              <a:rect l="l" t="t" r="r" b="b"/>
              <a:pathLst>
                <a:path w="450" h="3037" extrusionOk="0">
                  <a:moveTo>
                    <a:pt x="258" y="0"/>
                  </a:moveTo>
                  <a:cubicBezTo>
                    <a:pt x="161" y="0"/>
                    <a:pt x="75" y="74"/>
                    <a:pt x="70" y="174"/>
                  </a:cubicBezTo>
                  <a:cubicBezTo>
                    <a:pt x="0" y="1136"/>
                    <a:pt x="0" y="2015"/>
                    <a:pt x="70" y="2866"/>
                  </a:cubicBezTo>
                  <a:cubicBezTo>
                    <a:pt x="81" y="2964"/>
                    <a:pt x="159" y="3036"/>
                    <a:pt x="257" y="3036"/>
                  </a:cubicBezTo>
                  <a:lnTo>
                    <a:pt x="268" y="3036"/>
                  </a:lnTo>
                  <a:cubicBezTo>
                    <a:pt x="369" y="3025"/>
                    <a:pt x="449" y="2936"/>
                    <a:pt x="438" y="2832"/>
                  </a:cubicBezTo>
                  <a:cubicBezTo>
                    <a:pt x="369" y="2004"/>
                    <a:pt x="369" y="1142"/>
                    <a:pt x="438" y="202"/>
                  </a:cubicBezTo>
                  <a:cubicBezTo>
                    <a:pt x="449" y="98"/>
                    <a:pt x="369" y="9"/>
                    <a:pt x="268" y="1"/>
                  </a:cubicBezTo>
                  <a:cubicBezTo>
                    <a:pt x="265" y="1"/>
                    <a:pt x="261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6707303" y="2384276"/>
              <a:ext cx="97555" cy="13503"/>
            </a:xfrm>
            <a:custGeom>
              <a:avLst/>
              <a:gdLst/>
              <a:ahLst/>
              <a:cxnLst/>
              <a:rect l="l" t="t" r="r" b="b"/>
              <a:pathLst>
                <a:path w="3056" h="423" extrusionOk="0">
                  <a:moveTo>
                    <a:pt x="191" y="0"/>
                  </a:moveTo>
                  <a:cubicBezTo>
                    <a:pt x="99" y="0"/>
                    <a:pt x="20" y="77"/>
                    <a:pt x="12" y="172"/>
                  </a:cubicBezTo>
                  <a:cubicBezTo>
                    <a:pt x="1" y="272"/>
                    <a:pt x="82" y="364"/>
                    <a:pt x="182" y="370"/>
                  </a:cubicBezTo>
                  <a:cubicBezTo>
                    <a:pt x="662" y="406"/>
                    <a:pt x="1122" y="423"/>
                    <a:pt x="1569" y="423"/>
                  </a:cubicBezTo>
                  <a:cubicBezTo>
                    <a:pt x="2015" y="423"/>
                    <a:pt x="2447" y="406"/>
                    <a:pt x="2874" y="375"/>
                  </a:cubicBezTo>
                  <a:cubicBezTo>
                    <a:pt x="2977" y="364"/>
                    <a:pt x="3055" y="272"/>
                    <a:pt x="3047" y="172"/>
                  </a:cubicBezTo>
                  <a:cubicBezTo>
                    <a:pt x="3037" y="77"/>
                    <a:pt x="2955" y="0"/>
                    <a:pt x="2862" y="0"/>
                  </a:cubicBezTo>
                  <a:cubicBezTo>
                    <a:pt x="2856" y="0"/>
                    <a:pt x="2850" y="1"/>
                    <a:pt x="2843" y="1"/>
                  </a:cubicBezTo>
                  <a:cubicBezTo>
                    <a:pt x="2429" y="36"/>
                    <a:pt x="2007" y="54"/>
                    <a:pt x="1570" y="54"/>
                  </a:cubicBezTo>
                  <a:cubicBezTo>
                    <a:pt x="1133" y="54"/>
                    <a:pt x="681" y="36"/>
                    <a:pt x="210" y="1"/>
                  </a:cubicBezTo>
                  <a:cubicBezTo>
                    <a:pt x="204" y="1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6719784" y="2355547"/>
              <a:ext cx="73677" cy="72081"/>
            </a:xfrm>
            <a:custGeom>
              <a:avLst/>
              <a:gdLst/>
              <a:ahLst/>
              <a:cxnLst/>
              <a:rect l="l" t="t" r="r" b="b"/>
              <a:pathLst>
                <a:path w="2308" h="2258" extrusionOk="0">
                  <a:moveTo>
                    <a:pt x="2094" y="0"/>
                  </a:moveTo>
                  <a:cubicBezTo>
                    <a:pt x="2050" y="0"/>
                    <a:pt x="2007" y="16"/>
                    <a:pt x="1973" y="48"/>
                  </a:cubicBezTo>
                  <a:cubicBezTo>
                    <a:pt x="1239" y="678"/>
                    <a:pt x="620" y="1303"/>
                    <a:pt x="67" y="1950"/>
                  </a:cubicBezTo>
                  <a:cubicBezTo>
                    <a:pt x="0" y="2028"/>
                    <a:pt x="9" y="2146"/>
                    <a:pt x="89" y="2213"/>
                  </a:cubicBezTo>
                  <a:cubicBezTo>
                    <a:pt x="123" y="2243"/>
                    <a:pt x="168" y="2257"/>
                    <a:pt x="209" y="2257"/>
                  </a:cubicBezTo>
                  <a:cubicBezTo>
                    <a:pt x="265" y="2257"/>
                    <a:pt x="315" y="2238"/>
                    <a:pt x="355" y="2196"/>
                  </a:cubicBezTo>
                  <a:cubicBezTo>
                    <a:pt x="890" y="1560"/>
                    <a:pt x="1501" y="949"/>
                    <a:pt x="2215" y="332"/>
                  </a:cubicBezTo>
                  <a:cubicBezTo>
                    <a:pt x="2296" y="263"/>
                    <a:pt x="2307" y="145"/>
                    <a:pt x="2238" y="67"/>
                  </a:cubicBezTo>
                  <a:cubicBezTo>
                    <a:pt x="2200" y="23"/>
                    <a:pt x="2146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6719688" y="2354334"/>
              <a:ext cx="73581" cy="72209"/>
            </a:xfrm>
            <a:custGeom>
              <a:avLst/>
              <a:gdLst/>
              <a:ahLst/>
              <a:cxnLst/>
              <a:rect l="l" t="t" r="r" b="b"/>
              <a:pathLst>
                <a:path w="2305" h="2262" extrusionOk="0">
                  <a:moveTo>
                    <a:pt x="212" y="0"/>
                  </a:moveTo>
                  <a:cubicBezTo>
                    <a:pt x="169" y="0"/>
                    <a:pt x="126" y="15"/>
                    <a:pt x="92" y="47"/>
                  </a:cubicBezTo>
                  <a:cubicBezTo>
                    <a:pt x="12" y="116"/>
                    <a:pt x="0" y="234"/>
                    <a:pt x="70" y="312"/>
                  </a:cubicBezTo>
                  <a:cubicBezTo>
                    <a:pt x="701" y="1043"/>
                    <a:pt x="1323" y="1665"/>
                    <a:pt x="1976" y="2214"/>
                  </a:cubicBezTo>
                  <a:cubicBezTo>
                    <a:pt x="2009" y="2248"/>
                    <a:pt x="2054" y="2262"/>
                    <a:pt x="2096" y="2262"/>
                  </a:cubicBezTo>
                  <a:cubicBezTo>
                    <a:pt x="2149" y="2262"/>
                    <a:pt x="2202" y="2237"/>
                    <a:pt x="2241" y="2192"/>
                  </a:cubicBezTo>
                  <a:cubicBezTo>
                    <a:pt x="2305" y="2114"/>
                    <a:pt x="2299" y="1997"/>
                    <a:pt x="2218" y="1930"/>
                  </a:cubicBezTo>
                  <a:cubicBezTo>
                    <a:pt x="1585" y="1389"/>
                    <a:pt x="974" y="783"/>
                    <a:pt x="358" y="66"/>
                  </a:cubicBezTo>
                  <a:cubicBezTo>
                    <a:pt x="319" y="23"/>
                    <a:pt x="26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3" name="Google Shape;1933;p44"/>
          <p:cNvSpPr/>
          <p:nvPr/>
        </p:nvSpPr>
        <p:spPr>
          <a:xfrm>
            <a:off x="8179306" y="4165390"/>
            <a:ext cx="150738" cy="150729"/>
          </a:xfrm>
          <a:custGeom>
            <a:avLst/>
            <a:gdLst/>
            <a:ahLst/>
            <a:cxnLst/>
            <a:rect l="l" t="t" r="r" b="b"/>
            <a:pathLst>
              <a:path w="3801" h="3801" extrusionOk="0">
                <a:moveTo>
                  <a:pt x="1900" y="377"/>
                </a:moveTo>
                <a:cubicBezTo>
                  <a:pt x="2740" y="377"/>
                  <a:pt x="3424" y="1061"/>
                  <a:pt x="3424" y="1901"/>
                </a:cubicBezTo>
                <a:cubicBezTo>
                  <a:pt x="3424" y="2740"/>
                  <a:pt x="2740" y="3424"/>
                  <a:pt x="1900" y="3424"/>
                </a:cubicBezTo>
                <a:cubicBezTo>
                  <a:pt x="1061" y="3424"/>
                  <a:pt x="377" y="2740"/>
                  <a:pt x="377" y="1901"/>
                </a:cubicBezTo>
                <a:cubicBezTo>
                  <a:pt x="377" y="1061"/>
                  <a:pt x="1061" y="377"/>
                  <a:pt x="1900" y="377"/>
                </a:cubicBezTo>
                <a:close/>
                <a:moveTo>
                  <a:pt x="1900" y="1"/>
                </a:moveTo>
                <a:cubicBezTo>
                  <a:pt x="851" y="1"/>
                  <a:pt x="1" y="854"/>
                  <a:pt x="1" y="1901"/>
                </a:cubicBezTo>
                <a:cubicBezTo>
                  <a:pt x="1" y="2950"/>
                  <a:pt x="854" y="3800"/>
                  <a:pt x="1900" y="3800"/>
                </a:cubicBezTo>
                <a:cubicBezTo>
                  <a:pt x="2947" y="3800"/>
                  <a:pt x="3797" y="2950"/>
                  <a:pt x="3800" y="1901"/>
                </a:cubicBezTo>
                <a:cubicBezTo>
                  <a:pt x="3800" y="849"/>
                  <a:pt x="2947" y="1"/>
                  <a:pt x="1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44"/>
          <p:cNvSpPr/>
          <p:nvPr/>
        </p:nvSpPr>
        <p:spPr>
          <a:xfrm>
            <a:off x="5707395" y="2652673"/>
            <a:ext cx="76698" cy="76574"/>
          </a:xfrm>
          <a:custGeom>
            <a:avLst/>
            <a:gdLst/>
            <a:ahLst/>
            <a:cxnLst/>
            <a:rect l="l" t="t" r="r" b="b"/>
            <a:pathLst>
              <a:path w="1934" h="1931" extrusionOk="0">
                <a:moveTo>
                  <a:pt x="966" y="369"/>
                </a:moveTo>
                <a:cubicBezTo>
                  <a:pt x="1295" y="369"/>
                  <a:pt x="1560" y="634"/>
                  <a:pt x="1560" y="963"/>
                </a:cubicBezTo>
                <a:cubicBezTo>
                  <a:pt x="1560" y="1289"/>
                  <a:pt x="1295" y="1554"/>
                  <a:pt x="966" y="1554"/>
                </a:cubicBezTo>
                <a:cubicBezTo>
                  <a:pt x="639" y="1554"/>
                  <a:pt x="374" y="1289"/>
                  <a:pt x="374" y="963"/>
                </a:cubicBezTo>
                <a:cubicBezTo>
                  <a:pt x="374" y="634"/>
                  <a:pt x="639" y="369"/>
                  <a:pt x="966" y="369"/>
                </a:cubicBezTo>
                <a:close/>
                <a:moveTo>
                  <a:pt x="966" y="0"/>
                </a:moveTo>
                <a:cubicBezTo>
                  <a:pt x="433" y="0"/>
                  <a:pt x="0" y="433"/>
                  <a:pt x="0" y="966"/>
                </a:cubicBezTo>
                <a:cubicBezTo>
                  <a:pt x="0" y="1498"/>
                  <a:pt x="433" y="1931"/>
                  <a:pt x="966" y="1931"/>
                </a:cubicBezTo>
                <a:cubicBezTo>
                  <a:pt x="1496" y="1931"/>
                  <a:pt x="1934" y="1496"/>
                  <a:pt x="1934" y="966"/>
                </a:cubicBezTo>
                <a:cubicBezTo>
                  <a:pt x="1934" y="433"/>
                  <a:pt x="1501" y="0"/>
                  <a:pt x="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44"/>
          <p:cNvSpPr/>
          <p:nvPr/>
        </p:nvSpPr>
        <p:spPr>
          <a:xfrm>
            <a:off x="6613359" y="1344099"/>
            <a:ext cx="456299" cy="381441"/>
          </a:xfrm>
          <a:custGeom>
            <a:avLst/>
            <a:gdLst/>
            <a:ahLst/>
            <a:cxnLst/>
            <a:rect l="l" t="t" r="r" b="b"/>
            <a:pathLst>
              <a:path w="11506" h="9619" extrusionOk="0">
                <a:moveTo>
                  <a:pt x="6548" y="1"/>
                </a:moveTo>
                <a:cubicBezTo>
                  <a:pt x="4753" y="1"/>
                  <a:pt x="5585" y="4917"/>
                  <a:pt x="5585" y="4917"/>
                </a:cubicBezTo>
                <a:cubicBezTo>
                  <a:pt x="5585" y="4917"/>
                  <a:pt x="3734" y="3062"/>
                  <a:pt x="2325" y="3062"/>
                </a:cubicBezTo>
                <a:cubicBezTo>
                  <a:pt x="1821" y="3062"/>
                  <a:pt x="1374" y="3299"/>
                  <a:pt x="1088" y="3941"/>
                </a:cubicBezTo>
                <a:cubicBezTo>
                  <a:pt x="0" y="6385"/>
                  <a:pt x="7217" y="9618"/>
                  <a:pt x="7217" y="9618"/>
                </a:cubicBezTo>
                <a:cubicBezTo>
                  <a:pt x="7217" y="9618"/>
                  <a:pt x="11505" y="443"/>
                  <a:pt x="6637" y="5"/>
                </a:cubicBezTo>
                <a:cubicBezTo>
                  <a:pt x="6606" y="2"/>
                  <a:pt x="6577" y="1"/>
                  <a:pt x="65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44"/>
          <p:cNvSpPr/>
          <p:nvPr/>
        </p:nvSpPr>
        <p:spPr>
          <a:xfrm>
            <a:off x="7559335" y="3780579"/>
            <a:ext cx="572694" cy="398691"/>
          </a:xfrm>
          <a:custGeom>
            <a:avLst/>
            <a:gdLst/>
            <a:ahLst/>
            <a:cxnLst/>
            <a:rect l="l" t="t" r="r" b="b"/>
            <a:pathLst>
              <a:path w="14441" h="10054" extrusionOk="0">
                <a:moveTo>
                  <a:pt x="3682" y="0"/>
                </a:moveTo>
                <a:cubicBezTo>
                  <a:pt x="3479" y="0"/>
                  <a:pt x="3257" y="38"/>
                  <a:pt x="3014" y="119"/>
                </a:cubicBezTo>
                <a:cubicBezTo>
                  <a:pt x="1" y="1129"/>
                  <a:pt x="2958" y="10054"/>
                  <a:pt x="2958" y="10054"/>
                </a:cubicBezTo>
                <a:cubicBezTo>
                  <a:pt x="2958" y="10054"/>
                  <a:pt x="14441" y="6444"/>
                  <a:pt x="10917" y="1826"/>
                </a:cubicBezTo>
                <a:cubicBezTo>
                  <a:pt x="10698" y="1541"/>
                  <a:pt x="10420" y="1420"/>
                  <a:pt x="10107" y="1420"/>
                </a:cubicBezTo>
                <a:cubicBezTo>
                  <a:pt x="8437" y="1420"/>
                  <a:pt x="5770" y="4845"/>
                  <a:pt x="5770" y="4845"/>
                </a:cubicBezTo>
                <a:cubicBezTo>
                  <a:pt x="5770" y="4845"/>
                  <a:pt x="5989" y="0"/>
                  <a:pt x="3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44"/>
          <p:cNvSpPr/>
          <p:nvPr/>
        </p:nvSpPr>
        <p:spPr>
          <a:xfrm>
            <a:off x="6909504" y="4000346"/>
            <a:ext cx="267648" cy="233687"/>
          </a:xfrm>
          <a:custGeom>
            <a:avLst/>
            <a:gdLst/>
            <a:ahLst/>
            <a:cxnLst/>
            <a:rect l="l" t="t" r="r" b="b"/>
            <a:pathLst>
              <a:path w="6749" h="5893" extrusionOk="0">
                <a:moveTo>
                  <a:pt x="3728" y="0"/>
                </a:moveTo>
                <a:cubicBezTo>
                  <a:pt x="3726" y="0"/>
                  <a:pt x="3724" y="0"/>
                  <a:pt x="3722" y="0"/>
                </a:cubicBezTo>
                <a:cubicBezTo>
                  <a:pt x="2536" y="9"/>
                  <a:pt x="3356" y="3089"/>
                  <a:pt x="3356" y="3089"/>
                </a:cubicBezTo>
                <a:cubicBezTo>
                  <a:pt x="3356" y="3089"/>
                  <a:pt x="2202" y="2129"/>
                  <a:pt x="1341" y="2129"/>
                </a:cubicBezTo>
                <a:cubicBezTo>
                  <a:pt x="988" y="2129"/>
                  <a:pt x="685" y="2290"/>
                  <a:pt x="530" y="2746"/>
                </a:cubicBezTo>
                <a:cubicBezTo>
                  <a:pt x="0" y="4311"/>
                  <a:pt x="4637" y="5892"/>
                  <a:pt x="4637" y="5892"/>
                </a:cubicBezTo>
                <a:cubicBezTo>
                  <a:pt x="4637" y="5892"/>
                  <a:pt x="6749" y="0"/>
                  <a:pt x="3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44"/>
          <p:cNvSpPr/>
          <p:nvPr/>
        </p:nvSpPr>
        <p:spPr>
          <a:xfrm>
            <a:off x="5836710" y="1858582"/>
            <a:ext cx="267490" cy="233687"/>
          </a:xfrm>
          <a:custGeom>
            <a:avLst/>
            <a:gdLst/>
            <a:ahLst/>
            <a:cxnLst/>
            <a:rect l="l" t="t" r="r" b="b"/>
            <a:pathLst>
              <a:path w="6745" h="5893" extrusionOk="0">
                <a:moveTo>
                  <a:pt x="3733" y="0"/>
                </a:moveTo>
                <a:cubicBezTo>
                  <a:pt x="3729" y="0"/>
                  <a:pt x="3726" y="0"/>
                  <a:pt x="3722" y="0"/>
                </a:cubicBezTo>
                <a:cubicBezTo>
                  <a:pt x="2537" y="9"/>
                  <a:pt x="3354" y="3089"/>
                  <a:pt x="3354" y="3089"/>
                </a:cubicBezTo>
                <a:cubicBezTo>
                  <a:pt x="3354" y="3089"/>
                  <a:pt x="2201" y="2129"/>
                  <a:pt x="1341" y="2129"/>
                </a:cubicBezTo>
                <a:cubicBezTo>
                  <a:pt x="988" y="2129"/>
                  <a:pt x="685" y="2290"/>
                  <a:pt x="531" y="2745"/>
                </a:cubicBezTo>
                <a:cubicBezTo>
                  <a:pt x="1" y="4310"/>
                  <a:pt x="4635" y="5892"/>
                  <a:pt x="4635" y="5892"/>
                </a:cubicBezTo>
                <a:cubicBezTo>
                  <a:pt x="4635" y="5892"/>
                  <a:pt x="6744" y="0"/>
                  <a:pt x="37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44"/>
          <p:cNvSpPr/>
          <p:nvPr/>
        </p:nvSpPr>
        <p:spPr>
          <a:xfrm>
            <a:off x="8328211" y="1843156"/>
            <a:ext cx="183694" cy="230951"/>
          </a:xfrm>
          <a:custGeom>
            <a:avLst/>
            <a:gdLst/>
            <a:ahLst/>
            <a:cxnLst/>
            <a:rect l="l" t="t" r="r" b="b"/>
            <a:pathLst>
              <a:path w="4632" h="5824" extrusionOk="0">
                <a:moveTo>
                  <a:pt x="2341" y="0"/>
                </a:moveTo>
                <a:cubicBezTo>
                  <a:pt x="2311" y="0"/>
                  <a:pt x="2281" y="23"/>
                  <a:pt x="2271" y="68"/>
                </a:cubicBezTo>
                <a:cubicBezTo>
                  <a:pt x="1900" y="1890"/>
                  <a:pt x="1529" y="2278"/>
                  <a:pt x="1" y="2738"/>
                </a:cubicBezTo>
                <a:cubicBezTo>
                  <a:pt x="1619" y="3257"/>
                  <a:pt x="1926" y="3673"/>
                  <a:pt x="2288" y="5824"/>
                </a:cubicBezTo>
                <a:cubicBezTo>
                  <a:pt x="2690" y="3678"/>
                  <a:pt x="3002" y="3271"/>
                  <a:pt x="4632" y="2780"/>
                </a:cubicBezTo>
                <a:cubicBezTo>
                  <a:pt x="3111" y="2292"/>
                  <a:pt x="2749" y="1896"/>
                  <a:pt x="2411" y="74"/>
                </a:cubicBezTo>
                <a:cubicBezTo>
                  <a:pt x="2402" y="24"/>
                  <a:pt x="2372" y="0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44"/>
          <p:cNvSpPr/>
          <p:nvPr/>
        </p:nvSpPr>
        <p:spPr>
          <a:xfrm>
            <a:off x="7329652" y="3626281"/>
            <a:ext cx="183694" cy="231070"/>
          </a:xfrm>
          <a:custGeom>
            <a:avLst/>
            <a:gdLst/>
            <a:ahLst/>
            <a:cxnLst/>
            <a:rect l="l" t="t" r="r" b="b"/>
            <a:pathLst>
              <a:path w="4632" h="5827" extrusionOk="0">
                <a:moveTo>
                  <a:pt x="2341" y="0"/>
                </a:moveTo>
                <a:cubicBezTo>
                  <a:pt x="2311" y="0"/>
                  <a:pt x="2282" y="24"/>
                  <a:pt x="2272" y="71"/>
                </a:cubicBezTo>
                <a:cubicBezTo>
                  <a:pt x="1901" y="1893"/>
                  <a:pt x="1527" y="2278"/>
                  <a:pt x="1" y="2738"/>
                </a:cubicBezTo>
                <a:cubicBezTo>
                  <a:pt x="1619" y="3260"/>
                  <a:pt x="1926" y="3673"/>
                  <a:pt x="2289" y="5826"/>
                </a:cubicBezTo>
                <a:cubicBezTo>
                  <a:pt x="2690" y="3681"/>
                  <a:pt x="3003" y="3274"/>
                  <a:pt x="4632" y="2780"/>
                </a:cubicBezTo>
                <a:cubicBezTo>
                  <a:pt x="3112" y="2292"/>
                  <a:pt x="2749" y="1898"/>
                  <a:pt x="2411" y="74"/>
                </a:cubicBezTo>
                <a:cubicBezTo>
                  <a:pt x="2401" y="25"/>
                  <a:pt x="2371" y="0"/>
                  <a:pt x="23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44"/>
          <p:cNvSpPr/>
          <p:nvPr/>
        </p:nvSpPr>
        <p:spPr>
          <a:xfrm>
            <a:off x="5737057" y="3775027"/>
            <a:ext cx="196186" cy="246614"/>
          </a:xfrm>
          <a:custGeom>
            <a:avLst/>
            <a:gdLst/>
            <a:ahLst/>
            <a:cxnLst/>
            <a:rect l="l" t="t" r="r" b="b"/>
            <a:pathLst>
              <a:path w="4947" h="6219" extrusionOk="0">
                <a:moveTo>
                  <a:pt x="2501" y="0"/>
                </a:moveTo>
                <a:cubicBezTo>
                  <a:pt x="2469" y="0"/>
                  <a:pt x="2437" y="25"/>
                  <a:pt x="2427" y="75"/>
                </a:cubicBezTo>
                <a:cubicBezTo>
                  <a:pt x="2025" y="2019"/>
                  <a:pt x="1632" y="2430"/>
                  <a:pt x="0" y="2921"/>
                </a:cubicBezTo>
                <a:cubicBezTo>
                  <a:pt x="1730" y="3476"/>
                  <a:pt x="2056" y="3919"/>
                  <a:pt x="2444" y="6218"/>
                </a:cubicBezTo>
                <a:cubicBezTo>
                  <a:pt x="2874" y="3925"/>
                  <a:pt x="3208" y="3490"/>
                  <a:pt x="4946" y="2968"/>
                </a:cubicBezTo>
                <a:cubicBezTo>
                  <a:pt x="3326" y="2444"/>
                  <a:pt x="2935" y="2025"/>
                  <a:pt x="2575" y="81"/>
                </a:cubicBezTo>
                <a:cubicBezTo>
                  <a:pt x="2567" y="27"/>
                  <a:pt x="2534" y="0"/>
                  <a:pt x="2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44"/>
          <p:cNvSpPr/>
          <p:nvPr/>
        </p:nvSpPr>
        <p:spPr>
          <a:xfrm>
            <a:off x="8418942" y="3816942"/>
            <a:ext cx="145067" cy="182572"/>
          </a:xfrm>
          <a:custGeom>
            <a:avLst/>
            <a:gdLst/>
            <a:ahLst/>
            <a:cxnLst/>
            <a:rect l="l" t="t" r="r" b="b"/>
            <a:pathLst>
              <a:path w="3658" h="4604" extrusionOk="0">
                <a:moveTo>
                  <a:pt x="1849" y="0"/>
                </a:moveTo>
                <a:cubicBezTo>
                  <a:pt x="1825" y="0"/>
                  <a:pt x="1801" y="20"/>
                  <a:pt x="1791" y="59"/>
                </a:cubicBezTo>
                <a:cubicBezTo>
                  <a:pt x="1501" y="1495"/>
                  <a:pt x="1208" y="1802"/>
                  <a:pt x="0" y="2165"/>
                </a:cubicBezTo>
                <a:cubicBezTo>
                  <a:pt x="1281" y="2575"/>
                  <a:pt x="1521" y="2904"/>
                  <a:pt x="1808" y="4603"/>
                </a:cubicBezTo>
                <a:cubicBezTo>
                  <a:pt x="2123" y="2907"/>
                  <a:pt x="2372" y="2586"/>
                  <a:pt x="3658" y="2198"/>
                </a:cubicBezTo>
                <a:cubicBezTo>
                  <a:pt x="2458" y="1813"/>
                  <a:pt x="2173" y="1501"/>
                  <a:pt x="1903" y="61"/>
                </a:cubicBezTo>
                <a:cubicBezTo>
                  <a:pt x="1896" y="21"/>
                  <a:pt x="1872" y="0"/>
                  <a:pt x="1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44"/>
          <p:cNvSpPr/>
          <p:nvPr/>
        </p:nvSpPr>
        <p:spPr>
          <a:xfrm>
            <a:off x="6113504" y="4162377"/>
            <a:ext cx="101484" cy="127649"/>
          </a:xfrm>
          <a:custGeom>
            <a:avLst/>
            <a:gdLst/>
            <a:ahLst/>
            <a:cxnLst/>
            <a:rect l="l" t="t" r="r" b="b"/>
            <a:pathLst>
              <a:path w="2559" h="3219" extrusionOk="0">
                <a:moveTo>
                  <a:pt x="1296" y="1"/>
                </a:moveTo>
                <a:cubicBezTo>
                  <a:pt x="1279" y="1"/>
                  <a:pt x="1262" y="14"/>
                  <a:pt x="1256" y="41"/>
                </a:cubicBezTo>
                <a:cubicBezTo>
                  <a:pt x="1052" y="1045"/>
                  <a:pt x="846" y="1257"/>
                  <a:pt x="1" y="1514"/>
                </a:cubicBezTo>
                <a:cubicBezTo>
                  <a:pt x="893" y="1798"/>
                  <a:pt x="1066" y="2030"/>
                  <a:pt x="1265" y="3218"/>
                </a:cubicBezTo>
                <a:cubicBezTo>
                  <a:pt x="1485" y="2032"/>
                  <a:pt x="1658" y="1809"/>
                  <a:pt x="2559" y="1536"/>
                </a:cubicBezTo>
                <a:cubicBezTo>
                  <a:pt x="1716" y="1268"/>
                  <a:pt x="1516" y="1053"/>
                  <a:pt x="1334" y="41"/>
                </a:cubicBezTo>
                <a:cubicBezTo>
                  <a:pt x="1330" y="14"/>
                  <a:pt x="1313" y="1"/>
                  <a:pt x="12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44"/>
          <p:cNvSpPr/>
          <p:nvPr/>
        </p:nvSpPr>
        <p:spPr>
          <a:xfrm>
            <a:off x="5562903" y="1881480"/>
            <a:ext cx="183694" cy="230990"/>
          </a:xfrm>
          <a:custGeom>
            <a:avLst/>
            <a:gdLst/>
            <a:ahLst/>
            <a:cxnLst/>
            <a:rect l="l" t="t" r="r" b="b"/>
            <a:pathLst>
              <a:path w="4632" h="5825" extrusionOk="0">
                <a:moveTo>
                  <a:pt x="2342" y="1"/>
                </a:moveTo>
                <a:cubicBezTo>
                  <a:pt x="2312" y="1"/>
                  <a:pt x="2282" y="25"/>
                  <a:pt x="2271" y="72"/>
                </a:cubicBezTo>
                <a:cubicBezTo>
                  <a:pt x="1903" y="1891"/>
                  <a:pt x="1529" y="2279"/>
                  <a:pt x="0" y="2739"/>
                </a:cubicBezTo>
                <a:cubicBezTo>
                  <a:pt x="1618" y="3258"/>
                  <a:pt x="1925" y="3673"/>
                  <a:pt x="2288" y="5824"/>
                </a:cubicBezTo>
                <a:cubicBezTo>
                  <a:pt x="2689" y="3679"/>
                  <a:pt x="3005" y="3272"/>
                  <a:pt x="4631" y="2781"/>
                </a:cubicBezTo>
                <a:cubicBezTo>
                  <a:pt x="3111" y="2292"/>
                  <a:pt x="2748" y="1899"/>
                  <a:pt x="2410" y="75"/>
                </a:cubicBezTo>
                <a:cubicBezTo>
                  <a:pt x="2402" y="25"/>
                  <a:pt x="2372" y="1"/>
                  <a:pt x="23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402;p34">
            <a:extLst>
              <a:ext uri="{FF2B5EF4-FFF2-40B4-BE49-F238E27FC236}">
                <a16:creationId xmlns:a16="http://schemas.microsoft.com/office/drawing/2014/main" id="{D6F62AB8-B87D-7399-BEED-F0363ECCC81D}"/>
              </a:ext>
            </a:extLst>
          </p:cNvPr>
          <p:cNvSpPr txBox="1">
            <a:spLocks/>
          </p:cNvSpPr>
          <p:nvPr/>
        </p:nvSpPr>
        <p:spPr>
          <a:xfrm>
            <a:off x="1074382" y="2732234"/>
            <a:ext cx="4618876" cy="1022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sz="4800" b="1" dirty="0">
                <a:solidFill>
                  <a:schemeClr val="lt1"/>
                </a:solidFill>
                <a:latin typeface="Grandstander"/>
                <a:sym typeface="Grandstander"/>
              </a:rPr>
              <a:t>PRONUNCIATION</a:t>
            </a:r>
          </a:p>
        </p:txBody>
      </p:sp>
      <p:sp>
        <p:nvSpPr>
          <p:cNvPr id="9" name="Google Shape;1403;p34">
            <a:extLst>
              <a:ext uri="{FF2B5EF4-FFF2-40B4-BE49-F238E27FC236}">
                <a16:creationId xmlns:a16="http://schemas.microsoft.com/office/drawing/2014/main" id="{CEE5F79C-46EB-BD7D-FBAC-88F4B1628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4382" y="1811161"/>
            <a:ext cx="15501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6000"/>
            </a:pPr>
            <a:r>
              <a:rPr lang="en" sz="7500" dirty="0">
                <a:solidFill>
                  <a:schemeClr val="accent1"/>
                </a:solidFill>
              </a:rPr>
              <a:t>02</a:t>
            </a:r>
            <a:endParaRPr sz="75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4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Say out these questions.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D4DE06-8ABC-5374-639A-0730F9BA8494}"/>
              </a:ext>
            </a:extLst>
          </p:cNvPr>
          <p:cNvSpPr txBox="1"/>
          <p:nvPr/>
        </p:nvSpPr>
        <p:spPr>
          <a:xfrm>
            <a:off x="720000" y="1174500"/>
            <a:ext cx="6854145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Grandstander" panose="020B0604020202020204" charset="0"/>
              </a:rPr>
              <a:t>- Can you speak English?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Grandstander" panose="020B0604020202020204" charset="0"/>
              </a:rPr>
              <a:t>- What is the capital of Scotland?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A0C1ED-5530-6F40-25DC-5C6897E37920}"/>
              </a:ext>
            </a:extLst>
          </p:cNvPr>
          <p:cNvSpPr/>
          <p:nvPr/>
        </p:nvSpPr>
        <p:spPr>
          <a:xfrm>
            <a:off x="1310910" y="3252998"/>
            <a:ext cx="6522180" cy="116525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Grandstander" panose="020B0604020202020204" charset="0"/>
              </a:rPr>
              <a:t>Which one do you </a:t>
            </a:r>
            <a:r>
              <a:rPr lang="en-US" sz="2800" b="1" dirty="0">
                <a:solidFill>
                  <a:schemeClr val="bg1"/>
                </a:solidFill>
                <a:latin typeface="Grandstander" panose="020B0604020202020204" charset="0"/>
              </a:rPr>
              <a:t>rise</a:t>
            </a:r>
            <a:r>
              <a:rPr lang="en-US" sz="2800" dirty="0">
                <a:solidFill>
                  <a:schemeClr val="tx1"/>
                </a:solidFill>
                <a:latin typeface="Grandstander" panose="020B0604020202020204" charset="0"/>
              </a:rPr>
              <a:t> your voice? Which one do you </a:t>
            </a:r>
            <a:r>
              <a:rPr lang="en-US" sz="2800" b="1" dirty="0">
                <a:solidFill>
                  <a:schemeClr val="bg1"/>
                </a:solidFill>
                <a:latin typeface="Grandstander" panose="020B0604020202020204" charset="0"/>
              </a:rPr>
              <a:t>fall</a:t>
            </a:r>
            <a:r>
              <a:rPr lang="en-US" sz="2800" dirty="0">
                <a:solidFill>
                  <a:schemeClr val="tx1"/>
                </a:solidFill>
                <a:latin typeface="Grandstander" panose="020B0604020202020204" charset="0"/>
              </a:rPr>
              <a:t> your voice?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45"/>
          <p:cNvSpPr txBox="1">
            <a:spLocks noGrp="1"/>
          </p:cNvSpPr>
          <p:nvPr>
            <p:ph type="title"/>
          </p:nvPr>
        </p:nvSpPr>
        <p:spPr>
          <a:xfrm rot="288">
            <a:off x="991667" y="1623925"/>
            <a:ext cx="7161300" cy="14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Rising</a:t>
            </a:r>
            <a:r>
              <a:rPr lang="en-US" sz="4400" dirty="0"/>
              <a:t> and </a:t>
            </a:r>
            <a:r>
              <a:rPr lang="en-US" sz="4400" dirty="0">
                <a:solidFill>
                  <a:schemeClr val="bg1"/>
                </a:solidFill>
              </a:rPr>
              <a:t>falling</a:t>
            </a:r>
            <a:r>
              <a:rPr lang="en-US" sz="4400" dirty="0"/>
              <a:t> intonation for questions</a:t>
            </a:r>
          </a:p>
        </p:txBody>
      </p:sp>
      <p:grpSp>
        <p:nvGrpSpPr>
          <p:cNvPr id="1951" name="Google Shape;1951;p45"/>
          <p:cNvGrpSpPr/>
          <p:nvPr/>
        </p:nvGrpSpPr>
        <p:grpSpPr>
          <a:xfrm>
            <a:off x="3171465" y="951759"/>
            <a:ext cx="638833" cy="582489"/>
            <a:chOff x="824752" y="2645809"/>
            <a:chExt cx="638833" cy="582489"/>
          </a:xfrm>
        </p:grpSpPr>
        <p:sp>
          <p:nvSpPr>
            <p:cNvPr id="1952" name="Google Shape;1952;p45"/>
            <p:cNvSpPr/>
            <p:nvPr/>
          </p:nvSpPr>
          <p:spPr>
            <a:xfrm>
              <a:off x="824752" y="2685870"/>
              <a:ext cx="623766" cy="542427"/>
            </a:xfrm>
            <a:custGeom>
              <a:avLst/>
              <a:gdLst/>
              <a:ahLst/>
              <a:cxnLst/>
              <a:rect l="l" t="t" r="r" b="b"/>
              <a:pathLst>
                <a:path w="19540" h="16992" extrusionOk="0">
                  <a:moveTo>
                    <a:pt x="10493" y="0"/>
                  </a:moveTo>
                  <a:cubicBezTo>
                    <a:pt x="8931" y="0"/>
                    <a:pt x="7461" y="435"/>
                    <a:pt x="6456" y="1012"/>
                  </a:cubicBezTo>
                  <a:cubicBezTo>
                    <a:pt x="3694" y="2597"/>
                    <a:pt x="0" y="5847"/>
                    <a:pt x="2662" y="11343"/>
                  </a:cubicBezTo>
                  <a:cubicBezTo>
                    <a:pt x="4014" y="14140"/>
                    <a:pt x="5894" y="14827"/>
                    <a:pt x="7415" y="14827"/>
                  </a:cubicBezTo>
                  <a:cubicBezTo>
                    <a:pt x="8881" y="14827"/>
                    <a:pt x="10013" y="14188"/>
                    <a:pt x="10013" y="14188"/>
                  </a:cubicBezTo>
                  <a:lnTo>
                    <a:pt x="12066" y="16934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4"/>
                    <a:pt x="12325" y="16844"/>
                  </a:cubicBezTo>
                  <a:lnTo>
                    <a:pt x="12203" y="13748"/>
                  </a:lnTo>
                  <a:cubicBezTo>
                    <a:pt x="12203" y="13748"/>
                    <a:pt x="19540" y="12227"/>
                    <a:pt x="17523" y="5568"/>
                  </a:cubicBezTo>
                  <a:cubicBezTo>
                    <a:pt x="16241" y="1333"/>
                    <a:pt x="13227" y="0"/>
                    <a:pt x="1049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839787" y="2645809"/>
              <a:ext cx="623798" cy="542395"/>
            </a:xfrm>
            <a:custGeom>
              <a:avLst/>
              <a:gdLst/>
              <a:ahLst/>
              <a:cxnLst/>
              <a:rect l="l" t="t" r="r" b="b"/>
              <a:pathLst>
                <a:path w="19541" h="16991" extrusionOk="0">
                  <a:moveTo>
                    <a:pt x="10494" y="0"/>
                  </a:moveTo>
                  <a:cubicBezTo>
                    <a:pt x="8932" y="0"/>
                    <a:pt x="7461" y="435"/>
                    <a:pt x="6456" y="1012"/>
                  </a:cubicBezTo>
                  <a:cubicBezTo>
                    <a:pt x="3694" y="2596"/>
                    <a:pt x="1" y="5847"/>
                    <a:pt x="2662" y="11342"/>
                  </a:cubicBezTo>
                  <a:cubicBezTo>
                    <a:pt x="4015" y="14141"/>
                    <a:pt x="5894" y="14829"/>
                    <a:pt x="7414" y="14829"/>
                  </a:cubicBezTo>
                  <a:cubicBezTo>
                    <a:pt x="8881" y="14829"/>
                    <a:pt x="10013" y="14188"/>
                    <a:pt x="10013" y="14188"/>
                  </a:cubicBezTo>
                  <a:lnTo>
                    <a:pt x="12066" y="16933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3"/>
                    <a:pt x="12323" y="16844"/>
                  </a:cubicBezTo>
                  <a:lnTo>
                    <a:pt x="12203" y="13747"/>
                  </a:lnTo>
                  <a:cubicBezTo>
                    <a:pt x="12203" y="13747"/>
                    <a:pt x="19540" y="12227"/>
                    <a:pt x="17523" y="5568"/>
                  </a:cubicBezTo>
                  <a:cubicBezTo>
                    <a:pt x="16241" y="1333"/>
                    <a:pt x="13228" y="0"/>
                    <a:pt x="10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990297" y="2721558"/>
              <a:ext cx="289537" cy="282163"/>
            </a:xfrm>
            <a:custGeom>
              <a:avLst/>
              <a:gdLst/>
              <a:ahLst/>
              <a:cxnLst/>
              <a:rect l="l" t="t" r="r" b="b"/>
              <a:pathLst>
                <a:path w="9070" h="8839" extrusionOk="0">
                  <a:moveTo>
                    <a:pt x="6869" y="0"/>
                  </a:moveTo>
                  <a:cubicBezTo>
                    <a:pt x="4288" y="1125"/>
                    <a:pt x="2536" y="3722"/>
                    <a:pt x="0" y="4924"/>
                  </a:cubicBezTo>
                  <a:cubicBezTo>
                    <a:pt x="731" y="6230"/>
                    <a:pt x="1465" y="7533"/>
                    <a:pt x="2202" y="8838"/>
                  </a:cubicBezTo>
                  <a:cubicBezTo>
                    <a:pt x="4735" y="7633"/>
                    <a:pt x="6487" y="5036"/>
                    <a:pt x="9070" y="3914"/>
                  </a:cubicBezTo>
                  <a:cubicBezTo>
                    <a:pt x="8339" y="2609"/>
                    <a:pt x="7605" y="1306"/>
                    <a:pt x="6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1018420" y="2732603"/>
              <a:ext cx="210752" cy="248485"/>
            </a:xfrm>
            <a:custGeom>
              <a:avLst/>
              <a:gdLst/>
              <a:ahLst/>
              <a:cxnLst/>
              <a:rect l="l" t="t" r="r" b="b"/>
              <a:pathLst>
                <a:path w="6602" h="7784" extrusionOk="0">
                  <a:moveTo>
                    <a:pt x="5307" y="0"/>
                  </a:moveTo>
                  <a:cubicBezTo>
                    <a:pt x="5204" y="59"/>
                    <a:pt x="5103" y="120"/>
                    <a:pt x="5003" y="182"/>
                  </a:cubicBezTo>
                  <a:cubicBezTo>
                    <a:pt x="4724" y="352"/>
                    <a:pt x="4453" y="539"/>
                    <a:pt x="4188" y="734"/>
                  </a:cubicBezTo>
                  <a:cubicBezTo>
                    <a:pt x="4091" y="804"/>
                    <a:pt x="3999" y="876"/>
                    <a:pt x="3904" y="949"/>
                  </a:cubicBezTo>
                  <a:cubicBezTo>
                    <a:pt x="3848" y="1217"/>
                    <a:pt x="3792" y="1493"/>
                    <a:pt x="3736" y="1769"/>
                  </a:cubicBezTo>
                  <a:cubicBezTo>
                    <a:pt x="3692" y="1984"/>
                    <a:pt x="3650" y="2204"/>
                    <a:pt x="3608" y="2425"/>
                  </a:cubicBezTo>
                  <a:cubicBezTo>
                    <a:pt x="3530" y="2829"/>
                    <a:pt x="3455" y="3236"/>
                    <a:pt x="3377" y="3644"/>
                  </a:cubicBezTo>
                  <a:cubicBezTo>
                    <a:pt x="3064" y="3571"/>
                    <a:pt x="2749" y="3496"/>
                    <a:pt x="2436" y="3418"/>
                  </a:cubicBezTo>
                  <a:cubicBezTo>
                    <a:pt x="2255" y="3373"/>
                    <a:pt x="2068" y="3328"/>
                    <a:pt x="1887" y="3281"/>
                  </a:cubicBezTo>
                  <a:cubicBezTo>
                    <a:pt x="1697" y="3234"/>
                    <a:pt x="1507" y="3183"/>
                    <a:pt x="1315" y="3136"/>
                  </a:cubicBezTo>
                  <a:cubicBezTo>
                    <a:pt x="1226" y="3206"/>
                    <a:pt x="1139" y="3278"/>
                    <a:pt x="1047" y="3348"/>
                  </a:cubicBezTo>
                  <a:cubicBezTo>
                    <a:pt x="799" y="3540"/>
                    <a:pt x="545" y="3727"/>
                    <a:pt x="288" y="3903"/>
                  </a:cubicBezTo>
                  <a:cubicBezTo>
                    <a:pt x="193" y="3970"/>
                    <a:pt x="99" y="4031"/>
                    <a:pt x="1" y="4090"/>
                  </a:cubicBezTo>
                  <a:cubicBezTo>
                    <a:pt x="458" y="4241"/>
                    <a:pt x="905" y="4375"/>
                    <a:pt x="1348" y="4500"/>
                  </a:cubicBezTo>
                  <a:cubicBezTo>
                    <a:pt x="1521" y="4548"/>
                    <a:pt x="1692" y="4598"/>
                    <a:pt x="1867" y="4642"/>
                  </a:cubicBezTo>
                  <a:cubicBezTo>
                    <a:pt x="2289" y="4754"/>
                    <a:pt x="2707" y="4863"/>
                    <a:pt x="3126" y="4963"/>
                  </a:cubicBezTo>
                  <a:cubicBezTo>
                    <a:pt x="3078" y="5220"/>
                    <a:pt x="3028" y="5477"/>
                    <a:pt x="2975" y="5730"/>
                  </a:cubicBezTo>
                  <a:lnTo>
                    <a:pt x="2841" y="6400"/>
                  </a:lnTo>
                  <a:cubicBezTo>
                    <a:pt x="2741" y="6871"/>
                    <a:pt x="2637" y="7335"/>
                    <a:pt x="2529" y="7784"/>
                  </a:cubicBezTo>
                  <a:cubicBezTo>
                    <a:pt x="2626" y="7717"/>
                    <a:pt x="2721" y="7647"/>
                    <a:pt x="2819" y="7577"/>
                  </a:cubicBezTo>
                  <a:cubicBezTo>
                    <a:pt x="3084" y="7388"/>
                    <a:pt x="3346" y="7181"/>
                    <a:pt x="3600" y="6972"/>
                  </a:cubicBezTo>
                  <a:cubicBezTo>
                    <a:pt x="3658" y="6927"/>
                    <a:pt x="3714" y="6877"/>
                    <a:pt x="3773" y="6830"/>
                  </a:cubicBezTo>
                  <a:cubicBezTo>
                    <a:pt x="3809" y="6802"/>
                    <a:pt x="3843" y="6774"/>
                    <a:pt x="3879" y="6740"/>
                  </a:cubicBezTo>
                  <a:cubicBezTo>
                    <a:pt x="3907" y="6595"/>
                    <a:pt x="3935" y="6445"/>
                    <a:pt x="3962" y="6294"/>
                  </a:cubicBezTo>
                  <a:cubicBezTo>
                    <a:pt x="4032" y="5940"/>
                    <a:pt x="4099" y="5580"/>
                    <a:pt x="4166" y="5220"/>
                  </a:cubicBezTo>
                  <a:cubicBezTo>
                    <a:pt x="4520" y="5304"/>
                    <a:pt x="4875" y="5393"/>
                    <a:pt x="5232" y="5479"/>
                  </a:cubicBezTo>
                  <a:lnTo>
                    <a:pt x="5316" y="5499"/>
                  </a:lnTo>
                  <a:cubicBezTo>
                    <a:pt x="5402" y="5426"/>
                    <a:pt x="5494" y="5351"/>
                    <a:pt x="5581" y="5276"/>
                  </a:cubicBezTo>
                  <a:cubicBezTo>
                    <a:pt x="5586" y="5281"/>
                    <a:pt x="5597" y="5281"/>
                    <a:pt x="5606" y="5284"/>
                  </a:cubicBezTo>
                  <a:cubicBezTo>
                    <a:pt x="5603" y="5276"/>
                    <a:pt x="5597" y="5273"/>
                    <a:pt x="5594" y="5267"/>
                  </a:cubicBezTo>
                  <a:cubicBezTo>
                    <a:pt x="5832" y="5064"/>
                    <a:pt x="6072" y="4871"/>
                    <a:pt x="6320" y="4687"/>
                  </a:cubicBezTo>
                  <a:cubicBezTo>
                    <a:pt x="6412" y="4617"/>
                    <a:pt x="6501" y="4550"/>
                    <a:pt x="6602" y="4486"/>
                  </a:cubicBezTo>
                  <a:cubicBezTo>
                    <a:pt x="6222" y="4375"/>
                    <a:pt x="5843" y="4269"/>
                    <a:pt x="5469" y="4168"/>
                  </a:cubicBezTo>
                  <a:cubicBezTo>
                    <a:pt x="5299" y="4124"/>
                    <a:pt x="5123" y="4076"/>
                    <a:pt x="4953" y="4034"/>
                  </a:cubicBezTo>
                  <a:cubicBezTo>
                    <a:pt x="4774" y="3990"/>
                    <a:pt x="4601" y="3945"/>
                    <a:pt x="4423" y="3903"/>
                  </a:cubicBezTo>
                  <a:cubicBezTo>
                    <a:pt x="4532" y="3331"/>
                    <a:pt x="4646" y="2759"/>
                    <a:pt x="4763" y="2204"/>
                  </a:cubicBezTo>
                  <a:cubicBezTo>
                    <a:pt x="4813" y="1981"/>
                    <a:pt x="4861" y="1766"/>
                    <a:pt x="4911" y="1549"/>
                  </a:cubicBezTo>
                  <a:cubicBezTo>
                    <a:pt x="5034" y="1016"/>
                    <a:pt x="5165" y="500"/>
                    <a:pt x="5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1027422" y="2738381"/>
              <a:ext cx="193099" cy="236131"/>
            </a:xfrm>
            <a:custGeom>
              <a:avLst/>
              <a:gdLst/>
              <a:ahLst/>
              <a:cxnLst/>
              <a:rect l="l" t="t" r="r" b="b"/>
              <a:pathLst>
                <a:path w="6049" h="7397" extrusionOk="0">
                  <a:moveTo>
                    <a:pt x="4718" y="1"/>
                  </a:moveTo>
                  <a:lnTo>
                    <a:pt x="4718" y="1"/>
                  </a:lnTo>
                  <a:cubicBezTo>
                    <a:pt x="4439" y="171"/>
                    <a:pt x="4171" y="355"/>
                    <a:pt x="3906" y="550"/>
                  </a:cubicBezTo>
                  <a:cubicBezTo>
                    <a:pt x="3806" y="997"/>
                    <a:pt x="3711" y="1451"/>
                    <a:pt x="3622" y="1909"/>
                  </a:cubicBezTo>
                  <a:cubicBezTo>
                    <a:pt x="3574" y="2124"/>
                    <a:pt x="3533" y="2344"/>
                    <a:pt x="3491" y="2564"/>
                  </a:cubicBezTo>
                  <a:cubicBezTo>
                    <a:pt x="3413" y="2972"/>
                    <a:pt x="3335" y="3382"/>
                    <a:pt x="3259" y="3795"/>
                  </a:cubicBezTo>
                  <a:cubicBezTo>
                    <a:pt x="2944" y="3719"/>
                    <a:pt x="2634" y="3644"/>
                    <a:pt x="2325" y="3569"/>
                  </a:cubicBezTo>
                  <a:cubicBezTo>
                    <a:pt x="2143" y="3521"/>
                    <a:pt x="1962" y="3477"/>
                    <a:pt x="1775" y="3432"/>
                  </a:cubicBezTo>
                  <a:cubicBezTo>
                    <a:pt x="1440" y="3346"/>
                    <a:pt x="1103" y="3256"/>
                    <a:pt x="762" y="3167"/>
                  </a:cubicBezTo>
                  <a:cubicBezTo>
                    <a:pt x="514" y="3359"/>
                    <a:pt x="260" y="3546"/>
                    <a:pt x="1" y="3722"/>
                  </a:cubicBezTo>
                  <a:cubicBezTo>
                    <a:pt x="450" y="3862"/>
                    <a:pt x="893" y="3987"/>
                    <a:pt x="1334" y="4104"/>
                  </a:cubicBezTo>
                  <a:cubicBezTo>
                    <a:pt x="1507" y="4152"/>
                    <a:pt x="1677" y="4196"/>
                    <a:pt x="1850" y="4241"/>
                  </a:cubicBezTo>
                  <a:cubicBezTo>
                    <a:pt x="2272" y="4350"/>
                    <a:pt x="2693" y="4453"/>
                    <a:pt x="3111" y="4556"/>
                  </a:cubicBezTo>
                  <a:cubicBezTo>
                    <a:pt x="3067" y="4810"/>
                    <a:pt x="3016" y="5064"/>
                    <a:pt x="2969" y="5315"/>
                  </a:cubicBezTo>
                  <a:cubicBezTo>
                    <a:pt x="2927" y="5541"/>
                    <a:pt x="2883" y="5770"/>
                    <a:pt x="2835" y="5993"/>
                  </a:cubicBezTo>
                  <a:cubicBezTo>
                    <a:pt x="2738" y="6470"/>
                    <a:pt x="2640" y="6936"/>
                    <a:pt x="2537" y="7396"/>
                  </a:cubicBezTo>
                  <a:cubicBezTo>
                    <a:pt x="2802" y="7207"/>
                    <a:pt x="3064" y="7000"/>
                    <a:pt x="3318" y="6791"/>
                  </a:cubicBezTo>
                  <a:cubicBezTo>
                    <a:pt x="3340" y="6679"/>
                    <a:pt x="3362" y="6565"/>
                    <a:pt x="3385" y="6448"/>
                  </a:cubicBezTo>
                  <a:cubicBezTo>
                    <a:pt x="3427" y="6233"/>
                    <a:pt x="3468" y="6013"/>
                    <a:pt x="3510" y="5792"/>
                  </a:cubicBezTo>
                  <a:cubicBezTo>
                    <a:pt x="3580" y="5435"/>
                    <a:pt x="3650" y="5067"/>
                    <a:pt x="3717" y="4704"/>
                  </a:cubicBezTo>
                  <a:cubicBezTo>
                    <a:pt x="4068" y="4788"/>
                    <a:pt x="4420" y="4872"/>
                    <a:pt x="4771" y="4961"/>
                  </a:cubicBezTo>
                  <a:cubicBezTo>
                    <a:pt x="4947" y="5005"/>
                    <a:pt x="5123" y="5047"/>
                    <a:pt x="5299" y="5092"/>
                  </a:cubicBezTo>
                  <a:cubicBezTo>
                    <a:pt x="5304" y="5095"/>
                    <a:pt x="5315" y="5095"/>
                    <a:pt x="5324" y="5100"/>
                  </a:cubicBezTo>
                  <a:cubicBezTo>
                    <a:pt x="5321" y="5092"/>
                    <a:pt x="5315" y="5089"/>
                    <a:pt x="5312" y="5081"/>
                  </a:cubicBezTo>
                  <a:cubicBezTo>
                    <a:pt x="5550" y="4883"/>
                    <a:pt x="5792" y="4690"/>
                    <a:pt x="6049" y="4509"/>
                  </a:cubicBezTo>
                  <a:cubicBezTo>
                    <a:pt x="5672" y="4400"/>
                    <a:pt x="5299" y="4300"/>
                    <a:pt x="4925" y="4205"/>
                  </a:cubicBezTo>
                  <a:cubicBezTo>
                    <a:pt x="4755" y="4160"/>
                    <a:pt x="4584" y="4118"/>
                    <a:pt x="4411" y="4076"/>
                  </a:cubicBezTo>
                  <a:cubicBezTo>
                    <a:pt x="4230" y="4032"/>
                    <a:pt x="4049" y="3990"/>
                    <a:pt x="3867" y="3945"/>
                  </a:cubicBezTo>
                  <a:cubicBezTo>
                    <a:pt x="3976" y="3373"/>
                    <a:pt x="4085" y="2804"/>
                    <a:pt x="4199" y="2246"/>
                  </a:cubicBezTo>
                  <a:cubicBezTo>
                    <a:pt x="4244" y="2023"/>
                    <a:pt x="4291" y="1803"/>
                    <a:pt x="4339" y="1582"/>
                  </a:cubicBezTo>
                  <a:cubicBezTo>
                    <a:pt x="4459" y="1038"/>
                    <a:pt x="4584" y="508"/>
                    <a:pt x="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1001246" y="2751660"/>
              <a:ext cx="262499" cy="229523"/>
            </a:xfrm>
            <a:custGeom>
              <a:avLst/>
              <a:gdLst/>
              <a:ahLst/>
              <a:cxnLst/>
              <a:rect l="l" t="t" r="r" b="b"/>
              <a:pathLst>
                <a:path w="8223" h="7190" extrusionOk="0">
                  <a:moveTo>
                    <a:pt x="7064" y="0"/>
                  </a:moveTo>
                  <a:cubicBezTo>
                    <a:pt x="7064" y="3"/>
                    <a:pt x="7059" y="3"/>
                    <a:pt x="7059" y="3"/>
                  </a:cubicBezTo>
                  <a:cubicBezTo>
                    <a:pt x="6484" y="257"/>
                    <a:pt x="5951" y="583"/>
                    <a:pt x="5441" y="949"/>
                  </a:cubicBezTo>
                  <a:cubicBezTo>
                    <a:pt x="5343" y="1019"/>
                    <a:pt x="5251" y="1091"/>
                    <a:pt x="5153" y="1164"/>
                  </a:cubicBezTo>
                  <a:cubicBezTo>
                    <a:pt x="4938" y="1325"/>
                    <a:pt x="4735" y="1493"/>
                    <a:pt x="4528" y="1663"/>
                  </a:cubicBezTo>
                  <a:cubicBezTo>
                    <a:pt x="4500" y="1607"/>
                    <a:pt x="4470" y="1549"/>
                    <a:pt x="4436" y="1493"/>
                  </a:cubicBezTo>
                  <a:cubicBezTo>
                    <a:pt x="4378" y="1387"/>
                    <a:pt x="4322" y="1281"/>
                    <a:pt x="4266" y="1175"/>
                  </a:cubicBezTo>
                  <a:cubicBezTo>
                    <a:pt x="4180" y="1016"/>
                    <a:pt x="4093" y="854"/>
                    <a:pt x="4009" y="695"/>
                  </a:cubicBezTo>
                  <a:cubicBezTo>
                    <a:pt x="3898" y="784"/>
                    <a:pt x="3786" y="876"/>
                    <a:pt x="3677" y="968"/>
                  </a:cubicBezTo>
                  <a:cubicBezTo>
                    <a:pt x="3287" y="1303"/>
                    <a:pt x="2899" y="1646"/>
                    <a:pt x="2511" y="1981"/>
                  </a:cubicBezTo>
                  <a:cubicBezTo>
                    <a:pt x="2405" y="2076"/>
                    <a:pt x="2294" y="2168"/>
                    <a:pt x="2185" y="2260"/>
                  </a:cubicBezTo>
                  <a:lnTo>
                    <a:pt x="2414" y="2690"/>
                  </a:lnTo>
                  <a:cubicBezTo>
                    <a:pt x="2475" y="2796"/>
                    <a:pt x="2534" y="2907"/>
                    <a:pt x="2592" y="3019"/>
                  </a:cubicBezTo>
                  <a:cubicBezTo>
                    <a:pt x="2631" y="3094"/>
                    <a:pt x="2670" y="3164"/>
                    <a:pt x="2707" y="3236"/>
                  </a:cubicBezTo>
                  <a:cubicBezTo>
                    <a:pt x="2523" y="3390"/>
                    <a:pt x="2338" y="3543"/>
                    <a:pt x="2149" y="3694"/>
                  </a:cubicBezTo>
                  <a:lnTo>
                    <a:pt x="1878" y="3903"/>
                  </a:lnTo>
                  <a:cubicBezTo>
                    <a:pt x="1351" y="4302"/>
                    <a:pt x="801" y="4665"/>
                    <a:pt x="204" y="4949"/>
                  </a:cubicBezTo>
                  <a:cubicBezTo>
                    <a:pt x="137" y="4983"/>
                    <a:pt x="67" y="5011"/>
                    <a:pt x="1" y="5041"/>
                  </a:cubicBezTo>
                  <a:cubicBezTo>
                    <a:pt x="70" y="5167"/>
                    <a:pt x="137" y="5292"/>
                    <a:pt x="207" y="5424"/>
                  </a:cubicBezTo>
                  <a:lnTo>
                    <a:pt x="949" y="6805"/>
                  </a:lnTo>
                  <a:lnTo>
                    <a:pt x="1158" y="7190"/>
                  </a:lnTo>
                  <a:cubicBezTo>
                    <a:pt x="1242" y="7156"/>
                    <a:pt x="1323" y="7117"/>
                    <a:pt x="1404" y="7078"/>
                  </a:cubicBezTo>
                  <a:cubicBezTo>
                    <a:pt x="2112" y="6740"/>
                    <a:pt x="2757" y="6294"/>
                    <a:pt x="3376" y="5803"/>
                  </a:cubicBezTo>
                  <a:cubicBezTo>
                    <a:pt x="3471" y="5730"/>
                    <a:pt x="3566" y="5652"/>
                    <a:pt x="3655" y="5577"/>
                  </a:cubicBezTo>
                  <a:cubicBezTo>
                    <a:pt x="3725" y="5516"/>
                    <a:pt x="3800" y="5457"/>
                    <a:pt x="3870" y="5398"/>
                  </a:cubicBezTo>
                  <a:cubicBezTo>
                    <a:pt x="3984" y="5608"/>
                    <a:pt x="4096" y="5820"/>
                    <a:pt x="4208" y="6029"/>
                  </a:cubicBezTo>
                  <a:lnTo>
                    <a:pt x="4311" y="6227"/>
                  </a:lnTo>
                  <a:cubicBezTo>
                    <a:pt x="4347" y="6199"/>
                    <a:pt x="4381" y="6171"/>
                    <a:pt x="4417" y="6141"/>
                  </a:cubicBezTo>
                  <a:cubicBezTo>
                    <a:pt x="4489" y="6079"/>
                    <a:pt x="4567" y="6015"/>
                    <a:pt x="4640" y="5954"/>
                  </a:cubicBezTo>
                  <a:cubicBezTo>
                    <a:pt x="5031" y="5619"/>
                    <a:pt x="5413" y="5276"/>
                    <a:pt x="5803" y="4941"/>
                  </a:cubicBezTo>
                  <a:cubicBezTo>
                    <a:pt x="5823" y="4927"/>
                    <a:pt x="5837" y="4913"/>
                    <a:pt x="5854" y="4899"/>
                  </a:cubicBezTo>
                  <a:cubicBezTo>
                    <a:pt x="5940" y="4827"/>
                    <a:pt x="6032" y="4748"/>
                    <a:pt x="6119" y="4676"/>
                  </a:cubicBezTo>
                  <a:cubicBezTo>
                    <a:pt x="6124" y="4679"/>
                    <a:pt x="6135" y="4679"/>
                    <a:pt x="6144" y="4684"/>
                  </a:cubicBezTo>
                  <a:cubicBezTo>
                    <a:pt x="6141" y="4676"/>
                    <a:pt x="6135" y="4673"/>
                    <a:pt x="6132" y="4665"/>
                  </a:cubicBezTo>
                  <a:cubicBezTo>
                    <a:pt x="5982" y="4386"/>
                    <a:pt x="5834" y="4107"/>
                    <a:pt x="5686" y="3825"/>
                  </a:cubicBezTo>
                  <a:cubicBezTo>
                    <a:pt x="5700" y="3811"/>
                    <a:pt x="5717" y="3797"/>
                    <a:pt x="5734" y="3783"/>
                  </a:cubicBezTo>
                  <a:cubicBezTo>
                    <a:pt x="5823" y="3711"/>
                    <a:pt x="5909" y="3638"/>
                    <a:pt x="5999" y="3568"/>
                  </a:cubicBezTo>
                  <a:cubicBezTo>
                    <a:pt x="6693" y="3013"/>
                    <a:pt x="7416" y="2511"/>
                    <a:pt x="8222" y="2151"/>
                  </a:cubicBezTo>
                  <a:cubicBezTo>
                    <a:pt x="8152" y="2026"/>
                    <a:pt x="8085" y="1897"/>
                    <a:pt x="8016" y="1772"/>
                  </a:cubicBezTo>
                  <a:lnTo>
                    <a:pt x="7274" y="391"/>
                  </a:lnTo>
                  <a:cubicBezTo>
                    <a:pt x="7248" y="341"/>
                    <a:pt x="7221" y="296"/>
                    <a:pt x="7195" y="249"/>
                  </a:cubicBezTo>
                  <a:cubicBezTo>
                    <a:pt x="7154" y="165"/>
                    <a:pt x="7109" y="84"/>
                    <a:pt x="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1007758" y="2764110"/>
              <a:ext cx="250368" cy="204783"/>
            </a:xfrm>
            <a:custGeom>
              <a:avLst/>
              <a:gdLst/>
              <a:ahLst/>
              <a:cxnLst/>
              <a:rect l="l" t="t" r="r" b="b"/>
              <a:pathLst>
                <a:path w="7843" h="6415" extrusionOk="0">
                  <a:moveTo>
                    <a:pt x="7072" y="1"/>
                  </a:moveTo>
                  <a:cubicBezTo>
                    <a:pt x="6361" y="310"/>
                    <a:pt x="5711" y="737"/>
                    <a:pt x="5092" y="1212"/>
                  </a:cubicBezTo>
                  <a:cubicBezTo>
                    <a:pt x="4994" y="1284"/>
                    <a:pt x="4899" y="1357"/>
                    <a:pt x="4804" y="1435"/>
                  </a:cubicBezTo>
                  <a:cubicBezTo>
                    <a:pt x="4603" y="1597"/>
                    <a:pt x="4400" y="1764"/>
                    <a:pt x="4202" y="1937"/>
                  </a:cubicBezTo>
                  <a:cubicBezTo>
                    <a:pt x="4171" y="1873"/>
                    <a:pt x="4135" y="1814"/>
                    <a:pt x="4104" y="1750"/>
                  </a:cubicBezTo>
                  <a:cubicBezTo>
                    <a:pt x="4045" y="1647"/>
                    <a:pt x="3990" y="1538"/>
                    <a:pt x="3934" y="1435"/>
                  </a:cubicBezTo>
                  <a:lnTo>
                    <a:pt x="3473" y="576"/>
                  </a:lnTo>
                  <a:cubicBezTo>
                    <a:pt x="3083" y="910"/>
                    <a:pt x="2695" y="1253"/>
                    <a:pt x="2307" y="1588"/>
                  </a:cubicBezTo>
                  <a:cubicBezTo>
                    <a:pt x="2458" y="1870"/>
                    <a:pt x="2609" y="2149"/>
                    <a:pt x="2759" y="2431"/>
                  </a:cubicBezTo>
                  <a:cubicBezTo>
                    <a:pt x="2818" y="2540"/>
                    <a:pt x="2876" y="2651"/>
                    <a:pt x="2935" y="2763"/>
                  </a:cubicBezTo>
                  <a:cubicBezTo>
                    <a:pt x="2971" y="2824"/>
                    <a:pt x="3002" y="2888"/>
                    <a:pt x="3038" y="2950"/>
                  </a:cubicBezTo>
                  <a:cubicBezTo>
                    <a:pt x="2846" y="3117"/>
                    <a:pt x="2656" y="3279"/>
                    <a:pt x="2461" y="3438"/>
                  </a:cubicBezTo>
                  <a:cubicBezTo>
                    <a:pt x="2372" y="3513"/>
                    <a:pt x="2285" y="3583"/>
                    <a:pt x="2193" y="3655"/>
                  </a:cubicBezTo>
                  <a:cubicBezTo>
                    <a:pt x="1568" y="4149"/>
                    <a:pt x="921" y="4601"/>
                    <a:pt x="209" y="4939"/>
                  </a:cubicBezTo>
                  <a:lnTo>
                    <a:pt x="0" y="5034"/>
                  </a:lnTo>
                  <a:lnTo>
                    <a:pt x="742" y="6415"/>
                  </a:lnTo>
                  <a:cubicBezTo>
                    <a:pt x="823" y="6378"/>
                    <a:pt x="904" y="6345"/>
                    <a:pt x="979" y="6306"/>
                  </a:cubicBezTo>
                  <a:cubicBezTo>
                    <a:pt x="1825" y="5904"/>
                    <a:pt x="2578" y="5346"/>
                    <a:pt x="3306" y="4743"/>
                  </a:cubicBezTo>
                  <a:cubicBezTo>
                    <a:pt x="3395" y="4671"/>
                    <a:pt x="3490" y="4590"/>
                    <a:pt x="3582" y="4512"/>
                  </a:cubicBezTo>
                  <a:cubicBezTo>
                    <a:pt x="3646" y="4456"/>
                    <a:pt x="3713" y="4398"/>
                    <a:pt x="3780" y="4342"/>
                  </a:cubicBezTo>
                  <a:cubicBezTo>
                    <a:pt x="3895" y="4557"/>
                    <a:pt x="4012" y="4771"/>
                    <a:pt x="4126" y="4986"/>
                  </a:cubicBezTo>
                  <a:cubicBezTo>
                    <a:pt x="4185" y="5092"/>
                    <a:pt x="4241" y="5201"/>
                    <a:pt x="4296" y="5304"/>
                  </a:cubicBezTo>
                  <a:cubicBezTo>
                    <a:pt x="4341" y="5391"/>
                    <a:pt x="4389" y="5474"/>
                    <a:pt x="4433" y="5564"/>
                  </a:cubicBezTo>
                  <a:cubicBezTo>
                    <a:pt x="4824" y="5229"/>
                    <a:pt x="5206" y="4886"/>
                    <a:pt x="5597" y="4551"/>
                  </a:cubicBezTo>
                  <a:lnTo>
                    <a:pt x="5566" y="4487"/>
                  </a:lnTo>
                  <a:lnTo>
                    <a:pt x="5387" y="4155"/>
                  </a:lnTo>
                  <a:cubicBezTo>
                    <a:pt x="5239" y="3879"/>
                    <a:pt x="5092" y="3602"/>
                    <a:pt x="4946" y="3326"/>
                  </a:cubicBezTo>
                  <a:cubicBezTo>
                    <a:pt x="4969" y="3309"/>
                    <a:pt x="4994" y="3290"/>
                    <a:pt x="5019" y="3268"/>
                  </a:cubicBezTo>
                  <a:cubicBezTo>
                    <a:pt x="5103" y="3195"/>
                    <a:pt x="5192" y="3117"/>
                    <a:pt x="5278" y="3044"/>
                  </a:cubicBezTo>
                  <a:cubicBezTo>
                    <a:pt x="6068" y="2392"/>
                    <a:pt x="6888" y="1792"/>
                    <a:pt x="7814" y="1382"/>
                  </a:cubicBezTo>
                  <a:cubicBezTo>
                    <a:pt x="7823" y="1373"/>
                    <a:pt x="7831" y="1371"/>
                    <a:pt x="7842" y="1368"/>
                  </a:cubicBezTo>
                  <a:cubicBezTo>
                    <a:pt x="7588" y="910"/>
                    <a:pt x="7329" y="458"/>
                    <a:pt x="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983626" y="2872674"/>
              <a:ext cx="121497" cy="206826"/>
            </a:xfrm>
            <a:custGeom>
              <a:avLst/>
              <a:gdLst/>
              <a:ahLst/>
              <a:cxnLst/>
              <a:rect l="l" t="t" r="r" b="b"/>
              <a:pathLst>
                <a:path w="3806" h="6479" extrusionOk="0">
                  <a:moveTo>
                    <a:pt x="211" y="1"/>
                  </a:moveTo>
                  <a:cubicBezTo>
                    <a:pt x="180" y="1"/>
                    <a:pt x="149" y="8"/>
                    <a:pt x="120" y="23"/>
                  </a:cubicBezTo>
                  <a:cubicBezTo>
                    <a:pt x="31" y="76"/>
                    <a:pt x="0" y="187"/>
                    <a:pt x="48" y="280"/>
                  </a:cubicBezTo>
                  <a:lnTo>
                    <a:pt x="3426" y="6381"/>
                  </a:lnTo>
                  <a:cubicBezTo>
                    <a:pt x="3462" y="6445"/>
                    <a:pt x="3524" y="6478"/>
                    <a:pt x="3591" y="6478"/>
                  </a:cubicBezTo>
                  <a:cubicBezTo>
                    <a:pt x="3619" y="6478"/>
                    <a:pt x="3655" y="6473"/>
                    <a:pt x="3683" y="6453"/>
                  </a:cubicBezTo>
                  <a:cubicBezTo>
                    <a:pt x="3772" y="6403"/>
                    <a:pt x="3805" y="6289"/>
                    <a:pt x="3755" y="6199"/>
                  </a:cubicBezTo>
                  <a:lnTo>
                    <a:pt x="377" y="95"/>
                  </a:lnTo>
                  <a:cubicBezTo>
                    <a:pt x="341" y="34"/>
                    <a:pt x="27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0" name="Google Shape;1960;p45"/>
          <p:cNvGrpSpPr/>
          <p:nvPr/>
        </p:nvGrpSpPr>
        <p:grpSpPr>
          <a:xfrm>
            <a:off x="6101667" y="4013141"/>
            <a:ext cx="642919" cy="554397"/>
            <a:chOff x="2060017" y="2599491"/>
            <a:chExt cx="642919" cy="554397"/>
          </a:xfrm>
        </p:grpSpPr>
        <p:sp>
          <p:nvSpPr>
            <p:cNvPr id="1961" name="Google Shape;1961;p45"/>
            <p:cNvSpPr/>
            <p:nvPr/>
          </p:nvSpPr>
          <p:spPr>
            <a:xfrm>
              <a:off x="2063560" y="2632082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6" y="0"/>
                  </a:moveTo>
                  <a:cubicBezTo>
                    <a:pt x="7159" y="0"/>
                    <a:pt x="4678" y="1092"/>
                    <a:pt x="3050" y="4374"/>
                  </a:cubicBezTo>
                  <a:cubicBezTo>
                    <a:pt x="1" y="10511"/>
                    <a:pt x="6883" y="13190"/>
                    <a:pt x="6883" y="13190"/>
                  </a:cubicBezTo>
                  <a:lnTo>
                    <a:pt x="6258" y="16178"/>
                  </a:lnTo>
                  <a:cubicBezTo>
                    <a:pt x="6239" y="16274"/>
                    <a:pt x="6315" y="16346"/>
                    <a:pt x="6396" y="16346"/>
                  </a:cubicBezTo>
                  <a:cubicBezTo>
                    <a:pt x="6430" y="16346"/>
                    <a:pt x="6464" y="16334"/>
                    <a:pt x="6493" y="16306"/>
                  </a:cubicBezTo>
                  <a:lnTo>
                    <a:pt x="8937" y="13974"/>
                  </a:lnTo>
                  <a:cubicBezTo>
                    <a:pt x="8937" y="13974"/>
                    <a:pt x="10311" y="15087"/>
                    <a:pt x="12142" y="15087"/>
                  </a:cubicBezTo>
                  <a:cubicBezTo>
                    <a:pt x="13485" y="15087"/>
                    <a:pt x="15073" y="14489"/>
                    <a:pt x="16544" y="12414"/>
                  </a:cubicBezTo>
                  <a:cubicBezTo>
                    <a:pt x="20029" y="7510"/>
                    <a:pt x="16974" y="3746"/>
                    <a:pt x="14547" y="1754"/>
                  </a:cubicBezTo>
                  <a:cubicBezTo>
                    <a:pt x="13419" y="826"/>
                    <a:pt x="11511" y="0"/>
                    <a:pt x="948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2060017" y="2599491"/>
              <a:ext cx="639376" cy="521805"/>
            </a:xfrm>
            <a:custGeom>
              <a:avLst/>
              <a:gdLst/>
              <a:ahLst/>
              <a:cxnLst/>
              <a:rect l="l" t="t" r="r" b="b"/>
              <a:pathLst>
                <a:path w="20029" h="16346" extrusionOk="0">
                  <a:moveTo>
                    <a:pt x="9487" y="0"/>
                  </a:moveTo>
                  <a:cubicBezTo>
                    <a:pt x="7160" y="0"/>
                    <a:pt x="4679" y="1092"/>
                    <a:pt x="3050" y="4374"/>
                  </a:cubicBezTo>
                  <a:cubicBezTo>
                    <a:pt x="0" y="10511"/>
                    <a:pt x="6883" y="13190"/>
                    <a:pt x="6883" y="13190"/>
                  </a:cubicBezTo>
                  <a:lnTo>
                    <a:pt x="6258" y="16177"/>
                  </a:lnTo>
                  <a:cubicBezTo>
                    <a:pt x="6238" y="16274"/>
                    <a:pt x="6315" y="16346"/>
                    <a:pt x="6396" y="16346"/>
                  </a:cubicBezTo>
                  <a:cubicBezTo>
                    <a:pt x="6429" y="16346"/>
                    <a:pt x="6464" y="16334"/>
                    <a:pt x="6492" y="16306"/>
                  </a:cubicBezTo>
                  <a:lnTo>
                    <a:pt x="8936" y="13974"/>
                  </a:lnTo>
                  <a:cubicBezTo>
                    <a:pt x="8936" y="13974"/>
                    <a:pt x="10310" y="15087"/>
                    <a:pt x="12141" y="15087"/>
                  </a:cubicBezTo>
                  <a:cubicBezTo>
                    <a:pt x="13483" y="15087"/>
                    <a:pt x="15071" y="14489"/>
                    <a:pt x="16544" y="12414"/>
                  </a:cubicBezTo>
                  <a:cubicBezTo>
                    <a:pt x="20028" y="7507"/>
                    <a:pt x="16973" y="3746"/>
                    <a:pt x="14546" y="1754"/>
                  </a:cubicBezTo>
                  <a:cubicBezTo>
                    <a:pt x="13418" y="826"/>
                    <a:pt x="1151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2229839" y="2848350"/>
              <a:ext cx="163188" cy="132127"/>
            </a:xfrm>
            <a:custGeom>
              <a:avLst/>
              <a:gdLst/>
              <a:ahLst/>
              <a:cxnLst/>
              <a:rect l="l" t="t" r="r" b="b"/>
              <a:pathLst>
                <a:path w="5112" h="4139" extrusionOk="0">
                  <a:moveTo>
                    <a:pt x="271" y="0"/>
                  </a:moveTo>
                  <a:cubicBezTo>
                    <a:pt x="163" y="0"/>
                    <a:pt x="61" y="39"/>
                    <a:pt x="28" y="138"/>
                  </a:cubicBezTo>
                  <a:cubicBezTo>
                    <a:pt x="1" y="219"/>
                    <a:pt x="37" y="305"/>
                    <a:pt x="76" y="380"/>
                  </a:cubicBezTo>
                  <a:cubicBezTo>
                    <a:pt x="952" y="2177"/>
                    <a:pt x="2626" y="3566"/>
                    <a:pt x="4551" y="4096"/>
                  </a:cubicBezTo>
                  <a:cubicBezTo>
                    <a:pt x="4630" y="4118"/>
                    <a:pt x="4712" y="4139"/>
                    <a:pt x="4795" y="4139"/>
                  </a:cubicBezTo>
                  <a:cubicBezTo>
                    <a:pt x="4829" y="4139"/>
                    <a:pt x="4863" y="4135"/>
                    <a:pt x="4897" y="4127"/>
                  </a:cubicBezTo>
                  <a:cubicBezTo>
                    <a:pt x="5008" y="4099"/>
                    <a:pt x="5111" y="3990"/>
                    <a:pt x="5095" y="3876"/>
                  </a:cubicBezTo>
                  <a:cubicBezTo>
                    <a:pt x="5084" y="3803"/>
                    <a:pt x="5030" y="3748"/>
                    <a:pt x="4986" y="3692"/>
                  </a:cubicBezTo>
                  <a:cubicBezTo>
                    <a:pt x="4654" y="3321"/>
                    <a:pt x="4325" y="2953"/>
                    <a:pt x="3995" y="2581"/>
                  </a:cubicBezTo>
                  <a:cubicBezTo>
                    <a:pt x="3842" y="2411"/>
                    <a:pt x="3677" y="2194"/>
                    <a:pt x="3753" y="1979"/>
                  </a:cubicBezTo>
                  <a:cubicBezTo>
                    <a:pt x="3795" y="1853"/>
                    <a:pt x="3906" y="1770"/>
                    <a:pt x="3970" y="1658"/>
                  </a:cubicBezTo>
                  <a:cubicBezTo>
                    <a:pt x="4107" y="1438"/>
                    <a:pt x="4046" y="1131"/>
                    <a:pt x="3870" y="938"/>
                  </a:cubicBezTo>
                  <a:cubicBezTo>
                    <a:pt x="3697" y="749"/>
                    <a:pt x="3432" y="657"/>
                    <a:pt x="3172" y="640"/>
                  </a:cubicBezTo>
                  <a:cubicBezTo>
                    <a:pt x="3139" y="638"/>
                    <a:pt x="3107" y="637"/>
                    <a:pt x="3076" y="637"/>
                  </a:cubicBezTo>
                  <a:cubicBezTo>
                    <a:pt x="2783" y="637"/>
                    <a:pt x="2598" y="730"/>
                    <a:pt x="2333" y="866"/>
                  </a:cubicBezTo>
                  <a:cubicBezTo>
                    <a:pt x="2245" y="913"/>
                    <a:pt x="2149" y="933"/>
                    <a:pt x="2052" y="933"/>
                  </a:cubicBezTo>
                  <a:cubicBezTo>
                    <a:pt x="1811" y="933"/>
                    <a:pt x="1557" y="810"/>
                    <a:pt x="1370" y="679"/>
                  </a:cubicBezTo>
                  <a:cubicBezTo>
                    <a:pt x="1063" y="458"/>
                    <a:pt x="801" y="166"/>
                    <a:pt x="447" y="32"/>
                  </a:cubicBezTo>
                  <a:cubicBezTo>
                    <a:pt x="393" y="12"/>
                    <a:pt x="331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2319954" y="2655385"/>
              <a:ext cx="228374" cy="180107"/>
            </a:xfrm>
            <a:custGeom>
              <a:avLst/>
              <a:gdLst/>
              <a:ahLst/>
              <a:cxnLst/>
              <a:rect l="l" t="t" r="r" b="b"/>
              <a:pathLst>
                <a:path w="7154" h="564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477" y="3984"/>
                    <a:pt x="7154" y="5641"/>
                  </a:cubicBezTo>
                  <a:cubicBezTo>
                    <a:pt x="7154" y="5641"/>
                    <a:pt x="5645" y="78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2266166" y="2655481"/>
              <a:ext cx="282163" cy="269777"/>
            </a:xfrm>
            <a:custGeom>
              <a:avLst/>
              <a:gdLst/>
              <a:ahLst/>
              <a:cxnLst/>
              <a:rect l="l" t="t" r="r" b="b"/>
              <a:pathLst>
                <a:path w="8839" h="8451" extrusionOk="0">
                  <a:moveTo>
                    <a:pt x="1686" y="0"/>
                  </a:moveTo>
                  <a:cubicBezTo>
                    <a:pt x="1686" y="0"/>
                    <a:pt x="1097" y="2676"/>
                    <a:pt x="746" y="3404"/>
                  </a:cubicBezTo>
                  <a:cubicBezTo>
                    <a:pt x="704" y="3493"/>
                    <a:pt x="654" y="3602"/>
                    <a:pt x="606" y="3727"/>
                  </a:cubicBezTo>
                  <a:cubicBezTo>
                    <a:pt x="266" y="4620"/>
                    <a:pt x="1" y="6353"/>
                    <a:pt x="2383" y="7837"/>
                  </a:cubicBezTo>
                  <a:cubicBezTo>
                    <a:pt x="3098" y="8283"/>
                    <a:pt x="3737" y="8451"/>
                    <a:pt x="4299" y="8451"/>
                  </a:cubicBezTo>
                  <a:cubicBezTo>
                    <a:pt x="5868" y="8451"/>
                    <a:pt x="6841" y="7137"/>
                    <a:pt x="7215" y="6883"/>
                  </a:cubicBezTo>
                  <a:cubicBezTo>
                    <a:pt x="7726" y="6540"/>
                    <a:pt x="8839" y="5641"/>
                    <a:pt x="8839" y="5641"/>
                  </a:cubicBezTo>
                  <a:lnTo>
                    <a:pt x="8027" y="5000"/>
                  </a:lnTo>
                  <a:lnTo>
                    <a:pt x="1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2403747" y="2844105"/>
              <a:ext cx="171839" cy="127339"/>
            </a:xfrm>
            <a:custGeom>
              <a:avLst/>
              <a:gdLst/>
              <a:ahLst/>
              <a:cxnLst/>
              <a:rect l="l" t="t" r="r" b="b"/>
              <a:pathLst>
                <a:path w="5383" h="3989" extrusionOk="0">
                  <a:moveTo>
                    <a:pt x="3697" y="0"/>
                  </a:moveTo>
                  <a:cubicBezTo>
                    <a:pt x="3248" y="0"/>
                    <a:pt x="2805" y="138"/>
                    <a:pt x="2436" y="402"/>
                  </a:cubicBezTo>
                  <a:lnTo>
                    <a:pt x="2830" y="954"/>
                  </a:lnTo>
                  <a:cubicBezTo>
                    <a:pt x="3084" y="775"/>
                    <a:pt x="3397" y="681"/>
                    <a:pt x="3709" y="681"/>
                  </a:cubicBezTo>
                  <a:cubicBezTo>
                    <a:pt x="3840" y="681"/>
                    <a:pt x="3971" y="697"/>
                    <a:pt x="4096" y="731"/>
                  </a:cubicBezTo>
                  <a:cubicBezTo>
                    <a:pt x="4108" y="731"/>
                    <a:pt x="4113" y="734"/>
                    <a:pt x="4124" y="737"/>
                  </a:cubicBezTo>
                  <a:cubicBezTo>
                    <a:pt x="4361" y="812"/>
                    <a:pt x="4534" y="943"/>
                    <a:pt x="4610" y="1113"/>
                  </a:cubicBezTo>
                  <a:cubicBezTo>
                    <a:pt x="4682" y="1278"/>
                    <a:pt x="4660" y="1481"/>
                    <a:pt x="4557" y="1693"/>
                  </a:cubicBezTo>
                  <a:cubicBezTo>
                    <a:pt x="4423" y="1961"/>
                    <a:pt x="4250" y="2235"/>
                    <a:pt x="4004" y="2544"/>
                  </a:cubicBezTo>
                  <a:cubicBezTo>
                    <a:pt x="3962" y="2597"/>
                    <a:pt x="3923" y="2648"/>
                    <a:pt x="3882" y="2703"/>
                  </a:cubicBezTo>
                  <a:cubicBezTo>
                    <a:pt x="3725" y="2913"/>
                    <a:pt x="3566" y="3130"/>
                    <a:pt x="3393" y="3242"/>
                  </a:cubicBezTo>
                  <a:cubicBezTo>
                    <a:pt x="3318" y="3291"/>
                    <a:pt x="3236" y="3312"/>
                    <a:pt x="3145" y="3312"/>
                  </a:cubicBezTo>
                  <a:cubicBezTo>
                    <a:pt x="2925" y="3312"/>
                    <a:pt x="2656" y="3186"/>
                    <a:pt x="2330" y="3019"/>
                  </a:cubicBezTo>
                  <a:cubicBezTo>
                    <a:pt x="2261" y="2982"/>
                    <a:pt x="2194" y="2949"/>
                    <a:pt x="2130" y="2918"/>
                  </a:cubicBezTo>
                  <a:cubicBezTo>
                    <a:pt x="1697" y="2703"/>
                    <a:pt x="947" y="2193"/>
                    <a:pt x="500" y="1886"/>
                  </a:cubicBezTo>
                  <a:lnTo>
                    <a:pt x="380" y="1805"/>
                  </a:lnTo>
                  <a:lnTo>
                    <a:pt x="1" y="2363"/>
                  </a:lnTo>
                  <a:lnTo>
                    <a:pt x="121" y="2444"/>
                  </a:lnTo>
                  <a:cubicBezTo>
                    <a:pt x="615" y="2781"/>
                    <a:pt x="1357" y="3289"/>
                    <a:pt x="1839" y="3524"/>
                  </a:cubicBezTo>
                  <a:cubicBezTo>
                    <a:pt x="1898" y="3551"/>
                    <a:pt x="1962" y="3582"/>
                    <a:pt x="2029" y="3618"/>
                  </a:cubicBezTo>
                  <a:cubicBezTo>
                    <a:pt x="2244" y="3730"/>
                    <a:pt x="2492" y="3858"/>
                    <a:pt x="2757" y="3931"/>
                  </a:cubicBezTo>
                  <a:cubicBezTo>
                    <a:pt x="2886" y="3966"/>
                    <a:pt x="3019" y="3988"/>
                    <a:pt x="3153" y="3988"/>
                  </a:cubicBezTo>
                  <a:cubicBezTo>
                    <a:pt x="3359" y="3988"/>
                    <a:pt x="3569" y="3936"/>
                    <a:pt x="3770" y="3797"/>
                  </a:cubicBezTo>
                  <a:cubicBezTo>
                    <a:pt x="4041" y="3618"/>
                    <a:pt x="4244" y="3345"/>
                    <a:pt x="4426" y="3105"/>
                  </a:cubicBezTo>
                  <a:cubicBezTo>
                    <a:pt x="4462" y="3052"/>
                    <a:pt x="4501" y="3002"/>
                    <a:pt x="4537" y="2954"/>
                  </a:cubicBezTo>
                  <a:cubicBezTo>
                    <a:pt x="4811" y="2606"/>
                    <a:pt x="5009" y="2299"/>
                    <a:pt x="5162" y="1989"/>
                  </a:cubicBezTo>
                  <a:cubicBezTo>
                    <a:pt x="5357" y="1599"/>
                    <a:pt x="5382" y="1191"/>
                    <a:pt x="5229" y="843"/>
                  </a:cubicBezTo>
                  <a:cubicBezTo>
                    <a:pt x="5073" y="485"/>
                    <a:pt x="4746" y="218"/>
                    <a:pt x="4314" y="89"/>
                  </a:cubicBezTo>
                  <a:cubicBezTo>
                    <a:pt x="4112" y="29"/>
                    <a:pt x="390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2280435" y="2777325"/>
              <a:ext cx="184544" cy="129222"/>
            </a:xfrm>
            <a:custGeom>
              <a:avLst/>
              <a:gdLst/>
              <a:ahLst/>
              <a:cxnLst/>
              <a:rect l="l" t="t" r="r" b="b"/>
              <a:pathLst>
                <a:path w="5781" h="4048" extrusionOk="0">
                  <a:moveTo>
                    <a:pt x="1122" y="185"/>
                  </a:moveTo>
                  <a:cubicBezTo>
                    <a:pt x="1238" y="185"/>
                    <a:pt x="1352" y="197"/>
                    <a:pt x="1459" y="231"/>
                  </a:cubicBezTo>
                  <a:cubicBezTo>
                    <a:pt x="1601" y="276"/>
                    <a:pt x="1730" y="379"/>
                    <a:pt x="1800" y="496"/>
                  </a:cubicBezTo>
                  <a:cubicBezTo>
                    <a:pt x="1825" y="538"/>
                    <a:pt x="1808" y="574"/>
                    <a:pt x="1800" y="588"/>
                  </a:cubicBezTo>
                  <a:cubicBezTo>
                    <a:pt x="1783" y="616"/>
                    <a:pt x="1755" y="633"/>
                    <a:pt x="1716" y="633"/>
                  </a:cubicBezTo>
                  <a:cubicBezTo>
                    <a:pt x="1289" y="630"/>
                    <a:pt x="857" y="555"/>
                    <a:pt x="441" y="424"/>
                  </a:cubicBezTo>
                  <a:cubicBezTo>
                    <a:pt x="430" y="401"/>
                    <a:pt x="421" y="382"/>
                    <a:pt x="430" y="365"/>
                  </a:cubicBezTo>
                  <a:cubicBezTo>
                    <a:pt x="444" y="268"/>
                    <a:pt x="625" y="231"/>
                    <a:pt x="706" y="220"/>
                  </a:cubicBezTo>
                  <a:cubicBezTo>
                    <a:pt x="838" y="203"/>
                    <a:pt x="981" y="185"/>
                    <a:pt x="1122" y="185"/>
                  </a:cubicBezTo>
                  <a:close/>
                  <a:moveTo>
                    <a:pt x="3072" y="978"/>
                  </a:moveTo>
                  <a:cubicBezTo>
                    <a:pt x="3321" y="978"/>
                    <a:pt x="3576" y="1048"/>
                    <a:pt x="3794" y="1188"/>
                  </a:cubicBezTo>
                  <a:cubicBezTo>
                    <a:pt x="3844" y="1216"/>
                    <a:pt x="3833" y="1266"/>
                    <a:pt x="3830" y="1280"/>
                  </a:cubicBezTo>
                  <a:cubicBezTo>
                    <a:pt x="3822" y="1314"/>
                    <a:pt x="3800" y="1344"/>
                    <a:pt x="3750" y="1350"/>
                  </a:cubicBezTo>
                  <a:cubicBezTo>
                    <a:pt x="3640" y="1356"/>
                    <a:pt x="3531" y="1359"/>
                    <a:pt x="3423" y="1359"/>
                  </a:cubicBezTo>
                  <a:cubicBezTo>
                    <a:pt x="3050" y="1359"/>
                    <a:pt x="2680" y="1322"/>
                    <a:pt x="2316" y="1247"/>
                  </a:cubicBezTo>
                  <a:cubicBezTo>
                    <a:pt x="2391" y="1183"/>
                    <a:pt x="2469" y="1132"/>
                    <a:pt x="2544" y="1093"/>
                  </a:cubicBezTo>
                  <a:cubicBezTo>
                    <a:pt x="2707" y="1016"/>
                    <a:pt x="2888" y="978"/>
                    <a:pt x="3072" y="978"/>
                  </a:cubicBezTo>
                  <a:close/>
                  <a:moveTo>
                    <a:pt x="4183" y="2266"/>
                  </a:moveTo>
                  <a:cubicBezTo>
                    <a:pt x="4234" y="2266"/>
                    <a:pt x="4285" y="2271"/>
                    <a:pt x="4333" y="2279"/>
                  </a:cubicBezTo>
                  <a:cubicBezTo>
                    <a:pt x="4539" y="2318"/>
                    <a:pt x="4729" y="2396"/>
                    <a:pt x="4910" y="2508"/>
                  </a:cubicBezTo>
                  <a:cubicBezTo>
                    <a:pt x="4958" y="2541"/>
                    <a:pt x="4952" y="2586"/>
                    <a:pt x="4952" y="2600"/>
                  </a:cubicBezTo>
                  <a:cubicBezTo>
                    <a:pt x="4949" y="2617"/>
                    <a:pt x="4938" y="2656"/>
                    <a:pt x="4891" y="2672"/>
                  </a:cubicBezTo>
                  <a:cubicBezTo>
                    <a:pt x="4740" y="2717"/>
                    <a:pt x="4576" y="2738"/>
                    <a:pt x="4402" y="2738"/>
                  </a:cubicBezTo>
                  <a:cubicBezTo>
                    <a:pt x="4269" y="2738"/>
                    <a:pt x="4129" y="2726"/>
                    <a:pt x="3987" y="2700"/>
                  </a:cubicBezTo>
                  <a:cubicBezTo>
                    <a:pt x="3959" y="2697"/>
                    <a:pt x="3931" y="2686"/>
                    <a:pt x="3900" y="2683"/>
                  </a:cubicBezTo>
                  <a:cubicBezTo>
                    <a:pt x="3842" y="2589"/>
                    <a:pt x="3828" y="2485"/>
                    <a:pt x="3861" y="2407"/>
                  </a:cubicBezTo>
                  <a:cubicBezTo>
                    <a:pt x="3914" y="2302"/>
                    <a:pt x="4047" y="2266"/>
                    <a:pt x="4183" y="2266"/>
                  </a:cubicBezTo>
                  <a:close/>
                  <a:moveTo>
                    <a:pt x="1121" y="1"/>
                  </a:moveTo>
                  <a:cubicBezTo>
                    <a:pt x="970" y="1"/>
                    <a:pt x="821" y="20"/>
                    <a:pt x="681" y="36"/>
                  </a:cubicBezTo>
                  <a:cubicBezTo>
                    <a:pt x="346" y="78"/>
                    <a:pt x="260" y="226"/>
                    <a:pt x="246" y="340"/>
                  </a:cubicBezTo>
                  <a:cubicBezTo>
                    <a:pt x="246" y="346"/>
                    <a:pt x="240" y="351"/>
                    <a:pt x="240" y="357"/>
                  </a:cubicBezTo>
                  <a:cubicBezTo>
                    <a:pt x="176" y="332"/>
                    <a:pt x="109" y="304"/>
                    <a:pt x="42" y="276"/>
                  </a:cubicBezTo>
                  <a:cubicBezTo>
                    <a:pt x="28" y="334"/>
                    <a:pt x="11" y="399"/>
                    <a:pt x="0" y="463"/>
                  </a:cubicBezTo>
                  <a:cubicBezTo>
                    <a:pt x="109" y="507"/>
                    <a:pt x="218" y="546"/>
                    <a:pt x="329" y="583"/>
                  </a:cubicBezTo>
                  <a:cubicBezTo>
                    <a:pt x="371" y="633"/>
                    <a:pt x="430" y="680"/>
                    <a:pt x="502" y="725"/>
                  </a:cubicBezTo>
                  <a:cubicBezTo>
                    <a:pt x="968" y="1012"/>
                    <a:pt x="1473" y="1224"/>
                    <a:pt x="2003" y="1364"/>
                  </a:cubicBezTo>
                  <a:cubicBezTo>
                    <a:pt x="1964" y="1453"/>
                    <a:pt x="1939" y="1545"/>
                    <a:pt x="1945" y="1648"/>
                  </a:cubicBezTo>
                  <a:cubicBezTo>
                    <a:pt x="1950" y="1835"/>
                    <a:pt x="2056" y="2028"/>
                    <a:pt x="2226" y="2170"/>
                  </a:cubicBezTo>
                  <a:cubicBezTo>
                    <a:pt x="2377" y="2296"/>
                    <a:pt x="2558" y="2377"/>
                    <a:pt x="2715" y="2446"/>
                  </a:cubicBezTo>
                  <a:cubicBezTo>
                    <a:pt x="3038" y="2589"/>
                    <a:pt x="3404" y="2753"/>
                    <a:pt x="3791" y="2842"/>
                  </a:cubicBezTo>
                  <a:cubicBezTo>
                    <a:pt x="3875" y="2940"/>
                    <a:pt x="3981" y="3018"/>
                    <a:pt x="4068" y="3080"/>
                  </a:cubicBezTo>
                  <a:cubicBezTo>
                    <a:pt x="4612" y="3465"/>
                    <a:pt x="5119" y="3785"/>
                    <a:pt x="5613" y="4048"/>
                  </a:cubicBezTo>
                  <a:cubicBezTo>
                    <a:pt x="5672" y="4009"/>
                    <a:pt x="5725" y="3967"/>
                    <a:pt x="5781" y="3928"/>
                  </a:cubicBezTo>
                  <a:cubicBezTo>
                    <a:pt x="5267" y="3663"/>
                    <a:pt x="4737" y="3331"/>
                    <a:pt x="4168" y="2932"/>
                  </a:cubicBezTo>
                  <a:lnTo>
                    <a:pt x="4137" y="2909"/>
                  </a:lnTo>
                  <a:lnTo>
                    <a:pt x="4137" y="2909"/>
                  </a:lnTo>
                  <a:cubicBezTo>
                    <a:pt x="4224" y="2919"/>
                    <a:pt x="4310" y="2924"/>
                    <a:pt x="4395" y="2924"/>
                  </a:cubicBezTo>
                  <a:cubicBezTo>
                    <a:pt x="4586" y="2924"/>
                    <a:pt x="4769" y="2899"/>
                    <a:pt x="4938" y="2851"/>
                  </a:cubicBezTo>
                  <a:cubicBezTo>
                    <a:pt x="5044" y="2820"/>
                    <a:pt x="5117" y="2731"/>
                    <a:pt x="5133" y="2625"/>
                  </a:cubicBezTo>
                  <a:cubicBezTo>
                    <a:pt x="5150" y="2513"/>
                    <a:pt x="5100" y="2407"/>
                    <a:pt x="5005" y="2349"/>
                  </a:cubicBezTo>
                  <a:cubicBezTo>
                    <a:pt x="4807" y="2223"/>
                    <a:pt x="4592" y="2139"/>
                    <a:pt x="4363" y="2095"/>
                  </a:cubicBezTo>
                  <a:cubicBezTo>
                    <a:pt x="4301" y="2082"/>
                    <a:pt x="4236" y="2075"/>
                    <a:pt x="4170" y="2075"/>
                  </a:cubicBezTo>
                  <a:cubicBezTo>
                    <a:pt x="3972" y="2075"/>
                    <a:pt x="3776" y="2141"/>
                    <a:pt x="3685" y="2324"/>
                  </a:cubicBezTo>
                  <a:cubicBezTo>
                    <a:pt x="3646" y="2416"/>
                    <a:pt x="3638" y="2519"/>
                    <a:pt x="3666" y="2625"/>
                  </a:cubicBezTo>
                  <a:cubicBezTo>
                    <a:pt x="3351" y="2533"/>
                    <a:pt x="3052" y="2399"/>
                    <a:pt x="2784" y="2279"/>
                  </a:cubicBezTo>
                  <a:cubicBezTo>
                    <a:pt x="2631" y="2212"/>
                    <a:pt x="2469" y="2139"/>
                    <a:pt x="2341" y="2031"/>
                  </a:cubicBezTo>
                  <a:cubicBezTo>
                    <a:pt x="2207" y="1919"/>
                    <a:pt x="2129" y="1777"/>
                    <a:pt x="2126" y="1640"/>
                  </a:cubicBezTo>
                  <a:cubicBezTo>
                    <a:pt x="2120" y="1556"/>
                    <a:pt x="2145" y="1481"/>
                    <a:pt x="2185" y="1411"/>
                  </a:cubicBezTo>
                  <a:cubicBezTo>
                    <a:pt x="2595" y="1502"/>
                    <a:pt x="3014" y="1549"/>
                    <a:pt x="3434" y="1549"/>
                  </a:cubicBezTo>
                  <a:cubicBezTo>
                    <a:pt x="3543" y="1549"/>
                    <a:pt x="3652" y="1546"/>
                    <a:pt x="3761" y="1540"/>
                  </a:cubicBezTo>
                  <a:cubicBezTo>
                    <a:pt x="3878" y="1531"/>
                    <a:pt x="3976" y="1448"/>
                    <a:pt x="4006" y="1330"/>
                  </a:cubicBezTo>
                  <a:cubicBezTo>
                    <a:pt x="4034" y="1213"/>
                    <a:pt x="3990" y="1093"/>
                    <a:pt x="3889" y="1035"/>
                  </a:cubicBezTo>
                  <a:cubicBezTo>
                    <a:pt x="3641" y="877"/>
                    <a:pt x="3350" y="796"/>
                    <a:pt x="3064" y="796"/>
                  </a:cubicBezTo>
                  <a:cubicBezTo>
                    <a:pt x="2853" y="796"/>
                    <a:pt x="2645" y="840"/>
                    <a:pt x="2458" y="929"/>
                  </a:cubicBezTo>
                  <a:cubicBezTo>
                    <a:pt x="2338" y="987"/>
                    <a:pt x="2204" y="1079"/>
                    <a:pt x="2104" y="1202"/>
                  </a:cubicBezTo>
                  <a:cubicBezTo>
                    <a:pt x="1677" y="1096"/>
                    <a:pt x="1269" y="940"/>
                    <a:pt x="887" y="736"/>
                  </a:cubicBezTo>
                  <a:lnTo>
                    <a:pt x="887" y="736"/>
                  </a:lnTo>
                  <a:cubicBezTo>
                    <a:pt x="1158" y="789"/>
                    <a:pt x="1437" y="820"/>
                    <a:pt x="1716" y="828"/>
                  </a:cubicBezTo>
                  <a:cubicBezTo>
                    <a:pt x="1718" y="828"/>
                    <a:pt x="1721" y="828"/>
                    <a:pt x="1724" y="828"/>
                  </a:cubicBezTo>
                  <a:cubicBezTo>
                    <a:pt x="1826" y="828"/>
                    <a:pt x="1912" y="776"/>
                    <a:pt x="1964" y="689"/>
                  </a:cubicBezTo>
                  <a:cubicBezTo>
                    <a:pt x="2017" y="602"/>
                    <a:pt x="2017" y="496"/>
                    <a:pt x="1964" y="410"/>
                  </a:cubicBezTo>
                  <a:cubicBezTo>
                    <a:pt x="1869" y="248"/>
                    <a:pt x="1702" y="120"/>
                    <a:pt x="1518" y="58"/>
                  </a:cubicBezTo>
                  <a:cubicBezTo>
                    <a:pt x="1387" y="15"/>
                    <a:pt x="1253" y="1"/>
                    <a:pt x="1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2266166" y="2774452"/>
              <a:ext cx="282163" cy="150802"/>
            </a:xfrm>
            <a:custGeom>
              <a:avLst/>
              <a:gdLst/>
              <a:ahLst/>
              <a:cxnLst/>
              <a:rect l="l" t="t" r="r" b="b"/>
              <a:pathLst>
                <a:path w="8839" h="4724" extrusionOk="0">
                  <a:moveTo>
                    <a:pt x="606" y="0"/>
                  </a:moveTo>
                  <a:lnTo>
                    <a:pt x="606" y="0"/>
                  </a:lnTo>
                  <a:cubicBezTo>
                    <a:pt x="266" y="893"/>
                    <a:pt x="1" y="2626"/>
                    <a:pt x="2383" y="4110"/>
                  </a:cubicBezTo>
                  <a:cubicBezTo>
                    <a:pt x="3098" y="4556"/>
                    <a:pt x="3737" y="4724"/>
                    <a:pt x="4299" y="4724"/>
                  </a:cubicBezTo>
                  <a:cubicBezTo>
                    <a:pt x="5868" y="4724"/>
                    <a:pt x="6841" y="3410"/>
                    <a:pt x="7215" y="3156"/>
                  </a:cubicBezTo>
                  <a:cubicBezTo>
                    <a:pt x="7726" y="2813"/>
                    <a:pt x="8839" y="1914"/>
                    <a:pt x="8839" y="1914"/>
                  </a:cubicBezTo>
                  <a:lnTo>
                    <a:pt x="8021" y="1270"/>
                  </a:lnTo>
                  <a:cubicBezTo>
                    <a:pt x="6958" y="1487"/>
                    <a:pt x="5843" y="1672"/>
                    <a:pt x="5028" y="1697"/>
                  </a:cubicBezTo>
                  <a:cubicBezTo>
                    <a:pt x="5004" y="1697"/>
                    <a:pt x="4981" y="1698"/>
                    <a:pt x="4957" y="1698"/>
                  </a:cubicBezTo>
                  <a:cubicBezTo>
                    <a:pt x="3668" y="1698"/>
                    <a:pt x="1847" y="75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47"/>
          <p:cNvSpPr txBox="1">
            <a:spLocks noGrp="1"/>
          </p:cNvSpPr>
          <p:nvPr>
            <p:ph type="title"/>
          </p:nvPr>
        </p:nvSpPr>
        <p:spPr>
          <a:xfrm>
            <a:off x="719875" y="19852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</a:rPr>
              <a:t>Watch and note!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2" name="Unit 12- English-speaking countries - Rising and falling intonation for question">
            <a:hlinkClick r:id="" action="ppaction://media"/>
            <a:extLst>
              <a:ext uri="{FF2B5EF4-FFF2-40B4-BE49-F238E27FC236}">
                <a16:creationId xmlns:a16="http://schemas.microsoft.com/office/drawing/2014/main" id="{BDAED4F6-D72B-B3BE-0E9D-F97AF61D3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928" y="833023"/>
            <a:ext cx="7219894" cy="406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51"/>
          <p:cNvSpPr txBox="1">
            <a:spLocks noGrp="1"/>
          </p:cNvSpPr>
          <p:nvPr>
            <p:ph type="title"/>
          </p:nvPr>
        </p:nvSpPr>
        <p:spPr>
          <a:xfrm>
            <a:off x="720000" y="127308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NOTE</a:t>
            </a:r>
            <a:r>
              <a:rPr lang="en" sz="3600" dirty="0">
                <a:solidFill>
                  <a:schemeClr val="lt1"/>
                </a:solidFill>
              </a:rPr>
              <a:t>!</a:t>
            </a:r>
            <a:endParaRPr sz="3600" dirty="0">
              <a:solidFill>
                <a:schemeClr val="lt1"/>
              </a:solidFill>
            </a:endParaRPr>
          </a:p>
        </p:txBody>
      </p:sp>
      <p:grpSp>
        <p:nvGrpSpPr>
          <p:cNvPr id="2233" name="Google Shape;2233;p51"/>
          <p:cNvGrpSpPr/>
          <p:nvPr/>
        </p:nvGrpSpPr>
        <p:grpSpPr>
          <a:xfrm>
            <a:off x="8183553" y="1015469"/>
            <a:ext cx="97555" cy="96949"/>
            <a:chOff x="6707303" y="2342619"/>
            <a:chExt cx="97555" cy="96949"/>
          </a:xfrm>
        </p:grpSpPr>
        <p:sp>
          <p:nvSpPr>
            <p:cNvPr id="2234" name="Google Shape;2234;p51"/>
            <p:cNvSpPr/>
            <p:nvPr/>
          </p:nvSpPr>
          <p:spPr>
            <a:xfrm>
              <a:off x="6748545" y="2342619"/>
              <a:ext cx="14365" cy="96949"/>
            </a:xfrm>
            <a:custGeom>
              <a:avLst/>
              <a:gdLst/>
              <a:ahLst/>
              <a:cxnLst/>
              <a:rect l="l" t="t" r="r" b="b"/>
              <a:pathLst>
                <a:path w="450" h="3037" extrusionOk="0">
                  <a:moveTo>
                    <a:pt x="258" y="0"/>
                  </a:moveTo>
                  <a:cubicBezTo>
                    <a:pt x="161" y="0"/>
                    <a:pt x="75" y="74"/>
                    <a:pt x="70" y="174"/>
                  </a:cubicBezTo>
                  <a:cubicBezTo>
                    <a:pt x="0" y="1136"/>
                    <a:pt x="0" y="2015"/>
                    <a:pt x="70" y="2866"/>
                  </a:cubicBezTo>
                  <a:cubicBezTo>
                    <a:pt x="81" y="2964"/>
                    <a:pt x="159" y="3036"/>
                    <a:pt x="257" y="3036"/>
                  </a:cubicBezTo>
                  <a:lnTo>
                    <a:pt x="268" y="3036"/>
                  </a:lnTo>
                  <a:cubicBezTo>
                    <a:pt x="369" y="3025"/>
                    <a:pt x="449" y="2936"/>
                    <a:pt x="438" y="2832"/>
                  </a:cubicBezTo>
                  <a:cubicBezTo>
                    <a:pt x="369" y="2004"/>
                    <a:pt x="369" y="1142"/>
                    <a:pt x="438" y="202"/>
                  </a:cubicBezTo>
                  <a:cubicBezTo>
                    <a:pt x="449" y="98"/>
                    <a:pt x="369" y="9"/>
                    <a:pt x="268" y="1"/>
                  </a:cubicBezTo>
                  <a:cubicBezTo>
                    <a:pt x="265" y="1"/>
                    <a:pt x="261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1"/>
            <p:cNvSpPr/>
            <p:nvPr/>
          </p:nvSpPr>
          <p:spPr>
            <a:xfrm>
              <a:off x="6707303" y="2384276"/>
              <a:ext cx="97555" cy="13503"/>
            </a:xfrm>
            <a:custGeom>
              <a:avLst/>
              <a:gdLst/>
              <a:ahLst/>
              <a:cxnLst/>
              <a:rect l="l" t="t" r="r" b="b"/>
              <a:pathLst>
                <a:path w="3056" h="423" extrusionOk="0">
                  <a:moveTo>
                    <a:pt x="191" y="0"/>
                  </a:moveTo>
                  <a:cubicBezTo>
                    <a:pt x="99" y="0"/>
                    <a:pt x="20" y="77"/>
                    <a:pt x="12" y="172"/>
                  </a:cubicBezTo>
                  <a:cubicBezTo>
                    <a:pt x="1" y="272"/>
                    <a:pt x="82" y="364"/>
                    <a:pt x="182" y="370"/>
                  </a:cubicBezTo>
                  <a:cubicBezTo>
                    <a:pt x="662" y="406"/>
                    <a:pt x="1122" y="423"/>
                    <a:pt x="1569" y="423"/>
                  </a:cubicBezTo>
                  <a:cubicBezTo>
                    <a:pt x="2015" y="423"/>
                    <a:pt x="2447" y="406"/>
                    <a:pt x="2874" y="375"/>
                  </a:cubicBezTo>
                  <a:cubicBezTo>
                    <a:pt x="2977" y="364"/>
                    <a:pt x="3055" y="272"/>
                    <a:pt x="3047" y="172"/>
                  </a:cubicBezTo>
                  <a:cubicBezTo>
                    <a:pt x="3037" y="77"/>
                    <a:pt x="2955" y="0"/>
                    <a:pt x="2862" y="0"/>
                  </a:cubicBezTo>
                  <a:cubicBezTo>
                    <a:pt x="2856" y="0"/>
                    <a:pt x="2850" y="1"/>
                    <a:pt x="2843" y="1"/>
                  </a:cubicBezTo>
                  <a:cubicBezTo>
                    <a:pt x="2429" y="36"/>
                    <a:pt x="2007" y="54"/>
                    <a:pt x="1570" y="54"/>
                  </a:cubicBezTo>
                  <a:cubicBezTo>
                    <a:pt x="1133" y="54"/>
                    <a:pt x="681" y="36"/>
                    <a:pt x="210" y="1"/>
                  </a:cubicBezTo>
                  <a:cubicBezTo>
                    <a:pt x="204" y="1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1"/>
            <p:cNvSpPr/>
            <p:nvPr/>
          </p:nvSpPr>
          <p:spPr>
            <a:xfrm>
              <a:off x="6719784" y="2355547"/>
              <a:ext cx="73677" cy="72081"/>
            </a:xfrm>
            <a:custGeom>
              <a:avLst/>
              <a:gdLst/>
              <a:ahLst/>
              <a:cxnLst/>
              <a:rect l="l" t="t" r="r" b="b"/>
              <a:pathLst>
                <a:path w="2308" h="2258" extrusionOk="0">
                  <a:moveTo>
                    <a:pt x="2094" y="0"/>
                  </a:moveTo>
                  <a:cubicBezTo>
                    <a:pt x="2050" y="0"/>
                    <a:pt x="2007" y="16"/>
                    <a:pt x="1973" y="48"/>
                  </a:cubicBezTo>
                  <a:cubicBezTo>
                    <a:pt x="1239" y="678"/>
                    <a:pt x="620" y="1303"/>
                    <a:pt x="67" y="1950"/>
                  </a:cubicBezTo>
                  <a:cubicBezTo>
                    <a:pt x="0" y="2028"/>
                    <a:pt x="9" y="2146"/>
                    <a:pt x="89" y="2213"/>
                  </a:cubicBezTo>
                  <a:cubicBezTo>
                    <a:pt x="123" y="2243"/>
                    <a:pt x="168" y="2257"/>
                    <a:pt x="209" y="2257"/>
                  </a:cubicBezTo>
                  <a:cubicBezTo>
                    <a:pt x="265" y="2257"/>
                    <a:pt x="315" y="2238"/>
                    <a:pt x="355" y="2196"/>
                  </a:cubicBezTo>
                  <a:cubicBezTo>
                    <a:pt x="890" y="1560"/>
                    <a:pt x="1501" y="949"/>
                    <a:pt x="2215" y="332"/>
                  </a:cubicBezTo>
                  <a:cubicBezTo>
                    <a:pt x="2296" y="263"/>
                    <a:pt x="2307" y="145"/>
                    <a:pt x="2238" y="67"/>
                  </a:cubicBezTo>
                  <a:cubicBezTo>
                    <a:pt x="2200" y="23"/>
                    <a:pt x="2146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1"/>
            <p:cNvSpPr/>
            <p:nvPr/>
          </p:nvSpPr>
          <p:spPr>
            <a:xfrm>
              <a:off x="6719688" y="2354334"/>
              <a:ext cx="73581" cy="72209"/>
            </a:xfrm>
            <a:custGeom>
              <a:avLst/>
              <a:gdLst/>
              <a:ahLst/>
              <a:cxnLst/>
              <a:rect l="l" t="t" r="r" b="b"/>
              <a:pathLst>
                <a:path w="2305" h="2262" extrusionOk="0">
                  <a:moveTo>
                    <a:pt x="212" y="0"/>
                  </a:moveTo>
                  <a:cubicBezTo>
                    <a:pt x="169" y="0"/>
                    <a:pt x="126" y="15"/>
                    <a:pt x="92" y="47"/>
                  </a:cubicBezTo>
                  <a:cubicBezTo>
                    <a:pt x="12" y="116"/>
                    <a:pt x="0" y="234"/>
                    <a:pt x="70" y="312"/>
                  </a:cubicBezTo>
                  <a:cubicBezTo>
                    <a:pt x="701" y="1043"/>
                    <a:pt x="1323" y="1665"/>
                    <a:pt x="1976" y="2214"/>
                  </a:cubicBezTo>
                  <a:cubicBezTo>
                    <a:pt x="2009" y="2248"/>
                    <a:pt x="2054" y="2262"/>
                    <a:pt x="2096" y="2262"/>
                  </a:cubicBezTo>
                  <a:cubicBezTo>
                    <a:pt x="2149" y="2262"/>
                    <a:pt x="2202" y="2237"/>
                    <a:pt x="2241" y="2192"/>
                  </a:cubicBezTo>
                  <a:cubicBezTo>
                    <a:pt x="2305" y="2114"/>
                    <a:pt x="2299" y="1997"/>
                    <a:pt x="2218" y="1930"/>
                  </a:cubicBezTo>
                  <a:cubicBezTo>
                    <a:pt x="1585" y="1389"/>
                    <a:pt x="974" y="783"/>
                    <a:pt x="358" y="66"/>
                  </a:cubicBezTo>
                  <a:cubicBezTo>
                    <a:pt x="319" y="23"/>
                    <a:pt x="26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9" name="Google Shape;2239;p51"/>
          <p:cNvSpPr/>
          <p:nvPr/>
        </p:nvSpPr>
        <p:spPr>
          <a:xfrm>
            <a:off x="6808375" y="356775"/>
            <a:ext cx="1125000" cy="241675"/>
          </a:xfrm>
          <a:custGeom>
            <a:avLst/>
            <a:gdLst/>
            <a:ahLst/>
            <a:cxnLst/>
            <a:rect l="l" t="t" r="r" b="b"/>
            <a:pathLst>
              <a:path w="45000" h="9667" extrusionOk="0">
                <a:moveTo>
                  <a:pt x="24347" y="0"/>
                </a:moveTo>
                <a:cubicBezTo>
                  <a:pt x="19242" y="0"/>
                  <a:pt x="15065" y="3959"/>
                  <a:pt x="14706" y="8969"/>
                </a:cubicBezTo>
                <a:cubicBezTo>
                  <a:pt x="13885" y="5713"/>
                  <a:pt x="10937" y="3303"/>
                  <a:pt x="7424" y="3303"/>
                </a:cubicBezTo>
                <a:cubicBezTo>
                  <a:pt x="3666" y="3303"/>
                  <a:pt x="550" y="6065"/>
                  <a:pt x="1" y="9667"/>
                </a:cubicBezTo>
                <a:lnTo>
                  <a:pt x="45000" y="9667"/>
                </a:lnTo>
                <a:cubicBezTo>
                  <a:pt x="45000" y="6601"/>
                  <a:pt x="42509" y="4112"/>
                  <a:pt x="39440" y="4112"/>
                </a:cubicBezTo>
                <a:cubicBezTo>
                  <a:pt x="36698" y="4112"/>
                  <a:pt x="34413" y="6104"/>
                  <a:pt x="33966" y="8724"/>
                </a:cubicBezTo>
                <a:cubicBezTo>
                  <a:pt x="33489" y="3830"/>
                  <a:pt x="29366" y="0"/>
                  <a:pt x="243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E3CFC-1D91-AFBB-E4B3-24257DC14CF8}"/>
              </a:ext>
            </a:extLst>
          </p:cNvPr>
          <p:cNvSpPr txBox="1"/>
          <p:nvPr/>
        </p:nvSpPr>
        <p:spPr>
          <a:xfrm>
            <a:off x="1221897" y="966917"/>
            <a:ext cx="457200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/>
                </a:solidFill>
                <a:latin typeface="Grandstander" panose="020B0604020202020204" charset="0"/>
              </a:rPr>
              <a:t>Can you speak English?</a:t>
            </a:r>
          </a:p>
        </p:txBody>
      </p:sp>
      <p:pic>
        <p:nvPicPr>
          <p:cNvPr id="13314" name="Picture 2" descr="Intonation - IELTS Juice Online Academy">
            <a:extLst>
              <a:ext uri="{FF2B5EF4-FFF2-40B4-BE49-F238E27FC236}">
                <a16:creationId xmlns:a16="http://schemas.microsoft.com/office/drawing/2014/main" id="{EF46BCBD-D7CD-03EE-E08A-E1573107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08" y="1307350"/>
            <a:ext cx="1674587" cy="7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A8EC4-7E63-584D-630E-14F414B9AFDE}"/>
              </a:ext>
            </a:extLst>
          </p:cNvPr>
          <p:cNvSpPr txBox="1"/>
          <p:nvPr/>
        </p:nvSpPr>
        <p:spPr>
          <a:xfrm>
            <a:off x="6293743" y="1124133"/>
            <a:ext cx="2154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randstander" panose="020B0604020202020204" charset="0"/>
              </a:rPr>
              <a:t>rising intonation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A63BC-BB93-7965-3F64-B1168736B544}"/>
              </a:ext>
            </a:extLst>
          </p:cNvPr>
          <p:cNvSpPr txBox="1"/>
          <p:nvPr/>
        </p:nvSpPr>
        <p:spPr>
          <a:xfrm>
            <a:off x="1221897" y="2956892"/>
            <a:ext cx="5984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Grandstander" panose="020B0604020202020204" charset="0"/>
              </a:rPr>
              <a:t>What is the capital of Scotland?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2" descr="Intonation - IELTS Juice Online Academy">
            <a:extLst>
              <a:ext uri="{FF2B5EF4-FFF2-40B4-BE49-F238E27FC236}">
                <a16:creationId xmlns:a16="http://schemas.microsoft.com/office/drawing/2014/main" id="{30337C16-9095-67F0-BDDD-92E21295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8303" flipH="1">
            <a:off x="5465798" y="2563364"/>
            <a:ext cx="1877868" cy="7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28BA45-7456-539E-A302-CE9FA98879B0}"/>
              </a:ext>
            </a:extLst>
          </p:cNvPr>
          <p:cNvSpPr txBox="1"/>
          <p:nvPr/>
        </p:nvSpPr>
        <p:spPr>
          <a:xfrm>
            <a:off x="7106421" y="3229873"/>
            <a:ext cx="2154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Grandstander" panose="020B0604020202020204" charset="0"/>
              </a:rPr>
              <a:t>falling intonation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8EE38-8CA9-C0CE-9BC0-F70EA336F37C}"/>
              </a:ext>
            </a:extLst>
          </p:cNvPr>
          <p:cNvSpPr txBox="1"/>
          <p:nvPr/>
        </p:nvSpPr>
        <p:spPr>
          <a:xfrm>
            <a:off x="1236078" y="2013765"/>
            <a:ext cx="483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randstander" panose="020B0604020202020204" charset="0"/>
              </a:rPr>
              <a:t>YES/NO QUESTIONS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CE2A9-1F47-CCEE-F061-7425652226D4}"/>
              </a:ext>
            </a:extLst>
          </p:cNvPr>
          <p:cNvSpPr txBox="1"/>
          <p:nvPr/>
        </p:nvSpPr>
        <p:spPr>
          <a:xfrm>
            <a:off x="1236078" y="3534661"/>
            <a:ext cx="483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randstander" panose="020B0604020202020204" charset="0"/>
              </a:rPr>
              <a:t>WH - QUESTIONS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1;p36">
            <a:extLst>
              <a:ext uri="{FF2B5EF4-FFF2-40B4-BE49-F238E27FC236}">
                <a16:creationId xmlns:a16="http://schemas.microsoft.com/office/drawing/2014/main" id="{106CE503-B034-5E31-C65E-7D4046C4AE83}"/>
              </a:ext>
            </a:extLst>
          </p:cNvPr>
          <p:cNvSpPr txBox="1">
            <a:spLocks/>
          </p:cNvSpPr>
          <p:nvPr/>
        </p:nvSpPr>
        <p:spPr>
          <a:xfrm rot="-987">
            <a:off x="2433978" y="135940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lt1"/>
                </a:solidFill>
                <a:latin typeface="Grandstander" panose="020B0604020202020204" charset="0"/>
              </a:rPr>
              <a:t>GUESS THE NAMES!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03F22-96DC-E5A3-02F6-F742628EE6E7}"/>
              </a:ext>
            </a:extLst>
          </p:cNvPr>
          <p:cNvSpPr/>
          <p:nvPr/>
        </p:nvSpPr>
        <p:spPr>
          <a:xfrm>
            <a:off x="1019240" y="3827361"/>
            <a:ext cx="2829302" cy="503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Country?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32CC6-DC82-861E-1183-32C11C75BD21}"/>
              </a:ext>
            </a:extLst>
          </p:cNvPr>
          <p:cNvSpPr/>
          <p:nvPr/>
        </p:nvSpPr>
        <p:spPr>
          <a:xfrm>
            <a:off x="5436030" y="1241202"/>
            <a:ext cx="2829302" cy="680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Capital?</a:t>
            </a:r>
          </a:p>
        </p:txBody>
      </p:sp>
      <p:pic>
        <p:nvPicPr>
          <p:cNvPr id="7" name="10 seconds timer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26D833B-F2C7-C19D-D1CA-C264C125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67" y="151838"/>
            <a:ext cx="1716007" cy="96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F90C2-BCDA-100B-A073-02382F73ACD9}"/>
              </a:ext>
            </a:extLst>
          </p:cNvPr>
          <p:cNvSpPr/>
          <p:nvPr/>
        </p:nvSpPr>
        <p:spPr>
          <a:xfrm>
            <a:off x="1019240" y="3827360"/>
            <a:ext cx="2829302" cy="503695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stander" panose="020B0604020202020204" charset="0"/>
              </a:rPr>
              <a:t>AUSTRALIA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ED31D9-A4E8-7B41-94E1-FF776D300BF2}"/>
              </a:ext>
            </a:extLst>
          </p:cNvPr>
          <p:cNvSpPr/>
          <p:nvPr/>
        </p:nvSpPr>
        <p:spPr>
          <a:xfrm>
            <a:off x="5106692" y="2272439"/>
            <a:ext cx="3491854" cy="130670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Canberra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83E4F-8C9A-BF4C-9C74-5FA6B956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7" y="1241202"/>
            <a:ext cx="4379358" cy="23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06685-4124-88B5-F533-04D99EB1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77" y="286011"/>
            <a:ext cx="7704000" cy="6345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Ex 4. </a:t>
            </a:r>
            <a:r>
              <a:rPr lang="en-US" sz="2400" dirty="0"/>
              <a:t>Listen and repeat, paying attention to the intonation of the following questions.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0A4E1-0841-06C2-B22A-4613A781E285}"/>
              </a:ext>
            </a:extLst>
          </p:cNvPr>
          <p:cNvSpPr txBox="1"/>
          <p:nvPr/>
        </p:nvSpPr>
        <p:spPr>
          <a:xfrm>
            <a:off x="959695" y="1296946"/>
            <a:ext cx="609600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Can you speak English?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Is Australia an island?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Will you visit Washington next year?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What is the capital of Scotland?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Grandstander" panose="020B0604020202020204" charset="0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Grandstander" panose="020B0604020202020204" charset="0"/>
              </a:rPr>
              <a:t>How big is Canada?</a:t>
            </a:r>
            <a:r>
              <a:rPr lang="en-US" sz="2400" dirty="0">
                <a:latin typeface="Grandstander" panose="020B0604020202020204" charset="0"/>
              </a:rPr>
              <a:t> </a:t>
            </a:r>
          </a:p>
        </p:txBody>
      </p:sp>
      <p:pic>
        <p:nvPicPr>
          <p:cNvPr id="6" name="083">
            <a:hlinkClick r:id="" action="ppaction://media"/>
            <a:extLst>
              <a:ext uri="{FF2B5EF4-FFF2-40B4-BE49-F238E27FC236}">
                <a16:creationId xmlns:a16="http://schemas.microsoft.com/office/drawing/2014/main" id="{7A6AEFDD-AF52-996D-E483-984B10C2A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5695" y="803929"/>
            <a:ext cx="609600" cy="609600"/>
          </a:xfrm>
          <a:prstGeom prst="rect">
            <a:avLst/>
          </a:prstGeom>
        </p:spPr>
      </p:pic>
      <p:pic>
        <p:nvPicPr>
          <p:cNvPr id="7" name="Graphic 6" descr="Arrow: Counter-clockwise curve with solid fill">
            <a:extLst>
              <a:ext uri="{FF2B5EF4-FFF2-40B4-BE49-F238E27FC236}">
                <a16:creationId xmlns:a16="http://schemas.microsoft.com/office/drawing/2014/main" id="{DC5DF6E1-E80F-A7E8-C589-6C3A0A6CD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4815861" y="1352550"/>
            <a:ext cx="604189" cy="604189"/>
          </a:xfrm>
          <a:prstGeom prst="rect">
            <a:avLst/>
          </a:prstGeom>
        </p:spPr>
      </p:pic>
      <p:pic>
        <p:nvPicPr>
          <p:cNvPr id="8" name="Graphic 7" descr="Arrow: Counter-clockwise curve with solid fill">
            <a:extLst>
              <a:ext uri="{FF2B5EF4-FFF2-40B4-BE49-F238E27FC236}">
                <a16:creationId xmlns:a16="http://schemas.microsoft.com/office/drawing/2014/main" id="{E7B539A6-CB77-AF66-9BE4-EE6E2FA50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4627693" y="1886793"/>
            <a:ext cx="604189" cy="604189"/>
          </a:xfrm>
          <a:prstGeom prst="rect">
            <a:avLst/>
          </a:prstGeom>
        </p:spPr>
      </p:pic>
      <p:pic>
        <p:nvPicPr>
          <p:cNvPr id="9" name="Graphic 8" descr="Arrow: Counter-clockwise curve with solid fill">
            <a:extLst>
              <a:ext uri="{FF2B5EF4-FFF2-40B4-BE49-F238E27FC236}">
                <a16:creationId xmlns:a16="http://schemas.microsoft.com/office/drawing/2014/main" id="{2CE6ADF5-DFD7-D84A-BBF6-D93C4E845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6753600" y="2450064"/>
            <a:ext cx="604189" cy="604189"/>
          </a:xfrm>
          <a:prstGeom prst="rect">
            <a:avLst/>
          </a:prstGeom>
        </p:spPr>
      </p:pic>
      <p:pic>
        <p:nvPicPr>
          <p:cNvPr id="10" name="Graphic 9" descr="Back with solid fill">
            <a:extLst>
              <a:ext uri="{FF2B5EF4-FFF2-40B4-BE49-F238E27FC236}">
                <a16:creationId xmlns:a16="http://schemas.microsoft.com/office/drawing/2014/main" id="{A8C03888-A6D3-1085-4F00-56909630B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6270966" y="2904321"/>
            <a:ext cx="650196" cy="650196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18BBE97F-90A0-AFED-3C35-835B495728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4375377" y="3476086"/>
            <a:ext cx="650196" cy="650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906685-4124-88B5-F533-04D99EB1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01" y="224725"/>
            <a:ext cx="8834705" cy="632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Ex 5. </a:t>
            </a:r>
            <a:r>
              <a:rPr lang="en-US" sz="2000" dirty="0"/>
              <a:t>Listen to the sentences and pay attention to the underlined parts. Tick the appropriate sounds. </a:t>
            </a:r>
            <a:br>
              <a:rPr lang="en-US" sz="2000" dirty="0"/>
            </a:br>
            <a:r>
              <a:rPr lang="en-US" sz="2000" dirty="0" err="1"/>
              <a:t>Practise</a:t>
            </a:r>
            <a:r>
              <a:rPr lang="en-US" sz="2000" dirty="0"/>
              <a:t> the sentences.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084">
            <a:hlinkClick r:id="" action="ppaction://media"/>
            <a:extLst>
              <a:ext uri="{FF2B5EF4-FFF2-40B4-BE49-F238E27FC236}">
                <a16:creationId xmlns:a16="http://schemas.microsoft.com/office/drawing/2014/main" id="{89525267-264C-013A-11D2-B559A422B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0923" y="736424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C1AE4E-AFB1-2E76-B0AF-3CCA3253CD64}"/>
              </a:ext>
            </a:extLst>
          </p:cNvPr>
          <p:cNvSpPr txBox="1"/>
          <p:nvPr/>
        </p:nvSpPr>
        <p:spPr>
          <a:xfrm>
            <a:off x="259030" y="1236549"/>
            <a:ext cx="7526693" cy="339323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i="0" dirty="0">
                <a:solidFill>
                  <a:srgbClr val="F26548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1. 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Where is Canada? 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26548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2. 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Could you show me Singapore on this map? 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26548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3. 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How many states are there in the USA? 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26548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4. 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Is English an official language in Malaysia? 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</a:br>
            <a:r>
              <a:rPr lang="en-US" sz="2200" b="1" i="0" dirty="0">
                <a:solidFill>
                  <a:srgbClr val="F26548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5. 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Grandstander" panose="020B0604020202020204" charset="0"/>
                <a:cs typeface="Calibri" panose="020F0502020204030204" pitchFamily="34" charset="0"/>
              </a:rPr>
              <a:t>Do you know much about New Zealand? </a:t>
            </a:r>
            <a:endParaRPr lang="en-US" sz="2200" dirty="0">
              <a:latin typeface="Grandstander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15" name="Graphic 14" descr="Arrow: Counter-clockwise curve with solid fill">
            <a:extLst>
              <a:ext uri="{FF2B5EF4-FFF2-40B4-BE49-F238E27FC236}">
                <a16:creationId xmlns:a16="http://schemas.microsoft.com/office/drawing/2014/main" id="{E4F6E40A-3AF2-C55A-B203-CE02DF836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3332787" y="1351933"/>
            <a:ext cx="604189" cy="604189"/>
          </a:xfrm>
          <a:prstGeom prst="rect">
            <a:avLst/>
          </a:prstGeom>
        </p:spPr>
      </p:pic>
      <p:pic>
        <p:nvPicPr>
          <p:cNvPr id="16" name="Graphic 15" descr="Back with solid fill">
            <a:extLst>
              <a:ext uri="{FF2B5EF4-FFF2-40B4-BE49-F238E27FC236}">
                <a16:creationId xmlns:a16="http://schemas.microsoft.com/office/drawing/2014/main" id="{DD52754E-C77D-6E94-5E07-A4DAF9B36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4339554" y="1328929"/>
            <a:ext cx="650196" cy="650196"/>
          </a:xfrm>
          <a:prstGeom prst="rect">
            <a:avLst/>
          </a:prstGeom>
        </p:spPr>
      </p:pic>
      <p:pic>
        <p:nvPicPr>
          <p:cNvPr id="17" name="Graphic 16" descr="Arrow: Counter-clockwise curve with solid fill">
            <a:extLst>
              <a:ext uri="{FF2B5EF4-FFF2-40B4-BE49-F238E27FC236}">
                <a16:creationId xmlns:a16="http://schemas.microsoft.com/office/drawing/2014/main" id="{8F79903C-B93B-726A-C48D-408D3F851D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6645697" y="2033981"/>
            <a:ext cx="604189" cy="604189"/>
          </a:xfrm>
          <a:prstGeom prst="rect">
            <a:avLst/>
          </a:prstGeom>
        </p:spPr>
      </p:pic>
      <p:pic>
        <p:nvPicPr>
          <p:cNvPr id="18" name="Graphic 17" descr="Back with solid fill">
            <a:extLst>
              <a:ext uri="{FF2B5EF4-FFF2-40B4-BE49-F238E27FC236}">
                <a16:creationId xmlns:a16="http://schemas.microsoft.com/office/drawing/2014/main" id="{6D9255BD-F9EC-D4BB-F8F7-C006FE6270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7480277" y="1968828"/>
            <a:ext cx="650196" cy="650196"/>
          </a:xfrm>
          <a:prstGeom prst="rect">
            <a:avLst/>
          </a:prstGeom>
        </p:spPr>
      </p:pic>
      <p:pic>
        <p:nvPicPr>
          <p:cNvPr id="19" name="Graphic 18" descr="Arrow: Counter-clockwise curve with solid fill">
            <a:extLst>
              <a:ext uri="{FF2B5EF4-FFF2-40B4-BE49-F238E27FC236}">
                <a16:creationId xmlns:a16="http://schemas.microsoft.com/office/drawing/2014/main" id="{3163ABD8-AAE6-3A04-E1E4-A3BFEEAF4C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6057041" y="2709984"/>
            <a:ext cx="604189" cy="604189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E6295AC0-0F89-9AA8-1EBF-9DDE849C41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6891621" y="2644831"/>
            <a:ext cx="650196" cy="650196"/>
          </a:xfrm>
          <a:prstGeom prst="rect">
            <a:avLst/>
          </a:prstGeom>
        </p:spPr>
      </p:pic>
      <p:pic>
        <p:nvPicPr>
          <p:cNvPr id="21" name="Graphic 20" descr="Arrow: Counter-clockwise curve with solid fill">
            <a:extLst>
              <a:ext uri="{FF2B5EF4-FFF2-40B4-BE49-F238E27FC236}">
                <a16:creationId xmlns:a16="http://schemas.microsoft.com/office/drawing/2014/main" id="{500D51E4-0C3B-C739-0710-D0DC24233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6745424" y="3444969"/>
            <a:ext cx="604189" cy="604189"/>
          </a:xfrm>
          <a:prstGeom prst="rect">
            <a:avLst/>
          </a:prstGeom>
        </p:spPr>
      </p:pic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C027EE8A-6896-BDA8-B3D0-A6391A9438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7580004" y="3379816"/>
            <a:ext cx="650196" cy="650196"/>
          </a:xfrm>
          <a:prstGeom prst="rect">
            <a:avLst/>
          </a:prstGeom>
        </p:spPr>
      </p:pic>
      <p:pic>
        <p:nvPicPr>
          <p:cNvPr id="23" name="Graphic 22" descr="Arrow: Counter-clockwise curve with solid fill">
            <a:extLst>
              <a:ext uri="{FF2B5EF4-FFF2-40B4-BE49-F238E27FC236}">
                <a16:creationId xmlns:a16="http://schemas.microsoft.com/office/drawing/2014/main" id="{0B8EC03D-7B2C-ADA3-535B-274F58E83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6313649" y="4122355"/>
            <a:ext cx="604189" cy="604189"/>
          </a:xfrm>
          <a:prstGeom prst="rect">
            <a:avLst/>
          </a:prstGeom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455B4658-0C9D-F133-C65D-D6FA58289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7148229" y="4057202"/>
            <a:ext cx="650196" cy="65019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C66E0EEE-4266-13B2-ACE3-F0631EFBAE6D}"/>
              </a:ext>
            </a:extLst>
          </p:cNvPr>
          <p:cNvSpPr/>
          <p:nvPr/>
        </p:nvSpPr>
        <p:spPr>
          <a:xfrm>
            <a:off x="4357500" y="1337727"/>
            <a:ext cx="609600" cy="632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2AAE70-9DE9-EF74-C800-AE4EC571156A}"/>
              </a:ext>
            </a:extLst>
          </p:cNvPr>
          <p:cNvSpPr/>
          <p:nvPr/>
        </p:nvSpPr>
        <p:spPr>
          <a:xfrm>
            <a:off x="6655356" y="1982659"/>
            <a:ext cx="624728" cy="6675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33E104-4738-76BE-F9A4-4F987AAE0B52}"/>
              </a:ext>
            </a:extLst>
          </p:cNvPr>
          <p:cNvSpPr/>
          <p:nvPr/>
        </p:nvSpPr>
        <p:spPr>
          <a:xfrm>
            <a:off x="6867386" y="2641520"/>
            <a:ext cx="624728" cy="6641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50DFBC-DCE7-D0C6-0A18-B72392B85B64}"/>
              </a:ext>
            </a:extLst>
          </p:cNvPr>
          <p:cNvSpPr/>
          <p:nvPr/>
        </p:nvSpPr>
        <p:spPr>
          <a:xfrm>
            <a:off x="6817132" y="3401959"/>
            <a:ext cx="628340" cy="6193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1DA70B-B756-3166-CB5F-DAEEB62F2F70}"/>
              </a:ext>
            </a:extLst>
          </p:cNvPr>
          <p:cNvSpPr/>
          <p:nvPr/>
        </p:nvSpPr>
        <p:spPr>
          <a:xfrm>
            <a:off x="6337850" y="4065226"/>
            <a:ext cx="652418" cy="6609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3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1"/>
          <p:cNvSpPr txBox="1">
            <a:spLocks noGrp="1"/>
          </p:cNvSpPr>
          <p:nvPr>
            <p:ph type="title" idx="6"/>
          </p:nvPr>
        </p:nvSpPr>
        <p:spPr>
          <a:xfrm>
            <a:off x="229364" y="3129246"/>
            <a:ext cx="23055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2</a:t>
            </a:r>
            <a:endParaRPr dirty="0"/>
          </a:p>
        </p:txBody>
      </p:sp>
      <p:sp>
        <p:nvSpPr>
          <p:cNvPr id="1785" name="Google Shape;1785;p41"/>
          <p:cNvSpPr txBox="1">
            <a:spLocks noGrp="1"/>
          </p:cNvSpPr>
          <p:nvPr>
            <p:ph type="title" idx="8"/>
          </p:nvPr>
        </p:nvSpPr>
        <p:spPr>
          <a:xfrm>
            <a:off x="236943" y="1733000"/>
            <a:ext cx="23055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1</a:t>
            </a:r>
            <a:endParaRPr dirty="0"/>
          </a:p>
        </p:txBody>
      </p:sp>
      <p:sp>
        <p:nvSpPr>
          <p:cNvPr id="1789" name="Google Shape;1789;p41"/>
          <p:cNvSpPr txBox="1">
            <a:spLocks noGrp="1"/>
          </p:cNvSpPr>
          <p:nvPr>
            <p:ph type="title" idx="15"/>
          </p:nvPr>
        </p:nvSpPr>
        <p:spPr>
          <a:xfrm>
            <a:off x="720000" y="1137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</a:rPr>
              <a:t>RECAP</a:t>
            </a:r>
            <a:endParaRPr sz="4400" dirty="0">
              <a:solidFill>
                <a:schemeClr val="lt1"/>
              </a:solidFill>
            </a:endParaRPr>
          </a:p>
        </p:txBody>
      </p:sp>
      <p:grpSp>
        <p:nvGrpSpPr>
          <p:cNvPr id="1814" name="Google Shape;1814;p41"/>
          <p:cNvGrpSpPr/>
          <p:nvPr/>
        </p:nvGrpSpPr>
        <p:grpSpPr>
          <a:xfrm>
            <a:off x="1203941" y="2618293"/>
            <a:ext cx="356376" cy="535613"/>
            <a:chOff x="2684261" y="1522073"/>
            <a:chExt cx="356376" cy="388198"/>
          </a:xfrm>
        </p:grpSpPr>
        <p:sp>
          <p:nvSpPr>
            <p:cNvPr id="1815" name="Google Shape;1815;p41"/>
            <p:cNvSpPr/>
            <p:nvPr/>
          </p:nvSpPr>
          <p:spPr>
            <a:xfrm>
              <a:off x="2691828" y="1529640"/>
              <a:ext cx="45532" cy="45532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1"/>
                  </a:moveTo>
                  <a:cubicBezTo>
                    <a:pt x="387" y="1"/>
                    <a:pt x="1" y="385"/>
                    <a:pt x="1" y="863"/>
                  </a:cubicBezTo>
                  <a:cubicBezTo>
                    <a:pt x="1" y="1340"/>
                    <a:pt x="387" y="1726"/>
                    <a:pt x="864" y="1726"/>
                  </a:cubicBezTo>
                  <a:cubicBezTo>
                    <a:pt x="1340" y="1726"/>
                    <a:pt x="1726" y="1340"/>
                    <a:pt x="1726" y="863"/>
                  </a:cubicBezTo>
                  <a:cubicBezTo>
                    <a:pt x="1726" y="385"/>
                    <a:pt x="1340" y="1"/>
                    <a:pt x="8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2714581" y="1602433"/>
              <a:ext cx="318463" cy="227477"/>
            </a:xfrm>
            <a:custGeom>
              <a:avLst/>
              <a:gdLst/>
              <a:ahLst/>
              <a:cxnLst/>
              <a:rect l="l" t="t" r="r" b="b"/>
              <a:pathLst>
                <a:path w="12079" h="8628" extrusionOk="0">
                  <a:moveTo>
                    <a:pt x="1" y="0"/>
                  </a:moveTo>
                  <a:lnTo>
                    <a:pt x="1" y="8627"/>
                  </a:lnTo>
                  <a:lnTo>
                    <a:pt x="12079" y="8627"/>
                  </a:lnTo>
                  <a:lnTo>
                    <a:pt x="120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2714581" y="1602433"/>
              <a:ext cx="318463" cy="227477"/>
            </a:xfrm>
            <a:custGeom>
              <a:avLst/>
              <a:gdLst/>
              <a:ahLst/>
              <a:cxnLst/>
              <a:rect l="l" t="t" r="r" b="b"/>
              <a:pathLst>
                <a:path w="12079" h="8628" extrusionOk="0">
                  <a:moveTo>
                    <a:pt x="5177" y="0"/>
                  </a:moveTo>
                  <a:lnTo>
                    <a:pt x="5177" y="3451"/>
                  </a:lnTo>
                  <a:lnTo>
                    <a:pt x="1" y="3451"/>
                  </a:lnTo>
                  <a:lnTo>
                    <a:pt x="1" y="5177"/>
                  </a:lnTo>
                  <a:lnTo>
                    <a:pt x="5177" y="5177"/>
                  </a:lnTo>
                  <a:lnTo>
                    <a:pt x="5177" y="8627"/>
                  </a:lnTo>
                  <a:lnTo>
                    <a:pt x="6902" y="8627"/>
                  </a:lnTo>
                  <a:lnTo>
                    <a:pt x="6902" y="5177"/>
                  </a:lnTo>
                  <a:lnTo>
                    <a:pt x="12079" y="5177"/>
                  </a:lnTo>
                  <a:lnTo>
                    <a:pt x="12079" y="3451"/>
                  </a:lnTo>
                  <a:lnTo>
                    <a:pt x="6902" y="3451"/>
                  </a:lnTo>
                  <a:lnTo>
                    <a:pt x="69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2684261" y="1522073"/>
              <a:ext cx="356376" cy="388198"/>
            </a:xfrm>
            <a:custGeom>
              <a:avLst/>
              <a:gdLst/>
              <a:ahLst/>
              <a:cxnLst/>
              <a:rect l="l" t="t" r="r" b="b"/>
              <a:pathLst>
                <a:path w="13517" h="14724" extrusionOk="0">
                  <a:moveTo>
                    <a:pt x="1151" y="575"/>
                  </a:moveTo>
                  <a:cubicBezTo>
                    <a:pt x="1468" y="575"/>
                    <a:pt x="1726" y="833"/>
                    <a:pt x="1726" y="1150"/>
                  </a:cubicBezTo>
                  <a:cubicBezTo>
                    <a:pt x="1726" y="1465"/>
                    <a:pt x="1468" y="1725"/>
                    <a:pt x="1151" y="1725"/>
                  </a:cubicBezTo>
                  <a:cubicBezTo>
                    <a:pt x="836" y="1725"/>
                    <a:pt x="576" y="1465"/>
                    <a:pt x="576" y="1150"/>
                  </a:cubicBezTo>
                  <a:cubicBezTo>
                    <a:pt x="576" y="833"/>
                    <a:pt x="836" y="575"/>
                    <a:pt x="1151" y="575"/>
                  </a:cubicBezTo>
                  <a:close/>
                  <a:moveTo>
                    <a:pt x="6039" y="3336"/>
                  </a:moveTo>
                  <a:lnTo>
                    <a:pt x="6039" y="6212"/>
                  </a:lnTo>
                  <a:lnTo>
                    <a:pt x="1438" y="6212"/>
                  </a:lnTo>
                  <a:lnTo>
                    <a:pt x="1438" y="3336"/>
                  </a:lnTo>
                  <a:close/>
                  <a:moveTo>
                    <a:pt x="12941" y="3336"/>
                  </a:moveTo>
                  <a:lnTo>
                    <a:pt x="12941" y="6212"/>
                  </a:lnTo>
                  <a:lnTo>
                    <a:pt x="8340" y="6212"/>
                  </a:lnTo>
                  <a:lnTo>
                    <a:pt x="8340" y="3336"/>
                  </a:lnTo>
                  <a:close/>
                  <a:moveTo>
                    <a:pt x="6039" y="8512"/>
                  </a:moveTo>
                  <a:lnTo>
                    <a:pt x="6039" y="11388"/>
                  </a:lnTo>
                  <a:lnTo>
                    <a:pt x="1438" y="11388"/>
                  </a:lnTo>
                  <a:lnTo>
                    <a:pt x="1438" y="8512"/>
                  </a:lnTo>
                  <a:close/>
                  <a:moveTo>
                    <a:pt x="7765" y="3336"/>
                  </a:moveTo>
                  <a:lnTo>
                    <a:pt x="7765" y="6499"/>
                  </a:lnTo>
                  <a:cubicBezTo>
                    <a:pt x="7765" y="6656"/>
                    <a:pt x="7894" y="6787"/>
                    <a:pt x="8052" y="6787"/>
                  </a:cubicBezTo>
                  <a:lnTo>
                    <a:pt x="12941" y="6787"/>
                  </a:lnTo>
                  <a:lnTo>
                    <a:pt x="12941" y="7937"/>
                  </a:lnTo>
                  <a:lnTo>
                    <a:pt x="8052" y="7937"/>
                  </a:lnTo>
                  <a:cubicBezTo>
                    <a:pt x="7894" y="7937"/>
                    <a:pt x="7765" y="8066"/>
                    <a:pt x="7765" y="8225"/>
                  </a:cubicBezTo>
                  <a:lnTo>
                    <a:pt x="7765" y="11388"/>
                  </a:lnTo>
                  <a:lnTo>
                    <a:pt x="6615" y="11388"/>
                  </a:lnTo>
                  <a:lnTo>
                    <a:pt x="6615" y="8225"/>
                  </a:lnTo>
                  <a:cubicBezTo>
                    <a:pt x="6615" y="8066"/>
                    <a:pt x="6486" y="7937"/>
                    <a:pt x="6327" y="7937"/>
                  </a:cubicBezTo>
                  <a:lnTo>
                    <a:pt x="1438" y="7937"/>
                  </a:lnTo>
                  <a:lnTo>
                    <a:pt x="1438" y="6787"/>
                  </a:lnTo>
                  <a:lnTo>
                    <a:pt x="6327" y="6787"/>
                  </a:lnTo>
                  <a:cubicBezTo>
                    <a:pt x="6486" y="6787"/>
                    <a:pt x="6615" y="6656"/>
                    <a:pt x="6615" y="6499"/>
                  </a:cubicBezTo>
                  <a:lnTo>
                    <a:pt x="6615" y="3336"/>
                  </a:lnTo>
                  <a:close/>
                  <a:moveTo>
                    <a:pt x="1151" y="0"/>
                  </a:moveTo>
                  <a:cubicBezTo>
                    <a:pt x="516" y="0"/>
                    <a:pt x="0" y="513"/>
                    <a:pt x="0" y="1150"/>
                  </a:cubicBezTo>
                  <a:cubicBezTo>
                    <a:pt x="0" y="1684"/>
                    <a:pt x="368" y="2135"/>
                    <a:pt x="863" y="2261"/>
                  </a:cubicBezTo>
                  <a:lnTo>
                    <a:pt x="863" y="14436"/>
                  </a:lnTo>
                  <a:cubicBezTo>
                    <a:pt x="863" y="14593"/>
                    <a:pt x="992" y="14724"/>
                    <a:pt x="1151" y="14724"/>
                  </a:cubicBezTo>
                  <a:cubicBezTo>
                    <a:pt x="1309" y="14724"/>
                    <a:pt x="1438" y="14593"/>
                    <a:pt x="1438" y="14436"/>
                  </a:cubicBezTo>
                  <a:lnTo>
                    <a:pt x="1438" y="11963"/>
                  </a:lnTo>
                  <a:lnTo>
                    <a:pt x="9348" y="11963"/>
                  </a:lnTo>
                  <a:cubicBezTo>
                    <a:pt x="9504" y="11963"/>
                    <a:pt x="9635" y="11832"/>
                    <a:pt x="9635" y="11675"/>
                  </a:cubicBezTo>
                  <a:cubicBezTo>
                    <a:pt x="9635" y="11517"/>
                    <a:pt x="9504" y="11388"/>
                    <a:pt x="9348" y="11388"/>
                  </a:cubicBezTo>
                  <a:lnTo>
                    <a:pt x="8340" y="11388"/>
                  </a:lnTo>
                  <a:lnTo>
                    <a:pt x="8340" y="8512"/>
                  </a:lnTo>
                  <a:lnTo>
                    <a:pt x="12941" y="8512"/>
                  </a:lnTo>
                  <a:lnTo>
                    <a:pt x="12941" y="11388"/>
                  </a:lnTo>
                  <a:lnTo>
                    <a:pt x="11936" y="11388"/>
                  </a:lnTo>
                  <a:cubicBezTo>
                    <a:pt x="11777" y="11388"/>
                    <a:pt x="11648" y="11517"/>
                    <a:pt x="11648" y="11675"/>
                  </a:cubicBezTo>
                  <a:cubicBezTo>
                    <a:pt x="11648" y="11832"/>
                    <a:pt x="11777" y="11963"/>
                    <a:pt x="11936" y="11963"/>
                  </a:cubicBezTo>
                  <a:lnTo>
                    <a:pt x="13229" y="11963"/>
                  </a:lnTo>
                  <a:cubicBezTo>
                    <a:pt x="13388" y="11963"/>
                    <a:pt x="13516" y="11832"/>
                    <a:pt x="13516" y="11675"/>
                  </a:cubicBezTo>
                  <a:lnTo>
                    <a:pt x="13516" y="3048"/>
                  </a:lnTo>
                  <a:cubicBezTo>
                    <a:pt x="13516" y="2890"/>
                    <a:pt x="13388" y="2761"/>
                    <a:pt x="13229" y="2761"/>
                  </a:cubicBezTo>
                  <a:lnTo>
                    <a:pt x="1438" y="2761"/>
                  </a:lnTo>
                  <a:lnTo>
                    <a:pt x="1438" y="2261"/>
                  </a:lnTo>
                  <a:cubicBezTo>
                    <a:pt x="1933" y="2133"/>
                    <a:pt x="2301" y="1684"/>
                    <a:pt x="2301" y="1150"/>
                  </a:cubicBezTo>
                  <a:cubicBezTo>
                    <a:pt x="2301" y="513"/>
                    <a:pt x="1786" y="0"/>
                    <a:pt x="1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2957218" y="1822238"/>
              <a:ext cx="15186" cy="15186"/>
            </a:xfrm>
            <a:custGeom>
              <a:avLst/>
              <a:gdLst/>
              <a:ahLst/>
              <a:cxnLst/>
              <a:rect l="l" t="t" r="r" b="b"/>
              <a:pathLst>
                <a:path w="576" h="576" extrusionOk="0">
                  <a:moveTo>
                    <a:pt x="288" y="1"/>
                  </a:moveTo>
                  <a:cubicBezTo>
                    <a:pt x="129" y="1"/>
                    <a:pt x="0" y="129"/>
                    <a:pt x="0" y="288"/>
                  </a:cubicBezTo>
                  <a:cubicBezTo>
                    <a:pt x="0" y="449"/>
                    <a:pt x="129" y="576"/>
                    <a:pt x="288" y="576"/>
                  </a:cubicBezTo>
                  <a:cubicBezTo>
                    <a:pt x="446" y="576"/>
                    <a:pt x="575" y="449"/>
                    <a:pt x="575" y="288"/>
                  </a:cubicBezTo>
                  <a:cubicBezTo>
                    <a:pt x="575" y="129"/>
                    <a:pt x="44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2699;p56">
            <a:extLst>
              <a:ext uri="{FF2B5EF4-FFF2-40B4-BE49-F238E27FC236}">
                <a16:creationId xmlns:a16="http://schemas.microsoft.com/office/drawing/2014/main" id="{EC647B6A-DF03-82FD-40A0-7CC9D044DECE}"/>
              </a:ext>
            </a:extLst>
          </p:cNvPr>
          <p:cNvGrpSpPr/>
          <p:nvPr/>
        </p:nvGrpSpPr>
        <p:grpSpPr>
          <a:xfrm>
            <a:off x="1196348" y="1304622"/>
            <a:ext cx="356376" cy="388198"/>
            <a:chOff x="3366323" y="1522073"/>
            <a:chExt cx="356376" cy="388198"/>
          </a:xfrm>
        </p:grpSpPr>
        <p:sp>
          <p:nvSpPr>
            <p:cNvPr id="19" name="Google Shape;2700;p56">
              <a:extLst>
                <a:ext uri="{FF2B5EF4-FFF2-40B4-BE49-F238E27FC236}">
                  <a16:creationId xmlns:a16="http://schemas.microsoft.com/office/drawing/2014/main" id="{CF98397F-69CA-BB70-CA60-2FE2D2F4446D}"/>
                </a:ext>
              </a:extLst>
            </p:cNvPr>
            <p:cNvSpPr/>
            <p:nvPr/>
          </p:nvSpPr>
          <p:spPr>
            <a:xfrm>
              <a:off x="3373917" y="1529640"/>
              <a:ext cx="45506" cy="45532"/>
            </a:xfrm>
            <a:custGeom>
              <a:avLst/>
              <a:gdLst/>
              <a:ahLst/>
              <a:cxnLst/>
              <a:rect l="l" t="t" r="r" b="b"/>
              <a:pathLst>
                <a:path w="1726" h="1727" extrusionOk="0">
                  <a:moveTo>
                    <a:pt x="863" y="1"/>
                  </a:moveTo>
                  <a:cubicBezTo>
                    <a:pt x="387" y="1"/>
                    <a:pt x="0" y="385"/>
                    <a:pt x="0" y="863"/>
                  </a:cubicBezTo>
                  <a:cubicBezTo>
                    <a:pt x="0" y="1340"/>
                    <a:pt x="387" y="1726"/>
                    <a:pt x="863" y="1726"/>
                  </a:cubicBezTo>
                  <a:cubicBezTo>
                    <a:pt x="1339" y="1726"/>
                    <a:pt x="1726" y="1340"/>
                    <a:pt x="1726" y="863"/>
                  </a:cubicBezTo>
                  <a:cubicBezTo>
                    <a:pt x="1726" y="385"/>
                    <a:pt x="1339" y="1"/>
                    <a:pt x="8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01;p56">
              <a:extLst>
                <a:ext uri="{FF2B5EF4-FFF2-40B4-BE49-F238E27FC236}">
                  <a16:creationId xmlns:a16="http://schemas.microsoft.com/office/drawing/2014/main" id="{491D46AF-393F-6347-4448-D4B11F6BE773}"/>
                </a:ext>
              </a:extLst>
            </p:cNvPr>
            <p:cNvSpPr/>
            <p:nvPr/>
          </p:nvSpPr>
          <p:spPr>
            <a:xfrm>
              <a:off x="3578614" y="1738899"/>
              <a:ext cx="136492" cy="91012"/>
            </a:xfrm>
            <a:custGeom>
              <a:avLst/>
              <a:gdLst/>
              <a:ahLst/>
              <a:cxnLst/>
              <a:rect l="l" t="t" r="r" b="b"/>
              <a:pathLst>
                <a:path w="5177" h="3452" extrusionOk="0">
                  <a:moveTo>
                    <a:pt x="1" y="1"/>
                  </a:moveTo>
                  <a:lnTo>
                    <a:pt x="1" y="1061"/>
                  </a:lnTo>
                  <a:lnTo>
                    <a:pt x="3693" y="3451"/>
                  </a:lnTo>
                  <a:lnTo>
                    <a:pt x="5177" y="3451"/>
                  </a:lnTo>
                  <a:lnTo>
                    <a:pt x="5177" y="2389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02;p56">
              <a:extLst>
                <a:ext uri="{FF2B5EF4-FFF2-40B4-BE49-F238E27FC236}">
                  <a16:creationId xmlns:a16="http://schemas.microsoft.com/office/drawing/2014/main" id="{82E33425-2B19-773E-67D8-DB0CB42624B6}"/>
                </a:ext>
              </a:extLst>
            </p:cNvPr>
            <p:cNvSpPr/>
            <p:nvPr/>
          </p:nvSpPr>
          <p:spPr>
            <a:xfrm>
              <a:off x="3617740" y="1738899"/>
              <a:ext cx="97366" cy="62986"/>
            </a:xfrm>
            <a:custGeom>
              <a:avLst/>
              <a:gdLst/>
              <a:ahLst/>
              <a:cxnLst/>
              <a:rect l="l" t="t" r="r" b="b"/>
              <a:pathLst>
                <a:path w="3693" h="2389" extrusionOk="0">
                  <a:moveTo>
                    <a:pt x="1" y="1"/>
                  </a:moveTo>
                  <a:lnTo>
                    <a:pt x="3693" y="2389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03;p56">
              <a:extLst>
                <a:ext uri="{FF2B5EF4-FFF2-40B4-BE49-F238E27FC236}">
                  <a16:creationId xmlns:a16="http://schemas.microsoft.com/office/drawing/2014/main" id="{0B54DB8F-48BC-2E48-D8EB-7FA7701DD875}"/>
                </a:ext>
              </a:extLst>
            </p:cNvPr>
            <p:cNvSpPr/>
            <p:nvPr/>
          </p:nvSpPr>
          <p:spPr>
            <a:xfrm>
              <a:off x="3396643" y="1602433"/>
              <a:ext cx="318463" cy="227477"/>
            </a:xfrm>
            <a:custGeom>
              <a:avLst/>
              <a:gdLst/>
              <a:ahLst/>
              <a:cxnLst/>
              <a:rect l="l" t="t" r="r" b="b"/>
              <a:pathLst>
                <a:path w="12079" h="8628" extrusionOk="0">
                  <a:moveTo>
                    <a:pt x="5177" y="0"/>
                  </a:moveTo>
                  <a:lnTo>
                    <a:pt x="5177" y="3451"/>
                  </a:lnTo>
                  <a:lnTo>
                    <a:pt x="1" y="3451"/>
                  </a:lnTo>
                  <a:lnTo>
                    <a:pt x="1" y="5177"/>
                  </a:lnTo>
                  <a:lnTo>
                    <a:pt x="5177" y="5177"/>
                  </a:lnTo>
                  <a:lnTo>
                    <a:pt x="5177" y="8627"/>
                  </a:lnTo>
                  <a:lnTo>
                    <a:pt x="6903" y="8627"/>
                  </a:lnTo>
                  <a:lnTo>
                    <a:pt x="6903" y="5177"/>
                  </a:lnTo>
                  <a:lnTo>
                    <a:pt x="12079" y="5177"/>
                  </a:lnTo>
                  <a:lnTo>
                    <a:pt x="12079" y="3451"/>
                  </a:lnTo>
                  <a:lnTo>
                    <a:pt x="6903" y="3451"/>
                  </a:lnTo>
                  <a:lnTo>
                    <a:pt x="69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04;p56">
              <a:extLst>
                <a:ext uri="{FF2B5EF4-FFF2-40B4-BE49-F238E27FC236}">
                  <a16:creationId xmlns:a16="http://schemas.microsoft.com/office/drawing/2014/main" id="{2C3D53C9-5E0C-09EC-6A94-C03680784F06}"/>
                </a:ext>
              </a:extLst>
            </p:cNvPr>
            <p:cNvSpPr/>
            <p:nvPr/>
          </p:nvSpPr>
          <p:spPr>
            <a:xfrm>
              <a:off x="3617740" y="1630380"/>
              <a:ext cx="97366" cy="63065"/>
            </a:xfrm>
            <a:custGeom>
              <a:avLst/>
              <a:gdLst/>
              <a:ahLst/>
              <a:cxnLst/>
              <a:rect l="l" t="t" r="r" b="b"/>
              <a:pathLst>
                <a:path w="3693" h="2392" extrusionOk="0">
                  <a:moveTo>
                    <a:pt x="3693" y="1"/>
                  </a:moveTo>
                  <a:lnTo>
                    <a:pt x="1" y="2391"/>
                  </a:lnTo>
                  <a:lnTo>
                    <a:pt x="3693" y="2391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05;p56">
              <a:extLst>
                <a:ext uri="{FF2B5EF4-FFF2-40B4-BE49-F238E27FC236}">
                  <a16:creationId xmlns:a16="http://schemas.microsoft.com/office/drawing/2014/main" id="{81569F8E-DD57-E83F-CF88-D5172BCCC7FD}"/>
                </a:ext>
              </a:extLst>
            </p:cNvPr>
            <p:cNvSpPr/>
            <p:nvPr/>
          </p:nvSpPr>
          <p:spPr>
            <a:xfrm>
              <a:off x="3578614" y="1602433"/>
              <a:ext cx="136492" cy="91012"/>
            </a:xfrm>
            <a:custGeom>
              <a:avLst/>
              <a:gdLst/>
              <a:ahLst/>
              <a:cxnLst/>
              <a:rect l="l" t="t" r="r" b="b"/>
              <a:pathLst>
                <a:path w="5177" h="3452" extrusionOk="0">
                  <a:moveTo>
                    <a:pt x="3693" y="0"/>
                  </a:moveTo>
                  <a:lnTo>
                    <a:pt x="1" y="2388"/>
                  </a:lnTo>
                  <a:lnTo>
                    <a:pt x="1" y="3451"/>
                  </a:lnTo>
                  <a:lnTo>
                    <a:pt x="1485" y="3451"/>
                  </a:lnTo>
                  <a:lnTo>
                    <a:pt x="5177" y="1061"/>
                  </a:lnTo>
                  <a:lnTo>
                    <a:pt x="5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06;p56">
              <a:extLst>
                <a:ext uri="{FF2B5EF4-FFF2-40B4-BE49-F238E27FC236}">
                  <a16:creationId xmlns:a16="http://schemas.microsoft.com/office/drawing/2014/main" id="{02680B2F-1C78-7BD9-F988-5B9CAFA0F5E4}"/>
                </a:ext>
              </a:extLst>
            </p:cNvPr>
            <p:cNvSpPr/>
            <p:nvPr/>
          </p:nvSpPr>
          <p:spPr>
            <a:xfrm>
              <a:off x="3578614" y="1602433"/>
              <a:ext cx="97392" cy="62986"/>
            </a:xfrm>
            <a:custGeom>
              <a:avLst/>
              <a:gdLst/>
              <a:ahLst/>
              <a:cxnLst/>
              <a:rect l="l" t="t" r="r" b="b"/>
              <a:pathLst>
                <a:path w="3694" h="2389" extrusionOk="0">
                  <a:moveTo>
                    <a:pt x="1" y="0"/>
                  </a:moveTo>
                  <a:lnTo>
                    <a:pt x="1" y="2388"/>
                  </a:lnTo>
                  <a:lnTo>
                    <a:pt x="36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07;p56">
              <a:extLst>
                <a:ext uri="{FF2B5EF4-FFF2-40B4-BE49-F238E27FC236}">
                  <a16:creationId xmlns:a16="http://schemas.microsoft.com/office/drawing/2014/main" id="{96154436-E624-BDF8-84CF-D396B400D7B0}"/>
                </a:ext>
              </a:extLst>
            </p:cNvPr>
            <p:cNvSpPr/>
            <p:nvPr/>
          </p:nvSpPr>
          <p:spPr>
            <a:xfrm>
              <a:off x="3578614" y="1766872"/>
              <a:ext cx="97392" cy="63039"/>
            </a:xfrm>
            <a:custGeom>
              <a:avLst/>
              <a:gdLst/>
              <a:ahLst/>
              <a:cxnLst/>
              <a:rect l="l" t="t" r="r" b="b"/>
              <a:pathLst>
                <a:path w="3694" h="2391" extrusionOk="0">
                  <a:moveTo>
                    <a:pt x="1" y="0"/>
                  </a:moveTo>
                  <a:lnTo>
                    <a:pt x="1" y="2390"/>
                  </a:lnTo>
                  <a:lnTo>
                    <a:pt x="3693" y="2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08;p56">
              <a:extLst>
                <a:ext uri="{FF2B5EF4-FFF2-40B4-BE49-F238E27FC236}">
                  <a16:creationId xmlns:a16="http://schemas.microsoft.com/office/drawing/2014/main" id="{FEAAD3A6-7472-9A44-5E94-9566AA5B0017}"/>
                </a:ext>
              </a:extLst>
            </p:cNvPr>
            <p:cNvSpPr/>
            <p:nvPr/>
          </p:nvSpPr>
          <p:spPr>
            <a:xfrm>
              <a:off x="3435769" y="1766872"/>
              <a:ext cx="97392" cy="62986"/>
            </a:xfrm>
            <a:custGeom>
              <a:avLst/>
              <a:gdLst/>
              <a:ahLst/>
              <a:cxnLst/>
              <a:rect l="l" t="t" r="r" b="b"/>
              <a:pathLst>
                <a:path w="3694" h="2389" extrusionOk="0">
                  <a:moveTo>
                    <a:pt x="3693" y="0"/>
                  </a:moveTo>
                  <a:lnTo>
                    <a:pt x="1" y="2388"/>
                  </a:lnTo>
                  <a:lnTo>
                    <a:pt x="3693" y="2388"/>
                  </a:lnTo>
                  <a:lnTo>
                    <a:pt x="36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09;p56">
              <a:extLst>
                <a:ext uri="{FF2B5EF4-FFF2-40B4-BE49-F238E27FC236}">
                  <a16:creationId xmlns:a16="http://schemas.microsoft.com/office/drawing/2014/main" id="{1734B460-C2CA-69D1-0EAA-FD0E8F532940}"/>
                </a:ext>
              </a:extLst>
            </p:cNvPr>
            <p:cNvSpPr/>
            <p:nvPr/>
          </p:nvSpPr>
          <p:spPr>
            <a:xfrm>
              <a:off x="3396643" y="1738899"/>
              <a:ext cx="136518" cy="91012"/>
            </a:xfrm>
            <a:custGeom>
              <a:avLst/>
              <a:gdLst/>
              <a:ahLst/>
              <a:cxnLst/>
              <a:rect l="l" t="t" r="r" b="b"/>
              <a:pathLst>
                <a:path w="5178" h="3452" extrusionOk="0">
                  <a:moveTo>
                    <a:pt x="3693" y="1"/>
                  </a:moveTo>
                  <a:lnTo>
                    <a:pt x="1" y="2389"/>
                  </a:lnTo>
                  <a:lnTo>
                    <a:pt x="1" y="3451"/>
                  </a:lnTo>
                  <a:lnTo>
                    <a:pt x="1485" y="3451"/>
                  </a:lnTo>
                  <a:lnTo>
                    <a:pt x="5177" y="1061"/>
                  </a:lnTo>
                  <a:lnTo>
                    <a:pt x="51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10;p56">
              <a:extLst>
                <a:ext uri="{FF2B5EF4-FFF2-40B4-BE49-F238E27FC236}">
                  <a16:creationId xmlns:a16="http://schemas.microsoft.com/office/drawing/2014/main" id="{596661D5-30F5-5C43-78E5-65FF4164A7F3}"/>
                </a:ext>
              </a:extLst>
            </p:cNvPr>
            <p:cNvSpPr/>
            <p:nvPr/>
          </p:nvSpPr>
          <p:spPr>
            <a:xfrm>
              <a:off x="3396643" y="1602433"/>
              <a:ext cx="136518" cy="91012"/>
            </a:xfrm>
            <a:custGeom>
              <a:avLst/>
              <a:gdLst/>
              <a:ahLst/>
              <a:cxnLst/>
              <a:rect l="l" t="t" r="r" b="b"/>
              <a:pathLst>
                <a:path w="5178" h="3452" extrusionOk="0">
                  <a:moveTo>
                    <a:pt x="1" y="0"/>
                  </a:moveTo>
                  <a:lnTo>
                    <a:pt x="1" y="1061"/>
                  </a:lnTo>
                  <a:lnTo>
                    <a:pt x="3693" y="3451"/>
                  </a:lnTo>
                  <a:lnTo>
                    <a:pt x="5177" y="3451"/>
                  </a:lnTo>
                  <a:lnTo>
                    <a:pt x="5177" y="2388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11;p56">
              <a:extLst>
                <a:ext uri="{FF2B5EF4-FFF2-40B4-BE49-F238E27FC236}">
                  <a16:creationId xmlns:a16="http://schemas.microsoft.com/office/drawing/2014/main" id="{FCDF4DB3-A1B2-5A30-7FB6-7124D7BEBF35}"/>
                </a:ext>
              </a:extLst>
            </p:cNvPr>
            <p:cNvSpPr/>
            <p:nvPr/>
          </p:nvSpPr>
          <p:spPr>
            <a:xfrm>
              <a:off x="3435769" y="1602433"/>
              <a:ext cx="97392" cy="62986"/>
            </a:xfrm>
            <a:custGeom>
              <a:avLst/>
              <a:gdLst/>
              <a:ahLst/>
              <a:cxnLst/>
              <a:rect l="l" t="t" r="r" b="b"/>
              <a:pathLst>
                <a:path w="3694" h="2389" extrusionOk="0">
                  <a:moveTo>
                    <a:pt x="1" y="0"/>
                  </a:moveTo>
                  <a:lnTo>
                    <a:pt x="3693" y="2388"/>
                  </a:lnTo>
                  <a:lnTo>
                    <a:pt x="36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12;p56">
              <a:extLst>
                <a:ext uri="{FF2B5EF4-FFF2-40B4-BE49-F238E27FC236}">
                  <a16:creationId xmlns:a16="http://schemas.microsoft.com/office/drawing/2014/main" id="{69B786BC-C194-DC5C-C947-6195AE437C95}"/>
                </a:ext>
              </a:extLst>
            </p:cNvPr>
            <p:cNvSpPr/>
            <p:nvPr/>
          </p:nvSpPr>
          <p:spPr>
            <a:xfrm>
              <a:off x="3396643" y="1630380"/>
              <a:ext cx="97392" cy="63065"/>
            </a:xfrm>
            <a:custGeom>
              <a:avLst/>
              <a:gdLst/>
              <a:ahLst/>
              <a:cxnLst/>
              <a:rect l="l" t="t" r="r" b="b"/>
              <a:pathLst>
                <a:path w="369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3693" y="23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13;p56">
              <a:extLst>
                <a:ext uri="{FF2B5EF4-FFF2-40B4-BE49-F238E27FC236}">
                  <a16:creationId xmlns:a16="http://schemas.microsoft.com/office/drawing/2014/main" id="{9C6CCD8F-A532-2D2D-D576-05741BE94F89}"/>
                </a:ext>
              </a:extLst>
            </p:cNvPr>
            <p:cNvSpPr/>
            <p:nvPr/>
          </p:nvSpPr>
          <p:spPr>
            <a:xfrm>
              <a:off x="3396643" y="1738899"/>
              <a:ext cx="97392" cy="62986"/>
            </a:xfrm>
            <a:custGeom>
              <a:avLst/>
              <a:gdLst/>
              <a:ahLst/>
              <a:cxnLst/>
              <a:rect l="l" t="t" r="r" b="b"/>
              <a:pathLst>
                <a:path w="3694" h="2389" extrusionOk="0">
                  <a:moveTo>
                    <a:pt x="1" y="1"/>
                  </a:moveTo>
                  <a:lnTo>
                    <a:pt x="1" y="2389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14;p56">
              <a:extLst>
                <a:ext uri="{FF2B5EF4-FFF2-40B4-BE49-F238E27FC236}">
                  <a16:creationId xmlns:a16="http://schemas.microsoft.com/office/drawing/2014/main" id="{CB327A75-DD48-C511-98C0-10AAC3FF047D}"/>
                </a:ext>
              </a:extLst>
            </p:cNvPr>
            <p:cNvSpPr/>
            <p:nvPr/>
          </p:nvSpPr>
          <p:spPr>
            <a:xfrm>
              <a:off x="3366323" y="1522073"/>
              <a:ext cx="356376" cy="388198"/>
            </a:xfrm>
            <a:custGeom>
              <a:avLst/>
              <a:gdLst/>
              <a:ahLst/>
              <a:cxnLst/>
              <a:rect l="l" t="t" r="r" b="b"/>
              <a:pathLst>
                <a:path w="13517" h="14724" extrusionOk="0">
                  <a:moveTo>
                    <a:pt x="1151" y="575"/>
                  </a:moveTo>
                  <a:cubicBezTo>
                    <a:pt x="1468" y="575"/>
                    <a:pt x="1726" y="833"/>
                    <a:pt x="1726" y="1150"/>
                  </a:cubicBezTo>
                  <a:cubicBezTo>
                    <a:pt x="1726" y="1465"/>
                    <a:pt x="1468" y="1725"/>
                    <a:pt x="1151" y="1725"/>
                  </a:cubicBezTo>
                  <a:cubicBezTo>
                    <a:pt x="836" y="1725"/>
                    <a:pt x="576" y="1465"/>
                    <a:pt x="576" y="1150"/>
                  </a:cubicBezTo>
                  <a:cubicBezTo>
                    <a:pt x="576" y="833"/>
                    <a:pt x="836" y="575"/>
                    <a:pt x="1151" y="575"/>
                  </a:cubicBezTo>
                  <a:close/>
                  <a:moveTo>
                    <a:pt x="6040" y="3336"/>
                  </a:moveTo>
                  <a:lnTo>
                    <a:pt x="6040" y="4907"/>
                  </a:lnTo>
                  <a:lnTo>
                    <a:pt x="3610" y="3336"/>
                  </a:lnTo>
                  <a:close/>
                  <a:moveTo>
                    <a:pt x="10770" y="3336"/>
                  </a:moveTo>
                  <a:lnTo>
                    <a:pt x="8340" y="4907"/>
                  </a:lnTo>
                  <a:lnTo>
                    <a:pt x="8340" y="3336"/>
                  </a:lnTo>
                  <a:close/>
                  <a:moveTo>
                    <a:pt x="1438" y="4638"/>
                  </a:moveTo>
                  <a:lnTo>
                    <a:pt x="3868" y="6212"/>
                  </a:lnTo>
                  <a:lnTo>
                    <a:pt x="1438" y="6212"/>
                  </a:lnTo>
                  <a:lnTo>
                    <a:pt x="1438" y="4638"/>
                  </a:lnTo>
                  <a:close/>
                  <a:moveTo>
                    <a:pt x="2550" y="3336"/>
                  </a:moveTo>
                  <a:lnTo>
                    <a:pt x="6037" y="5595"/>
                  </a:lnTo>
                  <a:lnTo>
                    <a:pt x="6037" y="6212"/>
                  </a:lnTo>
                  <a:lnTo>
                    <a:pt x="4924" y="6212"/>
                  </a:lnTo>
                  <a:lnTo>
                    <a:pt x="1436" y="3950"/>
                  </a:lnTo>
                  <a:lnTo>
                    <a:pt x="1436" y="3336"/>
                  </a:lnTo>
                  <a:close/>
                  <a:moveTo>
                    <a:pt x="12941" y="3336"/>
                  </a:moveTo>
                  <a:lnTo>
                    <a:pt x="12941" y="3950"/>
                  </a:lnTo>
                  <a:lnTo>
                    <a:pt x="9454" y="6212"/>
                  </a:lnTo>
                  <a:lnTo>
                    <a:pt x="8340" y="6212"/>
                  </a:lnTo>
                  <a:lnTo>
                    <a:pt x="8340" y="5595"/>
                  </a:lnTo>
                  <a:lnTo>
                    <a:pt x="11828" y="3336"/>
                  </a:lnTo>
                  <a:close/>
                  <a:moveTo>
                    <a:pt x="12939" y="4638"/>
                  </a:moveTo>
                  <a:lnTo>
                    <a:pt x="12939" y="6212"/>
                  </a:lnTo>
                  <a:lnTo>
                    <a:pt x="10510" y="6212"/>
                  </a:lnTo>
                  <a:lnTo>
                    <a:pt x="12939" y="4638"/>
                  </a:lnTo>
                  <a:close/>
                  <a:moveTo>
                    <a:pt x="3868" y="8512"/>
                  </a:moveTo>
                  <a:lnTo>
                    <a:pt x="1438" y="10083"/>
                  </a:lnTo>
                  <a:lnTo>
                    <a:pt x="1438" y="8512"/>
                  </a:lnTo>
                  <a:close/>
                  <a:moveTo>
                    <a:pt x="12941" y="8505"/>
                  </a:moveTo>
                  <a:lnTo>
                    <a:pt x="12941" y="10083"/>
                  </a:lnTo>
                  <a:lnTo>
                    <a:pt x="12744" y="9955"/>
                  </a:lnTo>
                  <a:cubicBezTo>
                    <a:pt x="12695" y="9924"/>
                    <a:pt x="12641" y="9909"/>
                    <a:pt x="12588" y="9909"/>
                  </a:cubicBezTo>
                  <a:cubicBezTo>
                    <a:pt x="12494" y="9909"/>
                    <a:pt x="12401" y="9955"/>
                    <a:pt x="12346" y="10042"/>
                  </a:cubicBezTo>
                  <a:cubicBezTo>
                    <a:pt x="12260" y="10173"/>
                    <a:pt x="12297" y="10353"/>
                    <a:pt x="12433" y="10438"/>
                  </a:cubicBezTo>
                  <a:lnTo>
                    <a:pt x="12944" y="10769"/>
                  </a:lnTo>
                  <a:lnTo>
                    <a:pt x="12944" y="11383"/>
                  </a:lnTo>
                  <a:lnTo>
                    <a:pt x="11833" y="11383"/>
                  </a:lnTo>
                  <a:lnTo>
                    <a:pt x="8343" y="9124"/>
                  </a:lnTo>
                  <a:lnTo>
                    <a:pt x="8343" y="8508"/>
                  </a:lnTo>
                  <a:lnTo>
                    <a:pt x="9456" y="8508"/>
                  </a:lnTo>
                  <a:lnTo>
                    <a:pt x="10261" y="9030"/>
                  </a:lnTo>
                  <a:cubicBezTo>
                    <a:pt x="10309" y="9061"/>
                    <a:pt x="10362" y="9075"/>
                    <a:pt x="10416" y="9075"/>
                  </a:cubicBezTo>
                  <a:cubicBezTo>
                    <a:pt x="10510" y="9075"/>
                    <a:pt x="10603" y="9029"/>
                    <a:pt x="10659" y="8942"/>
                  </a:cubicBezTo>
                  <a:cubicBezTo>
                    <a:pt x="10744" y="8811"/>
                    <a:pt x="10708" y="8632"/>
                    <a:pt x="10572" y="8547"/>
                  </a:cubicBezTo>
                  <a:lnTo>
                    <a:pt x="10512" y="8505"/>
                  </a:lnTo>
                  <a:close/>
                  <a:moveTo>
                    <a:pt x="6040" y="8510"/>
                  </a:moveTo>
                  <a:lnTo>
                    <a:pt x="6040" y="9126"/>
                  </a:lnTo>
                  <a:lnTo>
                    <a:pt x="2552" y="11386"/>
                  </a:lnTo>
                  <a:lnTo>
                    <a:pt x="1438" y="11386"/>
                  </a:lnTo>
                  <a:lnTo>
                    <a:pt x="1438" y="10771"/>
                  </a:lnTo>
                  <a:lnTo>
                    <a:pt x="4926" y="8510"/>
                  </a:lnTo>
                  <a:close/>
                  <a:moveTo>
                    <a:pt x="6037" y="9814"/>
                  </a:moveTo>
                  <a:lnTo>
                    <a:pt x="6037" y="11388"/>
                  </a:lnTo>
                  <a:lnTo>
                    <a:pt x="3608" y="11388"/>
                  </a:lnTo>
                  <a:lnTo>
                    <a:pt x="6037" y="9814"/>
                  </a:lnTo>
                  <a:close/>
                  <a:moveTo>
                    <a:pt x="7765" y="3336"/>
                  </a:moveTo>
                  <a:lnTo>
                    <a:pt x="7765" y="6499"/>
                  </a:lnTo>
                  <a:cubicBezTo>
                    <a:pt x="7765" y="6656"/>
                    <a:pt x="7894" y="6787"/>
                    <a:pt x="8053" y="6787"/>
                  </a:cubicBezTo>
                  <a:lnTo>
                    <a:pt x="12941" y="6787"/>
                  </a:lnTo>
                  <a:lnTo>
                    <a:pt x="12941" y="7937"/>
                  </a:lnTo>
                  <a:lnTo>
                    <a:pt x="8053" y="7937"/>
                  </a:lnTo>
                  <a:cubicBezTo>
                    <a:pt x="7894" y="7937"/>
                    <a:pt x="7765" y="8066"/>
                    <a:pt x="7765" y="8225"/>
                  </a:cubicBezTo>
                  <a:lnTo>
                    <a:pt x="7765" y="11388"/>
                  </a:lnTo>
                  <a:lnTo>
                    <a:pt x="6615" y="11388"/>
                  </a:lnTo>
                  <a:lnTo>
                    <a:pt x="6615" y="8225"/>
                  </a:lnTo>
                  <a:cubicBezTo>
                    <a:pt x="6615" y="8066"/>
                    <a:pt x="6486" y="7937"/>
                    <a:pt x="6327" y="7937"/>
                  </a:cubicBezTo>
                  <a:lnTo>
                    <a:pt x="1438" y="7937"/>
                  </a:lnTo>
                  <a:lnTo>
                    <a:pt x="1438" y="6787"/>
                  </a:lnTo>
                  <a:lnTo>
                    <a:pt x="6327" y="6787"/>
                  </a:lnTo>
                  <a:cubicBezTo>
                    <a:pt x="6486" y="6787"/>
                    <a:pt x="6615" y="6656"/>
                    <a:pt x="6615" y="6499"/>
                  </a:cubicBezTo>
                  <a:lnTo>
                    <a:pt x="6615" y="3336"/>
                  </a:lnTo>
                  <a:close/>
                  <a:moveTo>
                    <a:pt x="8340" y="9814"/>
                  </a:moveTo>
                  <a:lnTo>
                    <a:pt x="10770" y="11388"/>
                  </a:lnTo>
                  <a:lnTo>
                    <a:pt x="8340" y="11388"/>
                  </a:lnTo>
                  <a:lnTo>
                    <a:pt x="8340" y="9814"/>
                  </a:lnTo>
                  <a:close/>
                  <a:moveTo>
                    <a:pt x="1151" y="0"/>
                  </a:moveTo>
                  <a:cubicBezTo>
                    <a:pt x="516" y="0"/>
                    <a:pt x="1" y="513"/>
                    <a:pt x="1" y="1150"/>
                  </a:cubicBezTo>
                  <a:cubicBezTo>
                    <a:pt x="1" y="1684"/>
                    <a:pt x="369" y="2135"/>
                    <a:pt x="863" y="2261"/>
                  </a:cubicBezTo>
                  <a:lnTo>
                    <a:pt x="863" y="14436"/>
                  </a:lnTo>
                  <a:cubicBezTo>
                    <a:pt x="863" y="14593"/>
                    <a:pt x="992" y="14724"/>
                    <a:pt x="1151" y="14724"/>
                  </a:cubicBezTo>
                  <a:cubicBezTo>
                    <a:pt x="1310" y="14724"/>
                    <a:pt x="1438" y="14593"/>
                    <a:pt x="1438" y="14436"/>
                  </a:cubicBezTo>
                  <a:lnTo>
                    <a:pt x="1438" y="11963"/>
                  </a:lnTo>
                  <a:lnTo>
                    <a:pt x="13229" y="11963"/>
                  </a:lnTo>
                  <a:cubicBezTo>
                    <a:pt x="13388" y="11963"/>
                    <a:pt x="13517" y="11832"/>
                    <a:pt x="13517" y="11675"/>
                  </a:cubicBezTo>
                  <a:lnTo>
                    <a:pt x="13517" y="3048"/>
                  </a:lnTo>
                  <a:cubicBezTo>
                    <a:pt x="13517" y="2890"/>
                    <a:pt x="13388" y="2761"/>
                    <a:pt x="13229" y="2761"/>
                  </a:cubicBezTo>
                  <a:lnTo>
                    <a:pt x="1438" y="2761"/>
                  </a:lnTo>
                  <a:lnTo>
                    <a:pt x="1438" y="2261"/>
                  </a:lnTo>
                  <a:cubicBezTo>
                    <a:pt x="1933" y="2133"/>
                    <a:pt x="2301" y="1684"/>
                    <a:pt x="2301" y="1150"/>
                  </a:cubicBezTo>
                  <a:cubicBezTo>
                    <a:pt x="2301" y="513"/>
                    <a:pt x="1786" y="0"/>
                    <a:pt x="1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15;p56">
              <a:extLst>
                <a:ext uri="{FF2B5EF4-FFF2-40B4-BE49-F238E27FC236}">
                  <a16:creationId xmlns:a16="http://schemas.microsoft.com/office/drawing/2014/main" id="{7F69DB33-14EB-136C-F2B9-2294BAA6A27F}"/>
                </a:ext>
              </a:extLst>
            </p:cNvPr>
            <p:cNvSpPr/>
            <p:nvPr/>
          </p:nvSpPr>
          <p:spPr>
            <a:xfrm>
              <a:off x="3662007" y="1764631"/>
              <a:ext cx="15213" cy="15186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9" y="0"/>
                  </a:moveTo>
                  <a:cubicBezTo>
                    <a:pt x="130" y="0"/>
                    <a:pt x="1" y="129"/>
                    <a:pt x="1" y="288"/>
                  </a:cubicBezTo>
                  <a:cubicBezTo>
                    <a:pt x="1" y="449"/>
                    <a:pt x="130" y="575"/>
                    <a:pt x="289" y="575"/>
                  </a:cubicBezTo>
                  <a:cubicBezTo>
                    <a:pt x="447" y="575"/>
                    <a:pt x="576" y="449"/>
                    <a:pt x="576" y="288"/>
                  </a:cubicBezTo>
                  <a:cubicBezTo>
                    <a:pt x="576" y="129"/>
                    <a:pt x="447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785;p41">
            <a:extLst>
              <a:ext uri="{FF2B5EF4-FFF2-40B4-BE49-F238E27FC236}">
                <a16:creationId xmlns:a16="http://schemas.microsoft.com/office/drawing/2014/main" id="{3060250E-C349-5291-06E5-F27144F2A42F}"/>
              </a:ext>
            </a:extLst>
          </p:cNvPr>
          <p:cNvSpPr txBox="1">
            <a:spLocks/>
          </p:cNvSpPr>
          <p:nvPr/>
        </p:nvSpPr>
        <p:spPr>
          <a:xfrm>
            <a:off x="1954670" y="1296200"/>
            <a:ext cx="6469329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-US" b="0" dirty="0"/>
              <a:t>What is the traditional costume of Scottish men? </a:t>
            </a:r>
          </a:p>
        </p:txBody>
      </p:sp>
      <p:sp>
        <p:nvSpPr>
          <p:cNvPr id="47" name="Google Shape;1785;p41">
            <a:extLst>
              <a:ext uri="{FF2B5EF4-FFF2-40B4-BE49-F238E27FC236}">
                <a16:creationId xmlns:a16="http://schemas.microsoft.com/office/drawing/2014/main" id="{05E4D01B-CB7E-6800-9A3E-A9401FB13E69}"/>
              </a:ext>
            </a:extLst>
          </p:cNvPr>
          <p:cNvSpPr txBox="1">
            <a:spLocks/>
          </p:cNvSpPr>
          <p:nvPr/>
        </p:nvSpPr>
        <p:spPr>
          <a:xfrm>
            <a:off x="2324757" y="1804034"/>
            <a:ext cx="6469329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-US" b="0" dirty="0"/>
              <a:t>A. shirt 	B. tattoo		C. kilt</a:t>
            </a:r>
          </a:p>
        </p:txBody>
      </p:sp>
      <p:sp>
        <p:nvSpPr>
          <p:cNvPr id="48" name="Google Shape;1785;p41">
            <a:extLst>
              <a:ext uri="{FF2B5EF4-FFF2-40B4-BE49-F238E27FC236}">
                <a16:creationId xmlns:a16="http://schemas.microsoft.com/office/drawing/2014/main" id="{F531A8BE-D278-6A9B-CECB-3193314D251B}"/>
              </a:ext>
            </a:extLst>
          </p:cNvPr>
          <p:cNvSpPr txBox="1">
            <a:spLocks/>
          </p:cNvSpPr>
          <p:nvPr/>
        </p:nvSpPr>
        <p:spPr>
          <a:xfrm>
            <a:off x="1954670" y="2614199"/>
            <a:ext cx="6469329" cy="60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algn="l"/>
            <a:r>
              <a:rPr lang="en-US" b="0" dirty="0"/>
              <a:t>What do you know about Australia?</a:t>
            </a:r>
          </a:p>
        </p:txBody>
      </p:sp>
      <p:sp>
        <p:nvSpPr>
          <p:cNvPr id="49" name="Google Shape;1785;p41">
            <a:extLst>
              <a:ext uri="{FF2B5EF4-FFF2-40B4-BE49-F238E27FC236}">
                <a16:creationId xmlns:a16="http://schemas.microsoft.com/office/drawing/2014/main" id="{4252BCF9-8423-B451-BA61-9D7DD3B27F1B}"/>
              </a:ext>
            </a:extLst>
          </p:cNvPr>
          <p:cNvSpPr txBox="1">
            <a:spLocks/>
          </p:cNvSpPr>
          <p:nvPr/>
        </p:nvSpPr>
        <p:spPr>
          <a:xfrm>
            <a:off x="2820702" y="3679953"/>
            <a:ext cx="6469329" cy="60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b="0" dirty="0"/>
              <a:t>A. Rising intonation</a:t>
            </a:r>
          </a:p>
          <a:p>
            <a:pPr algn="l">
              <a:lnSpc>
                <a:spcPct val="150000"/>
              </a:lnSpc>
            </a:pPr>
            <a:r>
              <a:rPr lang="en-US" b="0" dirty="0"/>
              <a:t>B. Falling intonation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A9B4F0C-93B9-7415-2BD7-621BE3B69021}"/>
              </a:ext>
            </a:extLst>
          </p:cNvPr>
          <p:cNvSpPr/>
          <p:nvPr/>
        </p:nvSpPr>
        <p:spPr>
          <a:xfrm>
            <a:off x="7307451" y="1789281"/>
            <a:ext cx="426203" cy="436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108655D-2B2C-F1E1-5023-FBACE9B63FBD}"/>
              </a:ext>
            </a:extLst>
          </p:cNvPr>
          <p:cNvSpPr/>
          <p:nvPr/>
        </p:nvSpPr>
        <p:spPr>
          <a:xfrm>
            <a:off x="2725119" y="3807357"/>
            <a:ext cx="426203" cy="436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p55"/>
          <p:cNvSpPr txBox="1">
            <a:spLocks noGrp="1"/>
          </p:cNvSpPr>
          <p:nvPr>
            <p:ph type="ctrTitle"/>
          </p:nvPr>
        </p:nvSpPr>
        <p:spPr>
          <a:xfrm>
            <a:off x="2003400" y="1593882"/>
            <a:ext cx="51372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r>
              <a:rPr lang="en" dirty="0">
                <a:solidFill>
                  <a:schemeClr val="lt1"/>
                </a:solidFill>
              </a:rPr>
              <a:t>!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40" name="Google Shape;2340;p55"/>
          <p:cNvSpPr txBox="1">
            <a:spLocks noGrp="1"/>
          </p:cNvSpPr>
          <p:nvPr>
            <p:ph type="subTitle" idx="1"/>
          </p:nvPr>
        </p:nvSpPr>
        <p:spPr>
          <a:xfrm>
            <a:off x="2521999" y="2797718"/>
            <a:ext cx="4214656" cy="376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Do you have any questions?</a:t>
            </a:r>
            <a:endParaRPr sz="1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2342" name="Google Shape;2342;p55"/>
          <p:cNvGrpSpPr/>
          <p:nvPr/>
        </p:nvGrpSpPr>
        <p:grpSpPr>
          <a:xfrm>
            <a:off x="1486904" y="2338374"/>
            <a:ext cx="491776" cy="466765"/>
            <a:chOff x="3302118" y="3796534"/>
            <a:chExt cx="372558" cy="353610"/>
          </a:xfrm>
        </p:grpSpPr>
        <p:sp>
          <p:nvSpPr>
            <p:cNvPr id="2343" name="Google Shape;2343;p55"/>
            <p:cNvSpPr/>
            <p:nvPr/>
          </p:nvSpPr>
          <p:spPr>
            <a:xfrm>
              <a:off x="3326480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5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5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5"/>
            <p:cNvSpPr/>
            <p:nvPr/>
          </p:nvSpPr>
          <p:spPr>
            <a:xfrm>
              <a:off x="3302118" y="3796534"/>
              <a:ext cx="372558" cy="353610"/>
            </a:xfrm>
            <a:custGeom>
              <a:avLst/>
              <a:gdLst/>
              <a:ahLst/>
              <a:cxnLst/>
              <a:rect l="l" t="t" r="r" b="b"/>
              <a:pathLst>
                <a:path w="14314" h="13586" extrusionOk="0">
                  <a:moveTo>
                    <a:pt x="7516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6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6" y="429"/>
                  </a:cubicBezTo>
                  <a:close/>
                  <a:moveTo>
                    <a:pt x="7514" y="1"/>
                  </a:moveTo>
                  <a:cubicBezTo>
                    <a:pt x="6207" y="1"/>
                    <a:pt x="4892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20" y="12825"/>
                    <a:pt x="14307" y="10035"/>
                    <a:pt x="14307" y="6794"/>
                  </a:cubicBezTo>
                  <a:cubicBezTo>
                    <a:pt x="14314" y="4989"/>
                    <a:pt x="13596" y="3261"/>
                    <a:pt x="12319" y="1991"/>
                  </a:cubicBezTo>
                  <a:cubicBezTo>
                    <a:pt x="11005" y="677"/>
                    <a:pt x="9266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5"/>
            <p:cNvSpPr/>
            <p:nvPr/>
          </p:nvSpPr>
          <p:spPr>
            <a:xfrm>
              <a:off x="3387931" y="3863555"/>
              <a:ext cx="219620" cy="219620"/>
            </a:xfrm>
            <a:custGeom>
              <a:avLst/>
              <a:gdLst/>
              <a:ahLst/>
              <a:cxnLst/>
              <a:rect l="l" t="t" r="r" b="b"/>
              <a:pathLst>
                <a:path w="8438" h="8438" extrusionOk="0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5"/>
            <p:cNvSpPr/>
            <p:nvPr/>
          </p:nvSpPr>
          <p:spPr>
            <a:xfrm>
              <a:off x="3434546" y="3915506"/>
              <a:ext cx="127665" cy="115562"/>
            </a:xfrm>
            <a:custGeom>
              <a:avLst/>
              <a:gdLst/>
              <a:ahLst/>
              <a:cxnLst/>
              <a:rect l="l" t="t" r="r" b="b"/>
              <a:pathLst>
                <a:path w="4905" h="4440" extrusionOk="0">
                  <a:moveTo>
                    <a:pt x="2426" y="0"/>
                  </a:moveTo>
                  <a:cubicBezTo>
                    <a:pt x="1830" y="0"/>
                    <a:pt x="1238" y="240"/>
                    <a:pt x="802" y="703"/>
                  </a:cubicBezTo>
                  <a:cubicBezTo>
                    <a:pt x="42" y="1516"/>
                    <a:pt x="0" y="2768"/>
                    <a:pt x="707" y="3627"/>
                  </a:cubicBezTo>
                  <a:cubicBezTo>
                    <a:pt x="1143" y="4158"/>
                    <a:pt x="1780" y="4440"/>
                    <a:pt x="2426" y="4440"/>
                  </a:cubicBezTo>
                  <a:cubicBezTo>
                    <a:pt x="2828" y="4440"/>
                    <a:pt x="3233" y="4331"/>
                    <a:pt x="3596" y="4105"/>
                  </a:cubicBezTo>
                  <a:cubicBezTo>
                    <a:pt x="3712" y="4032"/>
                    <a:pt x="3730" y="3870"/>
                    <a:pt x="3635" y="3775"/>
                  </a:cubicBezTo>
                  <a:lnTo>
                    <a:pt x="3631" y="3771"/>
                  </a:lnTo>
                  <a:cubicBezTo>
                    <a:pt x="3590" y="3730"/>
                    <a:pt x="3536" y="3708"/>
                    <a:pt x="3481" y="3708"/>
                  </a:cubicBezTo>
                  <a:cubicBezTo>
                    <a:pt x="3442" y="3708"/>
                    <a:pt x="3403" y="3719"/>
                    <a:pt x="3367" y="3743"/>
                  </a:cubicBezTo>
                  <a:cubicBezTo>
                    <a:pt x="3084" y="3916"/>
                    <a:pt x="2756" y="4010"/>
                    <a:pt x="2425" y="4010"/>
                  </a:cubicBezTo>
                  <a:cubicBezTo>
                    <a:pt x="2419" y="4010"/>
                    <a:pt x="2413" y="4010"/>
                    <a:pt x="2407" y="4010"/>
                  </a:cubicBezTo>
                  <a:cubicBezTo>
                    <a:pt x="1605" y="4003"/>
                    <a:pt x="904" y="3462"/>
                    <a:pt x="697" y="2687"/>
                  </a:cubicBezTo>
                  <a:cubicBezTo>
                    <a:pt x="489" y="1913"/>
                    <a:pt x="820" y="1094"/>
                    <a:pt x="1510" y="682"/>
                  </a:cubicBezTo>
                  <a:cubicBezTo>
                    <a:pt x="1793" y="514"/>
                    <a:pt x="2109" y="432"/>
                    <a:pt x="2422" y="432"/>
                  </a:cubicBezTo>
                  <a:cubicBezTo>
                    <a:pt x="2871" y="432"/>
                    <a:pt x="3316" y="600"/>
                    <a:pt x="3659" y="925"/>
                  </a:cubicBezTo>
                  <a:cubicBezTo>
                    <a:pt x="4240" y="1477"/>
                    <a:pt x="4381" y="2350"/>
                    <a:pt x="4008" y="3057"/>
                  </a:cubicBezTo>
                  <a:cubicBezTo>
                    <a:pt x="3962" y="3141"/>
                    <a:pt x="3976" y="3243"/>
                    <a:pt x="4043" y="3310"/>
                  </a:cubicBezTo>
                  <a:lnTo>
                    <a:pt x="4046" y="3314"/>
                  </a:lnTo>
                  <a:cubicBezTo>
                    <a:pt x="4087" y="3355"/>
                    <a:pt x="4141" y="3375"/>
                    <a:pt x="4194" y="3375"/>
                  </a:cubicBezTo>
                  <a:cubicBezTo>
                    <a:pt x="4268" y="3375"/>
                    <a:pt x="4342" y="3336"/>
                    <a:pt x="4381" y="3264"/>
                  </a:cubicBezTo>
                  <a:cubicBezTo>
                    <a:pt x="4905" y="2283"/>
                    <a:pt x="4620" y="1062"/>
                    <a:pt x="3716" y="415"/>
                  </a:cubicBezTo>
                  <a:cubicBezTo>
                    <a:pt x="3327" y="136"/>
                    <a:pt x="2875" y="0"/>
                    <a:pt x="2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5"/>
            <p:cNvSpPr/>
            <p:nvPr/>
          </p:nvSpPr>
          <p:spPr>
            <a:xfrm>
              <a:off x="3542326" y="3891378"/>
              <a:ext cx="29775" cy="29880"/>
            </a:xfrm>
            <a:custGeom>
              <a:avLst/>
              <a:gdLst/>
              <a:ahLst/>
              <a:cxnLst/>
              <a:rect l="l" t="t" r="r" b="b"/>
              <a:pathLst>
                <a:path w="1144" h="1148" extrusionOk="0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55"/>
          <p:cNvGrpSpPr/>
          <p:nvPr/>
        </p:nvGrpSpPr>
        <p:grpSpPr>
          <a:xfrm>
            <a:off x="7148190" y="3440437"/>
            <a:ext cx="491673" cy="466765"/>
            <a:chOff x="4186663" y="3796534"/>
            <a:chExt cx="372480" cy="353610"/>
          </a:xfrm>
        </p:grpSpPr>
        <p:sp>
          <p:nvSpPr>
            <p:cNvPr id="2351" name="Google Shape;2351;p55"/>
            <p:cNvSpPr/>
            <p:nvPr/>
          </p:nvSpPr>
          <p:spPr>
            <a:xfrm>
              <a:off x="4211025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5"/>
            <p:cNvSpPr/>
            <p:nvPr/>
          </p:nvSpPr>
          <p:spPr>
            <a:xfrm>
              <a:off x="4284370" y="3890988"/>
              <a:ext cx="218241" cy="179564"/>
            </a:xfrm>
            <a:custGeom>
              <a:avLst/>
              <a:gdLst/>
              <a:ahLst/>
              <a:cxnLst/>
              <a:rect l="l" t="t" r="r" b="b"/>
              <a:pathLst>
                <a:path w="8385" h="6899" extrusionOk="0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5"/>
            <p:cNvSpPr/>
            <p:nvPr/>
          </p:nvSpPr>
          <p:spPr>
            <a:xfrm>
              <a:off x="4186663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5"/>
            <p:cNvSpPr/>
            <p:nvPr/>
          </p:nvSpPr>
          <p:spPr>
            <a:xfrm>
              <a:off x="4277785" y="3885834"/>
              <a:ext cx="231515" cy="189871"/>
            </a:xfrm>
            <a:custGeom>
              <a:avLst/>
              <a:gdLst/>
              <a:ahLst/>
              <a:cxnLst/>
              <a:rect l="l" t="t" r="r" b="b"/>
              <a:pathLst>
                <a:path w="8895" h="7295" extrusionOk="0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55"/>
          <p:cNvGrpSpPr/>
          <p:nvPr/>
        </p:nvGrpSpPr>
        <p:grpSpPr>
          <a:xfrm>
            <a:off x="1486912" y="1341974"/>
            <a:ext cx="491639" cy="466765"/>
            <a:chOff x="5513441" y="3796534"/>
            <a:chExt cx="372454" cy="353610"/>
          </a:xfrm>
        </p:grpSpPr>
        <p:sp>
          <p:nvSpPr>
            <p:cNvPr id="2356" name="Google Shape;2356;p55"/>
            <p:cNvSpPr/>
            <p:nvPr/>
          </p:nvSpPr>
          <p:spPr>
            <a:xfrm>
              <a:off x="5537803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5"/>
            <p:cNvSpPr/>
            <p:nvPr/>
          </p:nvSpPr>
          <p:spPr>
            <a:xfrm>
              <a:off x="5580201" y="3876204"/>
              <a:ext cx="257620" cy="194243"/>
            </a:xfrm>
            <a:custGeom>
              <a:avLst/>
              <a:gdLst/>
              <a:ahLst/>
              <a:cxnLst/>
              <a:rect l="l" t="t" r="r" b="b"/>
              <a:pathLst>
                <a:path w="9898" h="7463" extrusionOk="0">
                  <a:moveTo>
                    <a:pt x="4949" y="1"/>
                  </a:moveTo>
                  <a:cubicBezTo>
                    <a:pt x="3563" y="1"/>
                    <a:pt x="2178" y="79"/>
                    <a:pt x="799" y="236"/>
                  </a:cubicBezTo>
                  <a:cubicBezTo>
                    <a:pt x="538" y="264"/>
                    <a:pt x="331" y="464"/>
                    <a:pt x="292" y="725"/>
                  </a:cubicBezTo>
                  <a:cubicBezTo>
                    <a:pt x="0" y="2720"/>
                    <a:pt x="0" y="4746"/>
                    <a:pt x="292" y="6741"/>
                  </a:cubicBezTo>
                  <a:cubicBezTo>
                    <a:pt x="331" y="6998"/>
                    <a:pt x="538" y="7199"/>
                    <a:pt x="799" y="7230"/>
                  </a:cubicBezTo>
                  <a:cubicBezTo>
                    <a:pt x="2178" y="7385"/>
                    <a:pt x="3561" y="7463"/>
                    <a:pt x="4947" y="7463"/>
                  </a:cubicBezTo>
                  <a:cubicBezTo>
                    <a:pt x="6333" y="7463"/>
                    <a:pt x="7720" y="7385"/>
                    <a:pt x="9099" y="7230"/>
                  </a:cubicBezTo>
                  <a:cubicBezTo>
                    <a:pt x="9359" y="7199"/>
                    <a:pt x="9567" y="6998"/>
                    <a:pt x="9606" y="6741"/>
                  </a:cubicBezTo>
                  <a:cubicBezTo>
                    <a:pt x="9898" y="4746"/>
                    <a:pt x="9898" y="2720"/>
                    <a:pt x="9606" y="725"/>
                  </a:cubicBezTo>
                  <a:cubicBezTo>
                    <a:pt x="9567" y="464"/>
                    <a:pt x="9359" y="264"/>
                    <a:pt x="9099" y="236"/>
                  </a:cubicBezTo>
                  <a:cubicBezTo>
                    <a:pt x="7720" y="79"/>
                    <a:pt x="6334" y="1"/>
                    <a:pt x="4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5"/>
            <p:cNvSpPr/>
            <p:nvPr/>
          </p:nvSpPr>
          <p:spPr>
            <a:xfrm>
              <a:off x="5671402" y="3924095"/>
              <a:ext cx="94636" cy="98358"/>
            </a:xfrm>
            <a:custGeom>
              <a:avLst/>
              <a:gdLst/>
              <a:ahLst/>
              <a:cxnLst/>
              <a:rect l="l" t="t" r="r" b="b"/>
              <a:pathLst>
                <a:path w="3636" h="3779" extrusionOk="0">
                  <a:moveTo>
                    <a:pt x="133" y="0"/>
                  </a:moveTo>
                  <a:cubicBezTo>
                    <a:pt x="65" y="0"/>
                    <a:pt x="3" y="53"/>
                    <a:pt x="1" y="127"/>
                  </a:cubicBezTo>
                  <a:lnTo>
                    <a:pt x="1" y="3649"/>
                  </a:lnTo>
                  <a:cubicBezTo>
                    <a:pt x="1" y="3723"/>
                    <a:pt x="63" y="3778"/>
                    <a:pt x="133" y="3778"/>
                  </a:cubicBezTo>
                  <a:cubicBezTo>
                    <a:pt x="152" y="3778"/>
                    <a:pt x="172" y="3774"/>
                    <a:pt x="191" y="3765"/>
                  </a:cubicBezTo>
                  <a:lnTo>
                    <a:pt x="3544" y="2006"/>
                  </a:lnTo>
                  <a:cubicBezTo>
                    <a:pt x="3635" y="1953"/>
                    <a:pt x="3635" y="1823"/>
                    <a:pt x="3544" y="1773"/>
                  </a:cubicBezTo>
                  <a:lnTo>
                    <a:pt x="191" y="14"/>
                  </a:lnTo>
                  <a:cubicBezTo>
                    <a:pt x="172" y="5"/>
                    <a:pt x="152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5"/>
            <p:cNvSpPr/>
            <p:nvPr/>
          </p:nvSpPr>
          <p:spPr>
            <a:xfrm>
              <a:off x="5513441" y="3796534"/>
              <a:ext cx="372454" cy="353610"/>
            </a:xfrm>
            <a:custGeom>
              <a:avLst/>
              <a:gdLst/>
              <a:ahLst/>
              <a:cxnLst/>
              <a:rect l="l" t="t" r="r" b="b"/>
              <a:pathLst>
                <a:path w="14310" h="13586" extrusionOk="0">
                  <a:moveTo>
                    <a:pt x="7512" y="429"/>
                  </a:moveTo>
                  <a:cubicBezTo>
                    <a:pt x="11020" y="429"/>
                    <a:pt x="13877" y="3283"/>
                    <a:pt x="13877" y="6794"/>
                  </a:cubicBezTo>
                  <a:cubicBezTo>
                    <a:pt x="13877" y="10302"/>
                    <a:pt x="11020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0" y="377"/>
                    <a:pt x="3740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49" y="13586"/>
                    <a:pt x="8394" y="13543"/>
                    <a:pt x="8839" y="13454"/>
                  </a:cubicBezTo>
                  <a:cubicBezTo>
                    <a:pt x="12016" y="12825"/>
                    <a:pt x="14306" y="10035"/>
                    <a:pt x="14306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5"/>
            <p:cNvSpPr/>
            <p:nvPr/>
          </p:nvSpPr>
          <p:spPr>
            <a:xfrm>
              <a:off x="5574892" y="3870999"/>
              <a:ext cx="268057" cy="204680"/>
            </a:xfrm>
            <a:custGeom>
              <a:avLst/>
              <a:gdLst/>
              <a:ahLst/>
              <a:cxnLst/>
              <a:rect l="l" t="t" r="r" b="b"/>
              <a:pathLst>
                <a:path w="10299" h="7864" extrusionOk="0">
                  <a:moveTo>
                    <a:pt x="5149" y="0"/>
                  </a:moveTo>
                  <a:cubicBezTo>
                    <a:pt x="3757" y="0"/>
                    <a:pt x="2364" y="79"/>
                    <a:pt x="978" y="235"/>
                  </a:cubicBezTo>
                  <a:cubicBezTo>
                    <a:pt x="626" y="274"/>
                    <a:pt x="348" y="545"/>
                    <a:pt x="296" y="897"/>
                  </a:cubicBezTo>
                  <a:cubicBezTo>
                    <a:pt x="0" y="2909"/>
                    <a:pt x="0" y="4953"/>
                    <a:pt x="296" y="6969"/>
                  </a:cubicBezTo>
                  <a:cubicBezTo>
                    <a:pt x="348" y="7318"/>
                    <a:pt x="626" y="7589"/>
                    <a:pt x="978" y="7627"/>
                  </a:cubicBezTo>
                  <a:cubicBezTo>
                    <a:pt x="2364" y="7786"/>
                    <a:pt x="3758" y="7863"/>
                    <a:pt x="5151" y="7863"/>
                  </a:cubicBezTo>
                  <a:cubicBezTo>
                    <a:pt x="5742" y="7863"/>
                    <a:pt x="6337" y="7849"/>
                    <a:pt x="6931" y="7821"/>
                  </a:cubicBezTo>
                  <a:cubicBezTo>
                    <a:pt x="7044" y="7814"/>
                    <a:pt x="7132" y="7719"/>
                    <a:pt x="7132" y="7606"/>
                  </a:cubicBezTo>
                  <a:cubicBezTo>
                    <a:pt x="7132" y="7487"/>
                    <a:pt x="7037" y="7391"/>
                    <a:pt x="6919" y="7391"/>
                  </a:cubicBezTo>
                  <a:cubicBezTo>
                    <a:pt x="6915" y="7391"/>
                    <a:pt x="6911" y="7391"/>
                    <a:pt x="6907" y="7392"/>
                  </a:cubicBezTo>
                  <a:cubicBezTo>
                    <a:pt x="6326" y="7420"/>
                    <a:pt x="5745" y="7434"/>
                    <a:pt x="5163" y="7434"/>
                  </a:cubicBezTo>
                  <a:cubicBezTo>
                    <a:pt x="3783" y="7434"/>
                    <a:pt x="2402" y="7355"/>
                    <a:pt x="1027" y="7202"/>
                  </a:cubicBezTo>
                  <a:cubicBezTo>
                    <a:pt x="869" y="7184"/>
                    <a:pt x="742" y="7061"/>
                    <a:pt x="721" y="6906"/>
                  </a:cubicBezTo>
                  <a:cubicBezTo>
                    <a:pt x="433" y="4932"/>
                    <a:pt x="433" y="2927"/>
                    <a:pt x="721" y="956"/>
                  </a:cubicBezTo>
                  <a:cubicBezTo>
                    <a:pt x="742" y="798"/>
                    <a:pt x="869" y="678"/>
                    <a:pt x="1027" y="661"/>
                  </a:cubicBezTo>
                  <a:cubicBezTo>
                    <a:pt x="2398" y="506"/>
                    <a:pt x="3775" y="429"/>
                    <a:pt x="5151" y="429"/>
                  </a:cubicBezTo>
                  <a:cubicBezTo>
                    <a:pt x="6528" y="429"/>
                    <a:pt x="7904" y="506"/>
                    <a:pt x="9275" y="661"/>
                  </a:cubicBezTo>
                  <a:cubicBezTo>
                    <a:pt x="9433" y="678"/>
                    <a:pt x="9560" y="798"/>
                    <a:pt x="9584" y="956"/>
                  </a:cubicBezTo>
                  <a:cubicBezTo>
                    <a:pt x="9873" y="2927"/>
                    <a:pt x="9873" y="4932"/>
                    <a:pt x="9584" y="6906"/>
                  </a:cubicBezTo>
                  <a:cubicBezTo>
                    <a:pt x="9560" y="7061"/>
                    <a:pt x="9433" y="7184"/>
                    <a:pt x="9275" y="7202"/>
                  </a:cubicBezTo>
                  <a:cubicBezTo>
                    <a:pt x="8835" y="7251"/>
                    <a:pt x="8395" y="7293"/>
                    <a:pt x="7948" y="7325"/>
                  </a:cubicBezTo>
                  <a:cubicBezTo>
                    <a:pt x="7839" y="7335"/>
                    <a:pt x="7751" y="7427"/>
                    <a:pt x="7751" y="7539"/>
                  </a:cubicBezTo>
                  <a:cubicBezTo>
                    <a:pt x="7751" y="7658"/>
                    <a:pt x="7850" y="7754"/>
                    <a:pt x="7968" y="7754"/>
                  </a:cubicBezTo>
                  <a:cubicBezTo>
                    <a:pt x="7972" y="7754"/>
                    <a:pt x="7976" y="7754"/>
                    <a:pt x="7980" y="7754"/>
                  </a:cubicBezTo>
                  <a:cubicBezTo>
                    <a:pt x="8430" y="7719"/>
                    <a:pt x="8877" y="7677"/>
                    <a:pt x="9324" y="7627"/>
                  </a:cubicBezTo>
                  <a:cubicBezTo>
                    <a:pt x="9676" y="7589"/>
                    <a:pt x="9954" y="7318"/>
                    <a:pt x="10007" y="6966"/>
                  </a:cubicBezTo>
                  <a:cubicBezTo>
                    <a:pt x="10299" y="4953"/>
                    <a:pt x="10299" y="2909"/>
                    <a:pt x="10007" y="897"/>
                  </a:cubicBezTo>
                  <a:cubicBezTo>
                    <a:pt x="9954" y="545"/>
                    <a:pt x="9672" y="274"/>
                    <a:pt x="9321" y="235"/>
                  </a:cubicBezTo>
                  <a:cubicBezTo>
                    <a:pt x="7934" y="79"/>
                    <a:pt x="6542" y="0"/>
                    <a:pt x="5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5"/>
            <p:cNvSpPr/>
            <p:nvPr/>
          </p:nvSpPr>
          <p:spPr>
            <a:xfrm>
              <a:off x="5666274" y="3916937"/>
              <a:ext cx="108899" cy="112855"/>
            </a:xfrm>
            <a:custGeom>
              <a:avLst/>
              <a:gdLst/>
              <a:ahLst/>
              <a:cxnLst/>
              <a:rect l="l" t="t" r="r" b="b"/>
              <a:pathLst>
                <a:path w="4184" h="4336" extrusionOk="0">
                  <a:moveTo>
                    <a:pt x="426" y="567"/>
                  </a:moveTo>
                  <a:lnTo>
                    <a:pt x="3466" y="2164"/>
                  </a:lnTo>
                  <a:lnTo>
                    <a:pt x="426" y="3765"/>
                  </a:lnTo>
                  <a:lnTo>
                    <a:pt x="426" y="567"/>
                  </a:lnTo>
                  <a:close/>
                  <a:moveTo>
                    <a:pt x="214" y="1"/>
                  </a:moveTo>
                  <a:cubicBezTo>
                    <a:pt x="101" y="1"/>
                    <a:pt x="1" y="90"/>
                    <a:pt x="1" y="215"/>
                  </a:cubicBezTo>
                  <a:lnTo>
                    <a:pt x="1" y="4121"/>
                  </a:lnTo>
                  <a:cubicBezTo>
                    <a:pt x="1" y="4246"/>
                    <a:pt x="101" y="4335"/>
                    <a:pt x="214" y="4335"/>
                  </a:cubicBezTo>
                  <a:cubicBezTo>
                    <a:pt x="247" y="4335"/>
                    <a:pt x="281" y="4328"/>
                    <a:pt x="314" y="4311"/>
                  </a:cubicBezTo>
                  <a:lnTo>
                    <a:pt x="4033" y="2358"/>
                  </a:lnTo>
                  <a:cubicBezTo>
                    <a:pt x="4184" y="2277"/>
                    <a:pt x="4184" y="2055"/>
                    <a:pt x="4033" y="1978"/>
                  </a:cubicBezTo>
                  <a:lnTo>
                    <a:pt x="314" y="25"/>
                  </a:lnTo>
                  <a:cubicBezTo>
                    <a:pt x="281" y="9"/>
                    <a:pt x="247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2" name="Google Shape;2362;p55"/>
          <p:cNvGrpSpPr/>
          <p:nvPr/>
        </p:nvGrpSpPr>
        <p:grpSpPr>
          <a:xfrm>
            <a:off x="7127882" y="1323015"/>
            <a:ext cx="531664" cy="504694"/>
            <a:chOff x="6487078" y="3354899"/>
            <a:chExt cx="402776" cy="382344"/>
          </a:xfrm>
        </p:grpSpPr>
        <p:sp>
          <p:nvSpPr>
            <p:cNvPr id="2363" name="Google Shape;2363;p55"/>
            <p:cNvSpPr/>
            <p:nvPr/>
          </p:nvSpPr>
          <p:spPr>
            <a:xfrm>
              <a:off x="6513443" y="3360990"/>
              <a:ext cx="370293" cy="370163"/>
            </a:xfrm>
            <a:custGeom>
              <a:avLst/>
              <a:gdLst/>
              <a:ahLst/>
              <a:cxnLst/>
              <a:rect l="l" t="t" r="r" b="b"/>
              <a:pathLst>
                <a:path w="14227" h="14222" extrusionOk="0">
                  <a:moveTo>
                    <a:pt x="7115" y="0"/>
                  </a:moveTo>
                  <a:cubicBezTo>
                    <a:pt x="3185" y="0"/>
                    <a:pt x="1" y="3184"/>
                    <a:pt x="1" y="7111"/>
                  </a:cubicBezTo>
                  <a:cubicBezTo>
                    <a:pt x="1" y="11037"/>
                    <a:pt x="3185" y="14222"/>
                    <a:pt x="7115" y="14222"/>
                  </a:cubicBezTo>
                  <a:cubicBezTo>
                    <a:pt x="11042" y="14222"/>
                    <a:pt x="14226" y="11037"/>
                    <a:pt x="14226" y="7111"/>
                  </a:cubicBezTo>
                  <a:cubicBezTo>
                    <a:pt x="14226" y="3184"/>
                    <a:pt x="11042" y="0"/>
                    <a:pt x="7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5"/>
            <p:cNvSpPr/>
            <p:nvPr/>
          </p:nvSpPr>
          <p:spPr>
            <a:xfrm>
              <a:off x="6553838" y="3401280"/>
              <a:ext cx="289504" cy="289504"/>
            </a:xfrm>
            <a:custGeom>
              <a:avLst/>
              <a:gdLst/>
              <a:ahLst/>
              <a:cxnLst/>
              <a:rect l="l" t="t" r="r" b="b"/>
              <a:pathLst>
                <a:path w="11123" h="11123" extrusionOk="0">
                  <a:moveTo>
                    <a:pt x="5563" y="0"/>
                  </a:moveTo>
                  <a:cubicBezTo>
                    <a:pt x="2492" y="0"/>
                    <a:pt x="1" y="2491"/>
                    <a:pt x="1" y="5563"/>
                  </a:cubicBezTo>
                  <a:cubicBezTo>
                    <a:pt x="1" y="8635"/>
                    <a:pt x="2492" y="11122"/>
                    <a:pt x="5563" y="11122"/>
                  </a:cubicBezTo>
                  <a:cubicBezTo>
                    <a:pt x="8635" y="11122"/>
                    <a:pt x="11123" y="8635"/>
                    <a:pt x="11123" y="5563"/>
                  </a:cubicBezTo>
                  <a:cubicBezTo>
                    <a:pt x="11123" y="2491"/>
                    <a:pt x="8635" y="0"/>
                    <a:pt x="5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5"/>
            <p:cNvSpPr/>
            <p:nvPr/>
          </p:nvSpPr>
          <p:spPr>
            <a:xfrm>
              <a:off x="6659796" y="3510101"/>
              <a:ext cx="74751" cy="71888"/>
            </a:xfrm>
            <a:custGeom>
              <a:avLst/>
              <a:gdLst/>
              <a:ahLst/>
              <a:cxnLst/>
              <a:rect l="l" t="t" r="r" b="b"/>
              <a:pathLst>
                <a:path w="2872" h="2762" extrusionOk="0">
                  <a:moveTo>
                    <a:pt x="1490" y="1"/>
                  </a:moveTo>
                  <a:cubicBezTo>
                    <a:pt x="1131" y="1"/>
                    <a:pt x="778" y="140"/>
                    <a:pt x="514" y="404"/>
                  </a:cubicBezTo>
                  <a:cubicBezTo>
                    <a:pt x="120" y="801"/>
                    <a:pt x="1" y="1392"/>
                    <a:pt x="215" y="1910"/>
                  </a:cubicBezTo>
                  <a:cubicBezTo>
                    <a:pt x="430" y="2423"/>
                    <a:pt x="933" y="2761"/>
                    <a:pt x="1489" y="2761"/>
                  </a:cubicBezTo>
                  <a:cubicBezTo>
                    <a:pt x="2252" y="2761"/>
                    <a:pt x="2868" y="2142"/>
                    <a:pt x="2872" y="1382"/>
                  </a:cubicBezTo>
                  <a:cubicBezTo>
                    <a:pt x="2872" y="822"/>
                    <a:pt x="2534" y="319"/>
                    <a:pt x="2017" y="105"/>
                  </a:cubicBezTo>
                  <a:cubicBezTo>
                    <a:pt x="1847" y="35"/>
                    <a:pt x="1668" y="1"/>
                    <a:pt x="1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5"/>
            <p:cNvSpPr/>
            <p:nvPr/>
          </p:nvSpPr>
          <p:spPr>
            <a:xfrm>
              <a:off x="6553838" y="3455860"/>
              <a:ext cx="182271" cy="234169"/>
            </a:xfrm>
            <a:custGeom>
              <a:avLst/>
              <a:gdLst/>
              <a:ahLst/>
              <a:cxnLst/>
              <a:rect l="l" t="t" r="r" b="b"/>
              <a:pathLst>
                <a:path w="7003" h="8997" extrusionOk="0">
                  <a:moveTo>
                    <a:pt x="1215" y="0"/>
                  </a:moveTo>
                  <a:cubicBezTo>
                    <a:pt x="430" y="985"/>
                    <a:pt x="1" y="2206"/>
                    <a:pt x="1" y="3466"/>
                  </a:cubicBezTo>
                  <a:cubicBezTo>
                    <a:pt x="1" y="6333"/>
                    <a:pt x="2186" y="8705"/>
                    <a:pt x="4979" y="8997"/>
                  </a:cubicBezTo>
                  <a:lnTo>
                    <a:pt x="7002" y="5179"/>
                  </a:lnTo>
                  <a:lnTo>
                    <a:pt x="7002" y="5179"/>
                  </a:lnTo>
                  <a:cubicBezTo>
                    <a:pt x="6598" y="5521"/>
                    <a:pt x="6088" y="5707"/>
                    <a:pt x="5560" y="5707"/>
                  </a:cubicBezTo>
                  <a:cubicBezTo>
                    <a:pt x="4385" y="5704"/>
                    <a:pt x="3410" y="4796"/>
                    <a:pt x="3326" y="3624"/>
                  </a:cubicBezTo>
                  <a:lnTo>
                    <a:pt x="12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5"/>
            <p:cNvSpPr/>
            <p:nvPr/>
          </p:nvSpPr>
          <p:spPr>
            <a:xfrm>
              <a:off x="6584889" y="3401306"/>
              <a:ext cx="247183" cy="148981"/>
            </a:xfrm>
            <a:custGeom>
              <a:avLst/>
              <a:gdLst/>
              <a:ahLst/>
              <a:cxnLst/>
              <a:rect l="l" t="t" r="r" b="b"/>
              <a:pathLst>
                <a:path w="9497" h="5724" extrusionOk="0">
                  <a:moveTo>
                    <a:pt x="4366" y="1"/>
                  </a:moveTo>
                  <a:cubicBezTo>
                    <a:pt x="2678" y="1"/>
                    <a:pt x="1061" y="775"/>
                    <a:pt x="0" y="2124"/>
                  </a:cubicBezTo>
                  <a:lnTo>
                    <a:pt x="2136" y="5724"/>
                  </a:lnTo>
                  <a:cubicBezTo>
                    <a:pt x="2129" y="5671"/>
                    <a:pt x="2129" y="5615"/>
                    <a:pt x="2129" y="5562"/>
                  </a:cubicBezTo>
                  <a:cubicBezTo>
                    <a:pt x="2126" y="4287"/>
                    <a:pt x="3170" y="3319"/>
                    <a:pt x="4366" y="3319"/>
                  </a:cubicBezTo>
                  <a:cubicBezTo>
                    <a:pt x="4575" y="3319"/>
                    <a:pt x="4790" y="3349"/>
                    <a:pt x="5004" y="3412"/>
                  </a:cubicBezTo>
                  <a:lnTo>
                    <a:pt x="9497" y="3412"/>
                  </a:lnTo>
                  <a:cubicBezTo>
                    <a:pt x="8737" y="1597"/>
                    <a:pt x="7069" y="316"/>
                    <a:pt x="5116" y="52"/>
                  </a:cubicBezTo>
                  <a:cubicBezTo>
                    <a:pt x="4866" y="18"/>
                    <a:pt x="4615" y="1"/>
                    <a:pt x="4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5"/>
            <p:cNvSpPr/>
            <p:nvPr/>
          </p:nvSpPr>
          <p:spPr>
            <a:xfrm>
              <a:off x="6682596" y="3489279"/>
              <a:ext cx="160746" cy="201505"/>
            </a:xfrm>
            <a:custGeom>
              <a:avLst/>
              <a:gdLst/>
              <a:ahLst/>
              <a:cxnLst/>
              <a:rect l="l" t="t" r="r" b="b"/>
              <a:pathLst>
                <a:path w="6176" h="7742" extrusionOk="0">
                  <a:moveTo>
                    <a:pt x="5729" y="0"/>
                  </a:moveTo>
                  <a:lnTo>
                    <a:pt x="1271" y="32"/>
                  </a:lnTo>
                  <a:lnTo>
                    <a:pt x="1288" y="43"/>
                  </a:lnTo>
                  <a:cubicBezTo>
                    <a:pt x="2069" y="289"/>
                    <a:pt x="2654" y="943"/>
                    <a:pt x="2812" y="1746"/>
                  </a:cubicBezTo>
                  <a:cubicBezTo>
                    <a:pt x="2970" y="2548"/>
                    <a:pt x="2678" y="3375"/>
                    <a:pt x="2048" y="3899"/>
                  </a:cubicBezTo>
                  <a:lnTo>
                    <a:pt x="1" y="7706"/>
                  </a:lnTo>
                  <a:cubicBezTo>
                    <a:pt x="212" y="7730"/>
                    <a:pt x="422" y="7741"/>
                    <a:pt x="629" y="7741"/>
                  </a:cubicBezTo>
                  <a:cubicBezTo>
                    <a:pt x="3652" y="7741"/>
                    <a:pt x="6176" y="5284"/>
                    <a:pt x="6176" y="2182"/>
                  </a:cubicBezTo>
                  <a:cubicBezTo>
                    <a:pt x="6176" y="1432"/>
                    <a:pt x="6024" y="690"/>
                    <a:pt x="5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5"/>
            <p:cNvSpPr/>
            <p:nvPr/>
          </p:nvSpPr>
          <p:spPr>
            <a:xfrm>
              <a:off x="6487078" y="3354899"/>
              <a:ext cx="402776" cy="382344"/>
            </a:xfrm>
            <a:custGeom>
              <a:avLst/>
              <a:gdLst/>
              <a:ahLst/>
              <a:cxnLst/>
              <a:rect l="l" t="t" r="r" b="b"/>
              <a:pathLst>
                <a:path w="15475" h="14690" extrusionOk="0">
                  <a:moveTo>
                    <a:pt x="8125" y="466"/>
                  </a:moveTo>
                  <a:cubicBezTo>
                    <a:pt x="11918" y="466"/>
                    <a:pt x="15007" y="3552"/>
                    <a:pt x="15007" y="7345"/>
                  </a:cubicBezTo>
                  <a:cubicBezTo>
                    <a:pt x="15007" y="11138"/>
                    <a:pt x="11921" y="14223"/>
                    <a:pt x="8125" y="14223"/>
                  </a:cubicBezTo>
                  <a:cubicBezTo>
                    <a:pt x="4332" y="14223"/>
                    <a:pt x="1246" y="11138"/>
                    <a:pt x="1246" y="7345"/>
                  </a:cubicBezTo>
                  <a:cubicBezTo>
                    <a:pt x="1246" y="3552"/>
                    <a:pt x="4332" y="466"/>
                    <a:pt x="8125" y="466"/>
                  </a:cubicBezTo>
                  <a:close/>
                  <a:moveTo>
                    <a:pt x="8120" y="0"/>
                  </a:moveTo>
                  <a:cubicBezTo>
                    <a:pt x="6708" y="0"/>
                    <a:pt x="5287" y="406"/>
                    <a:pt x="4043" y="1237"/>
                  </a:cubicBezTo>
                  <a:cubicBezTo>
                    <a:pt x="1134" y="3186"/>
                    <a:pt x="1" y="6919"/>
                    <a:pt x="1341" y="10156"/>
                  </a:cubicBezTo>
                  <a:cubicBezTo>
                    <a:pt x="2494" y="12939"/>
                    <a:pt x="5199" y="14690"/>
                    <a:pt x="8120" y="14690"/>
                  </a:cubicBezTo>
                  <a:cubicBezTo>
                    <a:pt x="8597" y="14690"/>
                    <a:pt x="9078" y="14643"/>
                    <a:pt x="9560" y="14547"/>
                  </a:cubicBezTo>
                  <a:cubicBezTo>
                    <a:pt x="12994" y="13865"/>
                    <a:pt x="15471" y="10849"/>
                    <a:pt x="15471" y="7345"/>
                  </a:cubicBezTo>
                  <a:cubicBezTo>
                    <a:pt x="15475" y="5396"/>
                    <a:pt x="14701" y="3527"/>
                    <a:pt x="13318" y="2152"/>
                  </a:cubicBezTo>
                  <a:cubicBezTo>
                    <a:pt x="11899" y="732"/>
                    <a:pt x="10017" y="0"/>
                    <a:pt x="8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5"/>
            <p:cNvSpPr/>
            <p:nvPr/>
          </p:nvSpPr>
          <p:spPr>
            <a:xfrm>
              <a:off x="6547696" y="3395138"/>
              <a:ext cx="301867" cy="301763"/>
            </a:xfrm>
            <a:custGeom>
              <a:avLst/>
              <a:gdLst/>
              <a:ahLst/>
              <a:cxnLst/>
              <a:rect l="l" t="t" r="r" b="b"/>
              <a:pathLst>
                <a:path w="11598" h="11594" extrusionOk="0">
                  <a:moveTo>
                    <a:pt x="5796" y="3864"/>
                  </a:moveTo>
                  <a:cubicBezTo>
                    <a:pt x="6300" y="3864"/>
                    <a:pt x="6795" y="4061"/>
                    <a:pt x="7165" y="4430"/>
                  </a:cubicBezTo>
                  <a:cubicBezTo>
                    <a:pt x="7717" y="4983"/>
                    <a:pt x="7882" y="5816"/>
                    <a:pt x="7583" y="6538"/>
                  </a:cubicBezTo>
                  <a:cubicBezTo>
                    <a:pt x="7284" y="7259"/>
                    <a:pt x="6580" y="7731"/>
                    <a:pt x="5796" y="7731"/>
                  </a:cubicBezTo>
                  <a:cubicBezTo>
                    <a:pt x="4730" y="7731"/>
                    <a:pt x="3868" y="6865"/>
                    <a:pt x="3864" y="5799"/>
                  </a:cubicBezTo>
                  <a:cubicBezTo>
                    <a:pt x="3864" y="5018"/>
                    <a:pt x="4336" y="4311"/>
                    <a:pt x="5057" y="4012"/>
                  </a:cubicBezTo>
                  <a:cubicBezTo>
                    <a:pt x="5296" y="3912"/>
                    <a:pt x="5547" y="3864"/>
                    <a:pt x="5796" y="3864"/>
                  </a:cubicBezTo>
                  <a:close/>
                  <a:moveTo>
                    <a:pt x="1412" y="2762"/>
                  </a:moveTo>
                  <a:lnTo>
                    <a:pt x="3442" y="6242"/>
                  </a:lnTo>
                  <a:cubicBezTo>
                    <a:pt x="3662" y="7416"/>
                    <a:pt x="4688" y="8195"/>
                    <a:pt x="5797" y="8195"/>
                  </a:cubicBezTo>
                  <a:cubicBezTo>
                    <a:pt x="6104" y="8195"/>
                    <a:pt x="6417" y="8136"/>
                    <a:pt x="6721" y="8008"/>
                  </a:cubicBezTo>
                  <a:lnTo>
                    <a:pt x="6721" y="8008"/>
                  </a:lnTo>
                  <a:lnTo>
                    <a:pt x="5068" y="11080"/>
                  </a:lnTo>
                  <a:cubicBezTo>
                    <a:pt x="2432" y="10714"/>
                    <a:pt x="469" y="8459"/>
                    <a:pt x="465" y="5799"/>
                  </a:cubicBezTo>
                  <a:lnTo>
                    <a:pt x="462" y="5799"/>
                  </a:lnTo>
                  <a:cubicBezTo>
                    <a:pt x="462" y="4712"/>
                    <a:pt x="793" y="3653"/>
                    <a:pt x="1412" y="2762"/>
                  </a:cubicBezTo>
                  <a:close/>
                  <a:moveTo>
                    <a:pt x="5800" y="464"/>
                  </a:moveTo>
                  <a:cubicBezTo>
                    <a:pt x="6005" y="464"/>
                    <a:pt x="6212" y="476"/>
                    <a:pt x="6419" y="500"/>
                  </a:cubicBezTo>
                  <a:cubicBezTo>
                    <a:pt x="8202" y="708"/>
                    <a:pt x="9758" y="1798"/>
                    <a:pt x="10563" y="3403"/>
                  </a:cubicBezTo>
                  <a:lnTo>
                    <a:pt x="9290" y="3403"/>
                  </a:lnTo>
                  <a:cubicBezTo>
                    <a:pt x="9160" y="3403"/>
                    <a:pt x="9057" y="3505"/>
                    <a:pt x="9057" y="3635"/>
                  </a:cubicBezTo>
                  <a:cubicBezTo>
                    <a:pt x="9057" y="3762"/>
                    <a:pt x="9160" y="3864"/>
                    <a:pt x="9290" y="3864"/>
                  </a:cubicBezTo>
                  <a:lnTo>
                    <a:pt x="10767" y="3864"/>
                  </a:lnTo>
                  <a:cubicBezTo>
                    <a:pt x="11408" y="5507"/>
                    <a:pt x="11193" y="7358"/>
                    <a:pt x="10201" y="8811"/>
                  </a:cubicBezTo>
                  <a:cubicBezTo>
                    <a:pt x="9205" y="10264"/>
                    <a:pt x="7559" y="11133"/>
                    <a:pt x="5799" y="11133"/>
                  </a:cubicBezTo>
                  <a:lnTo>
                    <a:pt x="5796" y="11133"/>
                  </a:lnTo>
                  <a:cubicBezTo>
                    <a:pt x="5722" y="11133"/>
                    <a:pt x="5645" y="11133"/>
                    <a:pt x="5571" y="11126"/>
                  </a:cubicBezTo>
                  <a:lnTo>
                    <a:pt x="7573" y="7403"/>
                  </a:lnTo>
                  <a:cubicBezTo>
                    <a:pt x="8530" y="6351"/>
                    <a:pt x="8361" y="4705"/>
                    <a:pt x="7214" y="3864"/>
                  </a:cubicBezTo>
                  <a:lnTo>
                    <a:pt x="8160" y="3864"/>
                  </a:lnTo>
                  <a:cubicBezTo>
                    <a:pt x="8287" y="3864"/>
                    <a:pt x="8392" y="3762"/>
                    <a:pt x="8392" y="3635"/>
                  </a:cubicBezTo>
                  <a:cubicBezTo>
                    <a:pt x="8392" y="3505"/>
                    <a:pt x="8287" y="3403"/>
                    <a:pt x="8160" y="3403"/>
                  </a:cubicBezTo>
                  <a:lnTo>
                    <a:pt x="5799" y="3403"/>
                  </a:lnTo>
                  <a:cubicBezTo>
                    <a:pt x="4656" y="3403"/>
                    <a:pt x="3674" y="4209"/>
                    <a:pt x="3449" y="5327"/>
                  </a:cubicBezTo>
                  <a:lnTo>
                    <a:pt x="1718" y="2365"/>
                  </a:lnTo>
                  <a:cubicBezTo>
                    <a:pt x="2738" y="1152"/>
                    <a:pt x="4236" y="464"/>
                    <a:pt x="5800" y="464"/>
                  </a:cubicBezTo>
                  <a:close/>
                  <a:moveTo>
                    <a:pt x="5796" y="0"/>
                  </a:moveTo>
                  <a:cubicBezTo>
                    <a:pt x="2601" y="0"/>
                    <a:pt x="1" y="2601"/>
                    <a:pt x="1" y="5799"/>
                  </a:cubicBezTo>
                  <a:cubicBezTo>
                    <a:pt x="1" y="8994"/>
                    <a:pt x="2601" y="11594"/>
                    <a:pt x="5796" y="11594"/>
                  </a:cubicBezTo>
                  <a:cubicBezTo>
                    <a:pt x="8994" y="11594"/>
                    <a:pt x="11598" y="8994"/>
                    <a:pt x="11598" y="5799"/>
                  </a:cubicBezTo>
                  <a:cubicBezTo>
                    <a:pt x="11598" y="2601"/>
                    <a:pt x="8994" y="0"/>
                    <a:pt x="5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5"/>
            <p:cNvSpPr/>
            <p:nvPr/>
          </p:nvSpPr>
          <p:spPr>
            <a:xfrm>
              <a:off x="6660343" y="3507811"/>
              <a:ext cx="79514" cy="76469"/>
            </a:xfrm>
            <a:custGeom>
              <a:avLst/>
              <a:gdLst/>
              <a:ahLst/>
              <a:cxnLst/>
              <a:rect l="l" t="t" r="r" b="b"/>
              <a:pathLst>
                <a:path w="3055" h="2938" extrusionOk="0">
                  <a:moveTo>
                    <a:pt x="1468" y="464"/>
                  </a:moveTo>
                  <a:cubicBezTo>
                    <a:pt x="2365" y="464"/>
                    <a:pt x="2812" y="1547"/>
                    <a:pt x="2179" y="2181"/>
                  </a:cubicBezTo>
                  <a:cubicBezTo>
                    <a:pt x="1974" y="2385"/>
                    <a:pt x="1723" y="2477"/>
                    <a:pt x="1476" y="2477"/>
                  </a:cubicBezTo>
                  <a:cubicBezTo>
                    <a:pt x="960" y="2477"/>
                    <a:pt x="465" y="2075"/>
                    <a:pt x="465" y="1470"/>
                  </a:cubicBezTo>
                  <a:cubicBezTo>
                    <a:pt x="465" y="914"/>
                    <a:pt x="915" y="464"/>
                    <a:pt x="1468" y="464"/>
                  </a:cubicBezTo>
                  <a:close/>
                  <a:moveTo>
                    <a:pt x="1469" y="1"/>
                  </a:moveTo>
                  <a:cubicBezTo>
                    <a:pt x="1281" y="1"/>
                    <a:pt x="1090" y="37"/>
                    <a:pt x="908" y="112"/>
                  </a:cubicBezTo>
                  <a:cubicBezTo>
                    <a:pt x="360" y="340"/>
                    <a:pt x="1" y="875"/>
                    <a:pt x="1" y="1470"/>
                  </a:cubicBezTo>
                  <a:cubicBezTo>
                    <a:pt x="1" y="2279"/>
                    <a:pt x="659" y="2937"/>
                    <a:pt x="1468" y="2937"/>
                  </a:cubicBezTo>
                  <a:cubicBezTo>
                    <a:pt x="2062" y="2937"/>
                    <a:pt x="2597" y="2582"/>
                    <a:pt x="2826" y="2033"/>
                  </a:cubicBezTo>
                  <a:cubicBezTo>
                    <a:pt x="3055" y="1484"/>
                    <a:pt x="2928" y="851"/>
                    <a:pt x="2506" y="432"/>
                  </a:cubicBezTo>
                  <a:cubicBezTo>
                    <a:pt x="2226" y="149"/>
                    <a:pt x="1851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55"/>
          <p:cNvGrpSpPr/>
          <p:nvPr/>
        </p:nvGrpSpPr>
        <p:grpSpPr>
          <a:xfrm>
            <a:off x="7164952" y="2342451"/>
            <a:ext cx="458628" cy="458628"/>
            <a:chOff x="2775123" y="1408261"/>
            <a:chExt cx="3847554" cy="3847554"/>
          </a:xfrm>
        </p:grpSpPr>
        <p:sp>
          <p:nvSpPr>
            <p:cNvPr id="2373" name="Google Shape;2373;p55"/>
            <p:cNvSpPr/>
            <p:nvPr/>
          </p:nvSpPr>
          <p:spPr>
            <a:xfrm>
              <a:off x="2775123" y="1408261"/>
              <a:ext cx="3847554" cy="3847554"/>
            </a:xfrm>
            <a:custGeom>
              <a:avLst/>
              <a:gdLst/>
              <a:ahLst/>
              <a:cxnLst/>
              <a:rect l="l" t="t" r="r" b="b"/>
              <a:pathLst>
                <a:path w="208483" h="208483" extrusionOk="0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5"/>
            <p:cNvSpPr/>
            <p:nvPr/>
          </p:nvSpPr>
          <p:spPr>
            <a:xfrm>
              <a:off x="2887575" y="1520575"/>
              <a:ext cx="3622913" cy="3622913"/>
            </a:xfrm>
            <a:custGeom>
              <a:avLst/>
              <a:gdLst/>
              <a:ahLst/>
              <a:cxnLst/>
              <a:rect l="l" t="t" r="r" b="b"/>
              <a:pathLst>
                <a:path w="208483" h="208483" extrusionOk="0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5" name="Google Shape;2375;p55"/>
            <p:cNvGrpSpPr/>
            <p:nvPr/>
          </p:nvGrpSpPr>
          <p:grpSpPr>
            <a:xfrm>
              <a:off x="3503656" y="1972170"/>
              <a:ext cx="2391038" cy="2719924"/>
              <a:chOff x="1512725" y="258500"/>
              <a:chExt cx="4570900" cy="5199625"/>
            </a:xfrm>
          </p:grpSpPr>
          <p:sp>
            <p:nvSpPr>
              <p:cNvPr id="2376" name="Google Shape;2376;p55"/>
              <p:cNvSpPr/>
              <p:nvPr/>
            </p:nvSpPr>
            <p:spPr>
              <a:xfrm>
                <a:off x="1616300" y="358975"/>
                <a:ext cx="4365375" cy="4995600"/>
              </a:xfrm>
              <a:custGeom>
                <a:avLst/>
                <a:gdLst/>
                <a:ahLst/>
                <a:cxnLst/>
                <a:rect l="l" t="t" r="r" b="b"/>
                <a:pathLst>
                  <a:path w="174615" h="199824" extrusionOk="0">
                    <a:moveTo>
                      <a:pt x="119585" y="1"/>
                    </a:moveTo>
                    <a:cubicBezTo>
                      <a:pt x="114366" y="1"/>
                      <a:pt x="106537" y="59"/>
                      <a:pt x="106537" y="59"/>
                    </a:cubicBezTo>
                    <a:lnTo>
                      <a:pt x="91858" y="59"/>
                    </a:lnTo>
                    <a:lnTo>
                      <a:pt x="91858" y="89209"/>
                    </a:lnTo>
                    <a:lnTo>
                      <a:pt x="91793" y="138041"/>
                    </a:lnTo>
                    <a:cubicBezTo>
                      <a:pt x="91793" y="151089"/>
                      <a:pt x="83279" y="162180"/>
                      <a:pt x="71438" y="166061"/>
                    </a:cubicBezTo>
                    <a:cubicBezTo>
                      <a:pt x="68466" y="167014"/>
                      <a:pt x="65290" y="167557"/>
                      <a:pt x="61932" y="167557"/>
                    </a:cubicBezTo>
                    <a:cubicBezTo>
                      <a:pt x="61494" y="167557"/>
                      <a:pt x="61053" y="167548"/>
                      <a:pt x="60608" y="167529"/>
                    </a:cubicBezTo>
                    <a:cubicBezTo>
                      <a:pt x="45114" y="166746"/>
                      <a:pt x="32620" y="154025"/>
                      <a:pt x="32425" y="138498"/>
                    </a:cubicBezTo>
                    <a:cubicBezTo>
                      <a:pt x="32196" y="121992"/>
                      <a:pt x="45571" y="108520"/>
                      <a:pt x="62109" y="108520"/>
                    </a:cubicBezTo>
                    <a:cubicBezTo>
                      <a:pt x="65371" y="108520"/>
                      <a:pt x="68502" y="109042"/>
                      <a:pt x="71438" y="110021"/>
                    </a:cubicBezTo>
                    <a:lnTo>
                      <a:pt x="71438" y="77009"/>
                    </a:lnTo>
                    <a:cubicBezTo>
                      <a:pt x="68404" y="76553"/>
                      <a:pt x="65273" y="76324"/>
                      <a:pt x="62109" y="76324"/>
                    </a:cubicBezTo>
                    <a:cubicBezTo>
                      <a:pt x="47952" y="76324"/>
                      <a:pt x="34545" y="80956"/>
                      <a:pt x="23650" y="89568"/>
                    </a:cubicBezTo>
                    <a:cubicBezTo>
                      <a:pt x="21758" y="91068"/>
                      <a:pt x="19899" y="92667"/>
                      <a:pt x="18202" y="94428"/>
                    </a:cubicBezTo>
                    <a:cubicBezTo>
                      <a:pt x="6590" y="105943"/>
                      <a:pt x="1" y="121731"/>
                      <a:pt x="66" y="138074"/>
                    </a:cubicBezTo>
                    <a:cubicBezTo>
                      <a:pt x="66" y="154547"/>
                      <a:pt x="6525" y="170041"/>
                      <a:pt x="18235" y="181719"/>
                    </a:cubicBezTo>
                    <a:cubicBezTo>
                      <a:pt x="29978" y="193364"/>
                      <a:pt x="45571" y="199823"/>
                      <a:pt x="62174" y="199823"/>
                    </a:cubicBezTo>
                    <a:cubicBezTo>
                      <a:pt x="65306" y="199823"/>
                      <a:pt x="68437" y="199562"/>
                      <a:pt x="71503" y="199138"/>
                    </a:cubicBezTo>
                    <a:cubicBezTo>
                      <a:pt x="84551" y="197181"/>
                      <a:pt x="96588" y="191179"/>
                      <a:pt x="106080" y="181719"/>
                    </a:cubicBezTo>
                    <a:cubicBezTo>
                      <a:pt x="117726" y="170106"/>
                      <a:pt x="124184" y="154710"/>
                      <a:pt x="124250" y="138335"/>
                    </a:cubicBezTo>
                    <a:lnTo>
                      <a:pt x="124054" y="65233"/>
                    </a:lnTo>
                    <a:lnTo>
                      <a:pt x="124054" y="65233"/>
                    </a:lnTo>
                    <a:cubicBezTo>
                      <a:pt x="129697" y="69539"/>
                      <a:pt x="135797" y="73127"/>
                      <a:pt x="142354" y="75900"/>
                    </a:cubicBezTo>
                    <a:cubicBezTo>
                      <a:pt x="152596" y="80239"/>
                      <a:pt x="161762" y="82424"/>
                      <a:pt x="172951" y="82424"/>
                    </a:cubicBezTo>
                    <a:lnTo>
                      <a:pt x="174615" y="81576"/>
                    </a:lnTo>
                    <a:cubicBezTo>
                      <a:pt x="174615" y="81576"/>
                      <a:pt x="174549" y="50000"/>
                      <a:pt x="174484" y="50000"/>
                    </a:cubicBezTo>
                    <a:cubicBezTo>
                      <a:pt x="146790" y="50000"/>
                      <a:pt x="124380" y="27721"/>
                      <a:pt x="124152" y="59"/>
                    </a:cubicBezTo>
                    <a:cubicBezTo>
                      <a:pt x="124152" y="15"/>
                      <a:pt x="122195" y="1"/>
                      <a:pt x="1195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5"/>
              <p:cNvSpPr/>
              <p:nvPr/>
            </p:nvSpPr>
            <p:spPr>
              <a:xfrm>
                <a:off x="2197750" y="2419075"/>
                <a:ext cx="229175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8178" extrusionOk="0">
                    <a:moveTo>
                      <a:pt x="4579" y="0"/>
                    </a:moveTo>
                    <a:cubicBezTo>
                      <a:pt x="3823" y="0"/>
                      <a:pt x="3059" y="217"/>
                      <a:pt x="2382" y="673"/>
                    </a:cubicBezTo>
                    <a:cubicBezTo>
                      <a:pt x="2317" y="673"/>
                      <a:pt x="2317" y="705"/>
                      <a:pt x="2284" y="705"/>
                    </a:cubicBezTo>
                    <a:cubicBezTo>
                      <a:pt x="490" y="1912"/>
                      <a:pt x="1" y="4293"/>
                      <a:pt x="1142" y="6087"/>
                    </a:cubicBezTo>
                    <a:cubicBezTo>
                      <a:pt x="1175" y="6153"/>
                      <a:pt x="1240" y="6218"/>
                      <a:pt x="1273" y="6316"/>
                    </a:cubicBezTo>
                    <a:cubicBezTo>
                      <a:pt x="2026" y="7508"/>
                      <a:pt x="3315" y="8177"/>
                      <a:pt x="4642" y="8177"/>
                    </a:cubicBezTo>
                    <a:cubicBezTo>
                      <a:pt x="5385" y="8177"/>
                      <a:pt x="6139" y="7967"/>
                      <a:pt x="6818" y="7523"/>
                    </a:cubicBezTo>
                    <a:cubicBezTo>
                      <a:pt x="6851" y="7523"/>
                      <a:pt x="6851" y="7490"/>
                      <a:pt x="6883" y="7490"/>
                    </a:cubicBezTo>
                    <a:cubicBezTo>
                      <a:pt x="8612" y="6348"/>
                      <a:pt x="9167" y="4032"/>
                      <a:pt x="8123" y="2173"/>
                    </a:cubicBezTo>
                    <a:cubicBezTo>
                      <a:pt x="8090" y="2108"/>
                      <a:pt x="8025" y="2075"/>
                      <a:pt x="7992" y="1977"/>
                    </a:cubicBezTo>
                    <a:cubicBezTo>
                      <a:pt x="7259" y="700"/>
                      <a:pt x="5934" y="0"/>
                      <a:pt x="4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5"/>
              <p:cNvSpPr/>
              <p:nvPr/>
            </p:nvSpPr>
            <p:spPr>
              <a:xfrm>
                <a:off x="1512725" y="2700900"/>
                <a:ext cx="2654475" cy="2757225"/>
              </a:xfrm>
              <a:custGeom>
                <a:avLst/>
                <a:gdLst/>
                <a:ahLst/>
                <a:cxnLst/>
                <a:rect l="l" t="t" r="r" b="b"/>
                <a:pathLst>
                  <a:path w="106179" h="110289" extrusionOk="0">
                    <a:moveTo>
                      <a:pt x="19199" y="1"/>
                    </a:moveTo>
                    <a:cubicBezTo>
                      <a:pt x="18076" y="1"/>
                      <a:pt x="16954" y="466"/>
                      <a:pt x="16148" y="1404"/>
                    </a:cubicBezTo>
                    <a:cubicBezTo>
                      <a:pt x="5840" y="13310"/>
                      <a:pt x="1" y="28739"/>
                      <a:pt x="33" y="44494"/>
                    </a:cubicBezTo>
                    <a:cubicBezTo>
                      <a:pt x="33" y="62077"/>
                      <a:pt x="6916" y="78582"/>
                      <a:pt x="19442" y="91010"/>
                    </a:cubicBezTo>
                    <a:cubicBezTo>
                      <a:pt x="31968" y="103439"/>
                      <a:pt x="48572" y="110289"/>
                      <a:pt x="66252" y="110289"/>
                    </a:cubicBezTo>
                    <a:cubicBezTo>
                      <a:pt x="69546" y="110289"/>
                      <a:pt x="72939" y="110060"/>
                      <a:pt x="76201" y="109571"/>
                    </a:cubicBezTo>
                    <a:cubicBezTo>
                      <a:pt x="86248" y="108071"/>
                      <a:pt x="95675" y="104352"/>
                      <a:pt x="103895" y="98643"/>
                    </a:cubicBezTo>
                    <a:cubicBezTo>
                      <a:pt x="105983" y="97208"/>
                      <a:pt x="106179" y="94272"/>
                      <a:pt x="104417" y="92478"/>
                    </a:cubicBezTo>
                    <a:cubicBezTo>
                      <a:pt x="104384" y="92348"/>
                      <a:pt x="104384" y="92315"/>
                      <a:pt x="104352" y="92315"/>
                    </a:cubicBezTo>
                    <a:cubicBezTo>
                      <a:pt x="103555" y="91537"/>
                      <a:pt x="102517" y="91128"/>
                      <a:pt x="101470" y="91128"/>
                    </a:cubicBezTo>
                    <a:cubicBezTo>
                      <a:pt x="100673" y="91128"/>
                      <a:pt x="99870" y="91365"/>
                      <a:pt x="99165" y="91859"/>
                    </a:cubicBezTo>
                    <a:cubicBezTo>
                      <a:pt x="91956" y="96849"/>
                      <a:pt x="83769" y="100111"/>
                      <a:pt x="74994" y="101416"/>
                    </a:cubicBezTo>
                    <a:cubicBezTo>
                      <a:pt x="72091" y="101808"/>
                      <a:pt x="69155" y="102069"/>
                      <a:pt x="66252" y="102069"/>
                    </a:cubicBezTo>
                    <a:cubicBezTo>
                      <a:pt x="50757" y="102069"/>
                      <a:pt x="36176" y="96066"/>
                      <a:pt x="25216" y="85171"/>
                    </a:cubicBezTo>
                    <a:cubicBezTo>
                      <a:pt x="14256" y="74309"/>
                      <a:pt x="8221" y="59826"/>
                      <a:pt x="8188" y="44462"/>
                    </a:cubicBezTo>
                    <a:cubicBezTo>
                      <a:pt x="8188" y="30664"/>
                      <a:pt x="13277" y="17126"/>
                      <a:pt x="22313" y="6721"/>
                    </a:cubicBezTo>
                    <a:cubicBezTo>
                      <a:pt x="23650" y="5188"/>
                      <a:pt x="23650" y="2904"/>
                      <a:pt x="22248" y="1404"/>
                    </a:cubicBezTo>
                    <a:lnTo>
                      <a:pt x="22215" y="1338"/>
                    </a:lnTo>
                    <a:cubicBezTo>
                      <a:pt x="21407" y="449"/>
                      <a:pt x="20302" y="1"/>
                      <a:pt x="19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5"/>
              <p:cNvSpPr/>
              <p:nvPr/>
            </p:nvSpPr>
            <p:spPr>
              <a:xfrm>
                <a:off x="4254425" y="4678500"/>
                <a:ext cx="238150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8489" extrusionOk="0">
                    <a:moveTo>
                      <a:pt x="4871" y="1"/>
                    </a:moveTo>
                    <a:cubicBezTo>
                      <a:pt x="3710" y="1"/>
                      <a:pt x="2556" y="505"/>
                      <a:pt x="1762" y="1468"/>
                    </a:cubicBezTo>
                    <a:cubicBezTo>
                      <a:pt x="1632" y="1599"/>
                      <a:pt x="1567" y="1729"/>
                      <a:pt x="1436" y="1892"/>
                    </a:cubicBezTo>
                    <a:cubicBezTo>
                      <a:pt x="1" y="3588"/>
                      <a:pt x="294" y="6165"/>
                      <a:pt x="2056" y="7535"/>
                    </a:cubicBezTo>
                    <a:cubicBezTo>
                      <a:pt x="2089" y="7601"/>
                      <a:pt x="2121" y="7633"/>
                      <a:pt x="2186" y="7633"/>
                    </a:cubicBezTo>
                    <a:cubicBezTo>
                      <a:pt x="2903" y="8212"/>
                      <a:pt x="3766" y="8488"/>
                      <a:pt x="4627" y="8488"/>
                    </a:cubicBezTo>
                    <a:cubicBezTo>
                      <a:pt x="5802" y="8488"/>
                      <a:pt x="6974" y="7974"/>
                      <a:pt x="7764" y="7013"/>
                    </a:cubicBezTo>
                    <a:cubicBezTo>
                      <a:pt x="7895" y="6883"/>
                      <a:pt x="7960" y="6752"/>
                      <a:pt x="8091" y="6589"/>
                    </a:cubicBezTo>
                    <a:cubicBezTo>
                      <a:pt x="9526" y="4828"/>
                      <a:pt x="9200" y="2186"/>
                      <a:pt x="7340" y="848"/>
                    </a:cubicBezTo>
                    <a:cubicBezTo>
                      <a:pt x="7340" y="848"/>
                      <a:pt x="7308" y="816"/>
                      <a:pt x="7275" y="816"/>
                    </a:cubicBezTo>
                    <a:cubicBezTo>
                      <a:pt x="6561" y="267"/>
                      <a:pt x="5715" y="1"/>
                      <a:pt x="48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5"/>
              <p:cNvSpPr/>
              <p:nvPr/>
            </p:nvSpPr>
            <p:spPr>
              <a:xfrm>
                <a:off x="2323325" y="258500"/>
                <a:ext cx="3760300" cy="4390225"/>
              </a:xfrm>
              <a:custGeom>
                <a:avLst/>
                <a:gdLst/>
                <a:ahLst/>
                <a:cxnLst/>
                <a:rect l="l" t="t" r="r" b="b"/>
                <a:pathLst>
                  <a:path w="150412" h="175609" extrusionOk="0">
                    <a:moveTo>
                      <a:pt x="63610" y="0"/>
                    </a:moveTo>
                    <a:cubicBezTo>
                      <a:pt x="61359" y="0"/>
                      <a:pt x="59532" y="1827"/>
                      <a:pt x="59532" y="4078"/>
                    </a:cubicBezTo>
                    <a:lnTo>
                      <a:pt x="59532" y="93228"/>
                    </a:lnTo>
                    <a:lnTo>
                      <a:pt x="59467" y="142060"/>
                    </a:lnTo>
                    <a:cubicBezTo>
                      <a:pt x="59467" y="153020"/>
                      <a:pt x="52421" y="162741"/>
                      <a:pt x="41950" y="166199"/>
                    </a:cubicBezTo>
                    <a:cubicBezTo>
                      <a:pt x="39320" y="167047"/>
                      <a:pt x="36616" y="167503"/>
                      <a:pt x="33881" y="167503"/>
                    </a:cubicBezTo>
                    <a:cubicBezTo>
                      <a:pt x="33462" y="167503"/>
                      <a:pt x="33042" y="167493"/>
                      <a:pt x="32621" y="167471"/>
                    </a:cubicBezTo>
                    <a:cubicBezTo>
                      <a:pt x="19181" y="166818"/>
                      <a:pt x="8515" y="155793"/>
                      <a:pt x="8319" y="142419"/>
                    </a:cubicBezTo>
                    <a:cubicBezTo>
                      <a:pt x="8221" y="135569"/>
                      <a:pt x="10798" y="129143"/>
                      <a:pt x="15593" y="124250"/>
                    </a:cubicBezTo>
                    <a:cubicBezTo>
                      <a:pt x="20454" y="119291"/>
                      <a:pt x="26978" y="116584"/>
                      <a:pt x="33926" y="116584"/>
                    </a:cubicBezTo>
                    <a:cubicBezTo>
                      <a:pt x="36633" y="116584"/>
                      <a:pt x="39373" y="117041"/>
                      <a:pt x="41983" y="117889"/>
                    </a:cubicBezTo>
                    <a:cubicBezTo>
                      <a:pt x="42399" y="118019"/>
                      <a:pt x="42825" y="118082"/>
                      <a:pt x="43246" y="118082"/>
                    </a:cubicBezTo>
                    <a:cubicBezTo>
                      <a:pt x="44409" y="118082"/>
                      <a:pt x="45540" y="117600"/>
                      <a:pt x="46354" y="116714"/>
                    </a:cubicBezTo>
                    <a:cubicBezTo>
                      <a:pt x="47006" y="115931"/>
                      <a:pt x="47332" y="114920"/>
                      <a:pt x="47332" y="113909"/>
                    </a:cubicBezTo>
                    <a:lnTo>
                      <a:pt x="47332" y="81028"/>
                    </a:lnTo>
                    <a:cubicBezTo>
                      <a:pt x="47332" y="79038"/>
                      <a:pt x="45865" y="77277"/>
                      <a:pt x="43875" y="76983"/>
                    </a:cubicBezTo>
                    <a:cubicBezTo>
                      <a:pt x="40547" y="76494"/>
                      <a:pt x="37220" y="76233"/>
                      <a:pt x="33926" y="76233"/>
                    </a:cubicBezTo>
                    <a:cubicBezTo>
                      <a:pt x="26651" y="76233"/>
                      <a:pt x="19638" y="77407"/>
                      <a:pt x="12984" y="79593"/>
                    </a:cubicBezTo>
                    <a:cubicBezTo>
                      <a:pt x="10831" y="80311"/>
                      <a:pt x="9820" y="82724"/>
                      <a:pt x="10831" y="84780"/>
                    </a:cubicBezTo>
                    <a:lnTo>
                      <a:pt x="10831" y="84812"/>
                    </a:lnTo>
                    <a:cubicBezTo>
                      <a:pt x="10961" y="85008"/>
                      <a:pt x="11092" y="85269"/>
                      <a:pt x="11157" y="85465"/>
                    </a:cubicBezTo>
                    <a:cubicBezTo>
                      <a:pt x="11790" y="86730"/>
                      <a:pt x="13091" y="87485"/>
                      <a:pt x="14435" y="87485"/>
                    </a:cubicBezTo>
                    <a:cubicBezTo>
                      <a:pt x="14823" y="87485"/>
                      <a:pt x="15214" y="87423"/>
                      <a:pt x="15593" y="87291"/>
                    </a:cubicBezTo>
                    <a:cubicBezTo>
                      <a:pt x="21400" y="85367"/>
                      <a:pt x="27565" y="84388"/>
                      <a:pt x="33860" y="84388"/>
                    </a:cubicBezTo>
                    <a:cubicBezTo>
                      <a:pt x="35622" y="84388"/>
                      <a:pt x="37383" y="84486"/>
                      <a:pt x="39145" y="84649"/>
                    </a:cubicBezTo>
                    <a:lnTo>
                      <a:pt x="39145" y="108853"/>
                    </a:lnTo>
                    <a:cubicBezTo>
                      <a:pt x="37383" y="108592"/>
                      <a:pt x="35622" y="108462"/>
                      <a:pt x="33860" y="108462"/>
                    </a:cubicBezTo>
                    <a:cubicBezTo>
                      <a:pt x="24727" y="108462"/>
                      <a:pt x="16180" y="112050"/>
                      <a:pt x="9787" y="118541"/>
                    </a:cubicBezTo>
                    <a:cubicBezTo>
                      <a:pt x="3426" y="124967"/>
                      <a:pt x="1" y="133481"/>
                      <a:pt x="99" y="142549"/>
                    </a:cubicBezTo>
                    <a:cubicBezTo>
                      <a:pt x="360" y="160197"/>
                      <a:pt x="14452" y="174712"/>
                      <a:pt x="32164" y="175561"/>
                    </a:cubicBezTo>
                    <a:cubicBezTo>
                      <a:pt x="32758" y="175593"/>
                      <a:pt x="33351" y="175609"/>
                      <a:pt x="33941" y="175609"/>
                    </a:cubicBezTo>
                    <a:cubicBezTo>
                      <a:pt x="37530" y="175609"/>
                      <a:pt x="41044" y="175018"/>
                      <a:pt x="44462" y="173897"/>
                    </a:cubicBezTo>
                    <a:cubicBezTo>
                      <a:pt x="58325" y="169330"/>
                      <a:pt x="67622" y="156543"/>
                      <a:pt x="67622" y="142027"/>
                    </a:cubicBezTo>
                    <a:lnTo>
                      <a:pt x="67687" y="93163"/>
                    </a:lnTo>
                    <a:lnTo>
                      <a:pt x="67687" y="8155"/>
                    </a:lnTo>
                    <a:lnTo>
                      <a:pt x="78321" y="8155"/>
                    </a:lnTo>
                    <a:cubicBezTo>
                      <a:pt x="81697" y="8133"/>
                      <a:pt x="85305" y="8095"/>
                      <a:pt x="88344" y="8095"/>
                    </a:cubicBezTo>
                    <a:cubicBezTo>
                      <a:pt x="89709" y="8095"/>
                      <a:pt x="90960" y="8103"/>
                      <a:pt x="92022" y="8123"/>
                    </a:cubicBezTo>
                    <a:cubicBezTo>
                      <a:pt x="93098" y="21073"/>
                      <a:pt x="98643" y="33110"/>
                      <a:pt x="107973" y="42374"/>
                    </a:cubicBezTo>
                    <a:cubicBezTo>
                      <a:pt x="117269" y="51573"/>
                      <a:pt x="129339" y="57053"/>
                      <a:pt x="142256" y="58031"/>
                    </a:cubicBezTo>
                    <a:cubicBezTo>
                      <a:pt x="142256" y="64131"/>
                      <a:pt x="142289" y="76005"/>
                      <a:pt x="142354" y="82333"/>
                    </a:cubicBezTo>
                    <a:cubicBezTo>
                      <a:pt x="133155" y="81876"/>
                      <a:pt x="124250" y="79821"/>
                      <a:pt x="115769" y="76233"/>
                    </a:cubicBezTo>
                    <a:cubicBezTo>
                      <a:pt x="109506" y="73624"/>
                      <a:pt x="103700" y="70198"/>
                      <a:pt x="98350" y="66088"/>
                    </a:cubicBezTo>
                    <a:cubicBezTo>
                      <a:pt x="97610" y="65524"/>
                      <a:pt x="96719" y="65238"/>
                      <a:pt x="95830" y="65238"/>
                    </a:cubicBezTo>
                    <a:cubicBezTo>
                      <a:pt x="95229" y="65238"/>
                      <a:pt x="94629" y="65369"/>
                      <a:pt x="94077" y="65632"/>
                    </a:cubicBezTo>
                    <a:cubicBezTo>
                      <a:pt x="92674" y="66284"/>
                      <a:pt x="91793" y="67752"/>
                      <a:pt x="91793" y="69318"/>
                    </a:cubicBezTo>
                    <a:lnTo>
                      <a:pt x="91956" y="142354"/>
                    </a:lnTo>
                    <a:cubicBezTo>
                      <a:pt x="91891" y="150443"/>
                      <a:pt x="90195" y="158272"/>
                      <a:pt x="86966" y="165514"/>
                    </a:cubicBezTo>
                    <a:cubicBezTo>
                      <a:pt x="86150" y="167308"/>
                      <a:pt x="86802" y="169428"/>
                      <a:pt x="88433" y="170472"/>
                    </a:cubicBezTo>
                    <a:cubicBezTo>
                      <a:pt x="88466" y="170472"/>
                      <a:pt x="88466" y="170505"/>
                      <a:pt x="88531" y="170505"/>
                    </a:cubicBezTo>
                    <a:cubicBezTo>
                      <a:pt x="89214" y="170960"/>
                      <a:pt x="89984" y="171174"/>
                      <a:pt x="90744" y="171174"/>
                    </a:cubicBezTo>
                    <a:cubicBezTo>
                      <a:pt x="92271" y="171174"/>
                      <a:pt x="93760" y="170311"/>
                      <a:pt x="94436" y="168808"/>
                    </a:cubicBezTo>
                    <a:cubicBezTo>
                      <a:pt x="98089" y="160555"/>
                      <a:pt x="100046" y="151650"/>
                      <a:pt x="100111" y="142354"/>
                    </a:cubicBezTo>
                    <a:lnTo>
                      <a:pt x="99850" y="77049"/>
                    </a:lnTo>
                    <a:lnTo>
                      <a:pt x="99850" y="77049"/>
                    </a:lnTo>
                    <a:cubicBezTo>
                      <a:pt x="103895" y="79593"/>
                      <a:pt x="108071" y="81844"/>
                      <a:pt x="112474" y="83670"/>
                    </a:cubicBezTo>
                    <a:cubicBezTo>
                      <a:pt x="123206" y="88205"/>
                      <a:pt x="134591" y="90521"/>
                      <a:pt x="146301" y="90521"/>
                    </a:cubicBezTo>
                    <a:cubicBezTo>
                      <a:pt x="147410" y="90521"/>
                      <a:pt x="148454" y="90097"/>
                      <a:pt x="149237" y="89346"/>
                    </a:cubicBezTo>
                    <a:cubicBezTo>
                      <a:pt x="149987" y="88563"/>
                      <a:pt x="150411" y="87552"/>
                      <a:pt x="150411" y="86443"/>
                    </a:cubicBezTo>
                    <a:lnTo>
                      <a:pt x="150379" y="70231"/>
                    </a:lnTo>
                    <a:lnTo>
                      <a:pt x="150313" y="54345"/>
                    </a:lnTo>
                    <a:cubicBezTo>
                      <a:pt x="150281" y="49974"/>
                      <a:pt x="146301" y="49942"/>
                      <a:pt x="146236" y="49942"/>
                    </a:cubicBezTo>
                    <a:cubicBezTo>
                      <a:pt x="120955" y="49942"/>
                      <a:pt x="100177" y="29358"/>
                      <a:pt x="99981" y="4045"/>
                    </a:cubicBezTo>
                    <a:cubicBezTo>
                      <a:pt x="99981" y="2121"/>
                      <a:pt x="98546" y="131"/>
                      <a:pt x="95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81" name="Google Shape;2381;p55"/>
          <p:cNvGrpSpPr/>
          <p:nvPr/>
        </p:nvGrpSpPr>
        <p:grpSpPr>
          <a:xfrm>
            <a:off x="1466608" y="3334778"/>
            <a:ext cx="531664" cy="504694"/>
            <a:chOff x="6011529" y="3354899"/>
            <a:chExt cx="402776" cy="382344"/>
          </a:xfrm>
        </p:grpSpPr>
        <p:sp>
          <p:nvSpPr>
            <p:cNvPr id="2382" name="Google Shape;2382;p55"/>
            <p:cNvSpPr/>
            <p:nvPr/>
          </p:nvSpPr>
          <p:spPr>
            <a:xfrm>
              <a:off x="6037895" y="3360990"/>
              <a:ext cx="370267" cy="370163"/>
            </a:xfrm>
            <a:custGeom>
              <a:avLst/>
              <a:gdLst/>
              <a:ahLst/>
              <a:cxnLst/>
              <a:rect l="l" t="t" r="r" b="b"/>
              <a:pathLst>
                <a:path w="14226" h="14222" extrusionOk="0">
                  <a:moveTo>
                    <a:pt x="7115" y="0"/>
                  </a:moveTo>
                  <a:cubicBezTo>
                    <a:pt x="3185" y="0"/>
                    <a:pt x="1" y="3184"/>
                    <a:pt x="1" y="7111"/>
                  </a:cubicBezTo>
                  <a:cubicBezTo>
                    <a:pt x="1" y="11037"/>
                    <a:pt x="3185" y="14222"/>
                    <a:pt x="7115" y="14222"/>
                  </a:cubicBezTo>
                  <a:cubicBezTo>
                    <a:pt x="11042" y="14222"/>
                    <a:pt x="14226" y="11037"/>
                    <a:pt x="14226" y="7111"/>
                  </a:cubicBezTo>
                  <a:cubicBezTo>
                    <a:pt x="14226" y="3184"/>
                    <a:pt x="11042" y="0"/>
                    <a:pt x="7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5"/>
            <p:cNvSpPr/>
            <p:nvPr/>
          </p:nvSpPr>
          <p:spPr>
            <a:xfrm>
              <a:off x="6094219" y="3417287"/>
              <a:ext cx="257620" cy="257542"/>
            </a:xfrm>
            <a:custGeom>
              <a:avLst/>
              <a:gdLst/>
              <a:ahLst/>
              <a:cxnLst/>
              <a:rect l="l" t="t" r="r" b="b"/>
              <a:pathLst>
                <a:path w="9898" h="9895" extrusionOk="0">
                  <a:moveTo>
                    <a:pt x="4951" y="1"/>
                  </a:moveTo>
                  <a:cubicBezTo>
                    <a:pt x="2217" y="1"/>
                    <a:pt x="0" y="2214"/>
                    <a:pt x="0" y="4948"/>
                  </a:cubicBezTo>
                  <a:cubicBezTo>
                    <a:pt x="0" y="7678"/>
                    <a:pt x="2217" y="9895"/>
                    <a:pt x="4951" y="9895"/>
                  </a:cubicBezTo>
                  <a:cubicBezTo>
                    <a:pt x="7681" y="9895"/>
                    <a:pt x="9898" y="7678"/>
                    <a:pt x="9898" y="4948"/>
                  </a:cubicBezTo>
                  <a:cubicBezTo>
                    <a:pt x="9898" y="2214"/>
                    <a:pt x="7681" y="1"/>
                    <a:pt x="4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5"/>
            <p:cNvSpPr/>
            <p:nvPr/>
          </p:nvSpPr>
          <p:spPr>
            <a:xfrm>
              <a:off x="6077639" y="3411249"/>
              <a:ext cx="280264" cy="269645"/>
            </a:xfrm>
            <a:custGeom>
              <a:avLst/>
              <a:gdLst/>
              <a:ahLst/>
              <a:cxnLst/>
              <a:rect l="l" t="t" r="r" b="b"/>
              <a:pathLst>
                <a:path w="10768" h="10360" extrusionOk="0">
                  <a:moveTo>
                    <a:pt x="5588" y="465"/>
                  </a:moveTo>
                  <a:cubicBezTo>
                    <a:pt x="5700" y="465"/>
                    <a:pt x="5813" y="469"/>
                    <a:pt x="5922" y="476"/>
                  </a:cubicBezTo>
                  <a:cubicBezTo>
                    <a:pt x="5957" y="701"/>
                    <a:pt x="5971" y="930"/>
                    <a:pt x="5971" y="1158"/>
                  </a:cubicBezTo>
                  <a:cubicBezTo>
                    <a:pt x="5975" y="2017"/>
                    <a:pt x="5739" y="2861"/>
                    <a:pt x="5296" y="3593"/>
                  </a:cubicBezTo>
                  <a:cubicBezTo>
                    <a:pt x="4258" y="2914"/>
                    <a:pt x="3083" y="2474"/>
                    <a:pt x="1855" y="2298"/>
                  </a:cubicBezTo>
                  <a:cubicBezTo>
                    <a:pt x="2745" y="1141"/>
                    <a:pt x="4124" y="465"/>
                    <a:pt x="5588" y="465"/>
                  </a:cubicBezTo>
                  <a:close/>
                  <a:moveTo>
                    <a:pt x="6397" y="532"/>
                  </a:moveTo>
                  <a:lnTo>
                    <a:pt x="6397" y="532"/>
                  </a:lnTo>
                  <a:cubicBezTo>
                    <a:pt x="8452" y="894"/>
                    <a:pt x="10028" y="2566"/>
                    <a:pt x="10271" y="4638"/>
                  </a:cubicBezTo>
                  <a:lnTo>
                    <a:pt x="10225" y="4638"/>
                  </a:lnTo>
                  <a:cubicBezTo>
                    <a:pt x="9212" y="4638"/>
                    <a:pt x="8216" y="4937"/>
                    <a:pt x="7372" y="5500"/>
                  </a:cubicBezTo>
                  <a:cubicBezTo>
                    <a:pt x="7055" y="5099"/>
                    <a:pt x="6707" y="4722"/>
                    <a:pt x="6327" y="4385"/>
                  </a:cubicBezTo>
                  <a:cubicBezTo>
                    <a:pt x="6116" y="4198"/>
                    <a:pt x="5901" y="4022"/>
                    <a:pt x="5679" y="3860"/>
                  </a:cubicBezTo>
                  <a:cubicBezTo>
                    <a:pt x="6175" y="3048"/>
                    <a:pt x="6436" y="2112"/>
                    <a:pt x="6436" y="1158"/>
                  </a:cubicBezTo>
                  <a:cubicBezTo>
                    <a:pt x="6432" y="951"/>
                    <a:pt x="6422" y="740"/>
                    <a:pt x="6397" y="532"/>
                  </a:cubicBezTo>
                  <a:close/>
                  <a:moveTo>
                    <a:pt x="1559" y="2731"/>
                  </a:moveTo>
                  <a:cubicBezTo>
                    <a:pt x="2798" y="2868"/>
                    <a:pt x="3990" y="3294"/>
                    <a:pt x="5039" y="3973"/>
                  </a:cubicBezTo>
                  <a:cubicBezTo>
                    <a:pt x="4152" y="5169"/>
                    <a:pt x="2748" y="5873"/>
                    <a:pt x="1257" y="5877"/>
                  </a:cubicBezTo>
                  <a:cubicBezTo>
                    <a:pt x="1144" y="5877"/>
                    <a:pt x="1031" y="5870"/>
                    <a:pt x="919" y="5862"/>
                  </a:cubicBezTo>
                  <a:cubicBezTo>
                    <a:pt x="887" y="5637"/>
                    <a:pt x="870" y="5409"/>
                    <a:pt x="870" y="5180"/>
                  </a:cubicBezTo>
                  <a:cubicBezTo>
                    <a:pt x="870" y="4314"/>
                    <a:pt x="1109" y="3466"/>
                    <a:pt x="1559" y="2731"/>
                  </a:cubicBezTo>
                  <a:close/>
                  <a:moveTo>
                    <a:pt x="10299" y="5102"/>
                  </a:moveTo>
                  <a:lnTo>
                    <a:pt x="10299" y="5180"/>
                  </a:lnTo>
                  <a:cubicBezTo>
                    <a:pt x="10303" y="6447"/>
                    <a:pt x="9792" y="7660"/>
                    <a:pt x="8885" y="8547"/>
                  </a:cubicBezTo>
                  <a:cubicBezTo>
                    <a:pt x="8631" y="7590"/>
                    <a:pt x="8213" y="6686"/>
                    <a:pt x="7646" y="5873"/>
                  </a:cubicBezTo>
                  <a:cubicBezTo>
                    <a:pt x="8410" y="5370"/>
                    <a:pt x="9307" y="5102"/>
                    <a:pt x="10225" y="5102"/>
                  </a:cubicBezTo>
                  <a:close/>
                  <a:moveTo>
                    <a:pt x="5423" y="4237"/>
                  </a:moveTo>
                  <a:cubicBezTo>
                    <a:pt x="6017" y="4673"/>
                    <a:pt x="6548" y="5187"/>
                    <a:pt x="7002" y="5767"/>
                  </a:cubicBezTo>
                  <a:cubicBezTo>
                    <a:pt x="5767" y="6749"/>
                    <a:pt x="5046" y="8241"/>
                    <a:pt x="5046" y="9817"/>
                  </a:cubicBezTo>
                  <a:lnTo>
                    <a:pt x="5046" y="9863"/>
                  </a:lnTo>
                  <a:cubicBezTo>
                    <a:pt x="3100" y="9634"/>
                    <a:pt x="1496" y="8230"/>
                    <a:pt x="1014" y="6334"/>
                  </a:cubicBezTo>
                  <a:lnTo>
                    <a:pt x="1014" y="6334"/>
                  </a:lnTo>
                  <a:cubicBezTo>
                    <a:pt x="1095" y="6337"/>
                    <a:pt x="1176" y="6337"/>
                    <a:pt x="1257" y="6337"/>
                  </a:cubicBezTo>
                  <a:cubicBezTo>
                    <a:pt x="1260" y="6337"/>
                    <a:pt x="1264" y="6337"/>
                    <a:pt x="1268" y="6337"/>
                  </a:cubicBezTo>
                  <a:cubicBezTo>
                    <a:pt x="2907" y="6337"/>
                    <a:pt x="4450" y="5557"/>
                    <a:pt x="5423" y="4237"/>
                  </a:cubicBezTo>
                  <a:close/>
                  <a:moveTo>
                    <a:pt x="7277" y="6144"/>
                  </a:moveTo>
                  <a:cubicBezTo>
                    <a:pt x="7850" y="6974"/>
                    <a:pt x="8262" y="7907"/>
                    <a:pt x="8494" y="8892"/>
                  </a:cubicBezTo>
                  <a:cubicBezTo>
                    <a:pt x="7664" y="9543"/>
                    <a:pt x="6640" y="9898"/>
                    <a:pt x="5588" y="9898"/>
                  </a:cubicBezTo>
                  <a:lnTo>
                    <a:pt x="5510" y="9895"/>
                  </a:lnTo>
                  <a:lnTo>
                    <a:pt x="5510" y="9817"/>
                  </a:lnTo>
                  <a:cubicBezTo>
                    <a:pt x="5510" y="8389"/>
                    <a:pt x="6158" y="7038"/>
                    <a:pt x="7277" y="6144"/>
                  </a:cubicBezTo>
                  <a:close/>
                  <a:moveTo>
                    <a:pt x="5588" y="1"/>
                  </a:moveTo>
                  <a:cubicBezTo>
                    <a:pt x="3491" y="1"/>
                    <a:pt x="1601" y="1264"/>
                    <a:pt x="803" y="3199"/>
                  </a:cubicBezTo>
                  <a:cubicBezTo>
                    <a:pt x="1" y="5134"/>
                    <a:pt x="444" y="7361"/>
                    <a:pt x="1925" y="8843"/>
                  </a:cubicBezTo>
                  <a:cubicBezTo>
                    <a:pt x="2916" y="9833"/>
                    <a:pt x="4240" y="10360"/>
                    <a:pt x="5588" y="10360"/>
                  </a:cubicBezTo>
                  <a:cubicBezTo>
                    <a:pt x="6255" y="10360"/>
                    <a:pt x="6928" y="10231"/>
                    <a:pt x="7569" y="9965"/>
                  </a:cubicBezTo>
                  <a:cubicBezTo>
                    <a:pt x="9504" y="9163"/>
                    <a:pt x="10767" y="7273"/>
                    <a:pt x="10767" y="5180"/>
                  </a:cubicBezTo>
                  <a:cubicBezTo>
                    <a:pt x="10764" y="2319"/>
                    <a:pt x="8445" y="4"/>
                    <a:pt x="5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5"/>
            <p:cNvSpPr/>
            <p:nvPr/>
          </p:nvSpPr>
          <p:spPr>
            <a:xfrm>
              <a:off x="6011529" y="3354899"/>
              <a:ext cx="402776" cy="382344"/>
            </a:xfrm>
            <a:custGeom>
              <a:avLst/>
              <a:gdLst/>
              <a:ahLst/>
              <a:cxnLst/>
              <a:rect l="l" t="t" r="r" b="b"/>
              <a:pathLst>
                <a:path w="15475" h="14690" extrusionOk="0">
                  <a:moveTo>
                    <a:pt x="8128" y="466"/>
                  </a:moveTo>
                  <a:cubicBezTo>
                    <a:pt x="11921" y="466"/>
                    <a:pt x="15007" y="3552"/>
                    <a:pt x="15007" y="7345"/>
                  </a:cubicBezTo>
                  <a:cubicBezTo>
                    <a:pt x="15007" y="11138"/>
                    <a:pt x="11921" y="14223"/>
                    <a:pt x="8128" y="14223"/>
                  </a:cubicBezTo>
                  <a:lnTo>
                    <a:pt x="8124" y="14223"/>
                  </a:lnTo>
                  <a:cubicBezTo>
                    <a:pt x="4331" y="14223"/>
                    <a:pt x="1246" y="11138"/>
                    <a:pt x="1246" y="7345"/>
                  </a:cubicBezTo>
                  <a:cubicBezTo>
                    <a:pt x="1246" y="3552"/>
                    <a:pt x="4331" y="466"/>
                    <a:pt x="8128" y="466"/>
                  </a:cubicBezTo>
                  <a:close/>
                  <a:moveTo>
                    <a:pt x="8120" y="0"/>
                  </a:moveTo>
                  <a:cubicBezTo>
                    <a:pt x="6707" y="0"/>
                    <a:pt x="5287" y="406"/>
                    <a:pt x="4043" y="1237"/>
                  </a:cubicBezTo>
                  <a:cubicBezTo>
                    <a:pt x="1133" y="3186"/>
                    <a:pt x="0" y="6919"/>
                    <a:pt x="1341" y="10156"/>
                  </a:cubicBezTo>
                  <a:cubicBezTo>
                    <a:pt x="2493" y="12939"/>
                    <a:pt x="5199" y="14690"/>
                    <a:pt x="8120" y="14690"/>
                  </a:cubicBezTo>
                  <a:cubicBezTo>
                    <a:pt x="8596" y="14690"/>
                    <a:pt x="9078" y="14643"/>
                    <a:pt x="9560" y="14547"/>
                  </a:cubicBezTo>
                  <a:cubicBezTo>
                    <a:pt x="12994" y="13865"/>
                    <a:pt x="15471" y="10849"/>
                    <a:pt x="15471" y="7345"/>
                  </a:cubicBezTo>
                  <a:cubicBezTo>
                    <a:pt x="15474" y="5396"/>
                    <a:pt x="14700" y="3527"/>
                    <a:pt x="13318" y="2152"/>
                  </a:cubicBezTo>
                  <a:cubicBezTo>
                    <a:pt x="11898" y="732"/>
                    <a:pt x="10016" y="0"/>
                    <a:pt x="8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5"/>
            <p:cNvSpPr/>
            <p:nvPr/>
          </p:nvSpPr>
          <p:spPr>
            <a:xfrm>
              <a:off x="6077639" y="3411249"/>
              <a:ext cx="280264" cy="269645"/>
            </a:xfrm>
            <a:custGeom>
              <a:avLst/>
              <a:gdLst/>
              <a:ahLst/>
              <a:cxnLst/>
              <a:rect l="l" t="t" r="r" b="b"/>
              <a:pathLst>
                <a:path w="10768" h="10360" extrusionOk="0">
                  <a:moveTo>
                    <a:pt x="5588" y="465"/>
                  </a:moveTo>
                  <a:cubicBezTo>
                    <a:pt x="5700" y="465"/>
                    <a:pt x="5813" y="469"/>
                    <a:pt x="5922" y="476"/>
                  </a:cubicBezTo>
                  <a:cubicBezTo>
                    <a:pt x="5957" y="701"/>
                    <a:pt x="5971" y="930"/>
                    <a:pt x="5971" y="1158"/>
                  </a:cubicBezTo>
                  <a:cubicBezTo>
                    <a:pt x="5975" y="2017"/>
                    <a:pt x="5739" y="2861"/>
                    <a:pt x="5296" y="3593"/>
                  </a:cubicBezTo>
                  <a:cubicBezTo>
                    <a:pt x="4258" y="2914"/>
                    <a:pt x="3083" y="2474"/>
                    <a:pt x="1855" y="2298"/>
                  </a:cubicBezTo>
                  <a:cubicBezTo>
                    <a:pt x="2745" y="1141"/>
                    <a:pt x="4124" y="465"/>
                    <a:pt x="5588" y="465"/>
                  </a:cubicBezTo>
                  <a:close/>
                  <a:moveTo>
                    <a:pt x="6397" y="532"/>
                  </a:moveTo>
                  <a:lnTo>
                    <a:pt x="6397" y="532"/>
                  </a:lnTo>
                  <a:cubicBezTo>
                    <a:pt x="8452" y="894"/>
                    <a:pt x="10028" y="2566"/>
                    <a:pt x="10271" y="4638"/>
                  </a:cubicBezTo>
                  <a:lnTo>
                    <a:pt x="10225" y="4638"/>
                  </a:lnTo>
                  <a:cubicBezTo>
                    <a:pt x="9212" y="4638"/>
                    <a:pt x="8216" y="4937"/>
                    <a:pt x="7372" y="5500"/>
                  </a:cubicBezTo>
                  <a:cubicBezTo>
                    <a:pt x="7055" y="5099"/>
                    <a:pt x="6707" y="4722"/>
                    <a:pt x="6327" y="4385"/>
                  </a:cubicBezTo>
                  <a:cubicBezTo>
                    <a:pt x="6116" y="4198"/>
                    <a:pt x="5901" y="4022"/>
                    <a:pt x="5679" y="3860"/>
                  </a:cubicBezTo>
                  <a:cubicBezTo>
                    <a:pt x="6175" y="3048"/>
                    <a:pt x="6436" y="2112"/>
                    <a:pt x="6436" y="1158"/>
                  </a:cubicBezTo>
                  <a:cubicBezTo>
                    <a:pt x="6432" y="951"/>
                    <a:pt x="6422" y="740"/>
                    <a:pt x="6397" y="532"/>
                  </a:cubicBezTo>
                  <a:close/>
                  <a:moveTo>
                    <a:pt x="1559" y="2731"/>
                  </a:moveTo>
                  <a:cubicBezTo>
                    <a:pt x="2798" y="2868"/>
                    <a:pt x="3990" y="3294"/>
                    <a:pt x="5039" y="3973"/>
                  </a:cubicBezTo>
                  <a:cubicBezTo>
                    <a:pt x="4152" y="5169"/>
                    <a:pt x="2748" y="5877"/>
                    <a:pt x="1257" y="5877"/>
                  </a:cubicBezTo>
                  <a:cubicBezTo>
                    <a:pt x="1144" y="5877"/>
                    <a:pt x="1031" y="5870"/>
                    <a:pt x="919" y="5862"/>
                  </a:cubicBezTo>
                  <a:cubicBezTo>
                    <a:pt x="887" y="5637"/>
                    <a:pt x="870" y="5409"/>
                    <a:pt x="870" y="5180"/>
                  </a:cubicBezTo>
                  <a:cubicBezTo>
                    <a:pt x="870" y="4314"/>
                    <a:pt x="1109" y="3466"/>
                    <a:pt x="1559" y="2731"/>
                  </a:cubicBezTo>
                  <a:close/>
                  <a:moveTo>
                    <a:pt x="10303" y="5102"/>
                  </a:moveTo>
                  <a:lnTo>
                    <a:pt x="10303" y="5180"/>
                  </a:lnTo>
                  <a:cubicBezTo>
                    <a:pt x="10303" y="6447"/>
                    <a:pt x="9792" y="7660"/>
                    <a:pt x="8885" y="8547"/>
                  </a:cubicBezTo>
                  <a:cubicBezTo>
                    <a:pt x="8631" y="7590"/>
                    <a:pt x="8213" y="6682"/>
                    <a:pt x="7646" y="5873"/>
                  </a:cubicBezTo>
                  <a:cubicBezTo>
                    <a:pt x="8410" y="5370"/>
                    <a:pt x="9307" y="5102"/>
                    <a:pt x="10225" y="5102"/>
                  </a:cubicBezTo>
                  <a:close/>
                  <a:moveTo>
                    <a:pt x="5423" y="4237"/>
                  </a:moveTo>
                  <a:cubicBezTo>
                    <a:pt x="6017" y="4673"/>
                    <a:pt x="6548" y="5187"/>
                    <a:pt x="7002" y="5767"/>
                  </a:cubicBezTo>
                  <a:cubicBezTo>
                    <a:pt x="6594" y="6091"/>
                    <a:pt x="6242" y="6475"/>
                    <a:pt x="5947" y="6900"/>
                  </a:cubicBezTo>
                  <a:cubicBezTo>
                    <a:pt x="5887" y="6992"/>
                    <a:pt x="5898" y="7115"/>
                    <a:pt x="5975" y="7192"/>
                  </a:cubicBezTo>
                  <a:lnTo>
                    <a:pt x="5978" y="7196"/>
                  </a:lnTo>
                  <a:cubicBezTo>
                    <a:pt x="6023" y="7241"/>
                    <a:pt x="6081" y="7263"/>
                    <a:pt x="6139" y="7263"/>
                  </a:cubicBezTo>
                  <a:cubicBezTo>
                    <a:pt x="6212" y="7263"/>
                    <a:pt x="6285" y="7228"/>
                    <a:pt x="6330" y="7161"/>
                  </a:cubicBezTo>
                  <a:cubicBezTo>
                    <a:pt x="6594" y="6777"/>
                    <a:pt x="6914" y="6436"/>
                    <a:pt x="7277" y="6144"/>
                  </a:cubicBezTo>
                  <a:cubicBezTo>
                    <a:pt x="7850" y="6974"/>
                    <a:pt x="8262" y="7907"/>
                    <a:pt x="8494" y="8892"/>
                  </a:cubicBezTo>
                  <a:cubicBezTo>
                    <a:pt x="7664" y="9543"/>
                    <a:pt x="6640" y="9895"/>
                    <a:pt x="5588" y="9895"/>
                  </a:cubicBezTo>
                  <a:lnTo>
                    <a:pt x="5510" y="9895"/>
                  </a:lnTo>
                  <a:lnTo>
                    <a:pt x="5510" y="9817"/>
                  </a:lnTo>
                  <a:cubicBezTo>
                    <a:pt x="5510" y="9251"/>
                    <a:pt x="5613" y="8688"/>
                    <a:pt x="5813" y="8160"/>
                  </a:cubicBezTo>
                  <a:cubicBezTo>
                    <a:pt x="5841" y="8076"/>
                    <a:pt x="5824" y="7981"/>
                    <a:pt x="5760" y="7917"/>
                  </a:cubicBezTo>
                  <a:lnTo>
                    <a:pt x="5753" y="7914"/>
                  </a:lnTo>
                  <a:cubicBezTo>
                    <a:pt x="5708" y="7867"/>
                    <a:pt x="5649" y="7845"/>
                    <a:pt x="5592" y="7845"/>
                  </a:cubicBezTo>
                  <a:cubicBezTo>
                    <a:pt x="5502" y="7845"/>
                    <a:pt x="5413" y="7898"/>
                    <a:pt x="5377" y="7995"/>
                  </a:cubicBezTo>
                  <a:cubicBezTo>
                    <a:pt x="5159" y="8579"/>
                    <a:pt x="5046" y="9194"/>
                    <a:pt x="5046" y="9817"/>
                  </a:cubicBezTo>
                  <a:lnTo>
                    <a:pt x="5046" y="9863"/>
                  </a:lnTo>
                  <a:cubicBezTo>
                    <a:pt x="3100" y="9634"/>
                    <a:pt x="1496" y="8230"/>
                    <a:pt x="1014" y="6330"/>
                  </a:cubicBezTo>
                  <a:lnTo>
                    <a:pt x="1014" y="6330"/>
                  </a:lnTo>
                  <a:cubicBezTo>
                    <a:pt x="1095" y="6337"/>
                    <a:pt x="1176" y="6337"/>
                    <a:pt x="1257" y="6337"/>
                  </a:cubicBezTo>
                  <a:cubicBezTo>
                    <a:pt x="2900" y="6337"/>
                    <a:pt x="4448" y="5560"/>
                    <a:pt x="5423" y="4237"/>
                  </a:cubicBezTo>
                  <a:close/>
                  <a:moveTo>
                    <a:pt x="5588" y="1"/>
                  </a:moveTo>
                  <a:cubicBezTo>
                    <a:pt x="3491" y="1"/>
                    <a:pt x="1601" y="1264"/>
                    <a:pt x="803" y="3199"/>
                  </a:cubicBezTo>
                  <a:cubicBezTo>
                    <a:pt x="1" y="5134"/>
                    <a:pt x="444" y="7361"/>
                    <a:pt x="1925" y="8843"/>
                  </a:cubicBezTo>
                  <a:cubicBezTo>
                    <a:pt x="2916" y="9833"/>
                    <a:pt x="4240" y="10360"/>
                    <a:pt x="5588" y="10360"/>
                  </a:cubicBezTo>
                  <a:cubicBezTo>
                    <a:pt x="6255" y="10360"/>
                    <a:pt x="6928" y="10231"/>
                    <a:pt x="7569" y="9965"/>
                  </a:cubicBezTo>
                  <a:cubicBezTo>
                    <a:pt x="9504" y="9163"/>
                    <a:pt x="10767" y="7273"/>
                    <a:pt x="10767" y="5180"/>
                  </a:cubicBezTo>
                  <a:cubicBezTo>
                    <a:pt x="10764" y="2319"/>
                    <a:pt x="8445" y="4"/>
                    <a:pt x="5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81EC15-F37F-C9B8-13E4-1A3062215F50}"/>
              </a:ext>
            </a:extLst>
          </p:cNvPr>
          <p:cNvSpPr/>
          <p:nvPr/>
        </p:nvSpPr>
        <p:spPr>
          <a:xfrm>
            <a:off x="2642461" y="3315792"/>
            <a:ext cx="3936570" cy="768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1;p36">
            <a:extLst>
              <a:ext uri="{FF2B5EF4-FFF2-40B4-BE49-F238E27FC236}">
                <a16:creationId xmlns:a16="http://schemas.microsoft.com/office/drawing/2014/main" id="{106CE503-B034-5E31-C65E-7D4046C4AE83}"/>
              </a:ext>
            </a:extLst>
          </p:cNvPr>
          <p:cNvSpPr txBox="1">
            <a:spLocks/>
          </p:cNvSpPr>
          <p:nvPr/>
        </p:nvSpPr>
        <p:spPr>
          <a:xfrm rot="-987">
            <a:off x="2433978" y="135940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lt1"/>
                </a:solidFill>
                <a:latin typeface="Grandstander" panose="020B0604020202020204" charset="0"/>
              </a:rPr>
              <a:t>GUESS THE NAMES!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03F22-96DC-E5A3-02F6-F742628EE6E7}"/>
              </a:ext>
            </a:extLst>
          </p:cNvPr>
          <p:cNvSpPr/>
          <p:nvPr/>
        </p:nvSpPr>
        <p:spPr>
          <a:xfrm>
            <a:off x="1158722" y="3827361"/>
            <a:ext cx="2829302" cy="503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Country?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32CC6-DC82-861E-1183-32C11C75BD21}"/>
              </a:ext>
            </a:extLst>
          </p:cNvPr>
          <p:cNvSpPr/>
          <p:nvPr/>
        </p:nvSpPr>
        <p:spPr>
          <a:xfrm>
            <a:off x="5436030" y="1241202"/>
            <a:ext cx="2829302" cy="680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Capital?</a:t>
            </a:r>
          </a:p>
        </p:txBody>
      </p:sp>
      <p:pic>
        <p:nvPicPr>
          <p:cNvPr id="7" name="10 seconds timer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26D833B-F2C7-C19D-D1CA-C264C125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67" y="151838"/>
            <a:ext cx="1716007" cy="96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F90C2-BCDA-100B-A073-02382F73ACD9}"/>
              </a:ext>
            </a:extLst>
          </p:cNvPr>
          <p:cNvSpPr/>
          <p:nvPr/>
        </p:nvSpPr>
        <p:spPr>
          <a:xfrm>
            <a:off x="1158722" y="3827360"/>
            <a:ext cx="2829302" cy="503695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stander" panose="020B0604020202020204" charset="0"/>
              </a:rPr>
              <a:t>THE UK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ED31D9-A4E8-7B41-94E1-FF776D300BF2}"/>
              </a:ext>
            </a:extLst>
          </p:cNvPr>
          <p:cNvSpPr/>
          <p:nvPr/>
        </p:nvSpPr>
        <p:spPr>
          <a:xfrm>
            <a:off x="5106692" y="2272439"/>
            <a:ext cx="3491854" cy="130670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LONDON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949DDF-4C91-1E27-2F2D-0B030A8E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2" y="1241202"/>
            <a:ext cx="3861998" cy="23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8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1;p36">
            <a:extLst>
              <a:ext uri="{FF2B5EF4-FFF2-40B4-BE49-F238E27FC236}">
                <a16:creationId xmlns:a16="http://schemas.microsoft.com/office/drawing/2014/main" id="{106CE503-B034-5E31-C65E-7D4046C4AE83}"/>
              </a:ext>
            </a:extLst>
          </p:cNvPr>
          <p:cNvSpPr txBox="1">
            <a:spLocks/>
          </p:cNvSpPr>
          <p:nvPr/>
        </p:nvSpPr>
        <p:spPr>
          <a:xfrm rot="-987">
            <a:off x="2433978" y="135940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lt1"/>
                </a:solidFill>
                <a:latin typeface="Grandstander" panose="020B0604020202020204" charset="0"/>
              </a:rPr>
              <a:t>GUESS THE NAMES!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03F22-96DC-E5A3-02F6-F742628EE6E7}"/>
              </a:ext>
            </a:extLst>
          </p:cNvPr>
          <p:cNvSpPr/>
          <p:nvPr/>
        </p:nvSpPr>
        <p:spPr>
          <a:xfrm>
            <a:off x="1158722" y="3827361"/>
            <a:ext cx="2829302" cy="503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Country?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32CC6-DC82-861E-1183-32C11C75BD21}"/>
              </a:ext>
            </a:extLst>
          </p:cNvPr>
          <p:cNvSpPr/>
          <p:nvPr/>
        </p:nvSpPr>
        <p:spPr>
          <a:xfrm>
            <a:off x="5436030" y="1241202"/>
            <a:ext cx="2829302" cy="680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Capital?</a:t>
            </a:r>
          </a:p>
        </p:txBody>
      </p:sp>
      <p:pic>
        <p:nvPicPr>
          <p:cNvPr id="7" name="10 seconds timer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26D833B-F2C7-C19D-D1CA-C264C125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67" y="151838"/>
            <a:ext cx="1716007" cy="96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F90C2-BCDA-100B-A073-02382F73ACD9}"/>
              </a:ext>
            </a:extLst>
          </p:cNvPr>
          <p:cNvSpPr/>
          <p:nvPr/>
        </p:nvSpPr>
        <p:spPr>
          <a:xfrm>
            <a:off x="1158722" y="3827360"/>
            <a:ext cx="2829302" cy="503695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stander" panose="020B0604020202020204" charset="0"/>
              </a:rPr>
              <a:t>CANADA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ED31D9-A4E8-7B41-94E1-FF776D300BF2}"/>
              </a:ext>
            </a:extLst>
          </p:cNvPr>
          <p:cNvSpPr/>
          <p:nvPr/>
        </p:nvSpPr>
        <p:spPr>
          <a:xfrm>
            <a:off x="5106692" y="2272439"/>
            <a:ext cx="3491854" cy="130670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OTTAWA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AC7D5F-518E-6C20-FBCD-A3D66AE4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5" y="1241202"/>
            <a:ext cx="4358244" cy="23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1;p36">
            <a:extLst>
              <a:ext uri="{FF2B5EF4-FFF2-40B4-BE49-F238E27FC236}">
                <a16:creationId xmlns:a16="http://schemas.microsoft.com/office/drawing/2014/main" id="{106CE503-B034-5E31-C65E-7D4046C4AE83}"/>
              </a:ext>
            </a:extLst>
          </p:cNvPr>
          <p:cNvSpPr txBox="1">
            <a:spLocks/>
          </p:cNvSpPr>
          <p:nvPr/>
        </p:nvSpPr>
        <p:spPr>
          <a:xfrm rot="-987">
            <a:off x="2433978" y="135940"/>
            <a:ext cx="4833984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lt1"/>
                </a:solidFill>
                <a:latin typeface="Grandstander" panose="020B0604020202020204" charset="0"/>
              </a:rPr>
              <a:t>GUESS THE NAMES!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103F22-96DC-E5A3-02F6-F742628EE6E7}"/>
              </a:ext>
            </a:extLst>
          </p:cNvPr>
          <p:cNvSpPr/>
          <p:nvPr/>
        </p:nvSpPr>
        <p:spPr>
          <a:xfrm>
            <a:off x="1158722" y="3827361"/>
            <a:ext cx="2829302" cy="503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Country?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E32CC6-DC82-861E-1183-32C11C75BD21}"/>
              </a:ext>
            </a:extLst>
          </p:cNvPr>
          <p:cNvSpPr/>
          <p:nvPr/>
        </p:nvSpPr>
        <p:spPr>
          <a:xfrm>
            <a:off x="5436030" y="1241202"/>
            <a:ext cx="2829302" cy="680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Grandstander" panose="020B0604020202020204" charset="0"/>
              </a:rPr>
              <a:t>Capital?</a:t>
            </a:r>
          </a:p>
        </p:txBody>
      </p:sp>
      <p:pic>
        <p:nvPicPr>
          <p:cNvPr id="7" name="10 seconds timer with buzzer effect sound I Green screen timer">
            <a:hlinkClick r:id="" action="ppaction://media"/>
            <a:extLst>
              <a:ext uri="{FF2B5EF4-FFF2-40B4-BE49-F238E27FC236}">
                <a16:creationId xmlns:a16="http://schemas.microsoft.com/office/drawing/2014/main" id="{026D833B-F2C7-C19D-D1CA-C264C1250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67" y="151838"/>
            <a:ext cx="1716007" cy="96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3F90C2-BCDA-100B-A073-02382F73ACD9}"/>
              </a:ext>
            </a:extLst>
          </p:cNvPr>
          <p:cNvSpPr/>
          <p:nvPr/>
        </p:nvSpPr>
        <p:spPr>
          <a:xfrm>
            <a:off x="1013742" y="3827360"/>
            <a:ext cx="3196302" cy="503695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randstander" panose="020B0604020202020204" charset="0"/>
              </a:rPr>
              <a:t>NEW ZEALAND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ED31D9-A4E8-7B41-94E1-FF776D300BF2}"/>
              </a:ext>
            </a:extLst>
          </p:cNvPr>
          <p:cNvSpPr/>
          <p:nvPr/>
        </p:nvSpPr>
        <p:spPr>
          <a:xfrm>
            <a:off x="5106692" y="2272439"/>
            <a:ext cx="3491854" cy="1306701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randstander" panose="020B0604020202020204" charset="0"/>
              </a:rPr>
              <a:t>WELLINGTON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B851311-9123-AA19-2660-F26713026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2" y="1241202"/>
            <a:ext cx="4455763" cy="23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3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31"/>
          <p:cNvSpPr txBox="1">
            <a:spLocks noGrp="1"/>
          </p:cNvSpPr>
          <p:nvPr>
            <p:ph type="subTitle" idx="1"/>
          </p:nvPr>
        </p:nvSpPr>
        <p:spPr>
          <a:xfrm rot="-479">
            <a:off x="720000" y="3279691"/>
            <a:ext cx="43098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LESSON 2: A CLOSER LOOK 1</a:t>
            </a:r>
            <a:endParaRPr sz="2000" b="1" dirty="0"/>
          </a:p>
        </p:txBody>
      </p:sp>
      <p:sp>
        <p:nvSpPr>
          <p:cNvPr id="1276" name="Google Shape;1276;p31"/>
          <p:cNvSpPr txBox="1">
            <a:spLocks noGrp="1"/>
          </p:cNvSpPr>
          <p:nvPr>
            <p:ph type="ctrTitle"/>
          </p:nvPr>
        </p:nvSpPr>
        <p:spPr>
          <a:xfrm>
            <a:off x="720000" y="1437200"/>
            <a:ext cx="5622600" cy="19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dirty="0"/>
              <a:t>Unit 12:  </a:t>
            </a:r>
            <a:br>
              <a:rPr lang="en" sz="4800" dirty="0"/>
            </a:br>
            <a:r>
              <a:rPr lang="en" sz="4800" dirty="0">
                <a:solidFill>
                  <a:schemeClr val="lt1"/>
                </a:solidFill>
              </a:rPr>
              <a:t>English-speaking countries</a:t>
            </a:r>
            <a:endParaRPr sz="4800" dirty="0">
              <a:solidFill>
                <a:schemeClr val="lt1"/>
              </a:solidFill>
            </a:endParaRPr>
          </a:p>
        </p:txBody>
      </p:sp>
      <p:grpSp>
        <p:nvGrpSpPr>
          <p:cNvPr id="1277" name="Google Shape;1277;p31"/>
          <p:cNvGrpSpPr/>
          <p:nvPr/>
        </p:nvGrpSpPr>
        <p:grpSpPr>
          <a:xfrm>
            <a:off x="6754482" y="3279409"/>
            <a:ext cx="2233955" cy="2442391"/>
            <a:chOff x="7645485" y="3798936"/>
            <a:chExt cx="1866762" cy="2040938"/>
          </a:xfrm>
        </p:grpSpPr>
        <p:sp>
          <p:nvSpPr>
            <p:cNvPr id="1278" name="Google Shape;1278;p31"/>
            <p:cNvSpPr/>
            <p:nvPr/>
          </p:nvSpPr>
          <p:spPr>
            <a:xfrm>
              <a:off x="7645485" y="3798936"/>
              <a:ext cx="1866762" cy="2040938"/>
            </a:xfrm>
            <a:custGeom>
              <a:avLst/>
              <a:gdLst/>
              <a:ahLst/>
              <a:cxnLst/>
              <a:rect l="l" t="t" r="r" b="b"/>
              <a:pathLst>
                <a:path w="37244" h="40719" extrusionOk="0">
                  <a:moveTo>
                    <a:pt x="10685" y="0"/>
                  </a:moveTo>
                  <a:cubicBezTo>
                    <a:pt x="9914" y="0"/>
                    <a:pt x="9206" y="475"/>
                    <a:pt x="8930" y="1221"/>
                  </a:cubicBezTo>
                  <a:cubicBezTo>
                    <a:pt x="5613" y="10182"/>
                    <a:pt x="2754" y="19748"/>
                    <a:pt x="215" y="29747"/>
                  </a:cubicBezTo>
                  <a:cubicBezTo>
                    <a:pt x="0" y="30598"/>
                    <a:pt x="399" y="31488"/>
                    <a:pt x="1180" y="31884"/>
                  </a:cubicBezTo>
                  <a:cubicBezTo>
                    <a:pt x="7513" y="35106"/>
                    <a:pt x="15478" y="37968"/>
                    <a:pt x="24305" y="40638"/>
                  </a:cubicBezTo>
                  <a:cubicBezTo>
                    <a:pt x="24486" y="40692"/>
                    <a:pt x="24669" y="40718"/>
                    <a:pt x="24849" y="40718"/>
                  </a:cubicBezTo>
                  <a:cubicBezTo>
                    <a:pt x="25594" y="40718"/>
                    <a:pt x="26291" y="40274"/>
                    <a:pt x="26592" y="39556"/>
                  </a:cubicBezTo>
                  <a:cubicBezTo>
                    <a:pt x="30303" y="30603"/>
                    <a:pt x="33729" y="20278"/>
                    <a:pt x="36965" y="9033"/>
                  </a:cubicBezTo>
                  <a:cubicBezTo>
                    <a:pt x="37244" y="8067"/>
                    <a:pt x="36708" y="7052"/>
                    <a:pt x="35757" y="6728"/>
                  </a:cubicBezTo>
                  <a:cubicBezTo>
                    <a:pt x="27231" y="3816"/>
                    <a:pt x="18971" y="1525"/>
                    <a:pt x="11048" y="36"/>
                  </a:cubicBezTo>
                  <a:cubicBezTo>
                    <a:pt x="10926" y="12"/>
                    <a:pt x="10805" y="0"/>
                    <a:pt x="10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1"/>
            <p:cNvSpPr/>
            <p:nvPr/>
          </p:nvSpPr>
          <p:spPr>
            <a:xfrm>
              <a:off x="8234394" y="3874817"/>
              <a:ext cx="1136177" cy="317025"/>
            </a:xfrm>
            <a:custGeom>
              <a:avLst/>
              <a:gdLst/>
              <a:ahLst/>
              <a:cxnLst/>
              <a:rect l="l" t="t" r="r" b="b"/>
              <a:pathLst>
                <a:path w="22668" h="6325" extrusionOk="0">
                  <a:moveTo>
                    <a:pt x="37" y="0"/>
                  </a:moveTo>
                  <a:lnTo>
                    <a:pt x="1" y="184"/>
                  </a:lnTo>
                  <a:cubicBezTo>
                    <a:pt x="308" y="243"/>
                    <a:pt x="614" y="307"/>
                    <a:pt x="921" y="368"/>
                  </a:cubicBezTo>
                  <a:lnTo>
                    <a:pt x="958" y="184"/>
                  </a:lnTo>
                  <a:cubicBezTo>
                    <a:pt x="651" y="123"/>
                    <a:pt x="344" y="59"/>
                    <a:pt x="37" y="0"/>
                  </a:cubicBezTo>
                  <a:close/>
                  <a:moveTo>
                    <a:pt x="1878" y="374"/>
                  </a:moveTo>
                  <a:lnTo>
                    <a:pt x="1839" y="558"/>
                  </a:lnTo>
                  <a:cubicBezTo>
                    <a:pt x="2141" y="619"/>
                    <a:pt x="2450" y="686"/>
                    <a:pt x="2757" y="753"/>
                  </a:cubicBezTo>
                  <a:lnTo>
                    <a:pt x="2793" y="569"/>
                  </a:lnTo>
                  <a:cubicBezTo>
                    <a:pt x="2486" y="502"/>
                    <a:pt x="2185" y="438"/>
                    <a:pt x="1878" y="374"/>
                  </a:cubicBezTo>
                  <a:close/>
                  <a:moveTo>
                    <a:pt x="3714" y="773"/>
                  </a:moveTo>
                  <a:lnTo>
                    <a:pt x="3672" y="954"/>
                  </a:lnTo>
                  <a:cubicBezTo>
                    <a:pt x="3976" y="1024"/>
                    <a:pt x="4280" y="1094"/>
                    <a:pt x="4587" y="1163"/>
                  </a:cubicBezTo>
                  <a:lnTo>
                    <a:pt x="4632" y="982"/>
                  </a:lnTo>
                  <a:cubicBezTo>
                    <a:pt x="4325" y="910"/>
                    <a:pt x="4018" y="843"/>
                    <a:pt x="3714" y="773"/>
                  </a:cubicBezTo>
                  <a:close/>
                  <a:moveTo>
                    <a:pt x="5541" y="1197"/>
                  </a:moveTo>
                  <a:lnTo>
                    <a:pt x="5499" y="1378"/>
                  </a:lnTo>
                  <a:cubicBezTo>
                    <a:pt x="5803" y="1451"/>
                    <a:pt x="6108" y="1523"/>
                    <a:pt x="6414" y="1596"/>
                  </a:cubicBezTo>
                  <a:lnTo>
                    <a:pt x="6456" y="1415"/>
                  </a:lnTo>
                  <a:cubicBezTo>
                    <a:pt x="6149" y="1339"/>
                    <a:pt x="5845" y="1269"/>
                    <a:pt x="5541" y="1197"/>
                  </a:cubicBezTo>
                  <a:close/>
                  <a:moveTo>
                    <a:pt x="7369" y="1638"/>
                  </a:moveTo>
                  <a:lnTo>
                    <a:pt x="7324" y="1819"/>
                  </a:lnTo>
                  <a:cubicBezTo>
                    <a:pt x="7628" y="1894"/>
                    <a:pt x="7932" y="1970"/>
                    <a:pt x="8233" y="2048"/>
                  </a:cubicBezTo>
                  <a:lnTo>
                    <a:pt x="8281" y="1869"/>
                  </a:lnTo>
                  <a:cubicBezTo>
                    <a:pt x="7977" y="1788"/>
                    <a:pt x="7673" y="1716"/>
                    <a:pt x="7369" y="1638"/>
                  </a:cubicBezTo>
                  <a:close/>
                  <a:moveTo>
                    <a:pt x="9190" y="2098"/>
                  </a:moveTo>
                  <a:lnTo>
                    <a:pt x="9146" y="2279"/>
                  </a:lnTo>
                  <a:cubicBezTo>
                    <a:pt x="9444" y="2360"/>
                    <a:pt x="9748" y="2441"/>
                    <a:pt x="10052" y="2522"/>
                  </a:cubicBezTo>
                  <a:lnTo>
                    <a:pt x="10097" y="2341"/>
                  </a:lnTo>
                  <a:cubicBezTo>
                    <a:pt x="9793" y="2257"/>
                    <a:pt x="9494" y="2179"/>
                    <a:pt x="9190" y="2098"/>
                  </a:cubicBezTo>
                  <a:close/>
                  <a:moveTo>
                    <a:pt x="11004" y="2583"/>
                  </a:moveTo>
                  <a:lnTo>
                    <a:pt x="10953" y="2765"/>
                  </a:lnTo>
                  <a:cubicBezTo>
                    <a:pt x="11255" y="2846"/>
                    <a:pt x="11553" y="2929"/>
                    <a:pt x="11857" y="3013"/>
                  </a:cubicBezTo>
                  <a:lnTo>
                    <a:pt x="11910" y="2832"/>
                  </a:lnTo>
                  <a:cubicBezTo>
                    <a:pt x="11606" y="2748"/>
                    <a:pt x="11302" y="2667"/>
                    <a:pt x="11004" y="2583"/>
                  </a:cubicBezTo>
                  <a:close/>
                  <a:moveTo>
                    <a:pt x="12809" y="3083"/>
                  </a:moveTo>
                  <a:lnTo>
                    <a:pt x="12761" y="3264"/>
                  </a:lnTo>
                  <a:cubicBezTo>
                    <a:pt x="13060" y="3351"/>
                    <a:pt x="13361" y="3434"/>
                    <a:pt x="13665" y="3521"/>
                  </a:cubicBezTo>
                  <a:lnTo>
                    <a:pt x="13713" y="3339"/>
                  </a:lnTo>
                  <a:cubicBezTo>
                    <a:pt x="13414" y="3253"/>
                    <a:pt x="13110" y="3167"/>
                    <a:pt x="12809" y="3083"/>
                  </a:cubicBezTo>
                  <a:close/>
                  <a:moveTo>
                    <a:pt x="14616" y="3604"/>
                  </a:moveTo>
                  <a:lnTo>
                    <a:pt x="14563" y="3786"/>
                  </a:lnTo>
                  <a:cubicBezTo>
                    <a:pt x="14865" y="3875"/>
                    <a:pt x="15163" y="3962"/>
                    <a:pt x="15465" y="4051"/>
                  </a:cubicBezTo>
                  <a:lnTo>
                    <a:pt x="15515" y="3870"/>
                  </a:lnTo>
                  <a:cubicBezTo>
                    <a:pt x="15216" y="3780"/>
                    <a:pt x="14915" y="3694"/>
                    <a:pt x="14616" y="3604"/>
                  </a:cubicBezTo>
                  <a:close/>
                  <a:moveTo>
                    <a:pt x="16416" y="4143"/>
                  </a:moveTo>
                  <a:lnTo>
                    <a:pt x="16363" y="4321"/>
                  </a:lnTo>
                  <a:cubicBezTo>
                    <a:pt x="16659" y="4411"/>
                    <a:pt x="16960" y="4506"/>
                    <a:pt x="17258" y="4595"/>
                  </a:cubicBezTo>
                  <a:lnTo>
                    <a:pt x="17314" y="4419"/>
                  </a:lnTo>
                  <a:cubicBezTo>
                    <a:pt x="17016" y="4324"/>
                    <a:pt x="16714" y="4232"/>
                    <a:pt x="16416" y="4143"/>
                  </a:cubicBezTo>
                  <a:close/>
                  <a:moveTo>
                    <a:pt x="18207" y="4698"/>
                  </a:moveTo>
                  <a:lnTo>
                    <a:pt x="18151" y="4874"/>
                  </a:lnTo>
                  <a:cubicBezTo>
                    <a:pt x="18452" y="4969"/>
                    <a:pt x="18748" y="5064"/>
                    <a:pt x="19049" y="5158"/>
                  </a:cubicBezTo>
                  <a:lnTo>
                    <a:pt x="19105" y="4980"/>
                  </a:lnTo>
                  <a:cubicBezTo>
                    <a:pt x="18804" y="4885"/>
                    <a:pt x="18508" y="4790"/>
                    <a:pt x="18207" y="4698"/>
                  </a:cubicBezTo>
                  <a:close/>
                  <a:moveTo>
                    <a:pt x="19992" y="5264"/>
                  </a:moveTo>
                  <a:lnTo>
                    <a:pt x="19937" y="5443"/>
                  </a:lnTo>
                  <a:cubicBezTo>
                    <a:pt x="20235" y="5538"/>
                    <a:pt x="20531" y="5635"/>
                    <a:pt x="20829" y="5733"/>
                  </a:cubicBezTo>
                  <a:lnTo>
                    <a:pt x="20885" y="5555"/>
                  </a:lnTo>
                  <a:cubicBezTo>
                    <a:pt x="20587" y="5457"/>
                    <a:pt x="20291" y="5359"/>
                    <a:pt x="19992" y="5264"/>
                  </a:cubicBezTo>
                  <a:close/>
                  <a:moveTo>
                    <a:pt x="21778" y="5850"/>
                  </a:moveTo>
                  <a:lnTo>
                    <a:pt x="21719" y="6029"/>
                  </a:lnTo>
                  <a:cubicBezTo>
                    <a:pt x="22015" y="6126"/>
                    <a:pt x="22313" y="6224"/>
                    <a:pt x="22609" y="6325"/>
                  </a:cubicBezTo>
                  <a:lnTo>
                    <a:pt x="22668" y="6152"/>
                  </a:lnTo>
                  <a:cubicBezTo>
                    <a:pt x="22372" y="6051"/>
                    <a:pt x="22076" y="5948"/>
                    <a:pt x="21778" y="5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1"/>
            <p:cNvSpPr/>
            <p:nvPr/>
          </p:nvSpPr>
          <p:spPr>
            <a:xfrm>
              <a:off x="9412412" y="4198091"/>
              <a:ext cx="29422" cy="35687"/>
            </a:xfrm>
            <a:custGeom>
              <a:avLst/>
              <a:gdLst/>
              <a:ahLst/>
              <a:cxnLst/>
              <a:rect l="l" t="t" r="r" b="b"/>
              <a:pathLst>
                <a:path w="587" h="712" extrusionOk="0">
                  <a:moveTo>
                    <a:pt x="59" y="0"/>
                  </a:moveTo>
                  <a:lnTo>
                    <a:pt x="1" y="179"/>
                  </a:lnTo>
                  <a:lnTo>
                    <a:pt x="361" y="299"/>
                  </a:lnTo>
                  <a:lnTo>
                    <a:pt x="252" y="661"/>
                  </a:lnTo>
                  <a:lnTo>
                    <a:pt x="433" y="711"/>
                  </a:lnTo>
                  <a:lnTo>
                    <a:pt x="587" y="17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1"/>
            <p:cNvSpPr/>
            <p:nvPr/>
          </p:nvSpPr>
          <p:spPr>
            <a:xfrm>
              <a:off x="8926549" y="4275275"/>
              <a:ext cx="494759" cy="1436110"/>
            </a:xfrm>
            <a:custGeom>
              <a:avLst/>
              <a:gdLst/>
              <a:ahLst/>
              <a:cxnLst/>
              <a:rect l="l" t="t" r="r" b="b"/>
              <a:pathLst>
                <a:path w="9871" h="28652" extrusionOk="0">
                  <a:moveTo>
                    <a:pt x="9689" y="0"/>
                  </a:moveTo>
                  <a:lnTo>
                    <a:pt x="9432" y="879"/>
                  </a:lnTo>
                  <a:lnTo>
                    <a:pt x="9614" y="929"/>
                  </a:lnTo>
                  <a:lnTo>
                    <a:pt x="9870" y="50"/>
                  </a:lnTo>
                  <a:lnTo>
                    <a:pt x="9689" y="0"/>
                  </a:lnTo>
                  <a:close/>
                  <a:moveTo>
                    <a:pt x="9176" y="1760"/>
                  </a:moveTo>
                  <a:cubicBezTo>
                    <a:pt x="9089" y="2053"/>
                    <a:pt x="9006" y="2346"/>
                    <a:pt x="8916" y="2636"/>
                  </a:cubicBezTo>
                  <a:lnTo>
                    <a:pt x="9098" y="2687"/>
                  </a:lnTo>
                  <a:cubicBezTo>
                    <a:pt x="9187" y="2394"/>
                    <a:pt x="9273" y="2106"/>
                    <a:pt x="9357" y="1813"/>
                  </a:cubicBezTo>
                  <a:lnTo>
                    <a:pt x="9176" y="1760"/>
                  </a:lnTo>
                  <a:close/>
                  <a:moveTo>
                    <a:pt x="8660" y="3515"/>
                  </a:moveTo>
                  <a:cubicBezTo>
                    <a:pt x="8573" y="3808"/>
                    <a:pt x="8484" y="4101"/>
                    <a:pt x="8397" y="4388"/>
                  </a:cubicBezTo>
                  <a:lnTo>
                    <a:pt x="8576" y="4441"/>
                  </a:lnTo>
                  <a:cubicBezTo>
                    <a:pt x="8663" y="4148"/>
                    <a:pt x="8749" y="3858"/>
                    <a:pt x="8841" y="3565"/>
                  </a:cubicBezTo>
                  <a:lnTo>
                    <a:pt x="8660" y="3515"/>
                  </a:lnTo>
                  <a:close/>
                  <a:moveTo>
                    <a:pt x="8132" y="5264"/>
                  </a:moveTo>
                  <a:cubicBezTo>
                    <a:pt x="8043" y="5557"/>
                    <a:pt x="7954" y="5850"/>
                    <a:pt x="7865" y="6140"/>
                  </a:cubicBezTo>
                  <a:lnTo>
                    <a:pt x="8043" y="6193"/>
                  </a:lnTo>
                  <a:cubicBezTo>
                    <a:pt x="8132" y="5903"/>
                    <a:pt x="8219" y="5610"/>
                    <a:pt x="8311" y="5317"/>
                  </a:cubicBezTo>
                  <a:lnTo>
                    <a:pt x="8132" y="5264"/>
                  </a:lnTo>
                  <a:close/>
                  <a:moveTo>
                    <a:pt x="7597" y="7016"/>
                  </a:moveTo>
                  <a:cubicBezTo>
                    <a:pt x="7505" y="7309"/>
                    <a:pt x="7415" y="7597"/>
                    <a:pt x="7323" y="7887"/>
                  </a:cubicBezTo>
                  <a:lnTo>
                    <a:pt x="7502" y="7943"/>
                  </a:lnTo>
                  <a:cubicBezTo>
                    <a:pt x="7591" y="7652"/>
                    <a:pt x="7683" y="7359"/>
                    <a:pt x="7773" y="7072"/>
                  </a:cubicBezTo>
                  <a:lnTo>
                    <a:pt x="7597" y="7016"/>
                  </a:lnTo>
                  <a:close/>
                  <a:moveTo>
                    <a:pt x="7053" y="8763"/>
                  </a:moveTo>
                  <a:cubicBezTo>
                    <a:pt x="6961" y="9056"/>
                    <a:pt x="6866" y="9346"/>
                    <a:pt x="6777" y="9633"/>
                  </a:cubicBezTo>
                  <a:lnTo>
                    <a:pt x="6955" y="9689"/>
                  </a:lnTo>
                  <a:cubicBezTo>
                    <a:pt x="7044" y="9402"/>
                    <a:pt x="7136" y="9109"/>
                    <a:pt x="7229" y="8819"/>
                  </a:cubicBezTo>
                  <a:lnTo>
                    <a:pt x="7053" y="8763"/>
                  </a:lnTo>
                  <a:close/>
                  <a:moveTo>
                    <a:pt x="6498" y="10506"/>
                  </a:moveTo>
                  <a:cubicBezTo>
                    <a:pt x="6406" y="10799"/>
                    <a:pt x="6314" y="11089"/>
                    <a:pt x="6219" y="11377"/>
                  </a:cubicBezTo>
                  <a:lnTo>
                    <a:pt x="6397" y="11433"/>
                  </a:lnTo>
                  <a:cubicBezTo>
                    <a:pt x="6486" y="11145"/>
                    <a:pt x="6581" y="10855"/>
                    <a:pt x="6676" y="10562"/>
                  </a:cubicBezTo>
                  <a:lnTo>
                    <a:pt x="6498" y="10506"/>
                  </a:lnTo>
                  <a:close/>
                  <a:moveTo>
                    <a:pt x="5931" y="12250"/>
                  </a:moveTo>
                  <a:cubicBezTo>
                    <a:pt x="5836" y="12540"/>
                    <a:pt x="5739" y="12827"/>
                    <a:pt x="5647" y="13118"/>
                  </a:cubicBezTo>
                  <a:lnTo>
                    <a:pt x="5825" y="13173"/>
                  </a:lnTo>
                  <a:cubicBezTo>
                    <a:pt x="5923" y="12883"/>
                    <a:pt x="6015" y="12596"/>
                    <a:pt x="6110" y="12306"/>
                  </a:cubicBezTo>
                  <a:lnTo>
                    <a:pt x="5931" y="12250"/>
                  </a:lnTo>
                  <a:close/>
                  <a:moveTo>
                    <a:pt x="5359" y="13982"/>
                  </a:moveTo>
                  <a:cubicBezTo>
                    <a:pt x="5267" y="14275"/>
                    <a:pt x="5170" y="14565"/>
                    <a:pt x="5072" y="14850"/>
                  </a:cubicBezTo>
                  <a:lnTo>
                    <a:pt x="5245" y="14911"/>
                  </a:lnTo>
                  <a:cubicBezTo>
                    <a:pt x="5343" y="14624"/>
                    <a:pt x="5440" y="14334"/>
                    <a:pt x="5538" y="14041"/>
                  </a:cubicBezTo>
                  <a:lnTo>
                    <a:pt x="5359" y="13982"/>
                  </a:lnTo>
                  <a:close/>
                  <a:moveTo>
                    <a:pt x="4779" y="15715"/>
                  </a:moveTo>
                  <a:cubicBezTo>
                    <a:pt x="4681" y="16005"/>
                    <a:pt x="4578" y="16295"/>
                    <a:pt x="4481" y="16580"/>
                  </a:cubicBezTo>
                  <a:lnTo>
                    <a:pt x="4656" y="16644"/>
                  </a:lnTo>
                  <a:cubicBezTo>
                    <a:pt x="4757" y="16357"/>
                    <a:pt x="4854" y="16069"/>
                    <a:pt x="4952" y="15773"/>
                  </a:cubicBezTo>
                  <a:lnTo>
                    <a:pt x="4779" y="15715"/>
                  </a:lnTo>
                  <a:close/>
                  <a:moveTo>
                    <a:pt x="4185" y="17445"/>
                  </a:moveTo>
                  <a:cubicBezTo>
                    <a:pt x="4084" y="17735"/>
                    <a:pt x="3984" y="18025"/>
                    <a:pt x="3881" y="18309"/>
                  </a:cubicBezTo>
                  <a:lnTo>
                    <a:pt x="4057" y="18374"/>
                  </a:lnTo>
                  <a:cubicBezTo>
                    <a:pt x="4157" y="18086"/>
                    <a:pt x="4257" y="17799"/>
                    <a:pt x="4361" y="17509"/>
                  </a:cubicBezTo>
                  <a:lnTo>
                    <a:pt x="4185" y="17445"/>
                  </a:lnTo>
                  <a:close/>
                  <a:moveTo>
                    <a:pt x="3580" y="19174"/>
                  </a:moveTo>
                  <a:cubicBezTo>
                    <a:pt x="3476" y="19464"/>
                    <a:pt x="3373" y="19752"/>
                    <a:pt x="3273" y="20036"/>
                  </a:cubicBezTo>
                  <a:lnTo>
                    <a:pt x="3446" y="20100"/>
                  </a:lnTo>
                  <a:cubicBezTo>
                    <a:pt x="3546" y="19813"/>
                    <a:pt x="3649" y="19529"/>
                    <a:pt x="3752" y="19238"/>
                  </a:cubicBezTo>
                  <a:lnTo>
                    <a:pt x="3580" y="19174"/>
                  </a:lnTo>
                  <a:close/>
                  <a:moveTo>
                    <a:pt x="2957" y="20895"/>
                  </a:moveTo>
                  <a:lnTo>
                    <a:pt x="2645" y="21752"/>
                  </a:lnTo>
                  <a:lnTo>
                    <a:pt x="2818" y="21819"/>
                  </a:lnTo>
                  <a:cubicBezTo>
                    <a:pt x="2924" y="21537"/>
                    <a:pt x="3027" y="21250"/>
                    <a:pt x="3133" y="20960"/>
                  </a:cubicBezTo>
                  <a:lnTo>
                    <a:pt x="2957" y="20895"/>
                  </a:lnTo>
                  <a:close/>
                  <a:moveTo>
                    <a:pt x="2327" y="22614"/>
                  </a:moveTo>
                  <a:cubicBezTo>
                    <a:pt x="2218" y="22904"/>
                    <a:pt x="2115" y="23189"/>
                    <a:pt x="2006" y="23470"/>
                  </a:cubicBezTo>
                  <a:lnTo>
                    <a:pt x="2179" y="23537"/>
                  </a:lnTo>
                  <a:cubicBezTo>
                    <a:pt x="2285" y="23256"/>
                    <a:pt x="2394" y="22966"/>
                    <a:pt x="2500" y="22681"/>
                  </a:cubicBezTo>
                  <a:lnTo>
                    <a:pt x="2327" y="22614"/>
                  </a:lnTo>
                  <a:close/>
                  <a:moveTo>
                    <a:pt x="1677" y="24321"/>
                  </a:moveTo>
                  <a:cubicBezTo>
                    <a:pt x="1571" y="24609"/>
                    <a:pt x="1459" y="24893"/>
                    <a:pt x="1350" y="25178"/>
                  </a:cubicBezTo>
                  <a:lnTo>
                    <a:pt x="1523" y="25248"/>
                  </a:lnTo>
                  <a:cubicBezTo>
                    <a:pt x="1635" y="24963"/>
                    <a:pt x="1744" y="24678"/>
                    <a:pt x="1853" y="24388"/>
                  </a:cubicBezTo>
                  <a:lnTo>
                    <a:pt x="1677" y="24321"/>
                  </a:lnTo>
                  <a:close/>
                  <a:moveTo>
                    <a:pt x="1018" y="26031"/>
                  </a:moveTo>
                  <a:cubicBezTo>
                    <a:pt x="907" y="26316"/>
                    <a:pt x="795" y="26601"/>
                    <a:pt x="684" y="26882"/>
                  </a:cubicBezTo>
                  <a:lnTo>
                    <a:pt x="859" y="26952"/>
                  </a:lnTo>
                  <a:cubicBezTo>
                    <a:pt x="971" y="26670"/>
                    <a:pt x="1083" y="26386"/>
                    <a:pt x="1194" y="26101"/>
                  </a:cubicBezTo>
                  <a:lnTo>
                    <a:pt x="1018" y="26031"/>
                  </a:lnTo>
                  <a:close/>
                  <a:moveTo>
                    <a:pt x="343" y="27733"/>
                  </a:moveTo>
                  <a:cubicBezTo>
                    <a:pt x="232" y="28015"/>
                    <a:pt x="115" y="28302"/>
                    <a:pt x="0" y="28581"/>
                  </a:cubicBezTo>
                  <a:lnTo>
                    <a:pt x="170" y="28651"/>
                  </a:lnTo>
                  <a:cubicBezTo>
                    <a:pt x="288" y="28372"/>
                    <a:pt x="402" y="28088"/>
                    <a:pt x="514" y="27803"/>
                  </a:cubicBezTo>
                  <a:lnTo>
                    <a:pt x="343" y="277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1"/>
            <p:cNvSpPr/>
            <p:nvPr/>
          </p:nvSpPr>
          <p:spPr>
            <a:xfrm>
              <a:off x="8880790" y="5750103"/>
              <a:ext cx="36840" cy="29272"/>
            </a:xfrm>
            <a:custGeom>
              <a:avLst/>
              <a:gdLst/>
              <a:ahLst/>
              <a:cxnLst/>
              <a:rect l="l" t="t" r="r" b="b"/>
              <a:pathLst>
                <a:path w="735" h="584" extrusionOk="0">
                  <a:moveTo>
                    <a:pt x="564" y="1"/>
                  </a:moveTo>
                  <a:lnTo>
                    <a:pt x="419" y="358"/>
                  </a:lnTo>
                  <a:lnTo>
                    <a:pt x="57" y="246"/>
                  </a:lnTo>
                  <a:lnTo>
                    <a:pt x="1" y="422"/>
                  </a:lnTo>
                  <a:lnTo>
                    <a:pt x="531" y="584"/>
                  </a:lnTo>
                  <a:lnTo>
                    <a:pt x="735" y="73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1"/>
            <p:cNvSpPr/>
            <p:nvPr/>
          </p:nvSpPr>
          <p:spPr>
            <a:xfrm>
              <a:off x="7779857" y="5351750"/>
              <a:ext cx="1060492" cy="406544"/>
            </a:xfrm>
            <a:custGeom>
              <a:avLst/>
              <a:gdLst/>
              <a:ahLst/>
              <a:cxnLst/>
              <a:rect l="l" t="t" r="r" b="b"/>
              <a:pathLst>
                <a:path w="21158" h="8111" extrusionOk="0">
                  <a:moveTo>
                    <a:pt x="84" y="1"/>
                  </a:moveTo>
                  <a:lnTo>
                    <a:pt x="0" y="171"/>
                  </a:lnTo>
                  <a:cubicBezTo>
                    <a:pt x="265" y="302"/>
                    <a:pt x="536" y="430"/>
                    <a:pt x="812" y="564"/>
                  </a:cubicBezTo>
                  <a:lnTo>
                    <a:pt x="893" y="397"/>
                  </a:lnTo>
                  <a:cubicBezTo>
                    <a:pt x="619" y="263"/>
                    <a:pt x="349" y="134"/>
                    <a:pt x="84" y="1"/>
                  </a:cubicBezTo>
                  <a:close/>
                  <a:moveTo>
                    <a:pt x="1707" y="779"/>
                  </a:moveTo>
                  <a:lnTo>
                    <a:pt x="1629" y="946"/>
                  </a:lnTo>
                  <a:cubicBezTo>
                    <a:pt x="1897" y="1072"/>
                    <a:pt x="2173" y="1197"/>
                    <a:pt x="2447" y="1323"/>
                  </a:cubicBezTo>
                  <a:lnTo>
                    <a:pt x="2528" y="1156"/>
                  </a:lnTo>
                  <a:cubicBezTo>
                    <a:pt x="2251" y="1030"/>
                    <a:pt x="1978" y="904"/>
                    <a:pt x="1707" y="779"/>
                  </a:cubicBezTo>
                  <a:close/>
                  <a:moveTo>
                    <a:pt x="3348" y="1518"/>
                  </a:moveTo>
                  <a:lnTo>
                    <a:pt x="3270" y="1691"/>
                  </a:lnTo>
                  <a:cubicBezTo>
                    <a:pt x="3546" y="1808"/>
                    <a:pt x="3822" y="1928"/>
                    <a:pt x="4101" y="2048"/>
                  </a:cubicBezTo>
                  <a:lnTo>
                    <a:pt x="4174" y="1878"/>
                  </a:lnTo>
                  <a:cubicBezTo>
                    <a:pt x="3895" y="1761"/>
                    <a:pt x="3618" y="1641"/>
                    <a:pt x="3348" y="1518"/>
                  </a:cubicBezTo>
                  <a:close/>
                  <a:moveTo>
                    <a:pt x="5008" y="2232"/>
                  </a:moveTo>
                  <a:lnTo>
                    <a:pt x="4935" y="2405"/>
                  </a:lnTo>
                  <a:cubicBezTo>
                    <a:pt x="5209" y="2520"/>
                    <a:pt x="5485" y="2634"/>
                    <a:pt x="5767" y="2751"/>
                  </a:cubicBezTo>
                  <a:lnTo>
                    <a:pt x="5842" y="2578"/>
                  </a:lnTo>
                  <a:cubicBezTo>
                    <a:pt x="5557" y="2464"/>
                    <a:pt x="5284" y="2350"/>
                    <a:pt x="5008" y="2232"/>
                  </a:cubicBezTo>
                  <a:close/>
                  <a:moveTo>
                    <a:pt x="6673" y="2921"/>
                  </a:moveTo>
                  <a:lnTo>
                    <a:pt x="6604" y="3092"/>
                  </a:lnTo>
                  <a:cubicBezTo>
                    <a:pt x="6883" y="3200"/>
                    <a:pt x="7162" y="3312"/>
                    <a:pt x="7446" y="3424"/>
                  </a:cubicBezTo>
                  <a:lnTo>
                    <a:pt x="7510" y="3253"/>
                  </a:lnTo>
                  <a:cubicBezTo>
                    <a:pt x="7228" y="3142"/>
                    <a:pt x="6949" y="3033"/>
                    <a:pt x="6673" y="2921"/>
                  </a:cubicBezTo>
                  <a:close/>
                  <a:moveTo>
                    <a:pt x="8356" y="3574"/>
                  </a:moveTo>
                  <a:lnTo>
                    <a:pt x="8289" y="3747"/>
                  </a:lnTo>
                  <a:cubicBezTo>
                    <a:pt x="8568" y="3856"/>
                    <a:pt x="8849" y="3959"/>
                    <a:pt x="9134" y="4068"/>
                  </a:cubicBezTo>
                  <a:lnTo>
                    <a:pt x="9198" y="3895"/>
                  </a:lnTo>
                  <a:cubicBezTo>
                    <a:pt x="8913" y="3786"/>
                    <a:pt x="8635" y="3680"/>
                    <a:pt x="8356" y="3574"/>
                  </a:cubicBezTo>
                  <a:close/>
                  <a:moveTo>
                    <a:pt x="10043" y="4210"/>
                  </a:moveTo>
                  <a:lnTo>
                    <a:pt x="9976" y="4386"/>
                  </a:lnTo>
                  <a:cubicBezTo>
                    <a:pt x="10255" y="4489"/>
                    <a:pt x="10537" y="4593"/>
                    <a:pt x="10825" y="4696"/>
                  </a:cubicBezTo>
                  <a:lnTo>
                    <a:pt x="10891" y="4523"/>
                  </a:lnTo>
                  <a:cubicBezTo>
                    <a:pt x="10604" y="4417"/>
                    <a:pt x="10322" y="4316"/>
                    <a:pt x="10043" y="4210"/>
                  </a:cubicBezTo>
                  <a:close/>
                  <a:moveTo>
                    <a:pt x="11734" y="4824"/>
                  </a:moveTo>
                  <a:lnTo>
                    <a:pt x="11673" y="5000"/>
                  </a:lnTo>
                  <a:cubicBezTo>
                    <a:pt x="11954" y="5100"/>
                    <a:pt x="12236" y="5201"/>
                    <a:pt x="12523" y="5304"/>
                  </a:cubicBezTo>
                  <a:lnTo>
                    <a:pt x="12585" y="5128"/>
                  </a:lnTo>
                  <a:cubicBezTo>
                    <a:pt x="12300" y="5028"/>
                    <a:pt x="12013" y="4927"/>
                    <a:pt x="11734" y="4824"/>
                  </a:cubicBezTo>
                  <a:close/>
                  <a:moveTo>
                    <a:pt x="13439" y="5424"/>
                  </a:moveTo>
                  <a:lnTo>
                    <a:pt x="13377" y="5600"/>
                  </a:lnTo>
                  <a:cubicBezTo>
                    <a:pt x="13659" y="5697"/>
                    <a:pt x="13946" y="5795"/>
                    <a:pt x="14231" y="5893"/>
                  </a:cubicBezTo>
                  <a:lnTo>
                    <a:pt x="14295" y="5717"/>
                  </a:lnTo>
                  <a:cubicBezTo>
                    <a:pt x="14005" y="5619"/>
                    <a:pt x="13723" y="5522"/>
                    <a:pt x="13439" y="5424"/>
                  </a:cubicBezTo>
                  <a:close/>
                  <a:moveTo>
                    <a:pt x="15146" y="6007"/>
                  </a:moveTo>
                  <a:lnTo>
                    <a:pt x="15085" y="6183"/>
                  </a:lnTo>
                  <a:cubicBezTo>
                    <a:pt x="15372" y="6275"/>
                    <a:pt x="15656" y="6372"/>
                    <a:pt x="15944" y="6467"/>
                  </a:cubicBezTo>
                  <a:lnTo>
                    <a:pt x="16000" y="6294"/>
                  </a:lnTo>
                  <a:cubicBezTo>
                    <a:pt x="15712" y="6199"/>
                    <a:pt x="15428" y="6102"/>
                    <a:pt x="15146" y="6007"/>
                  </a:cubicBezTo>
                  <a:close/>
                  <a:moveTo>
                    <a:pt x="16856" y="6573"/>
                  </a:moveTo>
                  <a:lnTo>
                    <a:pt x="16800" y="6749"/>
                  </a:lnTo>
                  <a:cubicBezTo>
                    <a:pt x="17085" y="6844"/>
                    <a:pt x="17372" y="6936"/>
                    <a:pt x="17660" y="7028"/>
                  </a:cubicBezTo>
                  <a:lnTo>
                    <a:pt x="17715" y="6852"/>
                  </a:lnTo>
                  <a:cubicBezTo>
                    <a:pt x="17425" y="6757"/>
                    <a:pt x="17141" y="6663"/>
                    <a:pt x="16856" y="6573"/>
                  </a:cubicBezTo>
                  <a:close/>
                  <a:moveTo>
                    <a:pt x="18572" y="7126"/>
                  </a:moveTo>
                  <a:lnTo>
                    <a:pt x="18516" y="7304"/>
                  </a:lnTo>
                  <a:cubicBezTo>
                    <a:pt x="18803" y="7396"/>
                    <a:pt x="19088" y="7486"/>
                    <a:pt x="19378" y="7578"/>
                  </a:cubicBezTo>
                  <a:lnTo>
                    <a:pt x="19434" y="7399"/>
                  </a:lnTo>
                  <a:cubicBezTo>
                    <a:pt x="19144" y="7307"/>
                    <a:pt x="18856" y="7218"/>
                    <a:pt x="18572" y="7126"/>
                  </a:cubicBezTo>
                  <a:close/>
                  <a:moveTo>
                    <a:pt x="20296" y="7667"/>
                  </a:moveTo>
                  <a:lnTo>
                    <a:pt x="20240" y="7845"/>
                  </a:lnTo>
                  <a:cubicBezTo>
                    <a:pt x="20525" y="7932"/>
                    <a:pt x="20812" y="8021"/>
                    <a:pt x="21102" y="8110"/>
                  </a:cubicBezTo>
                  <a:lnTo>
                    <a:pt x="21158" y="7932"/>
                  </a:lnTo>
                  <a:cubicBezTo>
                    <a:pt x="20868" y="7840"/>
                    <a:pt x="20580" y="7753"/>
                    <a:pt x="20296" y="7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1"/>
            <p:cNvSpPr/>
            <p:nvPr/>
          </p:nvSpPr>
          <p:spPr>
            <a:xfrm>
              <a:off x="7789229" y="3933658"/>
              <a:ext cx="1574398" cy="1767921"/>
            </a:xfrm>
            <a:custGeom>
              <a:avLst/>
              <a:gdLst/>
              <a:ahLst/>
              <a:cxnLst/>
              <a:rect l="l" t="t" r="r" b="b"/>
              <a:pathLst>
                <a:path w="31411" h="35272" extrusionOk="0">
                  <a:moveTo>
                    <a:pt x="8283" y="1"/>
                  </a:moveTo>
                  <a:cubicBezTo>
                    <a:pt x="5292" y="8161"/>
                    <a:pt x="2578" y="17055"/>
                    <a:pt x="0" y="27140"/>
                  </a:cubicBezTo>
                  <a:cubicBezTo>
                    <a:pt x="5409" y="29835"/>
                    <a:pt x="12479" y="32499"/>
                    <a:pt x="21571" y="35272"/>
                  </a:cubicBezTo>
                  <a:cubicBezTo>
                    <a:pt x="24879" y="27201"/>
                    <a:pt x="28104" y="17702"/>
                    <a:pt x="31410" y="6272"/>
                  </a:cubicBezTo>
                  <a:cubicBezTo>
                    <a:pt x="23141" y="3471"/>
                    <a:pt x="15369" y="1368"/>
                    <a:pt x="8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1"/>
            <p:cNvSpPr/>
            <p:nvPr/>
          </p:nvSpPr>
          <p:spPr>
            <a:xfrm>
              <a:off x="8887957" y="4193730"/>
              <a:ext cx="371558" cy="338427"/>
            </a:xfrm>
            <a:custGeom>
              <a:avLst/>
              <a:gdLst/>
              <a:ahLst/>
              <a:cxnLst/>
              <a:rect l="l" t="t" r="r" b="b"/>
              <a:pathLst>
                <a:path w="7413" h="6752" extrusionOk="0">
                  <a:moveTo>
                    <a:pt x="3706" y="1"/>
                  </a:moveTo>
                  <a:cubicBezTo>
                    <a:pt x="2842" y="1"/>
                    <a:pt x="1978" y="330"/>
                    <a:pt x="1320" y="988"/>
                  </a:cubicBezTo>
                  <a:cubicBezTo>
                    <a:pt x="0" y="2308"/>
                    <a:pt x="0" y="4445"/>
                    <a:pt x="1320" y="5764"/>
                  </a:cubicBezTo>
                  <a:cubicBezTo>
                    <a:pt x="1978" y="6423"/>
                    <a:pt x="2842" y="6752"/>
                    <a:pt x="3706" y="6752"/>
                  </a:cubicBezTo>
                  <a:cubicBezTo>
                    <a:pt x="4571" y="6752"/>
                    <a:pt x="5435" y="6423"/>
                    <a:pt x="6093" y="5764"/>
                  </a:cubicBezTo>
                  <a:cubicBezTo>
                    <a:pt x="7413" y="4445"/>
                    <a:pt x="7413" y="2308"/>
                    <a:pt x="6093" y="988"/>
                  </a:cubicBezTo>
                  <a:cubicBezTo>
                    <a:pt x="5435" y="330"/>
                    <a:pt x="4571" y="1"/>
                    <a:pt x="3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1"/>
            <p:cNvSpPr/>
            <p:nvPr/>
          </p:nvSpPr>
          <p:spPr>
            <a:xfrm>
              <a:off x="8875477" y="4168420"/>
              <a:ext cx="399276" cy="400930"/>
            </a:xfrm>
            <a:custGeom>
              <a:avLst/>
              <a:gdLst/>
              <a:ahLst/>
              <a:cxnLst/>
              <a:rect l="l" t="t" r="r" b="b"/>
              <a:pathLst>
                <a:path w="7966" h="7999" extrusionOk="0">
                  <a:moveTo>
                    <a:pt x="3112" y="1"/>
                  </a:moveTo>
                  <a:lnTo>
                    <a:pt x="2216" y="308"/>
                  </a:lnTo>
                  <a:lnTo>
                    <a:pt x="3385" y="3714"/>
                  </a:lnTo>
                  <a:lnTo>
                    <a:pt x="1" y="4944"/>
                  </a:lnTo>
                  <a:lnTo>
                    <a:pt x="325" y="5834"/>
                  </a:lnTo>
                  <a:lnTo>
                    <a:pt x="3695" y="4609"/>
                  </a:lnTo>
                  <a:lnTo>
                    <a:pt x="4855" y="7999"/>
                  </a:lnTo>
                  <a:lnTo>
                    <a:pt x="5756" y="7692"/>
                  </a:lnTo>
                  <a:lnTo>
                    <a:pt x="4585" y="4286"/>
                  </a:lnTo>
                  <a:lnTo>
                    <a:pt x="7966" y="3055"/>
                  </a:lnTo>
                  <a:lnTo>
                    <a:pt x="7645" y="2166"/>
                  </a:lnTo>
                  <a:lnTo>
                    <a:pt x="4278" y="3390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1"/>
            <p:cNvSpPr/>
            <p:nvPr/>
          </p:nvSpPr>
          <p:spPr>
            <a:xfrm>
              <a:off x="8888208" y="4181150"/>
              <a:ext cx="373814" cy="375518"/>
            </a:xfrm>
            <a:custGeom>
              <a:avLst/>
              <a:gdLst/>
              <a:ahLst/>
              <a:cxnLst/>
              <a:rect l="l" t="t" r="r" b="b"/>
              <a:pathLst>
                <a:path w="7458" h="7492" extrusionOk="0">
                  <a:moveTo>
                    <a:pt x="2732" y="1"/>
                  </a:moveTo>
                  <a:lnTo>
                    <a:pt x="2216" y="179"/>
                  </a:lnTo>
                  <a:lnTo>
                    <a:pt x="3385" y="3583"/>
                  </a:lnTo>
                  <a:lnTo>
                    <a:pt x="1" y="4810"/>
                  </a:lnTo>
                  <a:lnTo>
                    <a:pt x="191" y="5326"/>
                  </a:lnTo>
                  <a:lnTo>
                    <a:pt x="3563" y="4099"/>
                  </a:lnTo>
                  <a:lnTo>
                    <a:pt x="4727" y="7491"/>
                  </a:lnTo>
                  <a:lnTo>
                    <a:pt x="5246" y="7313"/>
                  </a:lnTo>
                  <a:lnTo>
                    <a:pt x="4074" y="3909"/>
                  </a:lnTo>
                  <a:lnTo>
                    <a:pt x="7458" y="2681"/>
                  </a:lnTo>
                  <a:lnTo>
                    <a:pt x="7274" y="2165"/>
                  </a:lnTo>
                  <a:lnTo>
                    <a:pt x="3898" y="3393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1"/>
            <p:cNvSpPr/>
            <p:nvPr/>
          </p:nvSpPr>
          <p:spPr>
            <a:xfrm>
              <a:off x="8899835" y="4215532"/>
              <a:ext cx="356070" cy="307953"/>
            </a:xfrm>
            <a:custGeom>
              <a:avLst/>
              <a:gdLst/>
              <a:ahLst/>
              <a:cxnLst/>
              <a:rect l="l" t="t" r="r" b="b"/>
              <a:pathLst>
                <a:path w="7104" h="6144" extrusionOk="0">
                  <a:moveTo>
                    <a:pt x="3878" y="1"/>
                  </a:moveTo>
                  <a:lnTo>
                    <a:pt x="3153" y="1610"/>
                  </a:lnTo>
                  <a:lnTo>
                    <a:pt x="770" y="550"/>
                  </a:lnTo>
                  <a:lnTo>
                    <a:pt x="0" y="2280"/>
                  </a:lnTo>
                  <a:lnTo>
                    <a:pt x="2377" y="3335"/>
                  </a:lnTo>
                  <a:lnTo>
                    <a:pt x="1465" y="5366"/>
                  </a:lnTo>
                  <a:lnTo>
                    <a:pt x="3192" y="6144"/>
                  </a:lnTo>
                  <a:lnTo>
                    <a:pt x="4107" y="4107"/>
                  </a:lnTo>
                  <a:lnTo>
                    <a:pt x="6333" y="5098"/>
                  </a:lnTo>
                  <a:lnTo>
                    <a:pt x="7103" y="3368"/>
                  </a:lnTo>
                  <a:lnTo>
                    <a:pt x="4882" y="2380"/>
                  </a:lnTo>
                  <a:lnTo>
                    <a:pt x="5605" y="776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1"/>
            <p:cNvSpPr/>
            <p:nvPr/>
          </p:nvSpPr>
          <p:spPr>
            <a:xfrm>
              <a:off x="8922339" y="4237936"/>
              <a:ext cx="311010" cy="262893"/>
            </a:xfrm>
            <a:custGeom>
              <a:avLst/>
              <a:gdLst/>
              <a:ahLst/>
              <a:cxnLst/>
              <a:rect l="l" t="t" r="r" b="b"/>
              <a:pathLst>
                <a:path w="6205" h="5245" extrusionOk="0">
                  <a:moveTo>
                    <a:pt x="3599" y="0"/>
                  </a:moveTo>
                  <a:lnTo>
                    <a:pt x="2877" y="1613"/>
                  </a:lnTo>
                  <a:lnTo>
                    <a:pt x="492" y="553"/>
                  </a:lnTo>
                  <a:lnTo>
                    <a:pt x="1" y="1657"/>
                  </a:lnTo>
                  <a:lnTo>
                    <a:pt x="2380" y="2717"/>
                  </a:lnTo>
                  <a:lnTo>
                    <a:pt x="1465" y="4748"/>
                  </a:lnTo>
                  <a:lnTo>
                    <a:pt x="2575" y="5245"/>
                  </a:lnTo>
                  <a:lnTo>
                    <a:pt x="3488" y="3214"/>
                  </a:lnTo>
                  <a:lnTo>
                    <a:pt x="5714" y="4199"/>
                  </a:lnTo>
                  <a:lnTo>
                    <a:pt x="6205" y="3094"/>
                  </a:lnTo>
                  <a:lnTo>
                    <a:pt x="3984" y="2104"/>
                  </a:lnTo>
                  <a:lnTo>
                    <a:pt x="4704" y="500"/>
                  </a:lnTo>
                  <a:lnTo>
                    <a:pt x="35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1"/>
            <p:cNvSpPr/>
            <p:nvPr/>
          </p:nvSpPr>
          <p:spPr>
            <a:xfrm>
              <a:off x="8012663" y="4711168"/>
              <a:ext cx="924610" cy="331510"/>
            </a:xfrm>
            <a:custGeom>
              <a:avLst/>
              <a:gdLst/>
              <a:ahLst/>
              <a:cxnLst/>
              <a:rect l="l" t="t" r="r" b="b"/>
              <a:pathLst>
                <a:path w="18447" h="6614" extrusionOk="0">
                  <a:moveTo>
                    <a:pt x="6855" y="191"/>
                  </a:moveTo>
                  <a:cubicBezTo>
                    <a:pt x="6975" y="191"/>
                    <a:pt x="7092" y="197"/>
                    <a:pt x="7209" y="202"/>
                  </a:cubicBezTo>
                  <a:cubicBezTo>
                    <a:pt x="7505" y="219"/>
                    <a:pt x="7881" y="303"/>
                    <a:pt x="7990" y="579"/>
                  </a:cubicBezTo>
                  <a:cubicBezTo>
                    <a:pt x="8152" y="992"/>
                    <a:pt x="7594" y="1360"/>
                    <a:pt x="7240" y="1508"/>
                  </a:cubicBezTo>
                  <a:cubicBezTo>
                    <a:pt x="6018" y="2024"/>
                    <a:pt x="4732" y="2381"/>
                    <a:pt x="3420" y="2577"/>
                  </a:cubicBezTo>
                  <a:cubicBezTo>
                    <a:pt x="3278" y="2423"/>
                    <a:pt x="3172" y="2219"/>
                    <a:pt x="3180" y="1993"/>
                  </a:cubicBezTo>
                  <a:cubicBezTo>
                    <a:pt x="3192" y="1648"/>
                    <a:pt x="3443" y="1321"/>
                    <a:pt x="3934" y="1017"/>
                  </a:cubicBezTo>
                  <a:cubicBezTo>
                    <a:pt x="4804" y="481"/>
                    <a:pt x="5831" y="191"/>
                    <a:pt x="6855" y="191"/>
                  </a:cubicBezTo>
                  <a:close/>
                  <a:moveTo>
                    <a:pt x="10783" y="1112"/>
                  </a:moveTo>
                  <a:cubicBezTo>
                    <a:pt x="10936" y="1112"/>
                    <a:pt x="11062" y="1137"/>
                    <a:pt x="11159" y="1190"/>
                  </a:cubicBezTo>
                  <a:cubicBezTo>
                    <a:pt x="11318" y="1268"/>
                    <a:pt x="11466" y="1452"/>
                    <a:pt x="11424" y="1645"/>
                  </a:cubicBezTo>
                  <a:cubicBezTo>
                    <a:pt x="11385" y="1818"/>
                    <a:pt x="11204" y="1943"/>
                    <a:pt x="11034" y="2041"/>
                  </a:cubicBezTo>
                  <a:cubicBezTo>
                    <a:pt x="10183" y="2526"/>
                    <a:pt x="9204" y="2869"/>
                    <a:pt x="8160" y="3054"/>
                  </a:cubicBezTo>
                  <a:cubicBezTo>
                    <a:pt x="8213" y="2844"/>
                    <a:pt x="8305" y="2646"/>
                    <a:pt x="8409" y="2490"/>
                  </a:cubicBezTo>
                  <a:cubicBezTo>
                    <a:pt x="8877" y="1754"/>
                    <a:pt x="9678" y="1243"/>
                    <a:pt x="10543" y="1129"/>
                  </a:cubicBezTo>
                  <a:cubicBezTo>
                    <a:pt x="10629" y="1117"/>
                    <a:pt x="10710" y="1112"/>
                    <a:pt x="10783" y="1112"/>
                  </a:cubicBezTo>
                  <a:close/>
                  <a:moveTo>
                    <a:pt x="15268" y="2711"/>
                  </a:moveTo>
                  <a:cubicBezTo>
                    <a:pt x="15543" y="2711"/>
                    <a:pt x="15805" y="2774"/>
                    <a:pt x="16027" y="2900"/>
                  </a:cubicBezTo>
                  <a:cubicBezTo>
                    <a:pt x="16485" y="3157"/>
                    <a:pt x="16739" y="3720"/>
                    <a:pt x="16605" y="4175"/>
                  </a:cubicBezTo>
                  <a:cubicBezTo>
                    <a:pt x="16527" y="4460"/>
                    <a:pt x="16304" y="4716"/>
                    <a:pt x="15983" y="4906"/>
                  </a:cubicBezTo>
                  <a:cubicBezTo>
                    <a:pt x="15584" y="5138"/>
                    <a:pt x="15090" y="5250"/>
                    <a:pt x="14416" y="5250"/>
                  </a:cubicBezTo>
                  <a:cubicBezTo>
                    <a:pt x="14392" y="5250"/>
                    <a:pt x="14367" y="5249"/>
                    <a:pt x="14342" y="5249"/>
                  </a:cubicBezTo>
                  <a:cubicBezTo>
                    <a:pt x="13960" y="5246"/>
                    <a:pt x="13572" y="5218"/>
                    <a:pt x="13187" y="5174"/>
                  </a:cubicBezTo>
                  <a:cubicBezTo>
                    <a:pt x="13182" y="5163"/>
                    <a:pt x="13179" y="5146"/>
                    <a:pt x="13174" y="5135"/>
                  </a:cubicBezTo>
                  <a:cubicBezTo>
                    <a:pt x="12825" y="4236"/>
                    <a:pt x="13757" y="3168"/>
                    <a:pt x="14527" y="2858"/>
                  </a:cubicBezTo>
                  <a:cubicBezTo>
                    <a:pt x="14772" y="2760"/>
                    <a:pt x="15026" y="2711"/>
                    <a:pt x="15268" y="2711"/>
                  </a:cubicBezTo>
                  <a:close/>
                  <a:moveTo>
                    <a:pt x="6855" y="1"/>
                  </a:moveTo>
                  <a:cubicBezTo>
                    <a:pt x="5795" y="1"/>
                    <a:pt x="4736" y="300"/>
                    <a:pt x="3836" y="855"/>
                  </a:cubicBezTo>
                  <a:cubicBezTo>
                    <a:pt x="3289" y="1196"/>
                    <a:pt x="3005" y="1575"/>
                    <a:pt x="2996" y="1985"/>
                  </a:cubicBezTo>
                  <a:cubicBezTo>
                    <a:pt x="2991" y="2203"/>
                    <a:pt x="3066" y="2418"/>
                    <a:pt x="3206" y="2607"/>
                  </a:cubicBezTo>
                  <a:cubicBezTo>
                    <a:pt x="2510" y="2702"/>
                    <a:pt x="1808" y="2747"/>
                    <a:pt x="1107" y="2747"/>
                  </a:cubicBezTo>
                  <a:cubicBezTo>
                    <a:pt x="771" y="2747"/>
                    <a:pt x="435" y="2737"/>
                    <a:pt x="101" y="2716"/>
                  </a:cubicBezTo>
                  <a:cubicBezTo>
                    <a:pt x="53" y="2716"/>
                    <a:pt x="6" y="2750"/>
                    <a:pt x="3" y="2803"/>
                  </a:cubicBezTo>
                  <a:cubicBezTo>
                    <a:pt x="0" y="2850"/>
                    <a:pt x="39" y="2897"/>
                    <a:pt x="89" y="2900"/>
                  </a:cubicBezTo>
                  <a:cubicBezTo>
                    <a:pt x="429" y="2922"/>
                    <a:pt x="770" y="2933"/>
                    <a:pt x="1111" y="2933"/>
                  </a:cubicBezTo>
                  <a:cubicBezTo>
                    <a:pt x="1861" y="2933"/>
                    <a:pt x="2611" y="2880"/>
                    <a:pt x="3353" y="2775"/>
                  </a:cubicBezTo>
                  <a:cubicBezTo>
                    <a:pt x="3420" y="2839"/>
                    <a:pt x="3490" y="2895"/>
                    <a:pt x="3571" y="2942"/>
                  </a:cubicBezTo>
                  <a:cubicBezTo>
                    <a:pt x="3884" y="3140"/>
                    <a:pt x="4257" y="3221"/>
                    <a:pt x="4617" y="3274"/>
                  </a:cubicBezTo>
                  <a:cubicBezTo>
                    <a:pt x="5181" y="3360"/>
                    <a:pt x="5748" y="3402"/>
                    <a:pt x="6309" y="3402"/>
                  </a:cubicBezTo>
                  <a:cubicBezTo>
                    <a:pt x="6861" y="3402"/>
                    <a:pt x="7407" y="3361"/>
                    <a:pt x="7940" y="3280"/>
                  </a:cubicBezTo>
                  <a:lnTo>
                    <a:pt x="7940" y="3280"/>
                  </a:lnTo>
                  <a:cubicBezTo>
                    <a:pt x="7920" y="3497"/>
                    <a:pt x="7951" y="3712"/>
                    <a:pt x="8051" y="3904"/>
                  </a:cubicBezTo>
                  <a:cubicBezTo>
                    <a:pt x="8275" y="4331"/>
                    <a:pt x="8780" y="4465"/>
                    <a:pt x="9237" y="4563"/>
                  </a:cubicBezTo>
                  <a:cubicBezTo>
                    <a:pt x="9614" y="4644"/>
                    <a:pt x="9988" y="4730"/>
                    <a:pt x="10367" y="4820"/>
                  </a:cubicBezTo>
                  <a:cubicBezTo>
                    <a:pt x="11254" y="5023"/>
                    <a:pt x="12155" y="5232"/>
                    <a:pt x="13068" y="5350"/>
                  </a:cubicBezTo>
                  <a:cubicBezTo>
                    <a:pt x="13293" y="5774"/>
                    <a:pt x="13759" y="6089"/>
                    <a:pt x="14485" y="6301"/>
                  </a:cubicBezTo>
                  <a:cubicBezTo>
                    <a:pt x="15196" y="6510"/>
                    <a:pt x="15933" y="6613"/>
                    <a:pt x="16669" y="6613"/>
                  </a:cubicBezTo>
                  <a:cubicBezTo>
                    <a:pt x="17241" y="6613"/>
                    <a:pt x="17810" y="6552"/>
                    <a:pt x="18368" y="6415"/>
                  </a:cubicBezTo>
                  <a:cubicBezTo>
                    <a:pt x="18416" y="6404"/>
                    <a:pt x="18446" y="6351"/>
                    <a:pt x="18438" y="6304"/>
                  </a:cubicBezTo>
                  <a:cubicBezTo>
                    <a:pt x="18428" y="6260"/>
                    <a:pt x="18388" y="6232"/>
                    <a:pt x="18346" y="6232"/>
                  </a:cubicBezTo>
                  <a:cubicBezTo>
                    <a:pt x="18340" y="6232"/>
                    <a:pt x="18333" y="6232"/>
                    <a:pt x="18326" y="6234"/>
                  </a:cubicBezTo>
                  <a:cubicBezTo>
                    <a:pt x="17781" y="6357"/>
                    <a:pt x="17224" y="6418"/>
                    <a:pt x="16667" y="6418"/>
                  </a:cubicBezTo>
                  <a:cubicBezTo>
                    <a:pt x="15947" y="6418"/>
                    <a:pt x="15227" y="6316"/>
                    <a:pt x="14535" y="6111"/>
                  </a:cubicBezTo>
                  <a:cubicBezTo>
                    <a:pt x="13932" y="5933"/>
                    <a:pt x="13522" y="5690"/>
                    <a:pt x="13299" y="5369"/>
                  </a:cubicBezTo>
                  <a:lnTo>
                    <a:pt x="13299" y="5369"/>
                  </a:lnTo>
                  <a:cubicBezTo>
                    <a:pt x="13645" y="5408"/>
                    <a:pt x="13994" y="5428"/>
                    <a:pt x="14340" y="5430"/>
                  </a:cubicBezTo>
                  <a:cubicBezTo>
                    <a:pt x="14356" y="5431"/>
                    <a:pt x="14372" y="5431"/>
                    <a:pt x="14388" y="5431"/>
                  </a:cubicBezTo>
                  <a:cubicBezTo>
                    <a:pt x="15101" y="5431"/>
                    <a:pt x="15644" y="5310"/>
                    <a:pt x="16072" y="5059"/>
                  </a:cubicBezTo>
                  <a:cubicBezTo>
                    <a:pt x="16435" y="4850"/>
                    <a:pt x="16686" y="4549"/>
                    <a:pt x="16784" y="4223"/>
                  </a:cubicBezTo>
                  <a:cubicBezTo>
                    <a:pt x="16940" y="3679"/>
                    <a:pt x="16658" y="3037"/>
                    <a:pt x="16117" y="2730"/>
                  </a:cubicBezTo>
                  <a:cubicBezTo>
                    <a:pt x="15867" y="2588"/>
                    <a:pt x="15572" y="2516"/>
                    <a:pt x="15263" y="2516"/>
                  </a:cubicBezTo>
                  <a:cubicBezTo>
                    <a:pt x="14997" y="2516"/>
                    <a:pt x="14720" y="2570"/>
                    <a:pt x="14454" y="2677"/>
                  </a:cubicBezTo>
                  <a:cubicBezTo>
                    <a:pt x="13612" y="3017"/>
                    <a:pt x="12635" y="4139"/>
                    <a:pt x="12975" y="5143"/>
                  </a:cubicBezTo>
                  <a:cubicBezTo>
                    <a:pt x="12111" y="5026"/>
                    <a:pt x="11249" y="4825"/>
                    <a:pt x="10406" y="4630"/>
                  </a:cubicBezTo>
                  <a:cubicBezTo>
                    <a:pt x="10027" y="4538"/>
                    <a:pt x="9650" y="4451"/>
                    <a:pt x="9273" y="4370"/>
                  </a:cubicBezTo>
                  <a:cubicBezTo>
                    <a:pt x="8861" y="4287"/>
                    <a:pt x="8403" y="4161"/>
                    <a:pt x="8216" y="3810"/>
                  </a:cubicBezTo>
                  <a:cubicBezTo>
                    <a:pt x="8124" y="3639"/>
                    <a:pt x="8104" y="3441"/>
                    <a:pt x="8130" y="3241"/>
                  </a:cubicBezTo>
                  <a:cubicBezTo>
                    <a:pt x="9218" y="3056"/>
                    <a:pt x="10241" y="2702"/>
                    <a:pt x="11134" y="2194"/>
                  </a:cubicBezTo>
                  <a:cubicBezTo>
                    <a:pt x="11343" y="2077"/>
                    <a:pt x="11564" y="1924"/>
                    <a:pt x="11617" y="1675"/>
                  </a:cubicBezTo>
                  <a:cubicBezTo>
                    <a:pt x="11675" y="1391"/>
                    <a:pt x="11477" y="1126"/>
                    <a:pt x="11249" y="1014"/>
                  </a:cubicBezTo>
                  <a:cubicBezTo>
                    <a:pt x="11099" y="939"/>
                    <a:pt x="10932" y="917"/>
                    <a:pt x="10782" y="917"/>
                  </a:cubicBezTo>
                  <a:cubicBezTo>
                    <a:pt x="10685" y="917"/>
                    <a:pt x="10595" y="926"/>
                    <a:pt x="10520" y="936"/>
                  </a:cubicBezTo>
                  <a:cubicBezTo>
                    <a:pt x="9600" y="1059"/>
                    <a:pt x="8752" y="1600"/>
                    <a:pt x="8255" y="2381"/>
                  </a:cubicBezTo>
                  <a:cubicBezTo>
                    <a:pt x="8132" y="2571"/>
                    <a:pt x="8021" y="2819"/>
                    <a:pt x="7968" y="3079"/>
                  </a:cubicBezTo>
                  <a:cubicBezTo>
                    <a:pt x="7425" y="3163"/>
                    <a:pt x="6867" y="3207"/>
                    <a:pt x="6304" y="3207"/>
                  </a:cubicBezTo>
                  <a:cubicBezTo>
                    <a:pt x="5753" y="3207"/>
                    <a:pt x="5198" y="3166"/>
                    <a:pt x="4645" y="3081"/>
                  </a:cubicBezTo>
                  <a:cubicBezTo>
                    <a:pt x="4308" y="3031"/>
                    <a:pt x="3953" y="2959"/>
                    <a:pt x="3669" y="2777"/>
                  </a:cubicBezTo>
                  <a:cubicBezTo>
                    <a:pt x="3646" y="2763"/>
                    <a:pt x="3624" y="2750"/>
                    <a:pt x="3602" y="2733"/>
                  </a:cubicBezTo>
                  <a:cubicBezTo>
                    <a:pt x="4874" y="2535"/>
                    <a:pt x="6124" y="2180"/>
                    <a:pt x="7312" y="1678"/>
                  </a:cubicBezTo>
                  <a:cubicBezTo>
                    <a:pt x="7873" y="1441"/>
                    <a:pt x="8353" y="989"/>
                    <a:pt x="8163" y="507"/>
                  </a:cubicBezTo>
                  <a:cubicBezTo>
                    <a:pt x="8049" y="219"/>
                    <a:pt x="7725" y="43"/>
                    <a:pt x="7223" y="13"/>
                  </a:cubicBezTo>
                  <a:cubicBezTo>
                    <a:pt x="7100" y="5"/>
                    <a:pt x="6978" y="1"/>
                    <a:pt x="6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7845814" y="5097392"/>
              <a:ext cx="924910" cy="331610"/>
            </a:xfrm>
            <a:custGeom>
              <a:avLst/>
              <a:gdLst/>
              <a:ahLst/>
              <a:cxnLst/>
              <a:rect l="l" t="t" r="r" b="b"/>
              <a:pathLst>
                <a:path w="18453" h="6616" extrusionOk="0">
                  <a:moveTo>
                    <a:pt x="6861" y="191"/>
                  </a:moveTo>
                  <a:cubicBezTo>
                    <a:pt x="6981" y="191"/>
                    <a:pt x="7098" y="196"/>
                    <a:pt x="7213" y="202"/>
                  </a:cubicBezTo>
                  <a:cubicBezTo>
                    <a:pt x="7511" y="219"/>
                    <a:pt x="7885" y="302"/>
                    <a:pt x="7994" y="578"/>
                  </a:cubicBezTo>
                  <a:cubicBezTo>
                    <a:pt x="8158" y="994"/>
                    <a:pt x="7600" y="1360"/>
                    <a:pt x="7243" y="1510"/>
                  </a:cubicBezTo>
                  <a:cubicBezTo>
                    <a:pt x="6024" y="2026"/>
                    <a:pt x="4738" y="2381"/>
                    <a:pt x="3427" y="2576"/>
                  </a:cubicBezTo>
                  <a:cubicBezTo>
                    <a:pt x="3284" y="2422"/>
                    <a:pt x="3178" y="2222"/>
                    <a:pt x="3187" y="1996"/>
                  </a:cubicBezTo>
                  <a:cubicBezTo>
                    <a:pt x="3195" y="1650"/>
                    <a:pt x="3446" y="1321"/>
                    <a:pt x="3940" y="1019"/>
                  </a:cubicBezTo>
                  <a:cubicBezTo>
                    <a:pt x="4810" y="481"/>
                    <a:pt x="5837" y="191"/>
                    <a:pt x="6861" y="191"/>
                  </a:cubicBezTo>
                  <a:close/>
                  <a:moveTo>
                    <a:pt x="10792" y="1111"/>
                  </a:moveTo>
                  <a:cubicBezTo>
                    <a:pt x="10945" y="1111"/>
                    <a:pt x="11068" y="1139"/>
                    <a:pt x="11168" y="1192"/>
                  </a:cubicBezTo>
                  <a:cubicBezTo>
                    <a:pt x="11327" y="1268"/>
                    <a:pt x="11475" y="1454"/>
                    <a:pt x="11433" y="1644"/>
                  </a:cubicBezTo>
                  <a:cubicBezTo>
                    <a:pt x="11394" y="1820"/>
                    <a:pt x="11213" y="1945"/>
                    <a:pt x="11043" y="2043"/>
                  </a:cubicBezTo>
                  <a:cubicBezTo>
                    <a:pt x="10192" y="2528"/>
                    <a:pt x="9213" y="2869"/>
                    <a:pt x="8169" y="3053"/>
                  </a:cubicBezTo>
                  <a:cubicBezTo>
                    <a:pt x="8222" y="2844"/>
                    <a:pt x="8314" y="2646"/>
                    <a:pt x="8418" y="2489"/>
                  </a:cubicBezTo>
                  <a:cubicBezTo>
                    <a:pt x="8886" y="1753"/>
                    <a:pt x="9687" y="1245"/>
                    <a:pt x="10552" y="1131"/>
                  </a:cubicBezTo>
                  <a:cubicBezTo>
                    <a:pt x="10638" y="1120"/>
                    <a:pt x="10719" y="1111"/>
                    <a:pt x="10792" y="1111"/>
                  </a:cubicBezTo>
                  <a:close/>
                  <a:moveTo>
                    <a:pt x="15277" y="2712"/>
                  </a:moveTo>
                  <a:cubicBezTo>
                    <a:pt x="15550" y="2712"/>
                    <a:pt x="15810" y="2774"/>
                    <a:pt x="16031" y="2900"/>
                  </a:cubicBezTo>
                  <a:cubicBezTo>
                    <a:pt x="16489" y="3159"/>
                    <a:pt x="16745" y="3720"/>
                    <a:pt x="16611" y="4177"/>
                  </a:cubicBezTo>
                  <a:cubicBezTo>
                    <a:pt x="16528" y="4459"/>
                    <a:pt x="16307" y="4718"/>
                    <a:pt x="15986" y="4905"/>
                  </a:cubicBezTo>
                  <a:cubicBezTo>
                    <a:pt x="15582" y="5143"/>
                    <a:pt x="15071" y="5251"/>
                    <a:pt x="14379" y="5251"/>
                  </a:cubicBezTo>
                  <a:lnTo>
                    <a:pt x="14349" y="5251"/>
                  </a:lnTo>
                  <a:cubicBezTo>
                    <a:pt x="13964" y="5249"/>
                    <a:pt x="13579" y="5221"/>
                    <a:pt x="13194" y="5176"/>
                  </a:cubicBezTo>
                  <a:cubicBezTo>
                    <a:pt x="13188" y="5162"/>
                    <a:pt x="13180" y="5151"/>
                    <a:pt x="13180" y="5137"/>
                  </a:cubicBezTo>
                  <a:cubicBezTo>
                    <a:pt x="12831" y="4236"/>
                    <a:pt x="13763" y="3170"/>
                    <a:pt x="14533" y="2860"/>
                  </a:cubicBezTo>
                  <a:cubicBezTo>
                    <a:pt x="14779" y="2762"/>
                    <a:pt x="15033" y="2712"/>
                    <a:pt x="15277" y="2712"/>
                  </a:cubicBezTo>
                  <a:close/>
                  <a:moveTo>
                    <a:pt x="6865" y="1"/>
                  </a:moveTo>
                  <a:cubicBezTo>
                    <a:pt x="5804" y="1"/>
                    <a:pt x="4739" y="298"/>
                    <a:pt x="3837" y="857"/>
                  </a:cubicBezTo>
                  <a:cubicBezTo>
                    <a:pt x="3290" y="1195"/>
                    <a:pt x="3008" y="1574"/>
                    <a:pt x="2997" y="1987"/>
                  </a:cubicBezTo>
                  <a:cubicBezTo>
                    <a:pt x="2994" y="2202"/>
                    <a:pt x="3067" y="2420"/>
                    <a:pt x="3206" y="2607"/>
                  </a:cubicBezTo>
                  <a:cubicBezTo>
                    <a:pt x="2511" y="2701"/>
                    <a:pt x="1810" y="2748"/>
                    <a:pt x="1110" y="2748"/>
                  </a:cubicBezTo>
                  <a:cubicBezTo>
                    <a:pt x="775" y="2748"/>
                    <a:pt x="439" y="2737"/>
                    <a:pt x="104" y="2715"/>
                  </a:cubicBezTo>
                  <a:cubicBezTo>
                    <a:pt x="103" y="2715"/>
                    <a:pt x="101" y="2715"/>
                    <a:pt x="100" y="2715"/>
                  </a:cubicBezTo>
                  <a:cubicBezTo>
                    <a:pt x="59" y="2715"/>
                    <a:pt x="9" y="2753"/>
                    <a:pt x="6" y="2802"/>
                  </a:cubicBezTo>
                  <a:cubicBezTo>
                    <a:pt x="1" y="2852"/>
                    <a:pt x="40" y="2897"/>
                    <a:pt x="93" y="2900"/>
                  </a:cubicBezTo>
                  <a:cubicBezTo>
                    <a:pt x="437" y="2922"/>
                    <a:pt x="783" y="2933"/>
                    <a:pt x="1128" y="2933"/>
                  </a:cubicBezTo>
                  <a:cubicBezTo>
                    <a:pt x="1872" y="2933"/>
                    <a:pt x="2617" y="2881"/>
                    <a:pt x="3357" y="2774"/>
                  </a:cubicBezTo>
                  <a:cubicBezTo>
                    <a:pt x="3424" y="2838"/>
                    <a:pt x="3494" y="2894"/>
                    <a:pt x="3572" y="2944"/>
                  </a:cubicBezTo>
                  <a:cubicBezTo>
                    <a:pt x="3887" y="3142"/>
                    <a:pt x="4261" y="3223"/>
                    <a:pt x="4618" y="3273"/>
                  </a:cubicBezTo>
                  <a:cubicBezTo>
                    <a:pt x="5186" y="3360"/>
                    <a:pt x="5756" y="3402"/>
                    <a:pt x="6320" y="3402"/>
                  </a:cubicBezTo>
                  <a:cubicBezTo>
                    <a:pt x="6869" y="3402"/>
                    <a:pt x="7413" y="3362"/>
                    <a:pt x="7943" y="3282"/>
                  </a:cubicBezTo>
                  <a:lnTo>
                    <a:pt x="7943" y="3282"/>
                  </a:lnTo>
                  <a:cubicBezTo>
                    <a:pt x="7921" y="3497"/>
                    <a:pt x="7952" y="3714"/>
                    <a:pt x="8055" y="3907"/>
                  </a:cubicBezTo>
                  <a:cubicBezTo>
                    <a:pt x="8281" y="4331"/>
                    <a:pt x="8783" y="4467"/>
                    <a:pt x="9241" y="4565"/>
                  </a:cubicBezTo>
                  <a:cubicBezTo>
                    <a:pt x="9612" y="4646"/>
                    <a:pt x="9988" y="4732"/>
                    <a:pt x="10371" y="4819"/>
                  </a:cubicBezTo>
                  <a:cubicBezTo>
                    <a:pt x="11255" y="5025"/>
                    <a:pt x="12159" y="5235"/>
                    <a:pt x="13068" y="5349"/>
                  </a:cubicBezTo>
                  <a:cubicBezTo>
                    <a:pt x="13300" y="5776"/>
                    <a:pt x="13766" y="6088"/>
                    <a:pt x="14491" y="6300"/>
                  </a:cubicBezTo>
                  <a:cubicBezTo>
                    <a:pt x="15202" y="6510"/>
                    <a:pt x="15939" y="6616"/>
                    <a:pt x="16675" y="6616"/>
                  </a:cubicBezTo>
                  <a:cubicBezTo>
                    <a:pt x="17242" y="6616"/>
                    <a:pt x="17814" y="6551"/>
                    <a:pt x="18372" y="6415"/>
                  </a:cubicBezTo>
                  <a:cubicBezTo>
                    <a:pt x="18422" y="6406"/>
                    <a:pt x="18453" y="6353"/>
                    <a:pt x="18441" y="6303"/>
                  </a:cubicBezTo>
                  <a:cubicBezTo>
                    <a:pt x="18434" y="6263"/>
                    <a:pt x="18395" y="6230"/>
                    <a:pt x="18352" y="6230"/>
                  </a:cubicBezTo>
                  <a:cubicBezTo>
                    <a:pt x="18345" y="6230"/>
                    <a:pt x="18337" y="6231"/>
                    <a:pt x="18330" y="6233"/>
                  </a:cubicBezTo>
                  <a:cubicBezTo>
                    <a:pt x="17784" y="6358"/>
                    <a:pt x="17226" y="6420"/>
                    <a:pt x="16667" y="6420"/>
                  </a:cubicBezTo>
                  <a:cubicBezTo>
                    <a:pt x="15950" y="6420"/>
                    <a:pt x="15232" y="6317"/>
                    <a:pt x="14541" y="6113"/>
                  </a:cubicBezTo>
                  <a:cubicBezTo>
                    <a:pt x="13933" y="5935"/>
                    <a:pt x="13526" y="5689"/>
                    <a:pt x="13303" y="5368"/>
                  </a:cubicBezTo>
                  <a:lnTo>
                    <a:pt x="13303" y="5368"/>
                  </a:lnTo>
                  <a:cubicBezTo>
                    <a:pt x="13649" y="5408"/>
                    <a:pt x="13997" y="5430"/>
                    <a:pt x="14340" y="5433"/>
                  </a:cubicBezTo>
                  <a:cubicBezTo>
                    <a:pt x="14349" y="5433"/>
                    <a:pt x="14358" y="5433"/>
                    <a:pt x="14366" y="5433"/>
                  </a:cubicBezTo>
                  <a:cubicBezTo>
                    <a:pt x="15090" y="5433"/>
                    <a:pt x="15640" y="5315"/>
                    <a:pt x="16076" y="5059"/>
                  </a:cubicBezTo>
                  <a:cubicBezTo>
                    <a:pt x="16438" y="4850"/>
                    <a:pt x="16689" y="4551"/>
                    <a:pt x="16787" y="4222"/>
                  </a:cubicBezTo>
                  <a:cubicBezTo>
                    <a:pt x="16943" y="3678"/>
                    <a:pt x="16662" y="3036"/>
                    <a:pt x="16120" y="2729"/>
                  </a:cubicBezTo>
                  <a:cubicBezTo>
                    <a:pt x="15869" y="2587"/>
                    <a:pt x="15575" y="2517"/>
                    <a:pt x="15268" y="2517"/>
                  </a:cubicBezTo>
                  <a:cubicBezTo>
                    <a:pt x="15001" y="2517"/>
                    <a:pt x="14725" y="2570"/>
                    <a:pt x="14458" y="2676"/>
                  </a:cubicBezTo>
                  <a:cubicBezTo>
                    <a:pt x="13612" y="3019"/>
                    <a:pt x="12636" y="4138"/>
                    <a:pt x="12979" y="5143"/>
                  </a:cubicBezTo>
                  <a:cubicBezTo>
                    <a:pt x="12114" y="5028"/>
                    <a:pt x="11252" y="4824"/>
                    <a:pt x="10407" y="4629"/>
                  </a:cubicBezTo>
                  <a:cubicBezTo>
                    <a:pt x="10027" y="4540"/>
                    <a:pt x="9651" y="4453"/>
                    <a:pt x="9274" y="4373"/>
                  </a:cubicBezTo>
                  <a:cubicBezTo>
                    <a:pt x="8864" y="4289"/>
                    <a:pt x="8407" y="4163"/>
                    <a:pt x="8217" y="3812"/>
                  </a:cubicBezTo>
                  <a:cubicBezTo>
                    <a:pt x="8128" y="3639"/>
                    <a:pt x="8105" y="3441"/>
                    <a:pt x="8130" y="3243"/>
                  </a:cubicBezTo>
                  <a:cubicBezTo>
                    <a:pt x="9218" y="3059"/>
                    <a:pt x="10245" y="2701"/>
                    <a:pt x="11138" y="2197"/>
                  </a:cubicBezTo>
                  <a:cubicBezTo>
                    <a:pt x="11347" y="2077"/>
                    <a:pt x="11565" y="1923"/>
                    <a:pt x="11618" y="1678"/>
                  </a:cubicBezTo>
                  <a:cubicBezTo>
                    <a:pt x="11676" y="1390"/>
                    <a:pt x="11478" y="1125"/>
                    <a:pt x="11252" y="1014"/>
                  </a:cubicBezTo>
                  <a:cubicBezTo>
                    <a:pt x="11103" y="940"/>
                    <a:pt x="10940" y="919"/>
                    <a:pt x="10791" y="919"/>
                  </a:cubicBezTo>
                  <a:cubicBezTo>
                    <a:pt x="10692" y="919"/>
                    <a:pt x="10600" y="928"/>
                    <a:pt x="10524" y="938"/>
                  </a:cubicBezTo>
                  <a:cubicBezTo>
                    <a:pt x="9603" y="1058"/>
                    <a:pt x="8755" y="1599"/>
                    <a:pt x="8256" y="2381"/>
                  </a:cubicBezTo>
                  <a:cubicBezTo>
                    <a:pt x="8133" y="2573"/>
                    <a:pt x="8022" y="2821"/>
                    <a:pt x="7971" y="3078"/>
                  </a:cubicBezTo>
                  <a:cubicBezTo>
                    <a:pt x="7427" y="3163"/>
                    <a:pt x="6867" y="3207"/>
                    <a:pt x="6300" y="3207"/>
                  </a:cubicBezTo>
                  <a:cubicBezTo>
                    <a:pt x="5752" y="3207"/>
                    <a:pt x="5197" y="3166"/>
                    <a:pt x="4646" y="3081"/>
                  </a:cubicBezTo>
                  <a:cubicBezTo>
                    <a:pt x="4308" y="3031"/>
                    <a:pt x="3957" y="2961"/>
                    <a:pt x="3669" y="2780"/>
                  </a:cubicBezTo>
                  <a:cubicBezTo>
                    <a:pt x="3650" y="2766"/>
                    <a:pt x="3625" y="2752"/>
                    <a:pt x="3605" y="2732"/>
                  </a:cubicBezTo>
                  <a:cubicBezTo>
                    <a:pt x="4877" y="2534"/>
                    <a:pt x="6124" y="2183"/>
                    <a:pt x="7316" y="1680"/>
                  </a:cubicBezTo>
                  <a:cubicBezTo>
                    <a:pt x="7876" y="1443"/>
                    <a:pt x="8354" y="989"/>
                    <a:pt x="8167" y="509"/>
                  </a:cubicBezTo>
                  <a:cubicBezTo>
                    <a:pt x="8049" y="219"/>
                    <a:pt x="7726" y="46"/>
                    <a:pt x="7224" y="12"/>
                  </a:cubicBezTo>
                  <a:cubicBezTo>
                    <a:pt x="7104" y="4"/>
                    <a:pt x="6985" y="1"/>
                    <a:pt x="6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1"/>
            <p:cNvSpPr/>
            <p:nvPr/>
          </p:nvSpPr>
          <p:spPr>
            <a:xfrm>
              <a:off x="8590245" y="4339429"/>
              <a:ext cx="367548" cy="307101"/>
            </a:xfrm>
            <a:custGeom>
              <a:avLst/>
              <a:gdLst/>
              <a:ahLst/>
              <a:cxnLst/>
              <a:rect l="l" t="t" r="r" b="b"/>
              <a:pathLst>
                <a:path w="7333" h="6127" extrusionOk="0">
                  <a:moveTo>
                    <a:pt x="4168" y="1"/>
                  </a:moveTo>
                  <a:cubicBezTo>
                    <a:pt x="3029" y="1"/>
                    <a:pt x="3558" y="3131"/>
                    <a:pt x="3558" y="3131"/>
                  </a:cubicBezTo>
                  <a:cubicBezTo>
                    <a:pt x="3558" y="3131"/>
                    <a:pt x="2378" y="1949"/>
                    <a:pt x="1479" y="1949"/>
                  </a:cubicBezTo>
                  <a:cubicBezTo>
                    <a:pt x="1158" y="1949"/>
                    <a:pt x="873" y="2100"/>
                    <a:pt x="690" y="2509"/>
                  </a:cubicBezTo>
                  <a:cubicBezTo>
                    <a:pt x="1" y="4065"/>
                    <a:pt x="4601" y="6127"/>
                    <a:pt x="4601" y="6127"/>
                  </a:cubicBezTo>
                  <a:cubicBezTo>
                    <a:pt x="4601" y="6127"/>
                    <a:pt x="7332" y="277"/>
                    <a:pt x="4227" y="3"/>
                  </a:cubicBezTo>
                  <a:cubicBezTo>
                    <a:pt x="4207" y="2"/>
                    <a:pt x="4188" y="1"/>
                    <a:pt x="4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1"/>
            <p:cNvSpPr/>
            <p:nvPr/>
          </p:nvSpPr>
          <p:spPr>
            <a:xfrm>
              <a:off x="8952562" y="4579503"/>
              <a:ext cx="140844" cy="134128"/>
            </a:xfrm>
            <a:custGeom>
              <a:avLst/>
              <a:gdLst/>
              <a:ahLst/>
              <a:cxnLst/>
              <a:rect l="l" t="t" r="r" b="b"/>
              <a:pathLst>
                <a:path w="2810" h="2676" extrusionOk="0">
                  <a:moveTo>
                    <a:pt x="2108" y="1"/>
                  </a:moveTo>
                  <a:cubicBezTo>
                    <a:pt x="2095" y="1"/>
                    <a:pt x="2083" y="6"/>
                    <a:pt x="2073" y="17"/>
                  </a:cubicBezTo>
                  <a:cubicBezTo>
                    <a:pt x="1637" y="462"/>
                    <a:pt x="1347" y="649"/>
                    <a:pt x="933" y="649"/>
                  </a:cubicBezTo>
                  <a:cubicBezTo>
                    <a:pt x="686" y="649"/>
                    <a:pt x="394" y="582"/>
                    <a:pt x="0" y="464"/>
                  </a:cubicBezTo>
                  <a:lnTo>
                    <a:pt x="0" y="464"/>
                  </a:lnTo>
                  <a:cubicBezTo>
                    <a:pt x="851" y="1262"/>
                    <a:pt x="932" y="1560"/>
                    <a:pt x="597" y="2676"/>
                  </a:cubicBezTo>
                  <a:cubicBezTo>
                    <a:pt x="1115" y="2123"/>
                    <a:pt x="1423" y="1895"/>
                    <a:pt x="1881" y="1895"/>
                  </a:cubicBezTo>
                  <a:cubicBezTo>
                    <a:pt x="2128" y="1895"/>
                    <a:pt x="2418" y="1962"/>
                    <a:pt x="2809" y="2079"/>
                  </a:cubicBezTo>
                  <a:cubicBezTo>
                    <a:pt x="2009" y="1329"/>
                    <a:pt x="1889" y="1022"/>
                    <a:pt x="2157" y="65"/>
                  </a:cubicBezTo>
                  <a:cubicBezTo>
                    <a:pt x="2166" y="29"/>
                    <a:pt x="2137" y="1"/>
                    <a:pt x="2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8760853" y="4157343"/>
              <a:ext cx="121547" cy="115432"/>
            </a:xfrm>
            <a:custGeom>
              <a:avLst/>
              <a:gdLst/>
              <a:ahLst/>
              <a:cxnLst/>
              <a:rect l="l" t="t" r="r" b="b"/>
              <a:pathLst>
                <a:path w="2425" h="2303" extrusionOk="0">
                  <a:moveTo>
                    <a:pt x="1298" y="1"/>
                  </a:moveTo>
                  <a:cubicBezTo>
                    <a:pt x="1284" y="1"/>
                    <a:pt x="1270" y="9"/>
                    <a:pt x="1264" y="26"/>
                  </a:cubicBezTo>
                  <a:cubicBezTo>
                    <a:pt x="1019" y="729"/>
                    <a:pt x="812" y="869"/>
                    <a:pt x="0" y="992"/>
                  </a:cubicBezTo>
                  <a:cubicBezTo>
                    <a:pt x="834" y="1259"/>
                    <a:pt x="980" y="1438"/>
                    <a:pt x="1113" y="2303"/>
                  </a:cubicBezTo>
                  <a:cubicBezTo>
                    <a:pt x="1381" y="1469"/>
                    <a:pt x="1560" y="1324"/>
                    <a:pt x="2425" y="1190"/>
                  </a:cubicBezTo>
                  <a:cubicBezTo>
                    <a:pt x="1643" y="939"/>
                    <a:pt x="1462" y="768"/>
                    <a:pt x="1337" y="32"/>
                  </a:cubicBezTo>
                  <a:cubicBezTo>
                    <a:pt x="1332" y="12"/>
                    <a:pt x="1315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5" name="Google Shape;1295;p31"/>
          <p:cNvSpPr/>
          <p:nvPr/>
        </p:nvSpPr>
        <p:spPr>
          <a:xfrm>
            <a:off x="6342569" y="6321720"/>
            <a:ext cx="40749" cy="27567"/>
          </a:xfrm>
          <a:custGeom>
            <a:avLst/>
            <a:gdLst/>
            <a:ahLst/>
            <a:cxnLst/>
            <a:rect l="l" t="t" r="r" b="b"/>
            <a:pathLst>
              <a:path w="813" h="550" extrusionOk="0">
                <a:moveTo>
                  <a:pt x="154" y="0"/>
                </a:moveTo>
                <a:lnTo>
                  <a:pt x="1" y="106"/>
                </a:lnTo>
                <a:lnTo>
                  <a:pt x="316" y="550"/>
                </a:lnTo>
                <a:lnTo>
                  <a:pt x="813" y="338"/>
                </a:lnTo>
                <a:lnTo>
                  <a:pt x="740" y="165"/>
                </a:lnTo>
                <a:lnTo>
                  <a:pt x="380" y="321"/>
                </a:lnTo>
                <a:lnTo>
                  <a:pt x="1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6" name="Google Shape;1296;p31"/>
          <p:cNvGrpSpPr/>
          <p:nvPr/>
        </p:nvGrpSpPr>
        <p:grpSpPr>
          <a:xfrm>
            <a:off x="5968938" y="2571740"/>
            <a:ext cx="2416011" cy="2504962"/>
            <a:chOff x="5490481" y="4313867"/>
            <a:chExt cx="2018895" cy="2093225"/>
          </a:xfrm>
        </p:grpSpPr>
        <p:sp>
          <p:nvSpPr>
            <p:cNvPr id="1297" name="Google Shape;1297;p31"/>
            <p:cNvSpPr/>
            <p:nvPr/>
          </p:nvSpPr>
          <p:spPr>
            <a:xfrm>
              <a:off x="5490481" y="4313867"/>
              <a:ext cx="2018895" cy="2093225"/>
            </a:xfrm>
            <a:custGeom>
              <a:avLst/>
              <a:gdLst/>
              <a:ahLst/>
              <a:cxnLst/>
              <a:rect l="l" t="t" r="r" b="b"/>
              <a:pathLst>
                <a:path w="40280" h="41763" extrusionOk="0">
                  <a:moveTo>
                    <a:pt x="22313" y="1"/>
                  </a:moveTo>
                  <a:cubicBezTo>
                    <a:pt x="21994" y="1"/>
                    <a:pt x="21672" y="83"/>
                    <a:pt x="21379" y="257"/>
                  </a:cubicBezTo>
                  <a:cubicBezTo>
                    <a:pt x="13863" y="4720"/>
                    <a:pt x="6973" y="9379"/>
                    <a:pt x="888" y="14295"/>
                  </a:cubicBezTo>
                  <a:cubicBezTo>
                    <a:pt x="202" y="14847"/>
                    <a:pt x="1" y="15824"/>
                    <a:pt x="439" y="16602"/>
                  </a:cubicBezTo>
                  <a:cubicBezTo>
                    <a:pt x="4972" y="24690"/>
                    <a:pt x="10231" y="32825"/>
                    <a:pt x="16014" y="40993"/>
                  </a:cubicBezTo>
                  <a:cubicBezTo>
                    <a:pt x="16366" y="41486"/>
                    <a:pt x="16928" y="41762"/>
                    <a:pt x="17505" y="41762"/>
                  </a:cubicBezTo>
                  <a:cubicBezTo>
                    <a:pt x="17738" y="41762"/>
                    <a:pt x="17973" y="41717"/>
                    <a:pt x="18199" y="41624"/>
                  </a:cubicBezTo>
                  <a:cubicBezTo>
                    <a:pt x="24562" y="38976"/>
                    <a:pt x="31690" y="34892"/>
                    <a:pt x="39211" y="30057"/>
                  </a:cubicBezTo>
                  <a:cubicBezTo>
                    <a:pt x="40004" y="29547"/>
                    <a:pt x="40280" y="28526"/>
                    <a:pt x="39853" y="27689"/>
                  </a:cubicBezTo>
                  <a:cubicBezTo>
                    <a:pt x="35579" y="19316"/>
                    <a:pt x="30111" y="10286"/>
                    <a:pt x="23840" y="820"/>
                  </a:cubicBezTo>
                  <a:cubicBezTo>
                    <a:pt x="23489" y="290"/>
                    <a:pt x="22908" y="1"/>
                    <a:pt x="2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1"/>
            <p:cNvSpPr/>
            <p:nvPr/>
          </p:nvSpPr>
          <p:spPr>
            <a:xfrm>
              <a:off x="5592976" y="5153776"/>
              <a:ext cx="730671" cy="1135453"/>
            </a:xfrm>
            <a:custGeom>
              <a:avLst/>
              <a:gdLst/>
              <a:ahLst/>
              <a:cxnLst/>
              <a:rect l="l" t="t" r="r" b="b"/>
              <a:pathLst>
                <a:path w="14578" h="22654" extrusionOk="0">
                  <a:moveTo>
                    <a:pt x="160" y="0"/>
                  </a:moveTo>
                  <a:lnTo>
                    <a:pt x="1" y="92"/>
                  </a:lnTo>
                  <a:cubicBezTo>
                    <a:pt x="151" y="357"/>
                    <a:pt x="305" y="625"/>
                    <a:pt x="458" y="893"/>
                  </a:cubicBezTo>
                  <a:lnTo>
                    <a:pt x="617" y="804"/>
                  </a:lnTo>
                  <a:cubicBezTo>
                    <a:pt x="464" y="539"/>
                    <a:pt x="310" y="271"/>
                    <a:pt x="160" y="0"/>
                  </a:cubicBezTo>
                  <a:close/>
                  <a:moveTo>
                    <a:pt x="1080" y="1602"/>
                  </a:moveTo>
                  <a:lnTo>
                    <a:pt x="921" y="1696"/>
                  </a:lnTo>
                  <a:cubicBezTo>
                    <a:pt x="1075" y="1961"/>
                    <a:pt x="1228" y="2226"/>
                    <a:pt x="1385" y="2494"/>
                  </a:cubicBezTo>
                  <a:lnTo>
                    <a:pt x="1546" y="2399"/>
                  </a:lnTo>
                  <a:cubicBezTo>
                    <a:pt x="1393" y="2134"/>
                    <a:pt x="1234" y="1867"/>
                    <a:pt x="1080" y="1602"/>
                  </a:cubicBezTo>
                  <a:close/>
                  <a:moveTo>
                    <a:pt x="2012" y="3203"/>
                  </a:moveTo>
                  <a:lnTo>
                    <a:pt x="1853" y="3298"/>
                  </a:lnTo>
                  <a:cubicBezTo>
                    <a:pt x="2009" y="3557"/>
                    <a:pt x="2166" y="3828"/>
                    <a:pt x="2322" y="4093"/>
                  </a:cubicBezTo>
                  <a:lnTo>
                    <a:pt x="2484" y="3998"/>
                  </a:lnTo>
                  <a:lnTo>
                    <a:pt x="2012" y="3203"/>
                  </a:lnTo>
                  <a:close/>
                  <a:moveTo>
                    <a:pt x="2958" y="4793"/>
                  </a:moveTo>
                  <a:lnTo>
                    <a:pt x="2796" y="4888"/>
                  </a:lnTo>
                  <a:cubicBezTo>
                    <a:pt x="2955" y="5153"/>
                    <a:pt x="3114" y="5412"/>
                    <a:pt x="3276" y="5677"/>
                  </a:cubicBezTo>
                  <a:lnTo>
                    <a:pt x="3435" y="5585"/>
                  </a:lnTo>
                  <a:cubicBezTo>
                    <a:pt x="3276" y="5320"/>
                    <a:pt x="3114" y="5058"/>
                    <a:pt x="2958" y="4793"/>
                  </a:cubicBezTo>
                  <a:close/>
                  <a:moveTo>
                    <a:pt x="3918" y="6372"/>
                  </a:moveTo>
                  <a:lnTo>
                    <a:pt x="3756" y="6470"/>
                  </a:lnTo>
                  <a:cubicBezTo>
                    <a:pt x="3912" y="6735"/>
                    <a:pt x="4077" y="6997"/>
                    <a:pt x="4238" y="7259"/>
                  </a:cubicBezTo>
                  <a:lnTo>
                    <a:pt x="4397" y="7159"/>
                  </a:lnTo>
                  <a:cubicBezTo>
                    <a:pt x="4238" y="6897"/>
                    <a:pt x="4077" y="6634"/>
                    <a:pt x="3918" y="6372"/>
                  </a:cubicBezTo>
                  <a:close/>
                  <a:moveTo>
                    <a:pt x="4880" y="7943"/>
                  </a:moveTo>
                  <a:lnTo>
                    <a:pt x="4721" y="8040"/>
                  </a:lnTo>
                  <a:cubicBezTo>
                    <a:pt x="4883" y="8300"/>
                    <a:pt x="5048" y="8562"/>
                    <a:pt x="5209" y="8824"/>
                  </a:cubicBezTo>
                  <a:lnTo>
                    <a:pt x="5368" y="8727"/>
                  </a:lnTo>
                  <a:cubicBezTo>
                    <a:pt x="5204" y="8462"/>
                    <a:pt x="5039" y="8202"/>
                    <a:pt x="4880" y="7943"/>
                  </a:cubicBezTo>
                  <a:close/>
                  <a:moveTo>
                    <a:pt x="5857" y="9511"/>
                  </a:moveTo>
                  <a:lnTo>
                    <a:pt x="5698" y="9608"/>
                  </a:lnTo>
                  <a:cubicBezTo>
                    <a:pt x="5862" y="9870"/>
                    <a:pt x="6030" y="10127"/>
                    <a:pt x="6194" y="10389"/>
                  </a:cubicBezTo>
                  <a:lnTo>
                    <a:pt x="6350" y="10292"/>
                  </a:lnTo>
                  <a:cubicBezTo>
                    <a:pt x="6183" y="10029"/>
                    <a:pt x="6018" y="9770"/>
                    <a:pt x="5857" y="9511"/>
                  </a:cubicBezTo>
                  <a:close/>
                  <a:moveTo>
                    <a:pt x="6850" y="11067"/>
                  </a:moveTo>
                  <a:lnTo>
                    <a:pt x="6693" y="11168"/>
                  </a:lnTo>
                  <a:cubicBezTo>
                    <a:pt x="6855" y="11424"/>
                    <a:pt x="7023" y="11687"/>
                    <a:pt x="7190" y="11946"/>
                  </a:cubicBezTo>
                  <a:lnTo>
                    <a:pt x="7349" y="11843"/>
                  </a:lnTo>
                  <a:cubicBezTo>
                    <a:pt x="7182" y="11583"/>
                    <a:pt x="7014" y="11324"/>
                    <a:pt x="6850" y="11067"/>
                  </a:cubicBezTo>
                  <a:close/>
                  <a:moveTo>
                    <a:pt x="7851" y="12618"/>
                  </a:moveTo>
                  <a:lnTo>
                    <a:pt x="7692" y="12719"/>
                  </a:lnTo>
                  <a:lnTo>
                    <a:pt x="8194" y="13494"/>
                  </a:lnTo>
                  <a:lnTo>
                    <a:pt x="8353" y="13391"/>
                  </a:lnTo>
                  <a:lnTo>
                    <a:pt x="7851" y="12618"/>
                  </a:lnTo>
                  <a:close/>
                  <a:moveTo>
                    <a:pt x="8858" y="14164"/>
                  </a:moveTo>
                  <a:lnTo>
                    <a:pt x="8702" y="14264"/>
                  </a:lnTo>
                  <a:cubicBezTo>
                    <a:pt x="8872" y="14521"/>
                    <a:pt x="9040" y="14778"/>
                    <a:pt x="9210" y="15034"/>
                  </a:cubicBezTo>
                  <a:lnTo>
                    <a:pt x="9366" y="14934"/>
                  </a:lnTo>
                  <a:cubicBezTo>
                    <a:pt x="9196" y="14674"/>
                    <a:pt x="9026" y="14421"/>
                    <a:pt x="8858" y="14164"/>
                  </a:cubicBezTo>
                  <a:close/>
                  <a:moveTo>
                    <a:pt x="9877" y="15698"/>
                  </a:moveTo>
                  <a:lnTo>
                    <a:pt x="9723" y="15802"/>
                  </a:lnTo>
                  <a:cubicBezTo>
                    <a:pt x="9893" y="16055"/>
                    <a:pt x="10064" y="16312"/>
                    <a:pt x="10237" y="16569"/>
                  </a:cubicBezTo>
                  <a:lnTo>
                    <a:pt x="10390" y="16466"/>
                  </a:lnTo>
                  <a:cubicBezTo>
                    <a:pt x="10217" y="16206"/>
                    <a:pt x="10047" y="15952"/>
                    <a:pt x="9877" y="15698"/>
                  </a:cubicBezTo>
                  <a:close/>
                  <a:moveTo>
                    <a:pt x="10906" y="17233"/>
                  </a:moveTo>
                  <a:lnTo>
                    <a:pt x="10753" y="17336"/>
                  </a:lnTo>
                  <a:cubicBezTo>
                    <a:pt x="10926" y="17590"/>
                    <a:pt x="11096" y="17846"/>
                    <a:pt x="11272" y="18100"/>
                  </a:cubicBezTo>
                  <a:lnTo>
                    <a:pt x="11422" y="17994"/>
                  </a:lnTo>
                  <a:cubicBezTo>
                    <a:pt x="11249" y="17740"/>
                    <a:pt x="11076" y="17487"/>
                    <a:pt x="10906" y="17233"/>
                  </a:cubicBezTo>
                  <a:close/>
                  <a:moveTo>
                    <a:pt x="11944" y="18759"/>
                  </a:moveTo>
                  <a:lnTo>
                    <a:pt x="11790" y="18865"/>
                  </a:lnTo>
                  <a:cubicBezTo>
                    <a:pt x="11966" y="19116"/>
                    <a:pt x="12139" y="19370"/>
                    <a:pt x="12315" y="19624"/>
                  </a:cubicBezTo>
                  <a:lnTo>
                    <a:pt x="12468" y="19520"/>
                  </a:lnTo>
                  <a:cubicBezTo>
                    <a:pt x="12290" y="19264"/>
                    <a:pt x="12114" y="19013"/>
                    <a:pt x="11944" y="18759"/>
                  </a:cubicBezTo>
                  <a:close/>
                  <a:moveTo>
                    <a:pt x="12993" y="20282"/>
                  </a:moveTo>
                  <a:lnTo>
                    <a:pt x="12839" y="20388"/>
                  </a:lnTo>
                  <a:cubicBezTo>
                    <a:pt x="13015" y="20639"/>
                    <a:pt x="13194" y="20890"/>
                    <a:pt x="13367" y="21144"/>
                  </a:cubicBezTo>
                  <a:lnTo>
                    <a:pt x="13520" y="21038"/>
                  </a:lnTo>
                  <a:cubicBezTo>
                    <a:pt x="13342" y="20790"/>
                    <a:pt x="13169" y="20533"/>
                    <a:pt x="12993" y="20282"/>
                  </a:cubicBezTo>
                  <a:close/>
                  <a:moveTo>
                    <a:pt x="14047" y="21794"/>
                  </a:moveTo>
                  <a:lnTo>
                    <a:pt x="13894" y="21897"/>
                  </a:lnTo>
                  <a:cubicBezTo>
                    <a:pt x="14072" y="22148"/>
                    <a:pt x="14245" y="22399"/>
                    <a:pt x="14424" y="22653"/>
                  </a:cubicBezTo>
                  <a:lnTo>
                    <a:pt x="14577" y="22547"/>
                  </a:lnTo>
                  <a:cubicBezTo>
                    <a:pt x="14399" y="22293"/>
                    <a:pt x="14220" y="22045"/>
                    <a:pt x="14047" y="217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1"/>
            <p:cNvSpPr/>
            <p:nvPr/>
          </p:nvSpPr>
          <p:spPr>
            <a:xfrm>
              <a:off x="5557190" y="5077444"/>
              <a:ext cx="27015" cy="41150"/>
            </a:xfrm>
            <a:custGeom>
              <a:avLst/>
              <a:gdLst/>
              <a:ahLst/>
              <a:cxnLst/>
              <a:rect l="l" t="t" r="r" b="b"/>
              <a:pathLst>
                <a:path w="539" h="821" extrusionOk="0">
                  <a:moveTo>
                    <a:pt x="425" y="0"/>
                  </a:moveTo>
                  <a:lnTo>
                    <a:pt x="1" y="343"/>
                  </a:lnTo>
                  <a:lnTo>
                    <a:pt x="266" y="820"/>
                  </a:lnTo>
                  <a:lnTo>
                    <a:pt x="427" y="725"/>
                  </a:lnTo>
                  <a:lnTo>
                    <a:pt x="241" y="391"/>
                  </a:lnTo>
                  <a:lnTo>
                    <a:pt x="539" y="148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5614126" y="4406138"/>
              <a:ext cx="944690" cy="650377"/>
            </a:xfrm>
            <a:custGeom>
              <a:avLst/>
              <a:gdLst/>
              <a:ahLst/>
              <a:cxnLst/>
              <a:rect l="l" t="t" r="r" b="b"/>
              <a:pathLst>
                <a:path w="18848" h="12976" extrusionOk="0">
                  <a:moveTo>
                    <a:pt x="18756" y="0"/>
                  </a:moveTo>
                  <a:cubicBezTo>
                    <a:pt x="18494" y="154"/>
                    <a:pt x="18234" y="310"/>
                    <a:pt x="17977" y="466"/>
                  </a:cubicBezTo>
                  <a:lnTo>
                    <a:pt x="18075" y="628"/>
                  </a:lnTo>
                  <a:cubicBezTo>
                    <a:pt x="18337" y="472"/>
                    <a:pt x="18594" y="313"/>
                    <a:pt x="18848" y="159"/>
                  </a:cubicBezTo>
                  <a:lnTo>
                    <a:pt x="18756" y="0"/>
                  </a:lnTo>
                  <a:close/>
                  <a:moveTo>
                    <a:pt x="17202" y="940"/>
                  </a:moveTo>
                  <a:cubicBezTo>
                    <a:pt x="16945" y="1099"/>
                    <a:pt x="16686" y="1258"/>
                    <a:pt x="16429" y="1415"/>
                  </a:cubicBezTo>
                  <a:lnTo>
                    <a:pt x="16527" y="1576"/>
                  </a:lnTo>
                  <a:cubicBezTo>
                    <a:pt x="16783" y="1415"/>
                    <a:pt x="17043" y="1258"/>
                    <a:pt x="17300" y="1102"/>
                  </a:cubicBezTo>
                  <a:lnTo>
                    <a:pt x="17202" y="940"/>
                  </a:lnTo>
                  <a:close/>
                  <a:moveTo>
                    <a:pt x="15659" y="1895"/>
                  </a:moveTo>
                  <a:cubicBezTo>
                    <a:pt x="15400" y="2056"/>
                    <a:pt x="15143" y="2218"/>
                    <a:pt x="14886" y="2377"/>
                  </a:cubicBezTo>
                  <a:lnTo>
                    <a:pt x="14984" y="2536"/>
                  </a:lnTo>
                  <a:cubicBezTo>
                    <a:pt x="15241" y="2374"/>
                    <a:pt x="15497" y="2215"/>
                    <a:pt x="15757" y="2051"/>
                  </a:cubicBezTo>
                  <a:lnTo>
                    <a:pt x="15659" y="1895"/>
                  </a:lnTo>
                  <a:close/>
                  <a:moveTo>
                    <a:pt x="14116" y="2865"/>
                  </a:moveTo>
                  <a:cubicBezTo>
                    <a:pt x="13860" y="3027"/>
                    <a:pt x="13603" y="3192"/>
                    <a:pt x="13349" y="3354"/>
                  </a:cubicBezTo>
                  <a:lnTo>
                    <a:pt x="13450" y="3513"/>
                  </a:lnTo>
                  <a:cubicBezTo>
                    <a:pt x="13706" y="3348"/>
                    <a:pt x="13960" y="3183"/>
                    <a:pt x="14217" y="3024"/>
                  </a:cubicBezTo>
                  <a:lnTo>
                    <a:pt x="14116" y="2865"/>
                  </a:lnTo>
                  <a:close/>
                  <a:moveTo>
                    <a:pt x="12582" y="3847"/>
                  </a:moveTo>
                  <a:cubicBezTo>
                    <a:pt x="12328" y="4009"/>
                    <a:pt x="12077" y="4177"/>
                    <a:pt x="11823" y="4341"/>
                  </a:cubicBezTo>
                  <a:lnTo>
                    <a:pt x="11924" y="4497"/>
                  </a:lnTo>
                  <a:cubicBezTo>
                    <a:pt x="12177" y="4330"/>
                    <a:pt x="12431" y="4168"/>
                    <a:pt x="12682" y="4004"/>
                  </a:cubicBezTo>
                  <a:lnTo>
                    <a:pt x="12582" y="3847"/>
                  </a:lnTo>
                  <a:close/>
                  <a:moveTo>
                    <a:pt x="11062" y="4843"/>
                  </a:moveTo>
                  <a:cubicBezTo>
                    <a:pt x="10808" y="5011"/>
                    <a:pt x="10557" y="5178"/>
                    <a:pt x="10306" y="5345"/>
                  </a:cubicBezTo>
                  <a:lnTo>
                    <a:pt x="10409" y="5499"/>
                  </a:lnTo>
                  <a:cubicBezTo>
                    <a:pt x="10660" y="5332"/>
                    <a:pt x="10911" y="5164"/>
                    <a:pt x="11162" y="5000"/>
                  </a:cubicBezTo>
                  <a:lnTo>
                    <a:pt x="11062" y="4843"/>
                  </a:lnTo>
                  <a:close/>
                  <a:moveTo>
                    <a:pt x="9552" y="5850"/>
                  </a:moveTo>
                  <a:lnTo>
                    <a:pt x="8799" y="6364"/>
                  </a:lnTo>
                  <a:lnTo>
                    <a:pt x="8902" y="6517"/>
                  </a:lnTo>
                  <a:cubicBezTo>
                    <a:pt x="9151" y="6350"/>
                    <a:pt x="9402" y="6180"/>
                    <a:pt x="9655" y="6004"/>
                  </a:cubicBezTo>
                  <a:lnTo>
                    <a:pt x="9552" y="5850"/>
                  </a:lnTo>
                  <a:close/>
                  <a:moveTo>
                    <a:pt x="8049" y="6880"/>
                  </a:moveTo>
                  <a:cubicBezTo>
                    <a:pt x="7797" y="7056"/>
                    <a:pt x="7549" y="7229"/>
                    <a:pt x="7304" y="7399"/>
                  </a:cubicBezTo>
                  <a:lnTo>
                    <a:pt x="7407" y="7552"/>
                  </a:lnTo>
                  <a:cubicBezTo>
                    <a:pt x="7655" y="7379"/>
                    <a:pt x="7904" y="7203"/>
                    <a:pt x="8155" y="7033"/>
                  </a:cubicBezTo>
                  <a:lnTo>
                    <a:pt x="8049" y="6880"/>
                  </a:lnTo>
                  <a:close/>
                  <a:moveTo>
                    <a:pt x="6556" y="7923"/>
                  </a:moveTo>
                  <a:cubicBezTo>
                    <a:pt x="6305" y="8096"/>
                    <a:pt x="6062" y="8275"/>
                    <a:pt x="5814" y="8451"/>
                  </a:cubicBezTo>
                  <a:lnTo>
                    <a:pt x="5923" y="8604"/>
                  </a:lnTo>
                  <a:cubicBezTo>
                    <a:pt x="6168" y="8425"/>
                    <a:pt x="6417" y="8250"/>
                    <a:pt x="6665" y="8077"/>
                  </a:cubicBezTo>
                  <a:lnTo>
                    <a:pt x="6556" y="7923"/>
                  </a:lnTo>
                  <a:close/>
                  <a:moveTo>
                    <a:pt x="5077" y="8981"/>
                  </a:moveTo>
                  <a:cubicBezTo>
                    <a:pt x="4829" y="9156"/>
                    <a:pt x="4586" y="9338"/>
                    <a:pt x="4341" y="9516"/>
                  </a:cubicBezTo>
                  <a:lnTo>
                    <a:pt x="4453" y="9667"/>
                  </a:lnTo>
                  <a:cubicBezTo>
                    <a:pt x="4695" y="9488"/>
                    <a:pt x="4938" y="9310"/>
                    <a:pt x="5186" y="9128"/>
                  </a:cubicBezTo>
                  <a:lnTo>
                    <a:pt x="5077" y="8981"/>
                  </a:lnTo>
                  <a:close/>
                  <a:moveTo>
                    <a:pt x="3610" y="10057"/>
                  </a:moveTo>
                  <a:cubicBezTo>
                    <a:pt x="3365" y="10239"/>
                    <a:pt x="3122" y="10420"/>
                    <a:pt x="2882" y="10601"/>
                  </a:cubicBezTo>
                  <a:lnTo>
                    <a:pt x="2993" y="10752"/>
                  </a:lnTo>
                  <a:cubicBezTo>
                    <a:pt x="3233" y="10571"/>
                    <a:pt x="3476" y="10389"/>
                    <a:pt x="3722" y="10208"/>
                  </a:cubicBezTo>
                  <a:lnTo>
                    <a:pt x="3610" y="10057"/>
                  </a:lnTo>
                  <a:close/>
                  <a:moveTo>
                    <a:pt x="2151" y="11151"/>
                  </a:moveTo>
                  <a:lnTo>
                    <a:pt x="1431" y="11706"/>
                  </a:lnTo>
                  <a:lnTo>
                    <a:pt x="1546" y="11854"/>
                  </a:lnTo>
                  <a:cubicBezTo>
                    <a:pt x="1785" y="11667"/>
                    <a:pt x="2023" y="11486"/>
                    <a:pt x="2263" y="11302"/>
                  </a:cubicBezTo>
                  <a:lnTo>
                    <a:pt x="2151" y="11151"/>
                  </a:lnTo>
                  <a:close/>
                  <a:moveTo>
                    <a:pt x="714" y="12264"/>
                  </a:moveTo>
                  <a:cubicBezTo>
                    <a:pt x="474" y="12454"/>
                    <a:pt x="237" y="12641"/>
                    <a:pt x="0" y="12830"/>
                  </a:cubicBezTo>
                  <a:lnTo>
                    <a:pt x="114" y="12976"/>
                  </a:lnTo>
                  <a:cubicBezTo>
                    <a:pt x="352" y="12789"/>
                    <a:pt x="589" y="12599"/>
                    <a:pt x="831" y="12412"/>
                  </a:cubicBezTo>
                  <a:lnTo>
                    <a:pt x="714" y="122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1"/>
            <p:cNvSpPr/>
            <p:nvPr/>
          </p:nvSpPr>
          <p:spPr>
            <a:xfrm>
              <a:off x="6651057" y="4430897"/>
              <a:ext cx="757086" cy="1259604"/>
            </a:xfrm>
            <a:custGeom>
              <a:avLst/>
              <a:gdLst/>
              <a:ahLst/>
              <a:cxnLst/>
              <a:rect l="l" t="t" r="r" b="b"/>
              <a:pathLst>
                <a:path w="15105" h="25131" extrusionOk="0">
                  <a:moveTo>
                    <a:pt x="159" y="0"/>
                  </a:moveTo>
                  <a:lnTo>
                    <a:pt x="0" y="103"/>
                  </a:lnTo>
                  <a:cubicBezTo>
                    <a:pt x="176" y="368"/>
                    <a:pt x="346" y="628"/>
                    <a:pt x="516" y="890"/>
                  </a:cubicBezTo>
                  <a:lnTo>
                    <a:pt x="675" y="790"/>
                  </a:lnTo>
                  <a:cubicBezTo>
                    <a:pt x="502" y="525"/>
                    <a:pt x="332" y="262"/>
                    <a:pt x="159" y="0"/>
                  </a:cubicBezTo>
                  <a:close/>
                  <a:moveTo>
                    <a:pt x="1191" y="1573"/>
                  </a:moveTo>
                  <a:lnTo>
                    <a:pt x="1032" y="1674"/>
                  </a:lnTo>
                  <a:cubicBezTo>
                    <a:pt x="1205" y="1939"/>
                    <a:pt x="1375" y="2201"/>
                    <a:pt x="1546" y="2463"/>
                  </a:cubicBezTo>
                  <a:lnTo>
                    <a:pt x="1702" y="2363"/>
                  </a:lnTo>
                  <a:cubicBezTo>
                    <a:pt x="1532" y="2101"/>
                    <a:pt x="1362" y="1839"/>
                    <a:pt x="1191" y="1573"/>
                  </a:cubicBezTo>
                  <a:close/>
                  <a:moveTo>
                    <a:pt x="2215" y="3150"/>
                  </a:moveTo>
                  <a:lnTo>
                    <a:pt x="2059" y="3250"/>
                  </a:lnTo>
                  <a:cubicBezTo>
                    <a:pt x="2229" y="3515"/>
                    <a:pt x="2399" y="3780"/>
                    <a:pt x="2567" y="4042"/>
                  </a:cubicBezTo>
                  <a:lnTo>
                    <a:pt x="2726" y="3942"/>
                  </a:lnTo>
                  <a:cubicBezTo>
                    <a:pt x="2558" y="3677"/>
                    <a:pt x="2385" y="3415"/>
                    <a:pt x="2215" y="3150"/>
                  </a:cubicBezTo>
                  <a:close/>
                  <a:moveTo>
                    <a:pt x="3233" y="4737"/>
                  </a:moveTo>
                  <a:lnTo>
                    <a:pt x="3077" y="4838"/>
                  </a:lnTo>
                  <a:cubicBezTo>
                    <a:pt x="3247" y="5103"/>
                    <a:pt x="3415" y="5365"/>
                    <a:pt x="3582" y="5630"/>
                  </a:cubicBezTo>
                  <a:lnTo>
                    <a:pt x="3738" y="5532"/>
                  </a:lnTo>
                  <a:cubicBezTo>
                    <a:pt x="3571" y="5267"/>
                    <a:pt x="3404" y="5002"/>
                    <a:pt x="3233" y="4737"/>
                  </a:cubicBezTo>
                  <a:close/>
                  <a:moveTo>
                    <a:pt x="4241" y="6324"/>
                  </a:moveTo>
                  <a:lnTo>
                    <a:pt x="4084" y="6425"/>
                  </a:lnTo>
                  <a:cubicBezTo>
                    <a:pt x="4252" y="6690"/>
                    <a:pt x="4422" y="6955"/>
                    <a:pt x="4587" y="7220"/>
                  </a:cubicBezTo>
                  <a:lnTo>
                    <a:pt x="4743" y="7120"/>
                  </a:lnTo>
                  <a:cubicBezTo>
                    <a:pt x="4575" y="6857"/>
                    <a:pt x="4408" y="6587"/>
                    <a:pt x="4241" y="6324"/>
                  </a:cubicBezTo>
                  <a:close/>
                  <a:moveTo>
                    <a:pt x="5242" y="7920"/>
                  </a:moveTo>
                  <a:lnTo>
                    <a:pt x="5086" y="8018"/>
                  </a:lnTo>
                  <a:cubicBezTo>
                    <a:pt x="5253" y="8283"/>
                    <a:pt x="5421" y="8551"/>
                    <a:pt x="5585" y="8816"/>
                  </a:cubicBezTo>
                  <a:lnTo>
                    <a:pt x="5742" y="8718"/>
                  </a:lnTo>
                  <a:cubicBezTo>
                    <a:pt x="5574" y="8453"/>
                    <a:pt x="5410" y="8188"/>
                    <a:pt x="5242" y="7920"/>
                  </a:cubicBezTo>
                  <a:close/>
                  <a:moveTo>
                    <a:pt x="6244" y="9516"/>
                  </a:moveTo>
                  <a:lnTo>
                    <a:pt x="6082" y="9616"/>
                  </a:lnTo>
                  <a:cubicBezTo>
                    <a:pt x="6246" y="9884"/>
                    <a:pt x="6411" y="10152"/>
                    <a:pt x="6576" y="10417"/>
                  </a:cubicBezTo>
                  <a:lnTo>
                    <a:pt x="6735" y="10319"/>
                  </a:lnTo>
                  <a:cubicBezTo>
                    <a:pt x="6576" y="10054"/>
                    <a:pt x="6408" y="9787"/>
                    <a:pt x="6244" y="9516"/>
                  </a:cubicBezTo>
                  <a:close/>
                  <a:moveTo>
                    <a:pt x="7223" y="11117"/>
                  </a:moveTo>
                  <a:lnTo>
                    <a:pt x="7064" y="11215"/>
                  </a:lnTo>
                  <a:cubicBezTo>
                    <a:pt x="7226" y="11486"/>
                    <a:pt x="7390" y="11753"/>
                    <a:pt x="7552" y="12021"/>
                  </a:cubicBezTo>
                  <a:lnTo>
                    <a:pt x="7711" y="11924"/>
                  </a:lnTo>
                  <a:cubicBezTo>
                    <a:pt x="7552" y="11656"/>
                    <a:pt x="7387" y="11385"/>
                    <a:pt x="7223" y="11117"/>
                  </a:cubicBezTo>
                  <a:close/>
                  <a:moveTo>
                    <a:pt x="8197" y="12735"/>
                  </a:moveTo>
                  <a:lnTo>
                    <a:pt x="8035" y="12830"/>
                  </a:lnTo>
                  <a:lnTo>
                    <a:pt x="8517" y="13637"/>
                  </a:lnTo>
                  <a:lnTo>
                    <a:pt x="8682" y="13544"/>
                  </a:lnTo>
                  <a:cubicBezTo>
                    <a:pt x="8520" y="13277"/>
                    <a:pt x="8356" y="13009"/>
                    <a:pt x="8197" y="12735"/>
                  </a:cubicBezTo>
                  <a:close/>
                  <a:moveTo>
                    <a:pt x="9159" y="14353"/>
                  </a:moveTo>
                  <a:lnTo>
                    <a:pt x="8997" y="14448"/>
                  </a:lnTo>
                  <a:cubicBezTo>
                    <a:pt x="9159" y="14716"/>
                    <a:pt x="9318" y="14990"/>
                    <a:pt x="9477" y="15257"/>
                  </a:cubicBezTo>
                  <a:lnTo>
                    <a:pt x="9636" y="15163"/>
                  </a:lnTo>
                  <a:cubicBezTo>
                    <a:pt x="9480" y="14897"/>
                    <a:pt x="9318" y="14627"/>
                    <a:pt x="9159" y="14353"/>
                  </a:cubicBezTo>
                  <a:close/>
                  <a:moveTo>
                    <a:pt x="10110" y="15977"/>
                  </a:moveTo>
                  <a:lnTo>
                    <a:pt x="9951" y="16069"/>
                  </a:lnTo>
                  <a:cubicBezTo>
                    <a:pt x="10108" y="16340"/>
                    <a:pt x="10264" y="16610"/>
                    <a:pt x="10420" y="16884"/>
                  </a:cubicBezTo>
                  <a:lnTo>
                    <a:pt x="10582" y="16789"/>
                  </a:lnTo>
                  <a:cubicBezTo>
                    <a:pt x="10426" y="16521"/>
                    <a:pt x="10267" y="16248"/>
                    <a:pt x="10110" y="15977"/>
                  </a:cubicBezTo>
                  <a:close/>
                  <a:moveTo>
                    <a:pt x="11048" y="17609"/>
                  </a:moveTo>
                  <a:lnTo>
                    <a:pt x="10889" y="17701"/>
                  </a:lnTo>
                  <a:cubicBezTo>
                    <a:pt x="11042" y="17975"/>
                    <a:pt x="11198" y="18245"/>
                    <a:pt x="11352" y="18519"/>
                  </a:cubicBezTo>
                  <a:lnTo>
                    <a:pt x="11514" y="18427"/>
                  </a:lnTo>
                  <a:cubicBezTo>
                    <a:pt x="11360" y="18156"/>
                    <a:pt x="11207" y="17883"/>
                    <a:pt x="11048" y="17609"/>
                  </a:cubicBezTo>
                  <a:close/>
                  <a:moveTo>
                    <a:pt x="11977" y="19247"/>
                  </a:moveTo>
                  <a:lnTo>
                    <a:pt x="11812" y="19339"/>
                  </a:lnTo>
                  <a:cubicBezTo>
                    <a:pt x="11966" y="19609"/>
                    <a:pt x="12119" y="19886"/>
                    <a:pt x="12270" y="20156"/>
                  </a:cubicBezTo>
                  <a:lnTo>
                    <a:pt x="12434" y="20070"/>
                  </a:lnTo>
                  <a:cubicBezTo>
                    <a:pt x="12284" y="19799"/>
                    <a:pt x="12130" y="19523"/>
                    <a:pt x="11977" y="19247"/>
                  </a:cubicBezTo>
                  <a:close/>
                  <a:moveTo>
                    <a:pt x="12889" y="20890"/>
                  </a:moveTo>
                  <a:lnTo>
                    <a:pt x="12727" y="20979"/>
                  </a:lnTo>
                  <a:lnTo>
                    <a:pt x="13176" y="21808"/>
                  </a:lnTo>
                  <a:lnTo>
                    <a:pt x="13341" y="21716"/>
                  </a:lnTo>
                  <a:cubicBezTo>
                    <a:pt x="13193" y="21440"/>
                    <a:pt x="13040" y="21166"/>
                    <a:pt x="12889" y="20890"/>
                  </a:cubicBezTo>
                  <a:close/>
                  <a:moveTo>
                    <a:pt x="13787" y="22550"/>
                  </a:moveTo>
                  <a:lnTo>
                    <a:pt x="13623" y="22636"/>
                  </a:lnTo>
                  <a:cubicBezTo>
                    <a:pt x="13773" y="22915"/>
                    <a:pt x="13918" y="23192"/>
                    <a:pt x="14066" y="23468"/>
                  </a:cubicBezTo>
                  <a:lnTo>
                    <a:pt x="14228" y="23378"/>
                  </a:lnTo>
                  <a:cubicBezTo>
                    <a:pt x="14083" y="23105"/>
                    <a:pt x="13935" y="22829"/>
                    <a:pt x="13787" y="22550"/>
                  </a:cubicBezTo>
                  <a:close/>
                  <a:moveTo>
                    <a:pt x="14669" y="24210"/>
                  </a:moveTo>
                  <a:lnTo>
                    <a:pt x="14504" y="24296"/>
                  </a:lnTo>
                  <a:cubicBezTo>
                    <a:pt x="14655" y="24575"/>
                    <a:pt x="14797" y="24854"/>
                    <a:pt x="14939" y="25130"/>
                  </a:cubicBezTo>
                  <a:lnTo>
                    <a:pt x="15104" y="25047"/>
                  </a:lnTo>
                  <a:cubicBezTo>
                    <a:pt x="14959" y="24768"/>
                    <a:pt x="14814" y="24489"/>
                    <a:pt x="14669" y="242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1"/>
            <p:cNvSpPr/>
            <p:nvPr/>
          </p:nvSpPr>
          <p:spPr>
            <a:xfrm>
              <a:off x="7414082" y="5728150"/>
              <a:ext cx="28419" cy="39496"/>
            </a:xfrm>
            <a:custGeom>
              <a:avLst/>
              <a:gdLst/>
              <a:ahLst/>
              <a:cxnLst/>
              <a:rect l="l" t="t" r="r" b="b"/>
              <a:pathLst>
                <a:path w="567" h="788" extrusionOk="0">
                  <a:moveTo>
                    <a:pt x="312" y="1"/>
                  </a:moveTo>
                  <a:lnTo>
                    <a:pt x="145" y="87"/>
                  </a:lnTo>
                  <a:lnTo>
                    <a:pt x="324" y="425"/>
                  </a:lnTo>
                  <a:lnTo>
                    <a:pt x="0" y="631"/>
                  </a:lnTo>
                  <a:lnTo>
                    <a:pt x="100" y="787"/>
                  </a:lnTo>
                  <a:lnTo>
                    <a:pt x="566" y="492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423412" y="5785187"/>
              <a:ext cx="955918" cy="534746"/>
            </a:xfrm>
            <a:custGeom>
              <a:avLst/>
              <a:gdLst/>
              <a:ahLst/>
              <a:cxnLst/>
              <a:rect l="l" t="t" r="r" b="b"/>
              <a:pathLst>
                <a:path w="19072" h="10669" extrusionOk="0">
                  <a:moveTo>
                    <a:pt x="18971" y="1"/>
                  </a:moveTo>
                  <a:cubicBezTo>
                    <a:pt x="18700" y="174"/>
                    <a:pt x="18435" y="341"/>
                    <a:pt x="18170" y="509"/>
                  </a:cubicBezTo>
                  <a:lnTo>
                    <a:pt x="18273" y="665"/>
                  </a:lnTo>
                  <a:cubicBezTo>
                    <a:pt x="18539" y="500"/>
                    <a:pt x="18804" y="330"/>
                    <a:pt x="19071" y="160"/>
                  </a:cubicBezTo>
                  <a:lnTo>
                    <a:pt x="18971" y="1"/>
                  </a:lnTo>
                  <a:close/>
                  <a:moveTo>
                    <a:pt x="17375" y="1014"/>
                  </a:moveTo>
                  <a:cubicBezTo>
                    <a:pt x="17105" y="1181"/>
                    <a:pt x="16840" y="1348"/>
                    <a:pt x="16574" y="1513"/>
                  </a:cubicBezTo>
                  <a:lnTo>
                    <a:pt x="16672" y="1669"/>
                  </a:lnTo>
                  <a:cubicBezTo>
                    <a:pt x="16937" y="1505"/>
                    <a:pt x="17205" y="1337"/>
                    <a:pt x="17473" y="1170"/>
                  </a:cubicBezTo>
                  <a:lnTo>
                    <a:pt x="17375" y="1014"/>
                  </a:lnTo>
                  <a:close/>
                  <a:moveTo>
                    <a:pt x="15771" y="2004"/>
                  </a:moveTo>
                  <a:cubicBezTo>
                    <a:pt x="15503" y="2171"/>
                    <a:pt x="15233" y="2336"/>
                    <a:pt x="14968" y="2501"/>
                  </a:cubicBezTo>
                  <a:lnTo>
                    <a:pt x="15065" y="2660"/>
                  </a:lnTo>
                  <a:cubicBezTo>
                    <a:pt x="15330" y="2501"/>
                    <a:pt x="15598" y="2336"/>
                    <a:pt x="15869" y="2166"/>
                  </a:cubicBezTo>
                  <a:lnTo>
                    <a:pt x="15771" y="2004"/>
                  </a:lnTo>
                  <a:close/>
                  <a:moveTo>
                    <a:pt x="14161" y="2994"/>
                  </a:moveTo>
                  <a:cubicBezTo>
                    <a:pt x="13888" y="3159"/>
                    <a:pt x="13620" y="3318"/>
                    <a:pt x="13352" y="3480"/>
                  </a:cubicBezTo>
                  <a:lnTo>
                    <a:pt x="13447" y="3639"/>
                  </a:lnTo>
                  <a:cubicBezTo>
                    <a:pt x="13715" y="3480"/>
                    <a:pt x="13983" y="3315"/>
                    <a:pt x="14259" y="3156"/>
                  </a:cubicBezTo>
                  <a:lnTo>
                    <a:pt x="14161" y="2994"/>
                  </a:lnTo>
                  <a:close/>
                  <a:moveTo>
                    <a:pt x="12540" y="3960"/>
                  </a:moveTo>
                  <a:cubicBezTo>
                    <a:pt x="12267" y="4121"/>
                    <a:pt x="11996" y="4280"/>
                    <a:pt x="11726" y="4437"/>
                  </a:cubicBezTo>
                  <a:lnTo>
                    <a:pt x="11821" y="4598"/>
                  </a:lnTo>
                  <a:cubicBezTo>
                    <a:pt x="12089" y="4442"/>
                    <a:pt x="12362" y="4280"/>
                    <a:pt x="12633" y="4121"/>
                  </a:cubicBezTo>
                  <a:lnTo>
                    <a:pt x="12540" y="3960"/>
                  </a:lnTo>
                  <a:close/>
                  <a:moveTo>
                    <a:pt x="10911" y="4914"/>
                  </a:moveTo>
                  <a:cubicBezTo>
                    <a:pt x="10635" y="5070"/>
                    <a:pt x="10364" y="5226"/>
                    <a:pt x="10091" y="5380"/>
                  </a:cubicBezTo>
                  <a:lnTo>
                    <a:pt x="10183" y="5541"/>
                  </a:lnTo>
                  <a:cubicBezTo>
                    <a:pt x="10454" y="5388"/>
                    <a:pt x="10727" y="5232"/>
                    <a:pt x="11003" y="5073"/>
                  </a:cubicBezTo>
                  <a:lnTo>
                    <a:pt x="10911" y="4914"/>
                  </a:lnTo>
                  <a:close/>
                  <a:moveTo>
                    <a:pt x="9265" y="5843"/>
                  </a:moveTo>
                  <a:cubicBezTo>
                    <a:pt x="8989" y="5996"/>
                    <a:pt x="8713" y="6150"/>
                    <a:pt x="8442" y="6300"/>
                  </a:cubicBezTo>
                  <a:lnTo>
                    <a:pt x="8532" y="6465"/>
                  </a:lnTo>
                  <a:cubicBezTo>
                    <a:pt x="8805" y="6314"/>
                    <a:pt x="9081" y="6161"/>
                    <a:pt x="9355" y="6007"/>
                  </a:cubicBezTo>
                  <a:lnTo>
                    <a:pt x="9265" y="5843"/>
                  </a:lnTo>
                  <a:close/>
                  <a:moveTo>
                    <a:pt x="7616" y="6755"/>
                  </a:moveTo>
                  <a:cubicBezTo>
                    <a:pt x="7332" y="6908"/>
                    <a:pt x="7059" y="7053"/>
                    <a:pt x="6782" y="7201"/>
                  </a:cubicBezTo>
                  <a:lnTo>
                    <a:pt x="6869" y="7363"/>
                  </a:lnTo>
                  <a:cubicBezTo>
                    <a:pt x="7145" y="7218"/>
                    <a:pt x="7424" y="7067"/>
                    <a:pt x="7706" y="6917"/>
                  </a:cubicBezTo>
                  <a:lnTo>
                    <a:pt x="7616" y="6755"/>
                  </a:lnTo>
                  <a:close/>
                  <a:moveTo>
                    <a:pt x="5948" y="7639"/>
                  </a:moveTo>
                  <a:cubicBezTo>
                    <a:pt x="5669" y="7787"/>
                    <a:pt x="5387" y="7929"/>
                    <a:pt x="5111" y="8072"/>
                  </a:cubicBezTo>
                  <a:lnTo>
                    <a:pt x="5195" y="8239"/>
                  </a:lnTo>
                  <a:cubicBezTo>
                    <a:pt x="5471" y="8097"/>
                    <a:pt x="5753" y="7952"/>
                    <a:pt x="6035" y="7804"/>
                  </a:cubicBezTo>
                  <a:lnTo>
                    <a:pt x="5948" y="7639"/>
                  </a:lnTo>
                  <a:close/>
                  <a:moveTo>
                    <a:pt x="4269" y="8499"/>
                  </a:moveTo>
                  <a:cubicBezTo>
                    <a:pt x="3981" y="8641"/>
                    <a:pt x="3700" y="8780"/>
                    <a:pt x="3421" y="8917"/>
                  </a:cubicBezTo>
                  <a:lnTo>
                    <a:pt x="3504" y="9084"/>
                  </a:lnTo>
                  <a:cubicBezTo>
                    <a:pt x="3783" y="8948"/>
                    <a:pt x="4065" y="8808"/>
                    <a:pt x="4352" y="8666"/>
                  </a:cubicBezTo>
                  <a:lnTo>
                    <a:pt x="4269" y="8499"/>
                  </a:lnTo>
                  <a:close/>
                  <a:moveTo>
                    <a:pt x="2570" y="9327"/>
                  </a:moveTo>
                  <a:cubicBezTo>
                    <a:pt x="2280" y="9464"/>
                    <a:pt x="1998" y="9595"/>
                    <a:pt x="1716" y="9729"/>
                  </a:cubicBezTo>
                  <a:lnTo>
                    <a:pt x="1794" y="9896"/>
                  </a:lnTo>
                  <a:cubicBezTo>
                    <a:pt x="2082" y="9762"/>
                    <a:pt x="2363" y="9631"/>
                    <a:pt x="2651" y="9495"/>
                  </a:cubicBezTo>
                  <a:lnTo>
                    <a:pt x="2570" y="9327"/>
                  </a:lnTo>
                  <a:close/>
                  <a:moveTo>
                    <a:pt x="860" y="10119"/>
                  </a:moveTo>
                  <a:cubicBezTo>
                    <a:pt x="572" y="10248"/>
                    <a:pt x="285" y="10373"/>
                    <a:pt x="0" y="10499"/>
                  </a:cubicBezTo>
                  <a:lnTo>
                    <a:pt x="73" y="10669"/>
                  </a:lnTo>
                  <a:cubicBezTo>
                    <a:pt x="357" y="10549"/>
                    <a:pt x="645" y="10418"/>
                    <a:pt x="938" y="10290"/>
                  </a:cubicBezTo>
                  <a:lnTo>
                    <a:pt x="860" y="101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5637031" y="4451847"/>
              <a:ext cx="1724431" cy="1820915"/>
            </a:xfrm>
            <a:custGeom>
              <a:avLst/>
              <a:gdLst/>
              <a:ahLst/>
              <a:cxnLst/>
              <a:rect l="l" t="t" r="r" b="b"/>
              <a:pathLst>
                <a:path w="34405" h="36330" extrusionOk="0">
                  <a:moveTo>
                    <a:pt x="19183" y="1"/>
                  </a:moveTo>
                  <a:cubicBezTo>
                    <a:pt x="11916" y="4347"/>
                    <a:pt x="5469" y="8760"/>
                    <a:pt x="1" y="13135"/>
                  </a:cubicBezTo>
                  <a:cubicBezTo>
                    <a:pt x="4146" y="20478"/>
                    <a:pt x="9003" y="28077"/>
                    <a:pt x="14828" y="36329"/>
                  </a:cubicBezTo>
                  <a:cubicBezTo>
                    <a:pt x="20218" y="34033"/>
                    <a:pt x="26635" y="30490"/>
                    <a:pt x="34404" y="25521"/>
                  </a:cubicBezTo>
                  <a:cubicBezTo>
                    <a:pt x="30532" y="18000"/>
                    <a:pt x="25544" y="9636"/>
                    <a:pt x="19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160533" y="5165404"/>
              <a:ext cx="716788" cy="604766"/>
            </a:xfrm>
            <a:custGeom>
              <a:avLst/>
              <a:gdLst/>
              <a:ahLst/>
              <a:cxnLst/>
              <a:rect l="l" t="t" r="r" b="b"/>
              <a:pathLst>
                <a:path w="14301" h="12066" extrusionOk="0">
                  <a:moveTo>
                    <a:pt x="10596" y="195"/>
                  </a:moveTo>
                  <a:cubicBezTo>
                    <a:pt x="10959" y="195"/>
                    <a:pt x="11316" y="360"/>
                    <a:pt x="11497" y="644"/>
                  </a:cubicBezTo>
                  <a:cubicBezTo>
                    <a:pt x="11656" y="881"/>
                    <a:pt x="11706" y="1211"/>
                    <a:pt x="11642" y="1562"/>
                  </a:cubicBezTo>
                  <a:cubicBezTo>
                    <a:pt x="11564" y="2014"/>
                    <a:pt x="11316" y="2469"/>
                    <a:pt x="10870" y="2988"/>
                  </a:cubicBezTo>
                  <a:cubicBezTo>
                    <a:pt x="10624" y="3269"/>
                    <a:pt x="10365" y="3534"/>
                    <a:pt x="10088" y="3791"/>
                  </a:cubicBezTo>
                  <a:cubicBezTo>
                    <a:pt x="10077" y="3786"/>
                    <a:pt x="10063" y="3783"/>
                    <a:pt x="10049" y="3777"/>
                  </a:cubicBezTo>
                  <a:cubicBezTo>
                    <a:pt x="9168" y="3465"/>
                    <a:pt x="8970" y="2109"/>
                    <a:pt x="9224" y="1344"/>
                  </a:cubicBezTo>
                  <a:cubicBezTo>
                    <a:pt x="9397" y="826"/>
                    <a:pt x="9759" y="421"/>
                    <a:pt x="10197" y="265"/>
                  </a:cubicBezTo>
                  <a:cubicBezTo>
                    <a:pt x="10326" y="215"/>
                    <a:pt x="10462" y="195"/>
                    <a:pt x="10596" y="195"/>
                  </a:cubicBezTo>
                  <a:close/>
                  <a:moveTo>
                    <a:pt x="6077" y="2737"/>
                  </a:moveTo>
                  <a:cubicBezTo>
                    <a:pt x="6194" y="2737"/>
                    <a:pt x="6308" y="2776"/>
                    <a:pt x="6375" y="2868"/>
                  </a:cubicBezTo>
                  <a:cubicBezTo>
                    <a:pt x="6476" y="3007"/>
                    <a:pt x="6453" y="3216"/>
                    <a:pt x="6420" y="3406"/>
                  </a:cubicBezTo>
                  <a:cubicBezTo>
                    <a:pt x="6241" y="4341"/>
                    <a:pt x="5876" y="5278"/>
                    <a:pt x="5360" y="6160"/>
                  </a:cubicBezTo>
                  <a:cubicBezTo>
                    <a:pt x="5240" y="5992"/>
                    <a:pt x="5153" y="5797"/>
                    <a:pt x="5100" y="5627"/>
                  </a:cubicBezTo>
                  <a:cubicBezTo>
                    <a:pt x="4855" y="4818"/>
                    <a:pt x="4980" y="3911"/>
                    <a:pt x="5441" y="3200"/>
                  </a:cubicBezTo>
                  <a:cubicBezTo>
                    <a:pt x="5583" y="2976"/>
                    <a:pt x="5722" y="2845"/>
                    <a:pt x="5876" y="2778"/>
                  </a:cubicBezTo>
                  <a:cubicBezTo>
                    <a:pt x="5937" y="2751"/>
                    <a:pt x="6007" y="2737"/>
                    <a:pt x="6077" y="2737"/>
                  </a:cubicBezTo>
                  <a:close/>
                  <a:moveTo>
                    <a:pt x="3295" y="4720"/>
                  </a:moveTo>
                  <a:cubicBezTo>
                    <a:pt x="3340" y="4720"/>
                    <a:pt x="3382" y="4726"/>
                    <a:pt x="3432" y="4742"/>
                  </a:cubicBezTo>
                  <a:cubicBezTo>
                    <a:pt x="3839" y="4882"/>
                    <a:pt x="3756" y="5524"/>
                    <a:pt x="3644" y="5878"/>
                  </a:cubicBezTo>
                  <a:cubicBezTo>
                    <a:pt x="3256" y="7103"/>
                    <a:pt x="2709" y="8277"/>
                    <a:pt x="2029" y="9365"/>
                  </a:cubicBezTo>
                  <a:cubicBezTo>
                    <a:pt x="2020" y="9365"/>
                    <a:pt x="2011" y="9365"/>
                    <a:pt x="2003" y="9365"/>
                  </a:cubicBezTo>
                  <a:cubicBezTo>
                    <a:pt x="1787" y="9365"/>
                    <a:pt x="1588" y="9299"/>
                    <a:pt x="1451" y="9175"/>
                  </a:cubicBezTo>
                  <a:cubicBezTo>
                    <a:pt x="1200" y="8955"/>
                    <a:pt x="1119" y="8562"/>
                    <a:pt x="1203" y="8009"/>
                  </a:cubicBezTo>
                  <a:cubicBezTo>
                    <a:pt x="1370" y="6916"/>
                    <a:pt x="1886" y="5875"/>
                    <a:pt x="2659" y="5080"/>
                  </a:cubicBezTo>
                  <a:cubicBezTo>
                    <a:pt x="2827" y="4910"/>
                    <a:pt x="3064" y="4720"/>
                    <a:pt x="3295" y="4720"/>
                  </a:cubicBezTo>
                  <a:close/>
                  <a:moveTo>
                    <a:pt x="10602" y="1"/>
                  </a:moveTo>
                  <a:cubicBezTo>
                    <a:pt x="10445" y="1"/>
                    <a:pt x="10286" y="28"/>
                    <a:pt x="10133" y="83"/>
                  </a:cubicBezTo>
                  <a:cubicBezTo>
                    <a:pt x="9642" y="262"/>
                    <a:pt x="9238" y="706"/>
                    <a:pt x="9045" y="1278"/>
                  </a:cubicBezTo>
                  <a:cubicBezTo>
                    <a:pt x="8769" y="2114"/>
                    <a:pt x="8978" y="3540"/>
                    <a:pt x="9935" y="3922"/>
                  </a:cubicBezTo>
                  <a:cubicBezTo>
                    <a:pt x="9307" y="4486"/>
                    <a:pt x="8615" y="4996"/>
                    <a:pt x="7943" y="5496"/>
                  </a:cubicBezTo>
                  <a:cubicBezTo>
                    <a:pt x="7639" y="5722"/>
                    <a:pt x="7332" y="5945"/>
                    <a:pt x="7039" y="6171"/>
                  </a:cubicBezTo>
                  <a:cubicBezTo>
                    <a:pt x="6756" y="6394"/>
                    <a:pt x="6434" y="6617"/>
                    <a:pt x="6108" y="6617"/>
                  </a:cubicBezTo>
                  <a:cubicBezTo>
                    <a:pt x="6059" y="6617"/>
                    <a:pt x="6009" y="6611"/>
                    <a:pt x="5960" y="6600"/>
                  </a:cubicBezTo>
                  <a:cubicBezTo>
                    <a:pt x="5778" y="6561"/>
                    <a:pt x="5619" y="6455"/>
                    <a:pt x="5488" y="6310"/>
                  </a:cubicBezTo>
                  <a:cubicBezTo>
                    <a:pt x="6035" y="5390"/>
                    <a:pt x="6423" y="4410"/>
                    <a:pt x="6607" y="3434"/>
                  </a:cubicBezTo>
                  <a:cubicBezTo>
                    <a:pt x="6654" y="3208"/>
                    <a:pt x="6677" y="2946"/>
                    <a:pt x="6526" y="2751"/>
                  </a:cubicBezTo>
                  <a:cubicBezTo>
                    <a:pt x="6417" y="2608"/>
                    <a:pt x="6249" y="2549"/>
                    <a:pt x="6084" y="2549"/>
                  </a:cubicBezTo>
                  <a:cubicBezTo>
                    <a:pt x="5986" y="2549"/>
                    <a:pt x="5890" y="2569"/>
                    <a:pt x="5806" y="2605"/>
                  </a:cubicBezTo>
                  <a:cubicBezTo>
                    <a:pt x="5558" y="2711"/>
                    <a:pt x="5390" y="2935"/>
                    <a:pt x="5290" y="3096"/>
                  </a:cubicBezTo>
                  <a:cubicBezTo>
                    <a:pt x="4799" y="3852"/>
                    <a:pt x="4662" y="4818"/>
                    <a:pt x="4927" y="5680"/>
                  </a:cubicBezTo>
                  <a:cubicBezTo>
                    <a:pt x="4994" y="5892"/>
                    <a:pt x="5106" y="6129"/>
                    <a:pt x="5262" y="6333"/>
                  </a:cubicBezTo>
                  <a:cubicBezTo>
                    <a:pt x="4710" y="7228"/>
                    <a:pt x="4004" y="8065"/>
                    <a:pt x="3173" y="8788"/>
                  </a:cubicBezTo>
                  <a:cubicBezTo>
                    <a:pt x="2921" y="9000"/>
                    <a:pt x="2651" y="9214"/>
                    <a:pt x="2336" y="9315"/>
                  </a:cubicBezTo>
                  <a:cubicBezTo>
                    <a:pt x="2310" y="9320"/>
                    <a:pt x="2291" y="9329"/>
                    <a:pt x="2266" y="9334"/>
                  </a:cubicBezTo>
                  <a:cubicBezTo>
                    <a:pt x="2916" y="8269"/>
                    <a:pt x="3440" y="7122"/>
                    <a:pt x="3817" y="5934"/>
                  </a:cubicBezTo>
                  <a:cubicBezTo>
                    <a:pt x="3996" y="5370"/>
                    <a:pt x="3965" y="4728"/>
                    <a:pt x="3488" y="4564"/>
                  </a:cubicBezTo>
                  <a:cubicBezTo>
                    <a:pt x="3425" y="4542"/>
                    <a:pt x="3360" y="4531"/>
                    <a:pt x="3294" y="4531"/>
                  </a:cubicBezTo>
                  <a:cubicBezTo>
                    <a:pt x="3053" y="4531"/>
                    <a:pt x="2790" y="4673"/>
                    <a:pt x="2525" y="4946"/>
                  </a:cubicBezTo>
                  <a:cubicBezTo>
                    <a:pt x="1725" y="5769"/>
                    <a:pt x="1189" y="6849"/>
                    <a:pt x="1013" y="7981"/>
                  </a:cubicBezTo>
                  <a:cubicBezTo>
                    <a:pt x="921" y="8601"/>
                    <a:pt x="1022" y="9050"/>
                    <a:pt x="1320" y="9318"/>
                  </a:cubicBezTo>
                  <a:cubicBezTo>
                    <a:pt x="1474" y="9452"/>
                    <a:pt x="1683" y="9532"/>
                    <a:pt x="1906" y="9549"/>
                  </a:cubicBezTo>
                  <a:cubicBezTo>
                    <a:pt x="1359" y="10395"/>
                    <a:pt x="731" y="11181"/>
                    <a:pt x="34" y="11904"/>
                  </a:cubicBezTo>
                  <a:cubicBezTo>
                    <a:pt x="1" y="11943"/>
                    <a:pt x="1" y="12001"/>
                    <a:pt x="37" y="12038"/>
                  </a:cubicBezTo>
                  <a:cubicBezTo>
                    <a:pt x="59" y="12054"/>
                    <a:pt x="79" y="12066"/>
                    <a:pt x="104" y="12066"/>
                  </a:cubicBezTo>
                  <a:cubicBezTo>
                    <a:pt x="129" y="12066"/>
                    <a:pt x="154" y="12054"/>
                    <a:pt x="171" y="12024"/>
                  </a:cubicBezTo>
                  <a:cubicBezTo>
                    <a:pt x="910" y="11262"/>
                    <a:pt x="1566" y="10428"/>
                    <a:pt x="2135" y="9532"/>
                  </a:cubicBezTo>
                  <a:cubicBezTo>
                    <a:pt x="2221" y="9527"/>
                    <a:pt x="2305" y="9507"/>
                    <a:pt x="2391" y="9479"/>
                  </a:cubicBezTo>
                  <a:cubicBezTo>
                    <a:pt x="2737" y="9373"/>
                    <a:pt x="3030" y="9145"/>
                    <a:pt x="3295" y="8916"/>
                  </a:cubicBezTo>
                  <a:cubicBezTo>
                    <a:pt x="4124" y="8196"/>
                    <a:pt x="4835" y="7365"/>
                    <a:pt x="5390" y="6466"/>
                  </a:cubicBezTo>
                  <a:cubicBezTo>
                    <a:pt x="5538" y="6617"/>
                    <a:pt x="5714" y="6732"/>
                    <a:pt x="5920" y="6779"/>
                  </a:cubicBezTo>
                  <a:cubicBezTo>
                    <a:pt x="5985" y="6793"/>
                    <a:pt x="6048" y="6800"/>
                    <a:pt x="6111" y="6800"/>
                  </a:cubicBezTo>
                  <a:cubicBezTo>
                    <a:pt x="6494" y="6800"/>
                    <a:pt x="6847" y="6556"/>
                    <a:pt x="7154" y="6319"/>
                  </a:cubicBezTo>
                  <a:cubicBezTo>
                    <a:pt x="7449" y="6090"/>
                    <a:pt x="7751" y="5867"/>
                    <a:pt x="8055" y="5644"/>
                  </a:cubicBezTo>
                  <a:cubicBezTo>
                    <a:pt x="8763" y="5122"/>
                    <a:pt x="9483" y="4583"/>
                    <a:pt x="10144" y="3984"/>
                  </a:cubicBezTo>
                  <a:cubicBezTo>
                    <a:pt x="10237" y="4005"/>
                    <a:pt x="10332" y="4015"/>
                    <a:pt x="10431" y="4015"/>
                  </a:cubicBezTo>
                  <a:cubicBezTo>
                    <a:pt x="10817" y="4015"/>
                    <a:pt x="11251" y="3854"/>
                    <a:pt x="11740" y="3534"/>
                  </a:cubicBezTo>
                  <a:cubicBezTo>
                    <a:pt x="12808" y="2840"/>
                    <a:pt x="13682" y="1875"/>
                    <a:pt x="14276" y="745"/>
                  </a:cubicBezTo>
                  <a:cubicBezTo>
                    <a:pt x="14301" y="700"/>
                    <a:pt x="14281" y="644"/>
                    <a:pt x="14237" y="619"/>
                  </a:cubicBezTo>
                  <a:cubicBezTo>
                    <a:pt x="14223" y="612"/>
                    <a:pt x="14209" y="608"/>
                    <a:pt x="14195" y="608"/>
                  </a:cubicBezTo>
                  <a:cubicBezTo>
                    <a:pt x="14161" y="608"/>
                    <a:pt x="14129" y="627"/>
                    <a:pt x="14111" y="658"/>
                  </a:cubicBezTo>
                  <a:cubicBezTo>
                    <a:pt x="13537" y="1760"/>
                    <a:pt x="12683" y="2698"/>
                    <a:pt x="11640" y="3378"/>
                  </a:cubicBezTo>
                  <a:cubicBezTo>
                    <a:pt x="11174" y="3682"/>
                    <a:pt x="10775" y="3829"/>
                    <a:pt x="10424" y="3829"/>
                  </a:cubicBezTo>
                  <a:cubicBezTo>
                    <a:pt x="10388" y="3829"/>
                    <a:pt x="10352" y="3828"/>
                    <a:pt x="10317" y="3825"/>
                  </a:cubicBezTo>
                  <a:cubicBezTo>
                    <a:pt x="10563" y="3593"/>
                    <a:pt x="10794" y="3353"/>
                    <a:pt x="11012" y="3099"/>
                  </a:cubicBezTo>
                  <a:cubicBezTo>
                    <a:pt x="11483" y="2552"/>
                    <a:pt x="11740" y="2070"/>
                    <a:pt x="11826" y="1582"/>
                  </a:cubicBezTo>
                  <a:cubicBezTo>
                    <a:pt x="11902" y="1185"/>
                    <a:pt x="11840" y="809"/>
                    <a:pt x="11656" y="530"/>
                  </a:cubicBezTo>
                  <a:cubicBezTo>
                    <a:pt x="11435" y="194"/>
                    <a:pt x="11026" y="1"/>
                    <a:pt x="10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5951233" y="4828298"/>
              <a:ext cx="716788" cy="604766"/>
            </a:xfrm>
            <a:custGeom>
              <a:avLst/>
              <a:gdLst/>
              <a:ahLst/>
              <a:cxnLst/>
              <a:rect l="l" t="t" r="r" b="b"/>
              <a:pathLst>
                <a:path w="14301" h="12066" extrusionOk="0">
                  <a:moveTo>
                    <a:pt x="10601" y="198"/>
                  </a:moveTo>
                  <a:cubicBezTo>
                    <a:pt x="10964" y="198"/>
                    <a:pt x="11321" y="362"/>
                    <a:pt x="11505" y="647"/>
                  </a:cubicBezTo>
                  <a:cubicBezTo>
                    <a:pt x="11662" y="884"/>
                    <a:pt x="11712" y="1213"/>
                    <a:pt x="11648" y="1565"/>
                  </a:cubicBezTo>
                  <a:cubicBezTo>
                    <a:pt x="11569" y="2017"/>
                    <a:pt x="11321" y="2471"/>
                    <a:pt x="10875" y="2990"/>
                  </a:cubicBezTo>
                  <a:cubicBezTo>
                    <a:pt x="10629" y="3272"/>
                    <a:pt x="10370" y="3537"/>
                    <a:pt x="10094" y="3794"/>
                  </a:cubicBezTo>
                  <a:cubicBezTo>
                    <a:pt x="10083" y="3788"/>
                    <a:pt x="10069" y="3785"/>
                    <a:pt x="10055" y="3780"/>
                  </a:cubicBezTo>
                  <a:cubicBezTo>
                    <a:pt x="9173" y="3467"/>
                    <a:pt x="8975" y="2111"/>
                    <a:pt x="9229" y="1347"/>
                  </a:cubicBezTo>
                  <a:cubicBezTo>
                    <a:pt x="9402" y="828"/>
                    <a:pt x="9764" y="424"/>
                    <a:pt x="10202" y="267"/>
                  </a:cubicBezTo>
                  <a:cubicBezTo>
                    <a:pt x="10331" y="217"/>
                    <a:pt x="10468" y="198"/>
                    <a:pt x="10601" y="198"/>
                  </a:cubicBezTo>
                  <a:close/>
                  <a:moveTo>
                    <a:pt x="6079" y="2736"/>
                  </a:moveTo>
                  <a:cubicBezTo>
                    <a:pt x="6194" y="2736"/>
                    <a:pt x="6311" y="2778"/>
                    <a:pt x="6375" y="2868"/>
                  </a:cubicBezTo>
                  <a:cubicBezTo>
                    <a:pt x="6475" y="3004"/>
                    <a:pt x="6456" y="3216"/>
                    <a:pt x="6420" y="3406"/>
                  </a:cubicBezTo>
                  <a:cubicBezTo>
                    <a:pt x="6244" y="4341"/>
                    <a:pt x="5878" y="5278"/>
                    <a:pt x="5359" y="6159"/>
                  </a:cubicBezTo>
                  <a:cubicBezTo>
                    <a:pt x="5242" y="5992"/>
                    <a:pt x="5156" y="5797"/>
                    <a:pt x="5103" y="5627"/>
                  </a:cubicBezTo>
                  <a:cubicBezTo>
                    <a:pt x="4854" y="4818"/>
                    <a:pt x="4980" y="3911"/>
                    <a:pt x="5440" y="3199"/>
                  </a:cubicBezTo>
                  <a:cubicBezTo>
                    <a:pt x="5585" y="2976"/>
                    <a:pt x="5725" y="2845"/>
                    <a:pt x="5878" y="2778"/>
                  </a:cubicBezTo>
                  <a:cubicBezTo>
                    <a:pt x="5940" y="2750"/>
                    <a:pt x="6009" y="2736"/>
                    <a:pt x="6079" y="2736"/>
                  </a:cubicBezTo>
                  <a:close/>
                  <a:moveTo>
                    <a:pt x="3298" y="4720"/>
                  </a:moveTo>
                  <a:cubicBezTo>
                    <a:pt x="3342" y="4720"/>
                    <a:pt x="3384" y="4728"/>
                    <a:pt x="3432" y="4737"/>
                  </a:cubicBezTo>
                  <a:cubicBezTo>
                    <a:pt x="3842" y="4876"/>
                    <a:pt x="3758" y="5518"/>
                    <a:pt x="3646" y="5875"/>
                  </a:cubicBezTo>
                  <a:cubicBezTo>
                    <a:pt x="3259" y="7102"/>
                    <a:pt x="2712" y="8277"/>
                    <a:pt x="2031" y="9365"/>
                  </a:cubicBezTo>
                  <a:cubicBezTo>
                    <a:pt x="2026" y="9365"/>
                    <a:pt x="2020" y="9365"/>
                    <a:pt x="2015" y="9365"/>
                  </a:cubicBezTo>
                  <a:cubicBezTo>
                    <a:pt x="1821" y="9365"/>
                    <a:pt x="1611" y="9316"/>
                    <a:pt x="1451" y="9172"/>
                  </a:cubicBezTo>
                  <a:cubicBezTo>
                    <a:pt x="1200" y="8955"/>
                    <a:pt x="1122" y="8559"/>
                    <a:pt x="1205" y="8009"/>
                  </a:cubicBezTo>
                  <a:cubicBezTo>
                    <a:pt x="1373" y="6913"/>
                    <a:pt x="1889" y="5875"/>
                    <a:pt x="2662" y="5080"/>
                  </a:cubicBezTo>
                  <a:cubicBezTo>
                    <a:pt x="2829" y="4910"/>
                    <a:pt x="3066" y="4720"/>
                    <a:pt x="3298" y="4720"/>
                  </a:cubicBezTo>
                  <a:close/>
                  <a:moveTo>
                    <a:pt x="10605" y="1"/>
                  </a:moveTo>
                  <a:cubicBezTo>
                    <a:pt x="10447" y="1"/>
                    <a:pt x="10288" y="27"/>
                    <a:pt x="10136" y="83"/>
                  </a:cubicBezTo>
                  <a:cubicBezTo>
                    <a:pt x="9645" y="259"/>
                    <a:pt x="9237" y="705"/>
                    <a:pt x="9048" y="1277"/>
                  </a:cubicBezTo>
                  <a:cubicBezTo>
                    <a:pt x="8771" y="2114"/>
                    <a:pt x="8981" y="3537"/>
                    <a:pt x="9935" y="3922"/>
                  </a:cubicBezTo>
                  <a:cubicBezTo>
                    <a:pt x="9307" y="4486"/>
                    <a:pt x="8618" y="4996"/>
                    <a:pt x="7946" y="5495"/>
                  </a:cubicBezTo>
                  <a:cubicBezTo>
                    <a:pt x="7641" y="5721"/>
                    <a:pt x="7337" y="5945"/>
                    <a:pt x="7042" y="6171"/>
                  </a:cubicBezTo>
                  <a:cubicBezTo>
                    <a:pt x="6758" y="6391"/>
                    <a:pt x="6434" y="6616"/>
                    <a:pt x="6107" y="6616"/>
                  </a:cubicBezTo>
                  <a:cubicBezTo>
                    <a:pt x="6058" y="6616"/>
                    <a:pt x="6008" y="6611"/>
                    <a:pt x="5959" y="6600"/>
                  </a:cubicBezTo>
                  <a:cubicBezTo>
                    <a:pt x="5778" y="6561"/>
                    <a:pt x="5622" y="6452"/>
                    <a:pt x="5491" y="6310"/>
                  </a:cubicBezTo>
                  <a:cubicBezTo>
                    <a:pt x="6037" y="5389"/>
                    <a:pt x="6425" y="4410"/>
                    <a:pt x="6609" y="3434"/>
                  </a:cubicBezTo>
                  <a:cubicBezTo>
                    <a:pt x="6654" y="3208"/>
                    <a:pt x="6679" y="2946"/>
                    <a:pt x="6528" y="2750"/>
                  </a:cubicBezTo>
                  <a:cubicBezTo>
                    <a:pt x="6419" y="2607"/>
                    <a:pt x="6249" y="2547"/>
                    <a:pt x="6083" y="2547"/>
                  </a:cubicBezTo>
                  <a:cubicBezTo>
                    <a:pt x="5987" y="2547"/>
                    <a:pt x="5891" y="2567"/>
                    <a:pt x="5809" y="2602"/>
                  </a:cubicBezTo>
                  <a:cubicBezTo>
                    <a:pt x="5560" y="2711"/>
                    <a:pt x="5393" y="2934"/>
                    <a:pt x="5290" y="3096"/>
                  </a:cubicBezTo>
                  <a:cubicBezTo>
                    <a:pt x="4799" y="3852"/>
                    <a:pt x="4662" y="4818"/>
                    <a:pt x="4930" y="5680"/>
                  </a:cubicBezTo>
                  <a:cubicBezTo>
                    <a:pt x="4994" y="5892"/>
                    <a:pt x="5106" y="6129"/>
                    <a:pt x="5265" y="6332"/>
                  </a:cubicBezTo>
                  <a:cubicBezTo>
                    <a:pt x="4712" y="7228"/>
                    <a:pt x="4004" y="8065"/>
                    <a:pt x="3175" y="8787"/>
                  </a:cubicBezTo>
                  <a:cubicBezTo>
                    <a:pt x="2924" y="8999"/>
                    <a:pt x="2651" y="9214"/>
                    <a:pt x="2338" y="9312"/>
                  </a:cubicBezTo>
                  <a:cubicBezTo>
                    <a:pt x="2313" y="9320"/>
                    <a:pt x="2293" y="9326"/>
                    <a:pt x="2268" y="9334"/>
                  </a:cubicBezTo>
                  <a:cubicBezTo>
                    <a:pt x="2921" y="8266"/>
                    <a:pt x="3443" y="7122"/>
                    <a:pt x="3819" y="5933"/>
                  </a:cubicBezTo>
                  <a:cubicBezTo>
                    <a:pt x="3998" y="5370"/>
                    <a:pt x="3967" y="4726"/>
                    <a:pt x="3487" y="4564"/>
                  </a:cubicBezTo>
                  <a:cubicBezTo>
                    <a:pt x="3425" y="4542"/>
                    <a:pt x="3361" y="4531"/>
                    <a:pt x="3295" y="4531"/>
                  </a:cubicBezTo>
                  <a:cubicBezTo>
                    <a:pt x="3056" y="4531"/>
                    <a:pt x="2794" y="4673"/>
                    <a:pt x="2525" y="4946"/>
                  </a:cubicBezTo>
                  <a:cubicBezTo>
                    <a:pt x="1727" y="5769"/>
                    <a:pt x="1191" y="6849"/>
                    <a:pt x="1016" y="7981"/>
                  </a:cubicBezTo>
                  <a:cubicBezTo>
                    <a:pt x="921" y="8601"/>
                    <a:pt x="1024" y="9047"/>
                    <a:pt x="1323" y="9317"/>
                  </a:cubicBezTo>
                  <a:cubicBezTo>
                    <a:pt x="1476" y="9451"/>
                    <a:pt x="1685" y="9532"/>
                    <a:pt x="1908" y="9549"/>
                  </a:cubicBezTo>
                  <a:cubicBezTo>
                    <a:pt x="1362" y="10394"/>
                    <a:pt x="734" y="11181"/>
                    <a:pt x="36" y="11904"/>
                  </a:cubicBezTo>
                  <a:cubicBezTo>
                    <a:pt x="0" y="11943"/>
                    <a:pt x="0" y="12001"/>
                    <a:pt x="39" y="12038"/>
                  </a:cubicBezTo>
                  <a:cubicBezTo>
                    <a:pt x="62" y="12054"/>
                    <a:pt x="81" y="12065"/>
                    <a:pt x="106" y="12065"/>
                  </a:cubicBezTo>
                  <a:cubicBezTo>
                    <a:pt x="131" y="12065"/>
                    <a:pt x="154" y="12054"/>
                    <a:pt x="176" y="12021"/>
                  </a:cubicBezTo>
                  <a:cubicBezTo>
                    <a:pt x="915" y="11262"/>
                    <a:pt x="1571" y="10428"/>
                    <a:pt x="2140" y="9532"/>
                  </a:cubicBezTo>
                  <a:cubicBezTo>
                    <a:pt x="2226" y="9524"/>
                    <a:pt x="2310" y="9507"/>
                    <a:pt x="2397" y="9479"/>
                  </a:cubicBezTo>
                  <a:cubicBezTo>
                    <a:pt x="2743" y="9370"/>
                    <a:pt x="3036" y="9145"/>
                    <a:pt x="3301" y="8916"/>
                  </a:cubicBezTo>
                  <a:cubicBezTo>
                    <a:pt x="4126" y="8196"/>
                    <a:pt x="4838" y="7362"/>
                    <a:pt x="5393" y="6466"/>
                  </a:cubicBezTo>
                  <a:cubicBezTo>
                    <a:pt x="5538" y="6617"/>
                    <a:pt x="5716" y="6731"/>
                    <a:pt x="5923" y="6779"/>
                  </a:cubicBezTo>
                  <a:cubicBezTo>
                    <a:pt x="5986" y="6793"/>
                    <a:pt x="6049" y="6799"/>
                    <a:pt x="6110" y="6799"/>
                  </a:cubicBezTo>
                  <a:cubicBezTo>
                    <a:pt x="6491" y="6799"/>
                    <a:pt x="6846" y="6554"/>
                    <a:pt x="7156" y="6318"/>
                  </a:cubicBezTo>
                  <a:cubicBezTo>
                    <a:pt x="7449" y="6090"/>
                    <a:pt x="7753" y="5867"/>
                    <a:pt x="8057" y="5643"/>
                  </a:cubicBezTo>
                  <a:cubicBezTo>
                    <a:pt x="8763" y="5122"/>
                    <a:pt x="9486" y="4583"/>
                    <a:pt x="10144" y="3983"/>
                  </a:cubicBezTo>
                  <a:cubicBezTo>
                    <a:pt x="10237" y="4004"/>
                    <a:pt x="10333" y="4015"/>
                    <a:pt x="10432" y="4015"/>
                  </a:cubicBezTo>
                  <a:cubicBezTo>
                    <a:pt x="10819" y="4015"/>
                    <a:pt x="11251" y="3854"/>
                    <a:pt x="11742" y="3534"/>
                  </a:cubicBezTo>
                  <a:cubicBezTo>
                    <a:pt x="12808" y="2840"/>
                    <a:pt x="13684" y="1874"/>
                    <a:pt x="14278" y="744"/>
                  </a:cubicBezTo>
                  <a:cubicBezTo>
                    <a:pt x="14301" y="700"/>
                    <a:pt x="14284" y="644"/>
                    <a:pt x="14239" y="619"/>
                  </a:cubicBezTo>
                  <a:cubicBezTo>
                    <a:pt x="14225" y="611"/>
                    <a:pt x="14210" y="607"/>
                    <a:pt x="14195" y="607"/>
                  </a:cubicBezTo>
                  <a:cubicBezTo>
                    <a:pt x="14163" y="607"/>
                    <a:pt x="14131" y="625"/>
                    <a:pt x="14114" y="658"/>
                  </a:cubicBezTo>
                  <a:cubicBezTo>
                    <a:pt x="13539" y="1757"/>
                    <a:pt x="12683" y="2697"/>
                    <a:pt x="11642" y="3378"/>
                  </a:cubicBezTo>
                  <a:cubicBezTo>
                    <a:pt x="11177" y="3682"/>
                    <a:pt x="10778" y="3829"/>
                    <a:pt x="10427" y="3829"/>
                  </a:cubicBezTo>
                  <a:cubicBezTo>
                    <a:pt x="10391" y="3829"/>
                    <a:pt x="10355" y="3828"/>
                    <a:pt x="10320" y="3824"/>
                  </a:cubicBezTo>
                  <a:cubicBezTo>
                    <a:pt x="10562" y="3593"/>
                    <a:pt x="10797" y="3353"/>
                    <a:pt x="11014" y="3099"/>
                  </a:cubicBezTo>
                  <a:cubicBezTo>
                    <a:pt x="11483" y="2552"/>
                    <a:pt x="11742" y="2070"/>
                    <a:pt x="11829" y="1581"/>
                  </a:cubicBezTo>
                  <a:cubicBezTo>
                    <a:pt x="11901" y="1185"/>
                    <a:pt x="11843" y="809"/>
                    <a:pt x="11659" y="530"/>
                  </a:cubicBezTo>
                  <a:cubicBezTo>
                    <a:pt x="11437" y="194"/>
                    <a:pt x="11028" y="1"/>
                    <a:pt x="10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1"/>
            <p:cNvSpPr/>
            <p:nvPr/>
          </p:nvSpPr>
          <p:spPr>
            <a:xfrm>
              <a:off x="6372490" y="5592576"/>
              <a:ext cx="716838" cy="604315"/>
            </a:xfrm>
            <a:custGeom>
              <a:avLst/>
              <a:gdLst/>
              <a:ahLst/>
              <a:cxnLst/>
              <a:rect l="l" t="t" r="r" b="b"/>
              <a:pathLst>
                <a:path w="14302" h="12057" extrusionOk="0">
                  <a:moveTo>
                    <a:pt x="10599" y="186"/>
                  </a:moveTo>
                  <a:cubicBezTo>
                    <a:pt x="10965" y="186"/>
                    <a:pt x="11316" y="354"/>
                    <a:pt x="11498" y="636"/>
                  </a:cubicBezTo>
                  <a:cubicBezTo>
                    <a:pt x="11659" y="873"/>
                    <a:pt x="11707" y="1202"/>
                    <a:pt x="11645" y="1553"/>
                  </a:cubicBezTo>
                  <a:cubicBezTo>
                    <a:pt x="11565" y="2008"/>
                    <a:pt x="11316" y="2460"/>
                    <a:pt x="10870" y="2979"/>
                  </a:cubicBezTo>
                  <a:cubicBezTo>
                    <a:pt x="10627" y="3264"/>
                    <a:pt x="10365" y="3529"/>
                    <a:pt x="10089" y="3783"/>
                  </a:cubicBezTo>
                  <a:cubicBezTo>
                    <a:pt x="10078" y="3780"/>
                    <a:pt x="10064" y="3774"/>
                    <a:pt x="10050" y="3769"/>
                  </a:cubicBezTo>
                  <a:cubicBezTo>
                    <a:pt x="9168" y="3459"/>
                    <a:pt x="8970" y="2103"/>
                    <a:pt x="9224" y="1339"/>
                  </a:cubicBezTo>
                  <a:cubicBezTo>
                    <a:pt x="9400" y="820"/>
                    <a:pt x="9762" y="415"/>
                    <a:pt x="10198" y="256"/>
                  </a:cubicBezTo>
                  <a:cubicBezTo>
                    <a:pt x="10326" y="209"/>
                    <a:pt x="10463" y="186"/>
                    <a:pt x="10599" y="186"/>
                  </a:cubicBezTo>
                  <a:close/>
                  <a:moveTo>
                    <a:pt x="6080" y="2728"/>
                  </a:moveTo>
                  <a:cubicBezTo>
                    <a:pt x="6194" y="2728"/>
                    <a:pt x="6306" y="2773"/>
                    <a:pt x="6376" y="2862"/>
                  </a:cubicBezTo>
                  <a:cubicBezTo>
                    <a:pt x="6476" y="3001"/>
                    <a:pt x="6454" y="3211"/>
                    <a:pt x="6420" y="3400"/>
                  </a:cubicBezTo>
                  <a:cubicBezTo>
                    <a:pt x="6242" y="4335"/>
                    <a:pt x="5876" y="5272"/>
                    <a:pt x="5360" y="6154"/>
                  </a:cubicBezTo>
                  <a:cubicBezTo>
                    <a:pt x="5243" y="5986"/>
                    <a:pt x="5154" y="5791"/>
                    <a:pt x="5103" y="5621"/>
                  </a:cubicBezTo>
                  <a:cubicBezTo>
                    <a:pt x="4855" y="4812"/>
                    <a:pt x="4981" y="3905"/>
                    <a:pt x="5441" y="3194"/>
                  </a:cubicBezTo>
                  <a:cubicBezTo>
                    <a:pt x="5583" y="2971"/>
                    <a:pt x="5723" y="2837"/>
                    <a:pt x="5876" y="2770"/>
                  </a:cubicBezTo>
                  <a:cubicBezTo>
                    <a:pt x="5940" y="2742"/>
                    <a:pt x="6010" y="2728"/>
                    <a:pt x="6080" y="2728"/>
                  </a:cubicBezTo>
                  <a:close/>
                  <a:moveTo>
                    <a:pt x="3296" y="4714"/>
                  </a:moveTo>
                  <a:cubicBezTo>
                    <a:pt x="3340" y="4714"/>
                    <a:pt x="3388" y="4720"/>
                    <a:pt x="3432" y="4731"/>
                  </a:cubicBezTo>
                  <a:cubicBezTo>
                    <a:pt x="3840" y="4871"/>
                    <a:pt x="3756" y="5512"/>
                    <a:pt x="3644" y="5866"/>
                  </a:cubicBezTo>
                  <a:cubicBezTo>
                    <a:pt x="3257" y="7097"/>
                    <a:pt x="2710" y="8271"/>
                    <a:pt x="2029" y="9359"/>
                  </a:cubicBezTo>
                  <a:cubicBezTo>
                    <a:pt x="2019" y="9360"/>
                    <a:pt x="2009" y="9360"/>
                    <a:pt x="1999" y="9360"/>
                  </a:cubicBezTo>
                  <a:cubicBezTo>
                    <a:pt x="1805" y="9360"/>
                    <a:pt x="1608" y="9307"/>
                    <a:pt x="1452" y="9167"/>
                  </a:cubicBezTo>
                  <a:cubicBezTo>
                    <a:pt x="1200" y="8946"/>
                    <a:pt x="1120" y="8553"/>
                    <a:pt x="1203" y="8003"/>
                  </a:cubicBezTo>
                  <a:cubicBezTo>
                    <a:pt x="1371" y="6907"/>
                    <a:pt x="1887" y="5869"/>
                    <a:pt x="2662" y="5074"/>
                  </a:cubicBezTo>
                  <a:cubicBezTo>
                    <a:pt x="2830" y="4901"/>
                    <a:pt x="3067" y="4714"/>
                    <a:pt x="3296" y="4714"/>
                  </a:cubicBezTo>
                  <a:close/>
                  <a:moveTo>
                    <a:pt x="10604" y="1"/>
                  </a:moveTo>
                  <a:cubicBezTo>
                    <a:pt x="10447" y="1"/>
                    <a:pt x="10287" y="27"/>
                    <a:pt x="10133" y="83"/>
                  </a:cubicBezTo>
                  <a:cubicBezTo>
                    <a:pt x="9642" y="259"/>
                    <a:pt x="9238" y="705"/>
                    <a:pt x="9045" y="1277"/>
                  </a:cubicBezTo>
                  <a:cubicBezTo>
                    <a:pt x="8772" y="2114"/>
                    <a:pt x="8981" y="3537"/>
                    <a:pt x="9935" y="3922"/>
                  </a:cubicBezTo>
                  <a:cubicBezTo>
                    <a:pt x="9308" y="4483"/>
                    <a:pt x="8616" y="4993"/>
                    <a:pt x="7943" y="5490"/>
                  </a:cubicBezTo>
                  <a:cubicBezTo>
                    <a:pt x="7639" y="5719"/>
                    <a:pt x="7338" y="5942"/>
                    <a:pt x="7040" y="6168"/>
                  </a:cubicBezTo>
                  <a:cubicBezTo>
                    <a:pt x="6756" y="6386"/>
                    <a:pt x="6435" y="6608"/>
                    <a:pt x="6109" y="6608"/>
                  </a:cubicBezTo>
                  <a:cubicBezTo>
                    <a:pt x="6059" y="6608"/>
                    <a:pt x="6009" y="6603"/>
                    <a:pt x="5960" y="6592"/>
                  </a:cubicBezTo>
                  <a:cubicBezTo>
                    <a:pt x="5779" y="6556"/>
                    <a:pt x="5622" y="6447"/>
                    <a:pt x="5488" y="6304"/>
                  </a:cubicBezTo>
                  <a:cubicBezTo>
                    <a:pt x="6038" y="5384"/>
                    <a:pt x="6423" y="4402"/>
                    <a:pt x="6610" y="3425"/>
                  </a:cubicBezTo>
                  <a:cubicBezTo>
                    <a:pt x="6655" y="3199"/>
                    <a:pt x="6680" y="2937"/>
                    <a:pt x="6529" y="2742"/>
                  </a:cubicBezTo>
                  <a:cubicBezTo>
                    <a:pt x="6418" y="2600"/>
                    <a:pt x="6250" y="2540"/>
                    <a:pt x="6084" y="2540"/>
                  </a:cubicBezTo>
                  <a:cubicBezTo>
                    <a:pt x="5987" y="2540"/>
                    <a:pt x="5890" y="2561"/>
                    <a:pt x="5806" y="2597"/>
                  </a:cubicBezTo>
                  <a:cubicBezTo>
                    <a:pt x="5558" y="2706"/>
                    <a:pt x="5391" y="2929"/>
                    <a:pt x="5290" y="3088"/>
                  </a:cubicBezTo>
                  <a:cubicBezTo>
                    <a:pt x="4799" y="3844"/>
                    <a:pt x="4663" y="4812"/>
                    <a:pt x="4928" y="5671"/>
                  </a:cubicBezTo>
                  <a:cubicBezTo>
                    <a:pt x="4995" y="5886"/>
                    <a:pt x="5106" y="6123"/>
                    <a:pt x="5262" y="6324"/>
                  </a:cubicBezTo>
                  <a:cubicBezTo>
                    <a:pt x="4713" y="7220"/>
                    <a:pt x="4004" y="8056"/>
                    <a:pt x="3173" y="8779"/>
                  </a:cubicBezTo>
                  <a:cubicBezTo>
                    <a:pt x="2922" y="8991"/>
                    <a:pt x="2651" y="9209"/>
                    <a:pt x="2336" y="9306"/>
                  </a:cubicBezTo>
                  <a:cubicBezTo>
                    <a:pt x="2314" y="9315"/>
                    <a:pt x="2291" y="9320"/>
                    <a:pt x="2266" y="9326"/>
                  </a:cubicBezTo>
                  <a:cubicBezTo>
                    <a:pt x="2916" y="8260"/>
                    <a:pt x="3443" y="7116"/>
                    <a:pt x="3820" y="5928"/>
                  </a:cubicBezTo>
                  <a:cubicBezTo>
                    <a:pt x="3996" y="5362"/>
                    <a:pt x="3965" y="4720"/>
                    <a:pt x="3488" y="4555"/>
                  </a:cubicBezTo>
                  <a:cubicBezTo>
                    <a:pt x="3426" y="4534"/>
                    <a:pt x="3362" y="4523"/>
                    <a:pt x="3296" y="4523"/>
                  </a:cubicBezTo>
                  <a:cubicBezTo>
                    <a:pt x="3054" y="4523"/>
                    <a:pt x="2791" y="4666"/>
                    <a:pt x="2526" y="4940"/>
                  </a:cubicBezTo>
                  <a:cubicBezTo>
                    <a:pt x="1728" y="5763"/>
                    <a:pt x="1189" y="6840"/>
                    <a:pt x="1016" y="7973"/>
                  </a:cubicBezTo>
                  <a:cubicBezTo>
                    <a:pt x="921" y="8595"/>
                    <a:pt x="1022" y="9041"/>
                    <a:pt x="1323" y="9309"/>
                  </a:cubicBezTo>
                  <a:cubicBezTo>
                    <a:pt x="1477" y="9446"/>
                    <a:pt x="1686" y="9527"/>
                    <a:pt x="1909" y="9543"/>
                  </a:cubicBezTo>
                  <a:cubicBezTo>
                    <a:pt x="1359" y="10386"/>
                    <a:pt x="732" y="11175"/>
                    <a:pt x="34" y="11898"/>
                  </a:cubicBezTo>
                  <a:cubicBezTo>
                    <a:pt x="1" y="11934"/>
                    <a:pt x="1" y="11996"/>
                    <a:pt x="40" y="12029"/>
                  </a:cubicBezTo>
                  <a:cubicBezTo>
                    <a:pt x="59" y="12046"/>
                    <a:pt x="82" y="12057"/>
                    <a:pt x="104" y="12057"/>
                  </a:cubicBezTo>
                  <a:cubicBezTo>
                    <a:pt x="129" y="12057"/>
                    <a:pt x="154" y="12049"/>
                    <a:pt x="171" y="12024"/>
                  </a:cubicBezTo>
                  <a:cubicBezTo>
                    <a:pt x="910" y="11262"/>
                    <a:pt x="1566" y="10428"/>
                    <a:pt x="2135" y="9532"/>
                  </a:cubicBezTo>
                  <a:cubicBezTo>
                    <a:pt x="2222" y="9527"/>
                    <a:pt x="2305" y="9507"/>
                    <a:pt x="2392" y="9479"/>
                  </a:cubicBezTo>
                  <a:cubicBezTo>
                    <a:pt x="2738" y="9373"/>
                    <a:pt x="3031" y="9144"/>
                    <a:pt x="3296" y="8916"/>
                  </a:cubicBezTo>
                  <a:cubicBezTo>
                    <a:pt x="4127" y="8199"/>
                    <a:pt x="4838" y="7365"/>
                    <a:pt x="5391" y="6466"/>
                  </a:cubicBezTo>
                  <a:cubicBezTo>
                    <a:pt x="5539" y="6617"/>
                    <a:pt x="5717" y="6731"/>
                    <a:pt x="5921" y="6779"/>
                  </a:cubicBezTo>
                  <a:cubicBezTo>
                    <a:pt x="5984" y="6793"/>
                    <a:pt x="6047" y="6799"/>
                    <a:pt x="6109" y="6799"/>
                  </a:cubicBezTo>
                  <a:cubicBezTo>
                    <a:pt x="6492" y="6799"/>
                    <a:pt x="6847" y="6554"/>
                    <a:pt x="7157" y="6318"/>
                  </a:cubicBezTo>
                  <a:cubicBezTo>
                    <a:pt x="7450" y="6087"/>
                    <a:pt x="7754" y="5864"/>
                    <a:pt x="8055" y="5641"/>
                  </a:cubicBezTo>
                  <a:cubicBezTo>
                    <a:pt x="8764" y="5113"/>
                    <a:pt x="9486" y="4580"/>
                    <a:pt x="10145" y="3981"/>
                  </a:cubicBezTo>
                  <a:cubicBezTo>
                    <a:pt x="10238" y="4002"/>
                    <a:pt x="10333" y="4012"/>
                    <a:pt x="10432" y="4012"/>
                  </a:cubicBezTo>
                  <a:cubicBezTo>
                    <a:pt x="10818" y="4012"/>
                    <a:pt x="11249" y="3851"/>
                    <a:pt x="11740" y="3531"/>
                  </a:cubicBezTo>
                  <a:cubicBezTo>
                    <a:pt x="12809" y="2837"/>
                    <a:pt x="13685" y="1872"/>
                    <a:pt x="14276" y="742"/>
                  </a:cubicBezTo>
                  <a:cubicBezTo>
                    <a:pt x="14301" y="697"/>
                    <a:pt x="14285" y="641"/>
                    <a:pt x="14237" y="616"/>
                  </a:cubicBezTo>
                  <a:cubicBezTo>
                    <a:pt x="14223" y="608"/>
                    <a:pt x="14208" y="604"/>
                    <a:pt x="14193" y="604"/>
                  </a:cubicBezTo>
                  <a:cubicBezTo>
                    <a:pt x="14161" y="604"/>
                    <a:pt x="14129" y="623"/>
                    <a:pt x="14112" y="655"/>
                  </a:cubicBezTo>
                  <a:cubicBezTo>
                    <a:pt x="13537" y="1757"/>
                    <a:pt x="12683" y="2697"/>
                    <a:pt x="11640" y="3378"/>
                  </a:cubicBezTo>
                  <a:cubicBezTo>
                    <a:pt x="11175" y="3681"/>
                    <a:pt x="10776" y="3829"/>
                    <a:pt x="10425" y="3829"/>
                  </a:cubicBezTo>
                  <a:cubicBezTo>
                    <a:pt x="10388" y="3829"/>
                    <a:pt x="10353" y="3827"/>
                    <a:pt x="10318" y="3824"/>
                  </a:cubicBezTo>
                  <a:cubicBezTo>
                    <a:pt x="10563" y="3593"/>
                    <a:pt x="10797" y="3353"/>
                    <a:pt x="11012" y="3099"/>
                  </a:cubicBezTo>
                  <a:cubicBezTo>
                    <a:pt x="11484" y="2552"/>
                    <a:pt x="11740" y="2070"/>
                    <a:pt x="11830" y="1581"/>
                  </a:cubicBezTo>
                  <a:cubicBezTo>
                    <a:pt x="11902" y="1185"/>
                    <a:pt x="11844" y="809"/>
                    <a:pt x="11657" y="530"/>
                  </a:cubicBezTo>
                  <a:cubicBezTo>
                    <a:pt x="11437" y="194"/>
                    <a:pt x="11029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31"/>
          <p:cNvGrpSpPr/>
          <p:nvPr/>
        </p:nvGrpSpPr>
        <p:grpSpPr>
          <a:xfrm>
            <a:off x="6216393" y="302051"/>
            <a:ext cx="2818960" cy="2977347"/>
            <a:chOff x="6223584" y="3317835"/>
            <a:chExt cx="2355611" cy="2487964"/>
          </a:xfrm>
        </p:grpSpPr>
        <p:sp>
          <p:nvSpPr>
            <p:cNvPr id="1309" name="Google Shape;1309;p31"/>
            <p:cNvSpPr/>
            <p:nvPr/>
          </p:nvSpPr>
          <p:spPr>
            <a:xfrm>
              <a:off x="7714801" y="5301580"/>
              <a:ext cx="28569" cy="38594"/>
            </a:xfrm>
            <a:custGeom>
              <a:avLst/>
              <a:gdLst/>
              <a:ahLst/>
              <a:cxnLst/>
              <a:rect l="l" t="t" r="r" b="b"/>
              <a:pathLst>
                <a:path w="570" h="770" extrusionOk="0">
                  <a:moveTo>
                    <a:pt x="132" y="0"/>
                  </a:moveTo>
                  <a:lnTo>
                    <a:pt x="1" y="525"/>
                  </a:lnTo>
                  <a:lnTo>
                    <a:pt x="486" y="770"/>
                  </a:lnTo>
                  <a:lnTo>
                    <a:pt x="570" y="603"/>
                  </a:lnTo>
                  <a:lnTo>
                    <a:pt x="221" y="424"/>
                  </a:lnTo>
                  <a:lnTo>
                    <a:pt x="313" y="4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1"/>
            <p:cNvSpPr/>
            <p:nvPr/>
          </p:nvSpPr>
          <p:spPr>
            <a:xfrm>
              <a:off x="7733295" y="3930851"/>
              <a:ext cx="413102" cy="1326917"/>
            </a:xfrm>
            <a:custGeom>
              <a:avLst/>
              <a:gdLst/>
              <a:ahLst/>
              <a:cxnLst/>
              <a:rect l="l" t="t" r="r" b="b"/>
              <a:pathLst>
                <a:path w="8242" h="26474" extrusionOk="0">
                  <a:moveTo>
                    <a:pt x="8068" y="1"/>
                  </a:moveTo>
                  <a:cubicBezTo>
                    <a:pt x="7959" y="297"/>
                    <a:pt x="7851" y="598"/>
                    <a:pt x="7742" y="896"/>
                  </a:cubicBezTo>
                  <a:lnTo>
                    <a:pt x="7918" y="960"/>
                  </a:lnTo>
                  <a:cubicBezTo>
                    <a:pt x="8026" y="659"/>
                    <a:pt x="8132" y="363"/>
                    <a:pt x="8241" y="68"/>
                  </a:cubicBezTo>
                  <a:lnTo>
                    <a:pt x="8068" y="1"/>
                  </a:lnTo>
                  <a:close/>
                  <a:moveTo>
                    <a:pt x="7421" y="1795"/>
                  </a:moveTo>
                  <a:cubicBezTo>
                    <a:pt x="7318" y="2090"/>
                    <a:pt x="7209" y="2389"/>
                    <a:pt x="7106" y="2693"/>
                  </a:cubicBezTo>
                  <a:lnTo>
                    <a:pt x="7279" y="2757"/>
                  </a:lnTo>
                  <a:cubicBezTo>
                    <a:pt x="7385" y="2456"/>
                    <a:pt x="7491" y="2157"/>
                    <a:pt x="7597" y="1856"/>
                  </a:cubicBezTo>
                  <a:lnTo>
                    <a:pt x="7421" y="1795"/>
                  </a:lnTo>
                  <a:close/>
                  <a:moveTo>
                    <a:pt x="6793" y="3591"/>
                  </a:moveTo>
                  <a:cubicBezTo>
                    <a:pt x="6690" y="3893"/>
                    <a:pt x="6584" y="4194"/>
                    <a:pt x="6484" y="4495"/>
                  </a:cubicBezTo>
                  <a:lnTo>
                    <a:pt x="6659" y="4559"/>
                  </a:lnTo>
                  <a:cubicBezTo>
                    <a:pt x="6760" y="4258"/>
                    <a:pt x="6860" y="3960"/>
                    <a:pt x="6969" y="3655"/>
                  </a:cubicBezTo>
                  <a:lnTo>
                    <a:pt x="6793" y="3591"/>
                  </a:lnTo>
                  <a:close/>
                  <a:moveTo>
                    <a:pt x="6174" y="5399"/>
                  </a:moveTo>
                  <a:cubicBezTo>
                    <a:pt x="6073" y="5700"/>
                    <a:pt x="5970" y="6002"/>
                    <a:pt x="5870" y="6306"/>
                  </a:cubicBezTo>
                  <a:lnTo>
                    <a:pt x="6048" y="6364"/>
                  </a:lnTo>
                  <a:cubicBezTo>
                    <a:pt x="6149" y="6066"/>
                    <a:pt x="6249" y="5762"/>
                    <a:pt x="6347" y="5458"/>
                  </a:cubicBezTo>
                  <a:lnTo>
                    <a:pt x="6174" y="5399"/>
                  </a:lnTo>
                  <a:close/>
                  <a:moveTo>
                    <a:pt x="5571" y="7215"/>
                  </a:moveTo>
                  <a:cubicBezTo>
                    <a:pt x="5474" y="7516"/>
                    <a:pt x="5370" y="7821"/>
                    <a:pt x="5273" y="8122"/>
                  </a:cubicBezTo>
                  <a:lnTo>
                    <a:pt x="5451" y="8178"/>
                  </a:lnTo>
                  <a:cubicBezTo>
                    <a:pt x="5549" y="7876"/>
                    <a:pt x="5649" y="7575"/>
                    <a:pt x="5747" y="7271"/>
                  </a:cubicBezTo>
                  <a:lnTo>
                    <a:pt x="5571" y="7215"/>
                  </a:lnTo>
                  <a:close/>
                  <a:moveTo>
                    <a:pt x="4985" y="9029"/>
                  </a:moveTo>
                  <a:cubicBezTo>
                    <a:pt x="4885" y="9330"/>
                    <a:pt x="4787" y="9634"/>
                    <a:pt x="4695" y="9935"/>
                  </a:cubicBezTo>
                  <a:lnTo>
                    <a:pt x="4874" y="9991"/>
                  </a:lnTo>
                  <a:cubicBezTo>
                    <a:pt x="4966" y="9690"/>
                    <a:pt x="5064" y="9386"/>
                    <a:pt x="5161" y="9084"/>
                  </a:cubicBezTo>
                  <a:lnTo>
                    <a:pt x="4985" y="9029"/>
                  </a:lnTo>
                  <a:close/>
                  <a:moveTo>
                    <a:pt x="4408" y="10842"/>
                  </a:moveTo>
                  <a:lnTo>
                    <a:pt x="4126" y="11754"/>
                  </a:lnTo>
                  <a:lnTo>
                    <a:pt x="4305" y="11810"/>
                  </a:lnTo>
                  <a:lnTo>
                    <a:pt x="4587" y="10898"/>
                  </a:lnTo>
                  <a:lnTo>
                    <a:pt x="4408" y="10842"/>
                  </a:lnTo>
                  <a:close/>
                  <a:moveTo>
                    <a:pt x="3847" y="12664"/>
                  </a:moveTo>
                  <a:cubicBezTo>
                    <a:pt x="3758" y="12968"/>
                    <a:pt x="3663" y="13269"/>
                    <a:pt x="3571" y="13576"/>
                  </a:cubicBezTo>
                  <a:lnTo>
                    <a:pt x="3750" y="13629"/>
                  </a:lnTo>
                  <a:cubicBezTo>
                    <a:pt x="3842" y="13325"/>
                    <a:pt x="3934" y="13024"/>
                    <a:pt x="4026" y="12717"/>
                  </a:cubicBezTo>
                  <a:lnTo>
                    <a:pt x="3847" y="12664"/>
                  </a:lnTo>
                  <a:close/>
                  <a:moveTo>
                    <a:pt x="3298" y="14491"/>
                  </a:moveTo>
                  <a:cubicBezTo>
                    <a:pt x="3208" y="14795"/>
                    <a:pt x="3119" y="15096"/>
                    <a:pt x="3027" y="15403"/>
                  </a:cubicBezTo>
                  <a:lnTo>
                    <a:pt x="3208" y="15456"/>
                  </a:lnTo>
                  <a:cubicBezTo>
                    <a:pt x="3298" y="15149"/>
                    <a:pt x="3387" y="14845"/>
                    <a:pt x="3479" y="14544"/>
                  </a:cubicBezTo>
                  <a:lnTo>
                    <a:pt x="3298" y="14491"/>
                  </a:lnTo>
                  <a:close/>
                  <a:moveTo>
                    <a:pt x="2759" y="16318"/>
                  </a:moveTo>
                  <a:cubicBezTo>
                    <a:pt x="2670" y="16622"/>
                    <a:pt x="2581" y="16924"/>
                    <a:pt x="2494" y="17230"/>
                  </a:cubicBezTo>
                  <a:lnTo>
                    <a:pt x="2676" y="17283"/>
                  </a:lnTo>
                  <a:cubicBezTo>
                    <a:pt x="2762" y="16977"/>
                    <a:pt x="2851" y="16673"/>
                    <a:pt x="2941" y="16371"/>
                  </a:cubicBezTo>
                  <a:lnTo>
                    <a:pt x="2759" y="16318"/>
                  </a:lnTo>
                  <a:close/>
                  <a:moveTo>
                    <a:pt x="2232" y="18148"/>
                  </a:moveTo>
                  <a:cubicBezTo>
                    <a:pt x="2145" y="18452"/>
                    <a:pt x="2062" y="18759"/>
                    <a:pt x="1975" y="19066"/>
                  </a:cubicBezTo>
                  <a:lnTo>
                    <a:pt x="2157" y="19114"/>
                  </a:lnTo>
                  <a:cubicBezTo>
                    <a:pt x="2243" y="18812"/>
                    <a:pt x="2330" y="18505"/>
                    <a:pt x="2413" y="18199"/>
                  </a:cubicBezTo>
                  <a:lnTo>
                    <a:pt x="2232" y="18148"/>
                  </a:lnTo>
                  <a:close/>
                  <a:moveTo>
                    <a:pt x="1721" y="19981"/>
                  </a:moveTo>
                  <a:cubicBezTo>
                    <a:pt x="1632" y="20285"/>
                    <a:pt x="1548" y="20592"/>
                    <a:pt x="1465" y="20899"/>
                  </a:cubicBezTo>
                  <a:lnTo>
                    <a:pt x="1646" y="20949"/>
                  </a:lnTo>
                  <a:cubicBezTo>
                    <a:pt x="1735" y="20645"/>
                    <a:pt x="1819" y="20338"/>
                    <a:pt x="1903" y="20031"/>
                  </a:cubicBezTo>
                  <a:lnTo>
                    <a:pt x="1721" y="19981"/>
                  </a:lnTo>
                  <a:close/>
                  <a:moveTo>
                    <a:pt x="1219" y="21817"/>
                  </a:moveTo>
                  <a:cubicBezTo>
                    <a:pt x="1136" y="22124"/>
                    <a:pt x="1055" y="22431"/>
                    <a:pt x="971" y="22738"/>
                  </a:cubicBezTo>
                  <a:lnTo>
                    <a:pt x="1152" y="22788"/>
                  </a:lnTo>
                  <a:cubicBezTo>
                    <a:pt x="1233" y="22481"/>
                    <a:pt x="1311" y="22177"/>
                    <a:pt x="1401" y="21867"/>
                  </a:cubicBezTo>
                  <a:lnTo>
                    <a:pt x="1219" y="21817"/>
                  </a:lnTo>
                  <a:close/>
                  <a:moveTo>
                    <a:pt x="723" y="23664"/>
                  </a:moveTo>
                  <a:cubicBezTo>
                    <a:pt x="639" y="23973"/>
                    <a:pt x="558" y="24277"/>
                    <a:pt x="480" y="24584"/>
                  </a:cubicBezTo>
                  <a:lnTo>
                    <a:pt x="661" y="24632"/>
                  </a:lnTo>
                  <a:cubicBezTo>
                    <a:pt x="745" y="24322"/>
                    <a:pt x="823" y="24015"/>
                    <a:pt x="904" y="23714"/>
                  </a:cubicBezTo>
                  <a:lnTo>
                    <a:pt x="723" y="23664"/>
                  </a:lnTo>
                  <a:close/>
                  <a:moveTo>
                    <a:pt x="243" y="25508"/>
                  </a:moveTo>
                  <a:cubicBezTo>
                    <a:pt x="159" y="25809"/>
                    <a:pt x="81" y="26116"/>
                    <a:pt x="0" y="26428"/>
                  </a:cubicBezTo>
                  <a:lnTo>
                    <a:pt x="181" y="26473"/>
                  </a:lnTo>
                  <a:cubicBezTo>
                    <a:pt x="262" y="26166"/>
                    <a:pt x="343" y="25856"/>
                    <a:pt x="421" y="25552"/>
                  </a:cubicBezTo>
                  <a:lnTo>
                    <a:pt x="243" y="25508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1"/>
            <p:cNvSpPr/>
            <p:nvPr/>
          </p:nvSpPr>
          <p:spPr>
            <a:xfrm>
              <a:off x="8153851" y="3860834"/>
              <a:ext cx="36438" cy="28970"/>
            </a:xfrm>
            <a:custGeom>
              <a:avLst/>
              <a:gdLst/>
              <a:ahLst/>
              <a:cxnLst/>
              <a:rect l="l" t="t" r="r" b="b"/>
              <a:pathLst>
                <a:path w="727" h="578" extrusionOk="0">
                  <a:moveTo>
                    <a:pt x="188" y="0"/>
                  </a:moveTo>
                  <a:lnTo>
                    <a:pt x="1" y="516"/>
                  </a:lnTo>
                  <a:lnTo>
                    <a:pt x="174" y="578"/>
                  </a:lnTo>
                  <a:lnTo>
                    <a:pt x="310" y="212"/>
                  </a:lnTo>
                  <a:lnTo>
                    <a:pt x="687" y="290"/>
                  </a:lnTo>
                  <a:lnTo>
                    <a:pt x="726" y="10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6593569" y="4368248"/>
              <a:ext cx="39345" cy="28419"/>
            </a:xfrm>
            <a:custGeom>
              <a:avLst/>
              <a:gdLst/>
              <a:ahLst/>
              <a:cxnLst/>
              <a:rect l="l" t="t" r="r" b="b"/>
              <a:pathLst>
                <a:path w="785" h="567" extrusionOk="0">
                  <a:moveTo>
                    <a:pt x="478" y="0"/>
                  </a:moveTo>
                  <a:lnTo>
                    <a:pt x="1" y="285"/>
                  </a:lnTo>
                  <a:lnTo>
                    <a:pt x="98" y="447"/>
                  </a:lnTo>
                  <a:lnTo>
                    <a:pt x="422" y="254"/>
                  </a:lnTo>
                  <a:lnTo>
                    <a:pt x="631" y="567"/>
                  </a:lnTo>
                  <a:lnTo>
                    <a:pt x="784" y="46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rgbClr val="243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6223584" y="3486238"/>
              <a:ext cx="2355611" cy="2158784"/>
            </a:xfrm>
            <a:custGeom>
              <a:avLst/>
              <a:gdLst/>
              <a:ahLst/>
              <a:cxnLst/>
              <a:rect l="l" t="t" r="r" b="b"/>
              <a:pathLst>
                <a:path w="46998" h="43071" extrusionOk="0">
                  <a:moveTo>
                    <a:pt x="38589" y="0"/>
                  </a:moveTo>
                  <a:cubicBezTo>
                    <a:pt x="38335" y="0"/>
                    <a:pt x="37496" y="95"/>
                    <a:pt x="36229" y="254"/>
                  </a:cubicBezTo>
                  <a:cubicBezTo>
                    <a:pt x="28607" y="1222"/>
                    <a:pt x="5619" y="4634"/>
                    <a:pt x="3839" y="4899"/>
                  </a:cubicBezTo>
                  <a:cubicBezTo>
                    <a:pt x="3767" y="4910"/>
                    <a:pt x="3731" y="4919"/>
                    <a:pt x="3731" y="4919"/>
                  </a:cubicBezTo>
                  <a:cubicBezTo>
                    <a:pt x="3725" y="4921"/>
                    <a:pt x="3717" y="4930"/>
                    <a:pt x="3711" y="4941"/>
                  </a:cubicBezTo>
                  <a:cubicBezTo>
                    <a:pt x="3708" y="4949"/>
                    <a:pt x="3700" y="4952"/>
                    <a:pt x="3694" y="4963"/>
                  </a:cubicBezTo>
                  <a:cubicBezTo>
                    <a:pt x="3295" y="5407"/>
                    <a:pt x="1" y="9115"/>
                    <a:pt x="266" y="10643"/>
                  </a:cubicBezTo>
                  <a:cubicBezTo>
                    <a:pt x="550" y="12270"/>
                    <a:pt x="10027" y="42263"/>
                    <a:pt x="12572" y="43002"/>
                  </a:cubicBezTo>
                  <a:cubicBezTo>
                    <a:pt x="12731" y="43048"/>
                    <a:pt x="13004" y="43070"/>
                    <a:pt x="13375" y="43070"/>
                  </a:cubicBezTo>
                  <a:cubicBezTo>
                    <a:pt x="18955" y="43070"/>
                    <a:pt x="46808" y="38119"/>
                    <a:pt x="46942" y="35763"/>
                  </a:cubicBezTo>
                  <a:cubicBezTo>
                    <a:pt x="46998" y="34814"/>
                    <a:pt x="46080" y="29485"/>
                    <a:pt x="44819" y="23211"/>
                  </a:cubicBezTo>
                  <a:cubicBezTo>
                    <a:pt x="42743" y="12878"/>
                    <a:pt x="39739" y="0"/>
                    <a:pt x="38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6504807" y="3607127"/>
              <a:ext cx="1950880" cy="1933688"/>
            </a:xfrm>
            <a:custGeom>
              <a:avLst/>
              <a:gdLst/>
              <a:ahLst/>
              <a:cxnLst/>
              <a:rect l="l" t="t" r="r" b="b"/>
              <a:pathLst>
                <a:path w="38923" h="38580" extrusionOk="0">
                  <a:moveTo>
                    <a:pt x="32659" y="0"/>
                  </a:moveTo>
                  <a:cubicBezTo>
                    <a:pt x="30900" y="0"/>
                    <a:pt x="0" y="8800"/>
                    <a:pt x="0" y="8800"/>
                  </a:cubicBezTo>
                  <a:lnTo>
                    <a:pt x="7786" y="34723"/>
                  </a:lnTo>
                  <a:cubicBezTo>
                    <a:pt x="7786" y="34723"/>
                    <a:pt x="9206" y="38406"/>
                    <a:pt x="9789" y="38573"/>
                  </a:cubicBezTo>
                  <a:cubicBezTo>
                    <a:pt x="9804" y="38577"/>
                    <a:pt x="9835" y="38579"/>
                    <a:pt x="9883" y="38579"/>
                  </a:cubicBezTo>
                  <a:cubicBezTo>
                    <a:pt x="11766" y="38579"/>
                    <a:pt x="38923" y="35387"/>
                    <a:pt x="38786" y="31426"/>
                  </a:cubicBezTo>
                  <a:cubicBezTo>
                    <a:pt x="38641" y="27364"/>
                    <a:pt x="33770" y="227"/>
                    <a:pt x="32710" y="4"/>
                  </a:cubicBezTo>
                  <a:cubicBezTo>
                    <a:pt x="32698" y="2"/>
                    <a:pt x="32681" y="0"/>
                    <a:pt x="32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6344824" y="3318336"/>
              <a:ext cx="2036387" cy="2075281"/>
            </a:xfrm>
            <a:custGeom>
              <a:avLst/>
              <a:gdLst/>
              <a:ahLst/>
              <a:cxnLst/>
              <a:rect l="l" t="t" r="r" b="b"/>
              <a:pathLst>
                <a:path w="40629" h="41405" extrusionOk="0">
                  <a:moveTo>
                    <a:pt x="31789" y="0"/>
                  </a:moveTo>
                  <a:cubicBezTo>
                    <a:pt x="28857" y="0"/>
                    <a:pt x="10834" y="4210"/>
                    <a:pt x="1404" y="8230"/>
                  </a:cubicBezTo>
                  <a:cubicBezTo>
                    <a:pt x="1376" y="8244"/>
                    <a:pt x="1345" y="8255"/>
                    <a:pt x="1312" y="8269"/>
                  </a:cubicBezTo>
                  <a:cubicBezTo>
                    <a:pt x="1306" y="8271"/>
                    <a:pt x="1298" y="8280"/>
                    <a:pt x="1292" y="8291"/>
                  </a:cubicBezTo>
                  <a:cubicBezTo>
                    <a:pt x="1289" y="8299"/>
                    <a:pt x="1281" y="8302"/>
                    <a:pt x="1275" y="8313"/>
                  </a:cubicBezTo>
                  <a:cubicBezTo>
                    <a:pt x="0" y="10119"/>
                    <a:pt x="10515" y="41405"/>
                    <a:pt x="11799" y="41405"/>
                  </a:cubicBezTo>
                  <a:cubicBezTo>
                    <a:pt x="11805" y="41405"/>
                    <a:pt x="11810" y="41404"/>
                    <a:pt x="11815" y="41403"/>
                  </a:cubicBezTo>
                  <a:cubicBezTo>
                    <a:pt x="12549" y="41233"/>
                    <a:pt x="39501" y="37414"/>
                    <a:pt x="40349" y="35751"/>
                  </a:cubicBezTo>
                  <a:cubicBezTo>
                    <a:pt x="40628" y="35210"/>
                    <a:pt x="40146" y="31524"/>
                    <a:pt x="39272" y="26704"/>
                  </a:cubicBezTo>
                  <a:cubicBezTo>
                    <a:pt x="38101" y="20215"/>
                    <a:pt x="36232" y="11675"/>
                    <a:pt x="34563" y="5998"/>
                  </a:cubicBezTo>
                  <a:cubicBezTo>
                    <a:pt x="34309" y="5125"/>
                    <a:pt x="34058" y="4324"/>
                    <a:pt x="33813" y="3604"/>
                  </a:cubicBezTo>
                  <a:cubicBezTo>
                    <a:pt x="33199" y="1785"/>
                    <a:pt x="32635" y="508"/>
                    <a:pt x="32178" y="67"/>
                  </a:cubicBezTo>
                  <a:cubicBezTo>
                    <a:pt x="32131" y="22"/>
                    <a:pt x="31999" y="0"/>
                    <a:pt x="3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1"/>
            <p:cNvSpPr/>
            <p:nvPr/>
          </p:nvSpPr>
          <p:spPr>
            <a:xfrm>
              <a:off x="6398252" y="3317835"/>
              <a:ext cx="1977194" cy="2075532"/>
            </a:xfrm>
            <a:custGeom>
              <a:avLst/>
              <a:gdLst/>
              <a:ahLst/>
              <a:cxnLst/>
              <a:rect l="l" t="t" r="r" b="b"/>
              <a:pathLst>
                <a:path w="39448" h="41410" extrusionOk="0">
                  <a:moveTo>
                    <a:pt x="30716" y="0"/>
                  </a:moveTo>
                  <a:cubicBezTo>
                    <a:pt x="30689" y="0"/>
                    <a:pt x="30661" y="1"/>
                    <a:pt x="30632" y="1"/>
                  </a:cubicBezTo>
                  <a:cubicBezTo>
                    <a:pt x="30242" y="13"/>
                    <a:pt x="29636" y="82"/>
                    <a:pt x="28863" y="205"/>
                  </a:cubicBezTo>
                  <a:lnTo>
                    <a:pt x="24040" y="8477"/>
                  </a:lnTo>
                  <a:lnTo>
                    <a:pt x="22299" y="11462"/>
                  </a:lnTo>
                  <a:lnTo>
                    <a:pt x="19082" y="16983"/>
                  </a:lnTo>
                  <a:lnTo>
                    <a:pt x="13971" y="13599"/>
                  </a:lnTo>
                  <a:lnTo>
                    <a:pt x="11011" y="11635"/>
                  </a:lnTo>
                  <a:lnTo>
                    <a:pt x="3817" y="6873"/>
                  </a:lnTo>
                  <a:cubicBezTo>
                    <a:pt x="3242" y="7082"/>
                    <a:pt x="2681" y="7291"/>
                    <a:pt x="2140" y="7500"/>
                  </a:cubicBezTo>
                  <a:cubicBezTo>
                    <a:pt x="1479" y="7757"/>
                    <a:pt x="845" y="8016"/>
                    <a:pt x="251" y="8270"/>
                  </a:cubicBezTo>
                  <a:cubicBezTo>
                    <a:pt x="0" y="8477"/>
                    <a:pt x="84" y="9534"/>
                    <a:pt x="407" y="11144"/>
                  </a:cubicBezTo>
                  <a:cubicBezTo>
                    <a:pt x="530" y="11752"/>
                    <a:pt x="686" y="12438"/>
                    <a:pt x="871" y="13191"/>
                  </a:cubicBezTo>
                  <a:lnTo>
                    <a:pt x="6088" y="16648"/>
                  </a:lnTo>
                  <a:lnTo>
                    <a:pt x="8852" y="18478"/>
                  </a:lnTo>
                  <a:lnTo>
                    <a:pt x="15601" y="22947"/>
                  </a:lnTo>
                  <a:lnTo>
                    <a:pt x="13559" y="26454"/>
                  </a:lnTo>
                  <a:lnTo>
                    <a:pt x="11762" y="29531"/>
                  </a:lnTo>
                  <a:lnTo>
                    <a:pt x="8105" y="35805"/>
                  </a:lnTo>
                  <a:cubicBezTo>
                    <a:pt x="8333" y="36408"/>
                    <a:pt x="8554" y="36974"/>
                    <a:pt x="8763" y="37502"/>
                  </a:cubicBezTo>
                  <a:cubicBezTo>
                    <a:pt x="9718" y="39890"/>
                    <a:pt x="10447" y="41409"/>
                    <a:pt x="10730" y="41409"/>
                  </a:cubicBezTo>
                  <a:cubicBezTo>
                    <a:pt x="10736" y="41409"/>
                    <a:pt x="10741" y="41409"/>
                    <a:pt x="10746" y="41407"/>
                  </a:cubicBezTo>
                  <a:cubicBezTo>
                    <a:pt x="10783" y="41396"/>
                    <a:pt x="10886" y="41382"/>
                    <a:pt x="11048" y="41354"/>
                  </a:cubicBezTo>
                  <a:cubicBezTo>
                    <a:pt x="11396" y="41299"/>
                    <a:pt x="12019" y="41204"/>
                    <a:pt x="12856" y="41075"/>
                  </a:cubicBezTo>
                  <a:lnTo>
                    <a:pt x="16669" y="34539"/>
                  </a:lnTo>
                  <a:lnTo>
                    <a:pt x="18407" y="31559"/>
                  </a:lnTo>
                  <a:lnTo>
                    <a:pt x="21247" y="26694"/>
                  </a:lnTo>
                  <a:lnTo>
                    <a:pt x="27008" y="30508"/>
                  </a:lnTo>
                  <a:lnTo>
                    <a:pt x="29968" y="32469"/>
                  </a:lnTo>
                  <a:lnTo>
                    <a:pt x="36566" y="36838"/>
                  </a:lnTo>
                  <a:cubicBezTo>
                    <a:pt x="37300" y="36645"/>
                    <a:pt x="37908" y="36461"/>
                    <a:pt x="38365" y="36291"/>
                  </a:cubicBezTo>
                  <a:cubicBezTo>
                    <a:pt x="38882" y="36096"/>
                    <a:pt x="39205" y="35917"/>
                    <a:pt x="39286" y="35758"/>
                  </a:cubicBezTo>
                  <a:cubicBezTo>
                    <a:pt x="39448" y="35440"/>
                    <a:pt x="39350" y="34042"/>
                    <a:pt x="39063" y="31958"/>
                  </a:cubicBezTo>
                  <a:cubicBezTo>
                    <a:pt x="38982" y="31367"/>
                    <a:pt x="38890" y="30722"/>
                    <a:pt x="38778" y="30028"/>
                  </a:cubicBezTo>
                  <a:lnTo>
                    <a:pt x="30356" y="24448"/>
                  </a:lnTo>
                  <a:lnTo>
                    <a:pt x="27591" y="22613"/>
                  </a:lnTo>
                  <a:lnTo>
                    <a:pt x="24732" y="20721"/>
                  </a:lnTo>
                  <a:lnTo>
                    <a:pt x="29299" y="12885"/>
                  </a:lnTo>
                  <a:lnTo>
                    <a:pt x="31095" y="9805"/>
                  </a:lnTo>
                  <a:lnTo>
                    <a:pt x="33441" y="5782"/>
                  </a:lnTo>
                  <a:cubicBezTo>
                    <a:pt x="33249" y="5126"/>
                    <a:pt x="33059" y="4507"/>
                    <a:pt x="32870" y="3941"/>
                  </a:cubicBezTo>
                  <a:cubicBezTo>
                    <a:pt x="32211" y="1940"/>
                    <a:pt x="31609" y="537"/>
                    <a:pt x="31123" y="68"/>
                  </a:cubicBezTo>
                  <a:cubicBezTo>
                    <a:pt x="31073" y="21"/>
                    <a:pt x="30935" y="0"/>
                    <a:pt x="30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6398252" y="3318386"/>
              <a:ext cx="1977194" cy="2075081"/>
            </a:xfrm>
            <a:custGeom>
              <a:avLst/>
              <a:gdLst/>
              <a:ahLst/>
              <a:cxnLst/>
              <a:rect l="l" t="t" r="r" b="b"/>
              <a:pathLst>
                <a:path w="39448" h="41401" extrusionOk="0">
                  <a:moveTo>
                    <a:pt x="30711" y="1"/>
                  </a:moveTo>
                  <a:cubicBezTo>
                    <a:pt x="30684" y="1"/>
                    <a:pt x="30656" y="1"/>
                    <a:pt x="30627" y="2"/>
                  </a:cubicBezTo>
                  <a:lnTo>
                    <a:pt x="24528" y="10460"/>
                  </a:lnTo>
                  <a:lnTo>
                    <a:pt x="22787" y="13443"/>
                  </a:lnTo>
                  <a:lnTo>
                    <a:pt x="19534" y="19022"/>
                  </a:lnTo>
                  <a:lnTo>
                    <a:pt x="14485" y="15677"/>
                  </a:lnTo>
                  <a:lnTo>
                    <a:pt x="11525" y="13713"/>
                  </a:lnTo>
                  <a:lnTo>
                    <a:pt x="2140" y="7495"/>
                  </a:lnTo>
                  <a:cubicBezTo>
                    <a:pt x="1479" y="7754"/>
                    <a:pt x="845" y="8011"/>
                    <a:pt x="251" y="8268"/>
                  </a:cubicBezTo>
                  <a:cubicBezTo>
                    <a:pt x="0" y="8471"/>
                    <a:pt x="84" y="9529"/>
                    <a:pt x="407" y="11141"/>
                  </a:cubicBezTo>
                  <a:lnTo>
                    <a:pt x="7946" y="16135"/>
                  </a:lnTo>
                  <a:lnTo>
                    <a:pt x="10713" y="17965"/>
                  </a:lnTo>
                  <a:lnTo>
                    <a:pt x="17523" y="22473"/>
                  </a:lnTo>
                  <a:lnTo>
                    <a:pt x="15520" y="25907"/>
                  </a:lnTo>
                  <a:lnTo>
                    <a:pt x="13726" y="28990"/>
                  </a:lnTo>
                  <a:lnTo>
                    <a:pt x="8768" y="37493"/>
                  </a:lnTo>
                  <a:cubicBezTo>
                    <a:pt x="9723" y="39884"/>
                    <a:pt x="10453" y="41401"/>
                    <a:pt x="10738" y="41401"/>
                  </a:cubicBezTo>
                  <a:cubicBezTo>
                    <a:pt x="10744" y="41401"/>
                    <a:pt x="10750" y="41400"/>
                    <a:pt x="10755" y="41399"/>
                  </a:cubicBezTo>
                  <a:cubicBezTo>
                    <a:pt x="10788" y="41388"/>
                    <a:pt x="10894" y="41374"/>
                    <a:pt x="11053" y="41346"/>
                  </a:cubicBezTo>
                  <a:lnTo>
                    <a:pt x="16184" y="32544"/>
                  </a:lnTo>
                  <a:lnTo>
                    <a:pt x="17925" y="29562"/>
                  </a:lnTo>
                  <a:lnTo>
                    <a:pt x="20792" y="24638"/>
                  </a:lnTo>
                  <a:lnTo>
                    <a:pt x="26495" y="28415"/>
                  </a:lnTo>
                  <a:lnTo>
                    <a:pt x="29455" y="30377"/>
                  </a:lnTo>
                  <a:lnTo>
                    <a:pt x="38365" y="36280"/>
                  </a:lnTo>
                  <a:cubicBezTo>
                    <a:pt x="38882" y="36085"/>
                    <a:pt x="39205" y="35906"/>
                    <a:pt x="39286" y="35747"/>
                  </a:cubicBezTo>
                  <a:cubicBezTo>
                    <a:pt x="39448" y="35429"/>
                    <a:pt x="39350" y="34031"/>
                    <a:pt x="39063" y="31959"/>
                  </a:cubicBezTo>
                  <a:lnTo>
                    <a:pt x="28492" y="24956"/>
                  </a:lnTo>
                  <a:lnTo>
                    <a:pt x="25728" y="23123"/>
                  </a:lnTo>
                  <a:lnTo>
                    <a:pt x="22810" y="21190"/>
                  </a:lnTo>
                  <a:lnTo>
                    <a:pt x="27340" y="13420"/>
                  </a:lnTo>
                  <a:lnTo>
                    <a:pt x="29134" y="10340"/>
                  </a:lnTo>
                  <a:lnTo>
                    <a:pt x="32867" y="3938"/>
                  </a:lnTo>
                  <a:cubicBezTo>
                    <a:pt x="32208" y="1940"/>
                    <a:pt x="31603" y="534"/>
                    <a:pt x="31120" y="69"/>
                  </a:cubicBezTo>
                  <a:cubicBezTo>
                    <a:pt x="31071" y="21"/>
                    <a:pt x="30930" y="1"/>
                    <a:pt x="30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6503504" y="3395471"/>
              <a:ext cx="1770142" cy="1940856"/>
            </a:xfrm>
            <a:custGeom>
              <a:avLst/>
              <a:gdLst/>
              <a:ahLst/>
              <a:cxnLst/>
              <a:rect l="l" t="t" r="r" b="b"/>
              <a:pathLst>
                <a:path w="35317" h="38723" extrusionOk="0">
                  <a:moveTo>
                    <a:pt x="20224" y="1"/>
                  </a:moveTo>
                  <a:cubicBezTo>
                    <a:pt x="19474" y="176"/>
                    <a:pt x="18690" y="361"/>
                    <a:pt x="17889" y="559"/>
                  </a:cubicBezTo>
                  <a:lnTo>
                    <a:pt x="17867" y="475"/>
                  </a:lnTo>
                  <a:lnTo>
                    <a:pt x="9564" y="2715"/>
                  </a:lnTo>
                  <a:lnTo>
                    <a:pt x="9581" y="2791"/>
                  </a:lnTo>
                  <a:cubicBezTo>
                    <a:pt x="8805" y="3014"/>
                    <a:pt x="8038" y="3248"/>
                    <a:pt x="7277" y="3482"/>
                  </a:cubicBezTo>
                  <a:lnTo>
                    <a:pt x="8911" y="10094"/>
                  </a:lnTo>
                  <a:lnTo>
                    <a:pt x="9428" y="12175"/>
                  </a:lnTo>
                  <a:lnTo>
                    <a:pt x="9762" y="13526"/>
                  </a:lnTo>
                  <a:lnTo>
                    <a:pt x="5854" y="14597"/>
                  </a:lnTo>
                  <a:lnTo>
                    <a:pt x="3990" y="15105"/>
                  </a:lnTo>
                  <a:lnTo>
                    <a:pt x="1" y="16195"/>
                  </a:lnTo>
                  <a:cubicBezTo>
                    <a:pt x="224" y="16971"/>
                    <a:pt x="461" y="17772"/>
                    <a:pt x="710" y="18589"/>
                  </a:cubicBezTo>
                  <a:cubicBezTo>
                    <a:pt x="1546" y="21354"/>
                    <a:pt x="2503" y="24305"/>
                    <a:pt x="3452" y="27101"/>
                  </a:cubicBezTo>
                  <a:cubicBezTo>
                    <a:pt x="3722" y="27907"/>
                    <a:pt x="3999" y="28699"/>
                    <a:pt x="4266" y="29469"/>
                  </a:cubicBezTo>
                  <a:lnTo>
                    <a:pt x="9668" y="27991"/>
                  </a:lnTo>
                  <a:lnTo>
                    <a:pt x="11629" y="27452"/>
                  </a:lnTo>
                  <a:lnTo>
                    <a:pt x="13107" y="27048"/>
                  </a:lnTo>
                  <a:lnTo>
                    <a:pt x="14087" y="31009"/>
                  </a:lnTo>
                  <a:lnTo>
                    <a:pt x="14578" y="32995"/>
                  </a:lnTo>
                  <a:lnTo>
                    <a:pt x="15995" y="38723"/>
                  </a:lnTo>
                  <a:cubicBezTo>
                    <a:pt x="16759" y="38603"/>
                    <a:pt x="17557" y="38477"/>
                    <a:pt x="18377" y="38343"/>
                  </a:cubicBezTo>
                  <a:cubicBezTo>
                    <a:pt x="21114" y="37900"/>
                    <a:pt x="24102" y="37398"/>
                    <a:pt x="26875" y="36890"/>
                  </a:cubicBezTo>
                  <a:cubicBezTo>
                    <a:pt x="27684" y="36742"/>
                    <a:pt x="28476" y="36594"/>
                    <a:pt x="29238" y="36444"/>
                  </a:cubicBezTo>
                  <a:lnTo>
                    <a:pt x="27871" y="30923"/>
                  </a:lnTo>
                  <a:lnTo>
                    <a:pt x="27360" y="28839"/>
                  </a:lnTo>
                  <a:lnTo>
                    <a:pt x="26041" y="23510"/>
                  </a:lnTo>
                  <a:lnTo>
                    <a:pt x="26395" y="23413"/>
                  </a:lnTo>
                  <a:lnTo>
                    <a:pt x="28256" y="22902"/>
                  </a:lnTo>
                  <a:lnTo>
                    <a:pt x="35317" y="20972"/>
                  </a:lnTo>
                  <a:cubicBezTo>
                    <a:pt x="35158" y="20165"/>
                    <a:pt x="34990" y="19345"/>
                    <a:pt x="34815" y="18519"/>
                  </a:cubicBezTo>
                  <a:cubicBezTo>
                    <a:pt x="34201" y="15587"/>
                    <a:pt x="33520" y="12574"/>
                    <a:pt x="32834" y="9801"/>
                  </a:cubicBezTo>
                  <a:cubicBezTo>
                    <a:pt x="32628" y="8970"/>
                    <a:pt x="32421" y="8161"/>
                    <a:pt x="32217" y="7385"/>
                  </a:cubicBezTo>
                  <a:lnTo>
                    <a:pt x="28995" y="8267"/>
                  </a:lnTo>
                  <a:lnTo>
                    <a:pt x="27034" y="8802"/>
                  </a:lnTo>
                  <a:lnTo>
                    <a:pt x="22696" y="9988"/>
                  </a:lnTo>
                  <a:lnTo>
                    <a:pt x="22431" y="8922"/>
                  </a:lnTo>
                  <a:lnTo>
                    <a:pt x="21940" y="6939"/>
                  </a:lnTo>
                  <a:lnTo>
                    <a:pt x="202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6539039" y="3419528"/>
              <a:ext cx="1709444" cy="1897951"/>
            </a:xfrm>
            <a:custGeom>
              <a:avLst/>
              <a:gdLst/>
              <a:ahLst/>
              <a:cxnLst/>
              <a:rect l="l" t="t" r="r" b="b"/>
              <a:pathLst>
                <a:path w="34106" h="37867" extrusionOk="0">
                  <a:moveTo>
                    <a:pt x="17155" y="1"/>
                  </a:moveTo>
                  <a:lnTo>
                    <a:pt x="8850" y="2238"/>
                  </a:lnTo>
                  <a:lnTo>
                    <a:pt x="8869" y="2316"/>
                  </a:lnTo>
                  <a:lnTo>
                    <a:pt x="11160" y="11581"/>
                  </a:lnTo>
                  <a:lnTo>
                    <a:pt x="11676" y="13662"/>
                  </a:lnTo>
                  <a:lnTo>
                    <a:pt x="11966" y="14837"/>
                  </a:lnTo>
                  <a:lnTo>
                    <a:pt x="7901" y="15950"/>
                  </a:lnTo>
                  <a:lnTo>
                    <a:pt x="6043" y="16460"/>
                  </a:lnTo>
                  <a:lnTo>
                    <a:pt x="1" y="18112"/>
                  </a:lnTo>
                  <a:cubicBezTo>
                    <a:pt x="837" y="20877"/>
                    <a:pt x="1792" y="23828"/>
                    <a:pt x="2740" y="26623"/>
                  </a:cubicBezTo>
                  <a:lnTo>
                    <a:pt x="10755" y="24433"/>
                  </a:lnTo>
                  <a:lnTo>
                    <a:pt x="12714" y="23898"/>
                  </a:lnTo>
                  <a:lnTo>
                    <a:pt x="14117" y="23513"/>
                  </a:lnTo>
                  <a:lnTo>
                    <a:pt x="15113" y="27552"/>
                  </a:lnTo>
                  <a:lnTo>
                    <a:pt x="15607" y="29536"/>
                  </a:lnTo>
                  <a:lnTo>
                    <a:pt x="17668" y="37866"/>
                  </a:lnTo>
                  <a:cubicBezTo>
                    <a:pt x="20405" y="37425"/>
                    <a:pt x="23393" y="36923"/>
                    <a:pt x="26166" y="36413"/>
                  </a:cubicBezTo>
                  <a:lnTo>
                    <a:pt x="24202" y="28484"/>
                  </a:lnTo>
                  <a:lnTo>
                    <a:pt x="23686" y="26406"/>
                  </a:lnTo>
                  <a:lnTo>
                    <a:pt x="22411" y="21248"/>
                  </a:lnTo>
                  <a:lnTo>
                    <a:pt x="22919" y="21108"/>
                  </a:lnTo>
                  <a:lnTo>
                    <a:pt x="24777" y="20598"/>
                  </a:lnTo>
                  <a:lnTo>
                    <a:pt x="34106" y="18045"/>
                  </a:lnTo>
                  <a:cubicBezTo>
                    <a:pt x="33492" y="15113"/>
                    <a:pt x="32811" y="12100"/>
                    <a:pt x="32125" y="9327"/>
                  </a:cubicBezTo>
                  <a:lnTo>
                    <a:pt x="26490" y="10870"/>
                  </a:lnTo>
                  <a:lnTo>
                    <a:pt x="24531" y="11405"/>
                  </a:lnTo>
                  <a:lnTo>
                    <a:pt x="20266" y="12571"/>
                  </a:lnTo>
                  <a:lnTo>
                    <a:pt x="19984" y="11428"/>
                  </a:lnTo>
                  <a:lnTo>
                    <a:pt x="19490" y="9444"/>
                  </a:lnTo>
                  <a:lnTo>
                    <a:pt x="17174" y="84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6223584" y="3730773"/>
              <a:ext cx="2355611" cy="1914241"/>
            </a:xfrm>
            <a:custGeom>
              <a:avLst/>
              <a:gdLst/>
              <a:ahLst/>
              <a:cxnLst/>
              <a:rect l="l" t="t" r="r" b="b"/>
              <a:pathLst>
                <a:path w="46998" h="38192" extrusionOk="0">
                  <a:moveTo>
                    <a:pt x="3823" y="1"/>
                  </a:moveTo>
                  <a:cubicBezTo>
                    <a:pt x="3795" y="15"/>
                    <a:pt x="3764" y="26"/>
                    <a:pt x="3731" y="40"/>
                  </a:cubicBezTo>
                  <a:cubicBezTo>
                    <a:pt x="3725" y="42"/>
                    <a:pt x="3717" y="51"/>
                    <a:pt x="3711" y="62"/>
                  </a:cubicBezTo>
                  <a:cubicBezTo>
                    <a:pt x="3708" y="70"/>
                    <a:pt x="3700" y="73"/>
                    <a:pt x="3694" y="84"/>
                  </a:cubicBezTo>
                  <a:cubicBezTo>
                    <a:pt x="3295" y="528"/>
                    <a:pt x="1" y="4236"/>
                    <a:pt x="266" y="5764"/>
                  </a:cubicBezTo>
                  <a:cubicBezTo>
                    <a:pt x="550" y="7391"/>
                    <a:pt x="10027" y="37384"/>
                    <a:pt x="12572" y="38123"/>
                  </a:cubicBezTo>
                  <a:cubicBezTo>
                    <a:pt x="12731" y="38169"/>
                    <a:pt x="13004" y="38191"/>
                    <a:pt x="13375" y="38191"/>
                  </a:cubicBezTo>
                  <a:cubicBezTo>
                    <a:pt x="18955" y="38191"/>
                    <a:pt x="46808" y="33240"/>
                    <a:pt x="46942" y="30884"/>
                  </a:cubicBezTo>
                  <a:cubicBezTo>
                    <a:pt x="46998" y="29935"/>
                    <a:pt x="46080" y="24606"/>
                    <a:pt x="44819" y="18335"/>
                  </a:cubicBezTo>
                  <a:cubicBezTo>
                    <a:pt x="44768" y="18335"/>
                    <a:pt x="44717" y="18335"/>
                    <a:pt x="44666" y="18335"/>
                  </a:cubicBezTo>
                  <a:cubicBezTo>
                    <a:pt x="44086" y="18335"/>
                    <a:pt x="43492" y="18350"/>
                    <a:pt x="42871" y="18388"/>
                  </a:cubicBezTo>
                  <a:cubicBezTo>
                    <a:pt x="42486" y="18405"/>
                    <a:pt x="42088" y="18438"/>
                    <a:pt x="41686" y="18475"/>
                  </a:cubicBezTo>
                  <a:cubicBezTo>
                    <a:pt x="40534" y="18581"/>
                    <a:pt x="39306" y="18742"/>
                    <a:pt x="38012" y="18985"/>
                  </a:cubicBezTo>
                  <a:cubicBezTo>
                    <a:pt x="36753" y="19216"/>
                    <a:pt x="35504" y="19324"/>
                    <a:pt x="34268" y="19324"/>
                  </a:cubicBezTo>
                  <a:cubicBezTo>
                    <a:pt x="24140" y="19324"/>
                    <a:pt x="14895" y="12057"/>
                    <a:pt x="8607" y="5485"/>
                  </a:cubicBezTo>
                  <a:cubicBezTo>
                    <a:pt x="6741" y="3532"/>
                    <a:pt x="5134" y="1644"/>
                    <a:pt x="3839" y="20"/>
                  </a:cubicBezTo>
                  <a:cubicBezTo>
                    <a:pt x="3837" y="17"/>
                    <a:pt x="3828" y="12"/>
                    <a:pt x="382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7103088" y="5393299"/>
              <a:ext cx="265594" cy="412500"/>
            </a:xfrm>
            <a:custGeom>
              <a:avLst/>
              <a:gdLst/>
              <a:ahLst/>
              <a:cxnLst/>
              <a:rect l="l" t="t" r="r" b="b"/>
              <a:pathLst>
                <a:path w="5299" h="8230" extrusionOk="0">
                  <a:moveTo>
                    <a:pt x="3438" y="0"/>
                  </a:moveTo>
                  <a:cubicBezTo>
                    <a:pt x="2634" y="48"/>
                    <a:pt x="1881" y="137"/>
                    <a:pt x="1206" y="279"/>
                  </a:cubicBezTo>
                  <a:cubicBezTo>
                    <a:pt x="771" y="374"/>
                    <a:pt x="366" y="491"/>
                    <a:pt x="1" y="639"/>
                  </a:cubicBezTo>
                  <a:cubicBezTo>
                    <a:pt x="140" y="3167"/>
                    <a:pt x="952" y="5697"/>
                    <a:pt x="2084" y="8230"/>
                  </a:cubicBezTo>
                  <a:lnTo>
                    <a:pt x="3605" y="6405"/>
                  </a:lnTo>
                  <a:lnTo>
                    <a:pt x="5298" y="7407"/>
                  </a:lnTo>
                  <a:cubicBezTo>
                    <a:pt x="4796" y="6009"/>
                    <a:pt x="4322" y="4637"/>
                    <a:pt x="3976" y="3373"/>
                  </a:cubicBezTo>
                  <a:cubicBezTo>
                    <a:pt x="3630" y="2106"/>
                    <a:pt x="3418" y="954"/>
                    <a:pt x="34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7103088" y="5407283"/>
              <a:ext cx="265594" cy="398516"/>
            </a:xfrm>
            <a:custGeom>
              <a:avLst/>
              <a:gdLst/>
              <a:ahLst/>
              <a:cxnLst/>
              <a:rect l="l" t="t" r="r" b="b"/>
              <a:pathLst>
                <a:path w="5299" h="7951" extrusionOk="0">
                  <a:moveTo>
                    <a:pt x="1206" y="0"/>
                  </a:moveTo>
                  <a:cubicBezTo>
                    <a:pt x="771" y="95"/>
                    <a:pt x="366" y="212"/>
                    <a:pt x="1" y="360"/>
                  </a:cubicBezTo>
                  <a:cubicBezTo>
                    <a:pt x="140" y="2888"/>
                    <a:pt x="952" y="5418"/>
                    <a:pt x="2084" y="7951"/>
                  </a:cubicBezTo>
                  <a:lnTo>
                    <a:pt x="3605" y="6126"/>
                  </a:lnTo>
                  <a:lnTo>
                    <a:pt x="5298" y="7128"/>
                  </a:lnTo>
                  <a:cubicBezTo>
                    <a:pt x="4796" y="5730"/>
                    <a:pt x="4322" y="4358"/>
                    <a:pt x="3976" y="3094"/>
                  </a:cubicBezTo>
                  <a:cubicBezTo>
                    <a:pt x="3736" y="3236"/>
                    <a:pt x="3485" y="3359"/>
                    <a:pt x="3228" y="3465"/>
                  </a:cubicBezTo>
                  <a:cubicBezTo>
                    <a:pt x="3025" y="3554"/>
                    <a:pt x="2799" y="3632"/>
                    <a:pt x="2582" y="3632"/>
                  </a:cubicBezTo>
                  <a:cubicBezTo>
                    <a:pt x="2471" y="3632"/>
                    <a:pt x="2363" y="3612"/>
                    <a:pt x="2260" y="3563"/>
                  </a:cubicBezTo>
                  <a:cubicBezTo>
                    <a:pt x="1903" y="3392"/>
                    <a:pt x="1786" y="2957"/>
                    <a:pt x="1702" y="2572"/>
                  </a:cubicBezTo>
                  <a:cubicBezTo>
                    <a:pt x="1593" y="2065"/>
                    <a:pt x="1482" y="1551"/>
                    <a:pt x="1373" y="1038"/>
                  </a:cubicBezTo>
                  <a:cubicBezTo>
                    <a:pt x="1312" y="742"/>
                    <a:pt x="1284" y="349"/>
                    <a:pt x="1206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1"/>
            <p:cNvSpPr/>
            <p:nvPr/>
          </p:nvSpPr>
          <p:spPr>
            <a:xfrm>
              <a:off x="7415184" y="5279778"/>
              <a:ext cx="672180" cy="132421"/>
            </a:xfrm>
            <a:custGeom>
              <a:avLst/>
              <a:gdLst/>
              <a:ahLst/>
              <a:cxnLst/>
              <a:rect l="l" t="t" r="r" b="b"/>
              <a:pathLst>
                <a:path w="13411" h="2642" extrusionOk="0">
                  <a:moveTo>
                    <a:pt x="13301" y="0"/>
                  </a:moveTo>
                  <a:cubicBezTo>
                    <a:pt x="13288" y="0"/>
                    <a:pt x="13275" y="3"/>
                    <a:pt x="13263" y="8"/>
                  </a:cubicBezTo>
                  <a:cubicBezTo>
                    <a:pt x="12150" y="538"/>
                    <a:pt x="207" y="2435"/>
                    <a:pt x="84" y="2458"/>
                  </a:cubicBezTo>
                  <a:cubicBezTo>
                    <a:pt x="37" y="2463"/>
                    <a:pt x="0" y="2513"/>
                    <a:pt x="9" y="2561"/>
                  </a:cubicBezTo>
                  <a:cubicBezTo>
                    <a:pt x="14" y="2611"/>
                    <a:pt x="53" y="2642"/>
                    <a:pt x="98" y="2642"/>
                  </a:cubicBezTo>
                  <a:lnTo>
                    <a:pt x="112" y="2642"/>
                  </a:lnTo>
                  <a:cubicBezTo>
                    <a:pt x="609" y="2564"/>
                    <a:pt x="12203" y="720"/>
                    <a:pt x="13344" y="178"/>
                  </a:cubicBezTo>
                  <a:cubicBezTo>
                    <a:pt x="13391" y="156"/>
                    <a:pt x="13411" y="100"/>
                    <a:pt x="13389" y="53"/>
                  </a:cubicBezTo>
                  <a:cubicBezTo>
                    <a:pt x="13370" y="18"/>
                    <a:pt x="13336" y="0"/>
                    <a:pt x="13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8135808" y="5224997"/>
              <a:ext cx="125655" cy="50723"/>
            </a:xfrm>
            <a:custGeom>
              <a:avLst/>
              <a:gdLst/>
              <a:ahLst/>
              <a:cxnLst/>
              <a:rect l="l" t="t" r="r" b="b"/>
              <a:pathLst>
                <a:path w="2507" h="1012" extrusionOk="0">
                  <a:moveTo>
                    <a:pt x="2403" y="1"/>
                  </a:moveTo>
                  <a:cubicBezTo>
                    <a:pt x="2392" y="1"/>
                    <a:pt x="2380" y="3"/>
                    <a:pt x="2369" y="8"/>
                  </a:cubicBezTo>
                  <a:lnTo>
                    <a:pt x="73" y="831"/>
                  </a:lnTo>
                  <a:cubicBezTo>
                    <a:pt x="26" y="847"/>
                    <a:pt x="1" y="900"/>
                    <a:pt x="18" y="948"/>
                  </a:cubicBezTo>
                  <a:cubicBezTo>
                    <a:pt x="32" y="987"/>
                    <a:pt x="68" y="1012"/>
                    <a:pt x="107" y="1012"/>
                  </a:cubicBezTo>
                  <a:cubicBezTo>
                    <a:pt x="115" y="1012"/>
                    <a:pt x="126" y="1006"/>
                    <a:pt x="138" y="1004"/>
                  </a:cubicBezTo>
                  <a:lnTo>
                    <a:pt x="2431" y="181"/>
                  </a:lnTo>
                  <a:cubicBezTo>
                    <a:pt x="2481" y="164"/>
                    <a:pt x="2506" y="111"/>
                    <a:pt x="2487" y="63"/>
                  </a:cubicBezTo>
                  <a:cubicBezTo>
                    <a:pt x="2474" y="25"/>
                    <a:pt x="2439" y="1"/>
                    <a:pt x="2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5" name="Google Shape;1325;p31"/>
          <p:cNvSpPr/>
          <p:nvPr/>
        </p:nvSpPr>
        <p:spPr>
          <a:xfrm>
            <a:off x="5185975" y="788014"/>
            <a:ext cx="386695" cy="423485"/>
          </a:xfrm>
          <a:custGeom>
            <a:avLst/>
            <a:gdLst/>
            <a:ahLst/>
            <a:cxnLst/>
            <a:rect l="l" t="t" r="r" b="b"/>
            <a:pathLst>
              <a:path w="7715" h="8449" extrusionOk="0">
                <a:moveTo>
                  <a:pt x="3926" y="1"/>
                </a:moveTo>
                <a:lnTo>
                  <a:pt x="3223" y="3072"/>
                </a:lnTo>
                <a:lnTo>
                  <a:pt x="1130" y="1499"/>
                </a:lnTo>
                <a:lnTo>
                  <a:pt x="2478" y="3873"/>
                </a:lnTo>
                <a:lnTo>
                  <a:pt x="0" y="4227"/>
                </a:lnTo>
                <a:lnTo>
                  <a:pt x="2056" y="4793"/>
                </a:lnTo>
                <a:lnTo>
                  <a:pt x="681" y="7020"/>
                </a:lnTo>
                <a:lnTo>
                  <a:pt x="2985" y="5893"/>
                </a:lnTo>
                <a:lnTo>
                  <a:pt x="3585" y="8448"/>
                </a:lnTo>
                <a:lnTo>
                  <a:pt x="4459" y="5918"/>
                </a:lnTo>
                <a:lnTo>
                  <a:pt x="6757" y="6783"/>
                </a:lnTo>
                <a:lnTo>
                  <a:pt x="5131" y="5156"/>
                </a:lnTo>
                <a:lnTo>
                  <a:pt x="7714" y="3984"/>
                </a:lnTo>
                <a:lnTo>
                  <a:pt x="5064" y="3984"/>
                </a:lnTo>
                <a:lnTo>
                  <a:pt x="6891" y="1284"/>
                </a:lnTo>
                <a:lnTo>
                  <a:pt x="4464" y="2810"/>
                </a:lnTo>
                <a:lnTo>
                  <a:pt x="39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6" name="Google Shape;1326;p31"/>
          <p:cNvGrpSpPr/>
          <p:nvPr/>
        </p:nvGrpSpPr>
        <p:grpSpPr>
          <a:xfrm>
            <a:off x="1040418" y="779682"/>
            <a:ext cx="259128" cy="258376"/>
            <a:chOff x="7345568" y="2741907"/>
            <a:chExt cx="259128" cy="258376"/>
          </a:xfrm>
        </p:grpSpPr>
        <p:sp>
          <p:nvSpPr>
            <p:cNvPr id="1327" name="Google Shape;1327;p31"/>
            <p:cNvSpPr/>
            <p:nvPr/>
          </p:nvSpPr>
          <p:spPr>
            <a:xfrm>
              <a:off x="7461295" y="2741907"/>
              <a:ext cx="25512" cy="258376"/>
            </a:xfrm>
            <a:custGeom>
              <a:avLst/>
              <a:gdLst/>
              <a:ahLst/>
              <a:cxnLst/>
              <a:rect l="l" t="t" r="r" b="b"/>
              <a:pathLst>
                <a:path w="509" h="5155" extrusionOk="0">
                  <a:moveTo>
                    <a:pt x="317" y="1"/>
                  </a:moveTo>
                  <a:cubicBezTo>
                    <a:pt x="218" y="1"/>
                    <a:pt x="135" y="75"/>
                    <a:pt x="127" y="174"/>
                  </a:cubicBezTo>
                  <a:cubicBezTo>
                    <a:pt x="1" y="1890"/>
                    <a:pt x="1" y="3463"/>
                    <a:pt x="127" y="4978"/>
                  </a:cubicBezTo>
                  <a:cubicBezTo>
                    <a:pt x="138" y="5076"/>
                    <a:pt x="219" y="5151"/>
                    <a:pt x="316" y="5151"/>
                  </a:cubicBezTo>
                  <a:cubicBezTo>
                    <a:pt x="322" y="5151"/>
                    <a:pt x="327" y="5151"/>
                    <a:pt x="327" y="5154"/>
                  </a:cubicBezTo>
                  <a:cubicBezTo>
                    <a:pt x="428" y="5143"/>
                    <a:pt x="509" y="5051"/>
                    <a:pt x="498" y="4950"/>
                  </a:cubicBezTo>
                  <a:cubicBezTo>
                    <a:pt x="375" y="3452"/>
                    <a:pt x="375" y="1896"/>
                    <a:pt x="498" y="202"/>
                  </a:cubicBezTo>
                  <a:cubicBezTo>
                    <a:pt x="509" y="102"/>
                    <a:pt x="428" y="10"/>
                    <a:pt x="327" y="1"/>
                  </a:cubicBezTo>
                  <a:cubicBezTo>
                    <a:pt x="324" y="1"/>
                    <a:pt x="320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7345568" y="2859238"/>
              <a:ext cx="259128" cy="23407"/>
            </a:xfrm>
            <a:custGeom>
              <a:avLst/>
              <a:gdLst/>
              <a:ahLst/>
              <a:cxnLst/>
              <a:rect l="l" t="t" r="r" b="b"/>
              <a:pathLst>
                <a:path w="5170" h="467" extrusionOk="0">
                  <a:moveTo>
                    <a:pt x="4972" y="0"/>
                  </a:moveTo>
                  <a:cubicBezTo>
                    <a:pt x="4967" y="0"/>
                    <a:pt x="4962" y="0"/>
                    <a:pt x="4957" y="1"/>
                  </a:cubicBezTo>
                  <a:cubicBezTo>
                    <a:pt x="4208" y="62"/>
                    <a:pt x="3445" y="93"/>
                    <a:pt x="2657" y="93"/>
                  </a:cubicBezTo>
                  <a:cubicBezTo>
                    <a:pt x="1868" y="93"/>
                    <a:pt x="1056" y="62"/>
                    <a:pt x="209" y="1"/>
                  </a:cubicBezTo>
                  <a:cubicBezTo>
                    <a:pt x="206" y="1"/>
                    <a:pt x="202" y="1"/>
                    <a:pt x="199" y="1"/>
                  </a:cubicBezTo>
                  <a:cubicBezTo>
                    <a:pt x="105" y="1"/>
                    <a:pt x="16" y="74"/>
                    <a:pt x="8" y="174"/>
                  </a:cubicBezTo>
                  <a:cubicBezTo>
                    <a:pt x="0" y="274"/>
                    <a:pt x="78" y="364"/>
                    <a:pt x="181" y="372"/>
                  </a:cubicBezTo>
                  <a:cubicBezTo>
                    <a:pt x="1038" y="433"/>
                    <a:pt x="1858" y="467"/>
                    <a:pt x="2656" y="467"/>
                  </a:cubicBezTo>
                  <a:cubicBezTo>
                    <a:pt x="3451" y="467"/>
                    <a:pt x="4227" y="433"/>
                    <a:pt x="4988" y="375"/>
                  </a:cubicBezTo>
                  <a:cubicBezTo>
                    <a:pt x="5091" y="364"/>
                    <a:pt x="5170" y="274"/>
                    <a:pt x="5161" y="174"/>
                  </a:cubicBezTo>
                  <a:cubicBezTo>
                    <a:pt x="5151" y="76"/>
                    <a:pt x="5067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7381353" y="2778695"/>
              <a:ext cx="190362" cy="188006"/>
            </a:xfrm>
            <a:custGeom>
              <a:avLst/>
              <a:gdLst/>
              <a:ahLst/>
              <a:cxnLst/>
              <a:rect l="l" t="t" r="r" b="b"/>
              <a:pathLst>
                <a:path w="3798" h="3751" extrusionOk="0">
                  <a:moveTo>
                    <a:pt x="3582" y="1"/>
                  </a:moveTo>
                  <a:cubicBezTo>
                    <a:pt x="3539" y="1"/>
                    <a:pt x="3496" y="16"/>
                    <a:pt x="3462" y="46"/>
                  </a:cubicBezTo>
                  <a:cubicBezTo>
                    <a:pt x="2162" y="1170"/>
                    <a:pt x="1049" y="2280"/>
                    <a:pt x="67" y="3444"/>
                  </a:cubicBezTo>
                  <a:cubicBezTo>
                    <a:pt x="0" y="3519"/>
                    <a:pt x="6" y="3639"/>
                    <a:pt x="87" y="3703"/>
                  </a:cubicBezTo>
                  <a:cubicBezTo>
                    <a:pt x="123" y="3737"/>
                    <a:pt x="168" y="3750"/>
                    <a:pt x="209" y="3750"/>
                  </a:cubicBezTo>
                  <a:cubicBezTo>
                    <a:pt x="262" y="3750"/>
                    <a:pt x="318" y="3725"/>
                    <a:pt x="349" y="3689"/>
                  </a:cubicBezTo>
                  <a:cubicBezTo>
                    <a:pt x="1323" y="2542"/>
                    <a:pt x="2419" y="1443"/>
                    <a:pt x="3708" y="333"/>
                  </a:cubicBezTo>
                  <a:cubicBezTo>
                    <a:pt x="3786" y="263"/>
                    <a:pt x="3797" y="143"/>
                    <a:pt x="3727" y="68"/>
                  </a:cubicBezTo>
                  <a:cubicBezTo>
                    <a:pt x="3689" y="23"/>
                    <a:pt x="3635" y="1"/>
                    <a:pt x="3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7381353" y="2775287"/>
              <a:ext cx="190462" cy="188056"/>
            </a:xfrm>
            <a:custGeom>
              <a:avLst/>
              <a:gdLst/>
              <a:ahLst/>
              <a:cxnLst/>
              <a:rect l="l" t="t" r="r" b="b"/>
              <a:pathLst>
                <a:path w="3800" h="3752" extrusionOk="0">
                  <a:moveTo>
                    <a:pt x="211" y="0"/>
                  </a:moveTo>
                  <a:cubicBezTo>
                    <a:pt x="168" y="0"/>
                    <a:pt x="125" y="15"/>
                    <a:pt x="89" y="44"/>
                  </a:cubicBezTo>
                  <a:cubicBezTo>
                    <a:pt x="11" y="114"/>
                    <a:pt x="0" y="234"/>
                    <a:pt x="70" y="309"/>
                  </a:cubicBezTo>
                  <a:cubicBezTo>
                    <a:pt x="1197" y="1612"/>
                    <a:pt x="2305" y="2722"/>
                    <a:pt x="3465" y="3707"/>
                  </a:cubicBezTo>
                  <a:cubicBezTo>
                    <a:pt x="3501" y="3738"/>
                    <a:pt x="3546" y="3752"/>
                    <a:pt x="3588" y="3752"/>
                  </a:cubicBezTo>
                  <a:cubicBezTo>
                    <a:pt x="3641" y="3752"/>
                    <a:pt x="3694" y="3726"/>
                    <a:pt x="3736" y="3685"/>
                  </a:cubicBezTo>
                  <a:cubicBezTo>
                    <a:pt x="3800" y="3609"/>
                    <a:pt x="3794" y="3489"/>
                    <a:pt x="3713" y="3425"/>
                  </a:cubicBezTo>
                  <a:cubicBezTo>
                    <a:pt x="2567" y="2451"/>
                    <a:pt x="1468" y="1352"/>
                    <a:pt x="355" y="66"/>
                  </a:cubicBezTo>
                  <a:cubicBezTo>
                    <a:pt x="316" y="22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31"/>
          <p:cNvGrpSpPr/>
          <p:nvPr/>
        </p:nvGrpSpPr>
        <p:grpSpPr>
          <a:xfrm>
            <a:off x="1229122" y="4527391"/>
            <a:ext cx="153171" cy="152219"/>
            <a:chOff x="6707303" y="2342619"/>
            <a:chExt cx="97555" cy="96949"/>
          </a:xfrm>
        </p:grpSpPr>
        <p:sp>
          <p:nvSpPr>
            <p:cNvPr id="1332" name="Google Shape;1332;p31"/>
            <p:cNvSpPr/>
            <p:nvPr/>
          </p:nvSpPr>
          <p:spPr>
            <a:xfrm>
              <a:off x="6748545" y="2342619"/>
              <a:ext cx="14365" cy="96949"/>
            </a:xfrm>
            <a:custGeom>
              <a:avLst/>
              <a:gdLst/>
              <a:ahLst/>
              <a:cxnLst/>
              <a:rect l="l" t="t" r="r" b="b"/>
              <a:pathLst>
                <a:path w="450" h="3037" extrusionOk="0">
                  <a:moveTo>
                    <a:pt x="258" y="0"/>
                  </a:moveTo>
                  <a:cubicBezTo>
                    <a:pt x="161" y="0"/>
                    <a:pt x="75" y="74"/>
                    <a:pt x="70" y="174"/>
                  </a:cubicBezTo>
                  <a:cubicBezTo>
                    <a:pt x="0" y="1136"/>
                    <a:pt x="0" y="2015"/>
                    <a:pt x="70" y="2866"/>
                  </a:cubicBezTo>
                  <a:cubicBezTo>
                    <a:pt x="81" y="2964"/>
                    <a:pt x="159" y="3036"/>
                    <a:pt x="257" y="3036"/>
                  </a:cubicBezTo>
                  <a:lnTo>
                    <a:pt x="268" y="3036"/>
                  </a:lnTo>
                  <a:cubicBezTo>
                    <a:pt x="369" y="3025"/>
                    <a:pt x="449" y="2936"/>
                    <a:pt x="438" y="2832"/>
                  </a:cubicBezTo>
                  <a:cubicBezTo>
                    <a:pt x="369" y="2004"/>
                    <a:pt x="369" y="1142"/>
                    <a:pt x="438" y="202"/>
                  </a:cubicBezTo>
                  <a:cubicBezTo>
                    <a:pt x="449" y="98"/>
                    <a:pt x="369" y="9"/>
                    <a:pt x="268" y="1"/>
                  </a:cubicBezTo>
                  <a:cubicBezTo>
                    <a:pt x="265" y="1"/>
                    <a:pt x="261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6707303" y="2384276"/>
              <a:ext cx="97555" cy="13503"/>
            </a:xfrm>
            <a:custGeom>
              <a:avLst/>
              <a:gdLst/>
              <a:ahLst/>
              <a:cxnLst/>
              <a:rect l="l" t="t" r="r" b="b"/>
              <a:pathLst>
                <a:path w="3056" h="423" extrusionOk="0">
                  <a:moveTo>
                    <a:pt x="191" y="0"/>
                  </a:moveTo>
                  <a:cubicBezTo>
                    <a:pt x="99" y="0"/>
                    <a:pt x="20" y="77"/>
                    <a:pt x="12" y="172"/>
                  </a:cubicBezTo>
                  <a:cubicBezTo>
                    <a:pt x="1" y="272"/>
                    <a:pt x="82" y="364"/>
                    <a:pt x="182" y="370"/>
                  </a:cubicBezTo>
                  <a:cubicBezTo>
                    <a:pt x="662" y="406"/>
                    <a:pt x="1122" y="423"/>
                    <a:pt x="1569" y="423"/>
                  </a:cubicBezTo>
                  <a:cubicBezTo>
                    <a:pt x="2015" y="423"/>
                    <a:pt x="2447" y="406"/>
                    <a:pt x="2874" y="375"/>
                  </a:cubicBezTo>
                  <a:cubicBezTo>
                    <a:pt x="2977" y="364"/>
                    <a:pt x="3055" y="272"/>
                    <a:pt x="3047" y="172"/>
                  </a:cubicBezTo>
                  <a:cubicBezTo>
                    <a:pt x="3037" y="77"/>
                    <a:pt x="2955" y="0"/>
                    <a:pt x="2862" y="0"/>
                  </a:cubicBezTo>
                  <a:cubicBezTo>
                    <a:pt x="2856" y="0"/>
                    <a:pt x="2850" y="1"/>
                    <a:pt x="2843" y="1"/>
                  </a:cubicBezTo>
                  <a:cubicBezTo>
                    <a:pt x="2429" y="36"/>
                    <a:pt x="2007" y="54"/>
                    <a:pt x="1570" y="54"/>
                  </a:cubicBezTo>
                  <a:cubicBezTo>
                    <a:pt x="1133" y="54"/>
                    <a:pt x="681" y="36"/>
                    <a:pt x="210" y="1"/>
                  </a:cubicBezTo>
                  <a:cubicBezTo>
                    <a:pt x="204" y="1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6719784" y="2355547"/>
              <a:ext cx="73677" cy="72081"/>
            </a:xfrm>
            <a:custGeom>
              <a:avLst/>
              <a:gdLst/>
              <a:ahLst/>
              <a:cxnLst/>
              <a:rect l="l" t="t" r="r" b="b"/>
              <a:pathLst>
                <a:path w="2308" h="2258" extrusionOk="0">
                  <a:moveTo>
                    <a:pt x="2094" y="0"/>
                  </a:moveTo>
                  <a:cubicBezTo>
                    <a:pt x="2050" y="0"/>
                    <a:pt x="2007" y="16"/>
                    <a:pt x="1973" y="48"/>
                  </a:cubicBezTo>
                  <a:cubicBezTo>
                    <a:pt x="1239" y="678"/>
                    <a:pt x="620" y="1303"/>
                    <a:pt x="67" y="1950"/>
                  </a:cubicBezTo>
                  <a:cubicBezTo>
                    <a:pt x="0" y="2028"/>
                    <a:pt x="9" y="2146"/>
                    <a:pt x="89" y="2213"/>
                  </a:cubicBezTo>
                  <a:cubicBezTo>
                    <a:pt x="123" y="2243"/>
                    <a:pt x="168" y="2257"/>
                    <a:pt x="209" y="2257"/>
                  </a:cubicBezTo>
                  <a:cubicBezTo>
                    <a:pt x="265" y="2257"/>
                    <a:pt x="315" y="2238"/>
                    <a:pt x="355" y="2196"/>
                  </a:cubicBezTo>
                  <a:cubicBezTo>
                    <a:pt x="890" y="1560"/>
                    <a:pt x="1501" y="949"/>
                    <a:pt x="2215" y="332"/>
                  </a:cubicBezTo>
                  <a:cubicBezTo>
                    <a:pt x="2296" y="263"/>
                    <a:pt x="2307" y="145"/>
                    <a:pt x="2238" y="67"/>
                  </a:cubicBezTo>
                  <a:cubicBezTo>
                    <a:pt x="2200" y="23"/>
                    <a:pt x="2146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6719688" y="2354334"/>
              <a:ext cx="73581" cy="72209"/>
            </a:xfrm>
            <a:custGeom>
              <a:avLst/>
              <a:gdLst/>
              <a:ahLst/>
              <a:cxnLst/>
              <a:rect l="l" t="t" r="r" b="b"/>
              <a:pathLst>
                <a:path w="2305" h="2262" extrusionOk="0">
                  <a:moveTo>
                    <a:pt x="212" y="0"/>
                  </a:moveTo>
                  <a:cubicBezTo>
                    <a:pt x="169" y="0"/>
                    <a:pt x="126" y="15"/>
                    <a:pt x="92" y="47"/>
                  </a:cubicBezTo>
                  <a:cubicBezTo>
                    <a:pt x="12" y="116"/>
                    <a:pt x="0" y="234"/>
                    <a:pt x="70" y="312"/>
                  </a:cubicBezTo>
                  <a:cubicBezTo>
                    <a:pt x="701" y="1043"/>
                    <a:pt x="1323" y="1665"/>
                    <a:pt x="1976" y="2214"/>
                  </a:cubicBezTo>
                  <a:cubicBezTo>
                    <a:pt x="2009" y="2248"/>
                    <a:pt x="2054" y="2262"/>
                    <a:pt x="2096" y="2262"/>
                  </a:cubicBezTo>
                  <a:cubicBezTo>
                    <a:pt x="2149" y="2262"/>
                    <a:pt x="2202" y="2237"/>
                    <a:pt x="2241" y="2192"/>
                  </a:cubicBezTo>
                  <a:cubicBezTo>
                    <a:pt x="2305" y="2114"/>
                    <a:pt x="2299" y="1997"/>
                    <a:pt x="2218" y="1930"/>
                  </a:cubicBezTo>
                  <a:cubicBezTo>
                    <a:pt x="1585" y="1389"/>
                    <a:pt x="974" y="783"/>
                    <a:pt x="358" y="66"/>
                  </a:cubicBezTo>
                  <a:cubicBezTo>
                    <a:pt x="319" y="23"/>
                    <a:pt x="26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336;p31"/>
          <p:cNvSpPr/>
          <p:nvPr/>
        </p:nvSpPr>
        <p:spPr>
          <a:xfrm>
            <a:off x="2289561" y="4131405"/>
            <a:ext cx="338076" cy="295372"/>
          </a:xfrm>
          <a:custGeom>
            <a:avLst/>
            <a:gdLst/>
            <a:ahLst/>
            <a:cxnLst/>
            <a:rect l="l" t="t" r="r" b="b"/>
            <a:pathLst>
              <a:path w="6745" h="5893" extrusionOk="0">
                <a:moveTo>
                  <a:pt x="3733" y="0"/>
                </a:moveTo>
                <a:cubicBezTo>
                  <a:pt x="3729" y="0"/>
                  <a:pt x="3726" y="0"/>
                  <a:pt x="3722" y="0"/>
                </a:cubicBezTo>
                <a:cubicBezTo>
                  <a:pt x="2537" y="9"/>
                  <a:pt x="3354" y="3089"/>
                  <a:pt x="3354" y="3089"/>
                </a:cubicBezTo>
                <a:cubicBezTo>
                  <a:pt x="3354" y="3089"/>
                  <a:pt x="2201" y="2129"/>
                  <a:pt x="1341" y="2129"/>
                </a:cubicBezTo>
                <a:cubicBezTo>
                  <a:pt x="988" y="2129"/>
                  <a:pt x="685" y="2290"/>
                  <a:pt x="531" y="2745"/>
                </a:cubicBezTo>
                <a:cubicBezTo>
                  <a:pt x="1" y="4310"/>
                  <a:pt x="4635" y="5892"/>
                  <a:pt x="4635" y="5892"/>
                </a:cubicBezTo>
                <a:cubicBezTo>
                  <a:pt x="4635" y="5892"/>
                  <a:pt x="6744" y="0"/>
                  <a:pt x="37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1"/>
          <p:cNvSpPr/>
          <p:nvPr/>
        </p:nvSpPr>
        <p:spPr>
          <a:xfrm>
            <a:off x="5657506" y="591871"/>
            <a:ext cx="232167" cy="291913"/>
          </a:xfrm>
          <a:custGeom>
            <a:avLst/>
            <a:gdLst/>
            <a:ahLst/>
            <a:cxnLst/>
            <a:rect l="l" t="t" r="r" b="b"/>
            <a:pathLst>
              <a:path w="4632" h="5824" extrusionOk="0">
                <a:moveTo>
                  <a:pt x="2341" y="0"/>
                </a:moveTo>
                <a:cubicBezTo>
                  <a:pt x="2311" y="0"/>
                  <a:pt x="2281" y="23"/>
                  <a:pt x="2271" y="68"/>
                </a:cubicBezTo>
                <a:cubicBezTo>
                  <a:pt x="1900" y="1890"/>
                  <a:pt x="1529" y="2278"/>
                  <a:pt x="1" y="2738"/>
                </a:cubicBezTo>
                <a:cubicBezTo>
                  <a:pt x="1619" y="3257"/>
                  <a:pt x="1926" y="3673"/>
                  <a:pt x="2288" y="5824"/>
                </a:cubicBezTo>
                <a:cubicBezTo>
                  <a:pt x="2690" y="3678"/>
                  <a:pt x="3002" y="3271"/>
                  <a:pt x="4632" y="2780"/>
                </a:cubicBezTo>
                <a:cubicBezTo>
                  <a:pt x="3111" y="2292"/>
                  <a:pt x="2749" y="1896"/>
                  <a:pt x="2411" y="74"/>
                </a:cubicBezTo>
                <a:cubicBezTo>
                  <a:pt x="2402" y="24"/>
                  <a:pt x="2372" y="0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1"/>
          <p:cNvSpPr/>
          <p:nvPr/>
        </p:nvSpPr>
        <p:spPr>
          <a:xfrm>
            <a:off x="2763974" y="4108263"/>
            <a:ext cx="710569" cy="494707"/>
          </a:xfrm>
          <a:custGeom>
            <a:avLst/>
            <a:gdLst/>
            <a:ahLst/>
            <a:cxnLst/>
            <a:rect l="l" t="t" r="r" b="b"/>
            <a:pathLst>
              <a:path w="14441" h="10054" extrusionOk="0">
                <a:moveTo>
                  <a:pt x="3682" y="0"/>
                </a:moveTo>
                <a:cubicBezTo>
                  <a:pt x="3479" y="0"/>
                  <a:pt x="3257" y="38"/>
                  <a:pt x="3014" y="119"/>
                </a:cubicBezTo>
                <a:cubicBezTo>
                  <a:pt x="1" y="1129"/>
                  <a:pt x="2958" y="10054"/>
                  <a:pt x="2958" y="10054"/>
                </a:cubicBezTo>
                <a:cubicBezTo>
                  <a:pt x="2958" y="10054"/>
                  <a:pt x="14441" y="6444"/>
                  <a:pt x="10917" y="1826"/>
                </a:cubicBezTo>
                <a:cubicBezTo>
                  <a:pt x="10698" y="1541"/>
                  <a:pt x="10420" y="1420"/>
                  <a:pt x="10107" y="1420"/>
                </a:cubicBezTo>
                <a:cubicBezTo>
                  <a:pt x="8437" y="1420"/>
                  <a:pt x="5770" y="4845"/>
                  <a:pt x="5770" y="4845"/>
                </a:cubicBezTo>
                <a:cubicBezTo>
                  <a:pt x="5770" y="4845"/>
                  <a:pt x="5989" y="0"/>
                  <a:pt x="3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1"/>
          <p:cNvSpPr/>
          <p:nvPr/>
        </p:nvSpPr>
        <p:spPr>
          <a:xfrm>
            <a:off x="911640" y="4106887"/>
            <a:ext cx="243417" cy="306006"/>
          </a:xfrm>
          <a:custGeom>
            <a:avLst/>
            <a:gdLst/>
            <a:ahLst/>
            <a:cxnLst/>
            <a:rect l="l" t="t" r="r" b="b"/>
            <a:pathLst>
              <a:path w="4947" h="6219" extrusionOk="0">
                <a:moveTo>
                  <a:pt x="2501" y="0"/>
                </a:moveTo>
                <a:cubicBezTo>
                  <a:pt x="2469" y="0"/>
                  <a:pt x="2437" y="25"/>
                  <a:pt x="2427" y="75"/>
                </a:cubicBezTo>
                <a:cubicBezTo>
                  <a:pt x="2025" y="2019"/>
                  <a:pt x="1632" y="2430"/>
                  <a:pt x="0" y="2921"/>
                </a:cubicBezTo>
                <a:cubicBezTo>
                  <a:pt x="1730" y="3476"/>
                  <a:pt x="2056" y="3919"/>
                  <a:pt x="2444" y="6218"/>
                </a:cubicBezTo>
                <a:cubicBezTo>
                  <a:pt x="2874" y="3925"/>
                  <a:pt x="3208" y="3490"/>
                  <a:pt x="4946" y="2968"/>
                </a:cubicBezTo>
                <a:cubicBezTo>
                  <a:pt x="3326" y="2444"/>
                  <a:pt x="2935" y="2025"/>
                  <a:pt x="2575" y="81"/>
                </a:cubicBezTo>
                <a:cubicBezTo>
                  <a:pt x="2567" y="27"/>
                  <a:pt x="2534" y="0"/>
                  <a:pt x="2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0" name="Google Shape;1340;p31"/>
          <p:cNvGrpSpPr/>
          <p:nvPr/>
        </p:nvGrpSpPr>
        <p:grpSpPr>
          <a:xfrm>
            <a:off x="3762148" y="3866806"/>
            <a:ext cx="1072280" cy="977649"/>
            <a:chOff x="824752" y="2645809"/>
            <a:chExt cx="638833" cy="582489"/>
          </a:xfrm>
        </p:grpSpPr>
        <p:sp>
          <p:nvSpPr>
            <p:cNvPr id="1341" name="Google Shape;1341;p31"/>
            <p:cNvSpPr/>
            <p:nvPr/>
          </p:nvSpPr>
          <p:spPr>
            <a:xfrm>
              <a:off x="824752" y="2685870"/>
              <a:ext cx="623766" cy="542427"/>
            </a:xfrm>
            <a:custGeom>
              <a:avLst/>
              <a:gdLst/>
              <a:ahLst/>
              <a:cxnLst/>
              <a:rect l="l" t="t" r="r" b="b"/>
              <a:pathLst>
                <a:path w="19540" h="16992" extrusionOk="0">
                  <a:moveTo>
                    <a:pt x="10493" y="0"/>
                  </a:moveTo>
                  <a:cubicBezTo>
                    <a:pt x="8931" y="0"/>
                    <a:pt x="7461" y="435"/>
                    <a:pt x="6456" y="1012"/>
                  </a:cubicBezTo>
                  <a:cubicBezTo>
                    <a:pt x="3694" y="2597"/>
                    <a:pt x="0" y="5847"/>
                    <a:pt x="2662" y="11343"/>
                  </a:cubicBezTo>
                  <a:cubicBezTo>
                    <a:pt x="4014" y="14140"/>
                    <a:pt x="5894" y="14827"/>
                    <a:pt x="7415" y="14827"/>
                  </a:cubicBezTo>
                  <a:cubicBezTo>
                    <a:pt x="8881" y="14827"/>
                    <a:pt x="10013" y="14188"/>
                    <a:pt x="10013" y="14188"/>
                  </a:cubicBezTo>
                  <a:lnTo>
                    <a:pt x="12066" y="16934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4"/>
                    <a:pt x="12325" y="16844"/>
                  </a:cubicBezTo>
                  <a:lnTo>
                    <a:pt x="12203" y="13748"/>
                  </a:lnTo>
                  <a:cubicBezTo>
                    <a:pt x="12203" y="13748"/>
                    <a:pt x="19540" y="12227"/>
                    <a:pt x="17523" y="5568"/>
                  </a:cubicBezTo>
                  <a:cubicBezTo>
                    <a:pt x="16241" y="1333"/>
                    <a:pt x="13227" y="0"/>
                    <a:pt x="1049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839787" y="2645809"/>
              <a:ext cx="623798" cy="542395"/>
            </a:xfrm>
            <a:custGeom>
              <a:avLst/>
              <a:gdLst/>
              <a:ahLst/>
              <a:cxnLst/>
              <a:rect l="l" t="t" r="r" b="b"/>
              <a:pathLst>
                <a:path w="19541" h="16991" extrusionOk="0">
                  <a:moveTo>
                    <a:pt x="10494" y="0"/>
                  </a:moveTo>
                  <a:cubicBezTo>
                    <a:pt x="8932" y="0"/>
                    <a:pt x="7461" y="435"/>
                    <a:pt x="6456" y="1012"/>
                  </a:cubicBezTo>
                  <a:cubicBezTo>
                    <a:pt x="3694" y="2596"/>
                    <a:pt x="1" y="5847"/>
                    <a:pt x="2662" y="11342"/>
                  </a:cubicBezTo>
                  <a:cubicBezTo>
                    <a:pt x="4015" y="14141"/>
                    <a:pt x="5894" y="14829"/>
                    <a:pt x="7414" y="14829"/>
                  </a:cubicBezTo>
                  <a:cubicBezTo>
                    <a:pt x="8881" y="14829"/>
                    <a:pt x="10013" y="14188"/>
                    <a:pt x="10013" y="14188"/>
                  </a:cubicBezTo>
                  <a:lnTo>
                    <a:pt x="12066" y="16933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3"/>
                    <a:pt x="12323" y="16844"/>
                  </a:cubicBezTo>
                  <a:lnTo>
                    <a:pt x="12203" y="13747"/>
                  </a:lnTo>
                  <a:cubicBezTo>
                    <a:pt x="12203" y="13747"/>
                    <a:pt x="19540" y="12227"/>
                    <a:pt x="17523" y="5568"/>
                  </a:cubicBezTo>
                  <a:cubicBezTo>
                    <a:pt x="16241" y="1333"/>
                    <a:pt x="13228" y="0"/>
                    <a:pt x="10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990297" y="2721558"/>
              <a:ext cx="289537" cy="282163"/>
            </a:xfrm>
            <a:custGeom>
              <a:avLst/>
              <a:gdLst/>
              <a:ahLst/>
              <a:cxnLst/>
              <a:rect l="l" t="t" r="r" b="b"/>
              <a:pathLst>
                <a:path w="9070" h="8839" extrusionOk="0">
                  <a:moveTo>
                    <a:pt x="6869" y="0"/>
                  </a:moveTo>
                  <a:cubicBezTo>
                    <a:pt x="4288" y="1125"/>
                    <a:pt x="2536" y="3722"/>
                    <a:pt x="0" y="4924"/>
                  </a:cubicBezTo>
                  <a:cubicBezTo>
                    <a:pt x="731" y="6230"/>
                    <a:pt x="1465" y="7533"/>
                    <a:pt x="2202" y="8838"/>
                  </a:cubicBezTo>
                  <a:cubicBezTo>
                    <a:pt x="4735" y="7633"/>
                    <a:pt x="6487" y="5036"/>
                    <a:pt x="9070" y="3914"/>
                  </a:cubicBezTo>
                  <a:cubicBezTo>
                    <a:pt x="8339" y="2609"/>
                    <a:pt x="7605" y="1306"/>
                    <a:pt x="6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1018420" y="2732603"/>
              <a:ext cx="210752" cy="248485"/>
            </a:xfrm>
            <a:custGeom>
              <a:avLst/>
              <a:gdLst/>
              <a:ahLst/>
              <a:cxnLst/>
              <a:rect l="l" t="t" r="r" b="b"/>
              <a:pathLst>
                <a:path w="6602" h="7784" extrusionOk="0">
                  <a:moveTo>
                    <a:pt x="5307" y="0"/>
                  </a:moveTo>
                  <a:cubicBezTo>
                    <a:pt x="5204" y="59"/>
                    <a:pt x="5103" y="120"/>
                    <a:pt x="5003" y="182"/>
                  </a:cubicBezTo>
                  <a:cubicBezTo>
                    <a:pt x="4724" y="352"/>
                    <a:pt x="4453" y="539"/>
                    <a:pt x="4188" y="734"/>
                  </a:cubicBezTo>
                  <a:cubicBezTo>
                    <a:pt x="4091" y="804"/>
                    <a:pt x="3999" y="876"/>
                    <a:pt x="3904" y="949"/>
                  </a:cubicBezTo>
                  <a:cubicBezTo>
                    <a:pt x="3848" y="1217"/>
                    <a:pt x="3792" y="1493"/>
                    <a:pt x="3736" y="1769"/>
                  </a:cubicBezTo>
                  <a:cubicBezTo>
                    <a:pt x="3692" y="1984"/>
                    <a:pt x="3650" y="2204"/>
                    <a:pt x="3608" y="2425"/>
                  </a:cubicBezTo>
                  <a:cubicBezTo>
                    <a:pt x="3530" y="2829"/>
                    <a:pt x="3455" y="3236"/>
                    <a:pt x="3377" y="3644"/>
                  </a:cubicBezTo>
                  <a:cubicBezTo>
                    <a:pt x="3064" y="3571"/>
                    <a:pt x="2749" y="3496"/>
                    <a:pt x="2436" y="3418"/>
                  </a:cubicBezTo>
                  <a:cubicBezTo>
                    <a:pt x="2255" y="3373"/>
                    <a:pt x="2068" y="3328"/>
                    <a:pt x="1887" y="3281"/>
                  </a:cubicBezTo>
                  <a:cubicBezTo>
                    <a:pt x="1697" y="3234"/>
                    <a:pt x="1507" y="3183"/>
                    <a:pt x="1315" y="3136"/>
                  </a:cubicBezTo>
                  <a:cubicBezTo>
                    <a:pt x="1226" y="3206"/>
                    <a:pt x="1139" y="3278"/>
                    <a:pt x="1047" y="3348"/>
                  </a:cubicBezTo>
                  <a:cubicBezTo>
                    <a:pt x="799" y="3540"/>
                    <a:pt x="545" y="3727"/>
                    <a:pt x="288" y="3903"/>
                  </a:cubicBezTo>
                  <a:cubicBezTo>
                    <a:pt x="193" y="3970"/>
                    <a:pt x="99" y="4031"/>
                    <a:pt x="1" y="4090"/>
                  </a:cubicBezTo>
                  <a:cubicBezTo>
                    <a:pt x="458" y="4241"/>
                    <a:pt x="905" y="4375"/>
                    <a:pt x="1348" y="4500"/>
                  </a:cubicBezTo>
                  <a:cubicBezTo>
                    <a:pt x="1521" y="4548"/>
                    <a:pt x="1692" y="4598"/>
                    <a:pt x="1867" y="4642"/>
                  </a:cubicBezTo>
                  <a:cubicBezTo>
                    <a:pt x="2289" y="4754"/>
                    <a:pt x="2707" y="4863"/>
                    <a:pt x="3126" y="4963"/>
                  </a:cubicBezTo>
                  <a:cubicBezTo>
                    <a:pt x="3078" y="5220"/>
                    <a:pt x="3028" y="5477"/>
                    <a:pt x="2975" y="5730"/>
                  </a:cubicBezTo>
                  <a:lnTo>
                    <a:pt x="2841" y="6400"/>
                  </a:lnTo>
                  <a:cubicBezTo>
                    <a:pt x="2741" y="6871"/>
                    <a:pt x="2637" y="7335"/>
                    <a:pt x="2529" y="7784"/>
                  </a:cubicBezTo>
                  <a:cubicBezTo>
                    <a:pt x="2626" y="7717"/>
                    <a:pt x="2721" y="7647"/>
                    <a:pt x="2819" y="7577"/>
                  </a:cubicBezTo>
                  <a:cubicBezTo>
                    <a:pt x="3084" y="7388"/>
                    <a:pt x="3346" y="7181"/>
                    <a:pt x="3600" y="6972"/>
                  </a:cubicBezTo>
                  <a:cubicBezTo>
                    <a:pt x="3658" y="6927"/>
                    <a:pt x="3714" y="6877"/>
                    <a:pt x="3773" y="6830"/>
                  </a:cubicBezTo>
                  <a:cubicBezTo>
                    <a:pt x="3809" y="6802"/>
                    <a:pt x="3843" y="6774"/>
                    <a:pt x="3879" y="6740"/>
                  </a:cubicBezTo>
                  <a:cubicBezTo>
                    <a:pt x="3907" y="6595"/>
                    <a:pt x="3935" y="6445"/>
                    <a:pt x="3962" y="6294"/>
                  </a:cubicBezTo>
                  <a:cubicBezTo>
                    <a:pt x="4032" y="5940"/>
                    <a:pt x="4099" y="5580"/>
                    <a:pt x="4166" y="5220"/>
                  </a:cubicBezTo>
                  <a:cubicBezTo>
                    <a:pt x="4520" y="5304"/>
                    <a:pt x="4875" y="5393"/>
                    <a:pt x="5232" y="5479"/>
                  </a:cubicBezTo>
                  <a:lnTo>
                    <a:pt x="5316" y="5499"/>
                  </a:lnTo>
                  <a:cubicBezTo>
                    <a:pt x="5402" y="5426"/>
                    <a:pt x="5494" y="5351"/>
                    <a:pt x="5581" y="5276"/>
                  </a:cubicBezTo>
                  <a:cubicBezTo>
                    <a:pt x="5586" y="5281"/>
                    <a:pt x="5597" y="5281"/>
                    <a:pt x="5606" y="5284"/>
                  </a:cubicBezTo>
                  <a:cubicBezTo>
                    <a:pt x="5603" y="5276"/>
                    <a:pt x="5597" y="5273"/>
                    <a:pt x="5594" y="5267"/>
                  </a:cubicBezTo>
                  <a:cubicBezTo>
                    <a:pt x="5832" y="5064"/>
                    <a:pt x="6072" y="4871"/>
                    <a:pt x="6320" y="4687"/>
                  </a:cubicBezTo>
                  <a:cubicBezTo>
                    <a:pt x="6412" y="4617"/>
                    <a:pt x="6501" y="4550"/>
                    <a:pt x="6602" y="4486"/>
                  </a:cubicBezTo>
                  <a:cubicBezTo>
                    <a:pt x="6222" y="4375"/>
                    <a:pt x="5843" y="4269"/>
                    <a:pt x="5469" y="4168"/>
                  </a:cubicBezTo>
                  <a:cubicBezTo>
                    <a:pt x="5299" y="4124"/>
                    <a:pt x="5123" y="4076"/>
                    <a:pt x="4953" y="4034"/>
                  </a:cubicBezTo>
                  <a:cubicBezTo>
                    <a:pt x="4774" y="3990"/>
                    <a:pt x="4601" y="3945"/>
                    <a:pt x="4423" y="3903"/>
                  </a:cubicBezTo>
                  <a:cubicBezTo>
                    <a:pt x="4532" y="3331"/>
                    <a:pt x="4646" y="2759"/>
                    <a:pt x="4763" y="2204"/>
                  </a:cubicBezTo>
                  <a:cubicBezTo>
                    <a:pt x="4813" y="1981"/>
                    <a:pt x="4861" y="1766"/>
                    <a:pt x="4911" y="1549"/>
                  </a:cubicBezTo>
                  <a:cubicBezTo>
                    <a:pt x="5034" y="1016"/>
                    <a:pt x="5165" y="500"/>
                    <a:pt x="5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1027422" y="2738381"/>
              <a:ext cx="193099" cy="236131"/>
            </a:xfrm>
            <a:custGeom>
              <a:avLst/>
              <a:gdLst/>
              <a:ahLst/>
              <a:cxnLst/>
              <a:rect l="l" t="t" r="r" b="b"/>
              <a:pathLst>
                <a:path w="6049" h="7397" extrusionOk="0">
                  <a:moveTo>
                    <a:pt x="4718" y="1"/>
                  </a:moveTo>
                  <a:lnTo>
                    <a:pt x="4718" y="1"/>
                  </a:lnTo>
                  <a:cubicBezTo>
                    <a:pt x="4439" y="171"/>
                    <a:pt x="4171" y="355"/>
                    <a:pt x="3906" y="550"/>
                  </a:cubicBezTo>
                  <a:cubicBezTo>
                    <a:pt x="3806" y="997"/>
                    <a:pt x="3711" y="1451"/>
                    <a:pt x="3622" y="1909"/>
                  </a:cubicBezTo>
                  <a:cubicBezTo>
                    <a:pt x="3574" y="2124"/>
                    <a:pt x="3533" y="2344"/>
                    <a:pt x="3491" y="2564"/>
                  </a:cubicBezTo>
                  <a:cubicBezTo>
                    <a:pt x="3413" y="2972"/>
                    <a:pt x="3335" y="3382"/>
                    <a:pt x="3259" y="3795"/>
                  </a:cubicBezTo>
                  <a:cubicBezTo>
                    <a:pt x="2944" y="3719"/>
                    <a:pt x="2634" y="3644"/>
                    <a:pt x="2325" y="3569"/>
                  </a:cubicBezTo>
                  <a:cubicBezTo>
                    <a:pt x="2143" y="3521"/>
                    <a:pt x="1962" y="3477"/>
                    <a:pt x="1775" y="3432"/>
                  </a:cubicBezTo>
                  <a:cubicBezTo>
                    <a:pt x="1440" y="3346"/>
                    <a:pt x="1103" y="3256"/>
                    <a:pt x="762" y="3167"/>
                  </a:cubicBezTo>
                  <a:cubicBezTo>
                    <a:pt x="514" y="3359"/>
                    <a:pt x="260" y="3546"/>
                    <a:pt x="1" y="3722"/>
                  </a:cubicBezTo>
                  <a:cubicBezTo>
                    <a:pt x="450" y="3862"/>
                    <a:pt x="893" y="3987"/>
                    <a:pt x="1334" y="4104"/>
                  </a:cubicBezTo>
                  <a:cubicBezTo>
                    <a:pt x="1507" y="4152"/>
                    <a:pt x="1677" y="4196"/>
                    <a:pt x="1850" y="4241"/>
                  </a:cubicBezTo>
                  <a:cubicBezTo>
                    <a:pt x="2272" y="4350"/>
                    <a:pt x="2693" y="4453"/>
                    <a:pt x="3111" y="4556"/>
                  </a:cubicBezTo>
                  <a:cubicBezTo>
                    <a:pt x="3067" y="4810"/>
                    <a:pt x="3016" y="5064"/>
                    <a:pt x="2969" y="5315"/>
                  </a:cubicBezTo>
                  <a:cubicBezTo>
                    <a:pt x="2927" y="5541"/>
                    <a:pt x="2883" y="5770"/>
                    <a:pt x="2835" y="5993"/>
                  </a:cubicBezTo>
                  <a:cubicBezTo>
                    <a:pt x="2738" y="6470"/>
                    <a:pt x="2640" y="6936"/>
                    <a:pt x="2537" y="7396"/>
                  </a:cubicBezTo>
                  <a:cubicBezTo>
                    <a:pt x="2802" y="7207"/>
                    <a:pt x="3064" y="7000"/>
                    <a:pt x="3318" y="6791"/>
                  </a:cubicBezTo>
                  <a:cubicBezTo>
                    <a:pt x="3340" y="6679"/>
                    <a:pt x="3362" y="6565"/>
                    <a:pt x="3385" y="6448"/>
                  </a:cubicBezTo>
                  <a:cubicBezTo>
                    <a:pt x="3427" y="6233"/>
                    <a:pt x="3468" y="6013"/>
                    <a:pt x="3510" y="5792"/>
                  </a:cubicBezTo>
                  <a:cubicBezTo>
                    <a:pt x="3580" y="5435"/>
                    <a:pt x="3650" y="5067"/>
                    <a:pt x="3717" y="4704"/>
                  </a:cubicBezTo>
                  <a:cubicBezTo>
                    <a:pt x="4068" y="4788"/>
                    <a:pt x="4420" y="4872"/>
                    <a:pt x="4771" y="4961"/>
                  </a:cubicBezTo>
                  <a:cubicBezTo>
                    <a:pt x="4947" y="5005"/>
                    <a:pt x="5123" y="5047"/>
                    <a:pt x="5299" y="5092"/>
                  </a:cubicBezTo>
                  <a:cubicBezTo>
                    <a:pt x="5304" y="5095"/>
                    <a:pt x="5315" y="5095"/>
                    <a:pt x="5324" y="5100"/>
                  </a:cubicBezTo>
                  <a:cubicBezTo>
                    <a:pt x="5321" y="5092"/>
                    <a:pt x="5315" y="5089"/>
                    <a:pt x="5312" y="5081"/>
                  </a:cubicBezTo>
                  <a:cubicBezTo>
                    <a:pt x="5550" y="4883"/>
                    <a:pt x="5792" y="4690"/>
                    <a:pt x="6049" y="4509"/>
                  </a:cubicBezTo>
                  <a:cubicBezTo>
                    <a:pt x="5672" y="4400"/>
                    <a:pt x="5299" y="4300"/>
                    <a:pt x="4925" y="4205"/>
                  </a:cubicBezTo>
                  <a:cubicBezTo>
                    <a:pt x="4755" y="4160"/>
                    <a:pt x="4584" y="4118"/>
                    <a:pt x="4411" y="4076"/>
                  </a:cubicBezTo>
                  <a:cubicBezTo>
                    <a:pt x="4230" y="4032"/>
                    <a:pt x="4049" y="3990"/>
                    <a:pt x="3867" y="3945"/>
                  </a:cubicBezTo>
                  <a:cubicBezTo>
                    <a:pt x="3976" y="3373"/>
                    <a:pt x="4085" y="2804"/>
                    <a:pt x="4199" y="2246"/>
                  </a:cubicBezTo>
                  <a:cubicBezTo>
                    <a:pt x="4244" y="2023"/>
                    <a:pt x="4291" y="1803"/>
                    <a:pt x="4339" y="1582"/>
                  </a:cubicBezTo>
                  <a:cubicBezTo>
                    <a:pt x="4459" y="1038"/>
                    <a:pt x="4584" y="508"/>
                    <a:pt x="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1001246" y="2751660"/>
              <a:ext cx="262499" cy="229523"/>
            </a:xfrm>
            <a:custGeom>
              <a:avLst/>
              <a:gdLst/>
              <a:ahLst/>
              <a:cxnLst/>
              <a:rect l="l" t="t" r="r" b="b"/>
              <a:pathLst>
                <a:path w="8223" h="7190" extrusionOk="0">
                  <a:moveTo>
                    <a:pt x="7064" y="0"/>
                  </a:moveTo>
                  <a:cubicBezTo>
                    <a:pt x="7064" y="3"/>
                    <a:pt x="7059" y="3"/>
                    <a:pt x="7059" y="3"/>
                  </a:cubicBezTo>
                  <a:cubicBezTo>
                    <a:pt x="6484" y="257"/>
                    <a:pt x="5951" y="583"/>
                    <a:pt x="5441" y="949"/>
                  </a:cubicBezTo>
                  <a:cubicBezTo>
                    <a:pt x="5343" y="1019"/>
                    <a:pt x="5251" y="1091"/>
                    <a:pt x="5153" y="1164"/>
                  </a:cubicBezTo>
                  <a:cubicBezTo>
                    <a:pt x="4938" y="1325"/>
                    <a:pt x="4735" y="1493"/>
                    <a:pt x="4528" y="1663"/>
                  </a:cubicBezTo>
                  <a:cubicBezTo>
                    <a:pt x="4500" y="1607"/>
                    <a:pt x="4470" y="1549"/>
                    <a:pt x="4436" y="1493"/>
                  </a:cubicBezTo>
                  <a:cubicBezTo>
                    <a:pt x="4378" y="1387"/>
                    <a:pt x="4322" y="1281"/>
                    <a:pt x="4266" y="1175"/>
                  </a:cubicBezTo>
                  <a:cubicBezTo>
                    <a:pt x="4180" y="1016"/>
                    <a:pt x="4093" y="854"/>
                    <a:pt x="4009" y="695"/>
                  </a:cubicBezTo>
                  <a:cubicBezTo>
                    <a:pt x="3898" y="784"/>
                    <a:pt x="3786" y="876"/>
                    <a:pt x="3677" y="968"/>
                  </a:cubicBezTo>
                  <a:cubicBezTo>
                    <a:pt x="3287" y="1303"/>
                    <a:pt x="2899" y="1646"/>
                    <a:pt x="2511" y="1981"/>
                  </a:cubicBezTo>
                  <a:cubicBezTo>
                    <a:pt x="2405" y="2076"/>
                    <a:pt x="2294" y="2168"/>
                    <a:pt x="2185" y="2260"/>
                  </a:cubicBezTo>
                  <a:lnTo>
                    <a:pt x="2414" y="2690"/>
                  </a:lnTo>
                  <a:cubicBezTo>
                    <a:pt x="2475" y="2796"/>
                    <a:pt x="2534" y="2907"/>
                    <a:pt x="2592" y="3019"/>
                  </a:cubicBezTo>
                  <a:cubicBezTo>
                    <a:pt x="2631" y="3094"/>
                    <a:pt x="2670" y="3164"/>
                    <a:pt x="2707" y="3236"/>
                  </a:cubicBezTo>
                  <a:cubicBezTo>
                    <a:pt x="2523" y="3390"/>
                    <a:pt x="2338" y="3543"/>
                    <a:pt x="2149" y="3694"/>
                  </a:cubicBezTo>
                  <a:lnTo>
                    <a:pt x="1878" y="3903"/>
                  </a:lnTo>
                  <a:cubicBezTo>
                    <a:pt x="1351" y="4302"/>
                    <a:pt x="801" y="4665"/>
                    <a:pt x="204" y="4949"/>
                  </a:cubicBezTo>
                  <a:cubicBezTo>
                    <a:pt x="137" y="4983"/>
                    <a:pt x="67" y="5011"/>
                    <a:pt x="1" y="5041"/>
                  </a:cubicBezTo>
                  <a:cubicBezTo>
                    <a:pt x="70" y="5167"/>
                    <a:pt x="137" y="5292"/>
                    <a:pt x="207" y="5424"/>
                  </a:cubicBezTo>
                  <a:lnTo>
                    <a:pt x="949" y="6805"/>
                  </a:lnTo>
                  <a:lnTo>
                    <a:pt x="1158" y="7190"/>
                  </a:lnTo>
                  <a:cubicBezTo>
                    <a:pt x="1242" y="7156"/>
                    <a:pt x="1323" y="7117"/>
                    <a:pt x="1404" y="7078"/>
                  </a:cubicBezTo>
                  <a:cubicBezTo>
                    <a:pt x="2112" y="6740"/>
                    <a:pt x="2757" y="6294"/>
                    <a:pt x="3376" y="5803"/>
                  </a:cubicBezTo>
                  <a:cubicBezTo>
                    <a:pt x="3471" y="5730"/>
                    <a:pt x="3566" y="5652"/>
                    <a:pt x="3655" y="5577"/>
                  </a:cubicBezTo>
                  <a:cubicBezTo>
                    <a:pt x="3725" y="5516"/>
                    <a:pt x="3800" y="5457"/>
                    <a:pt x="3870" y="5398"/>
                  </a:cubicBezTo>
                  <a:cubicBezTo>
                    <a:pt x="3984" y="5608"/>
                    <a:pt x="4096" y="5820"/>
                    <a:pt x="4208" y="6029"/>
                  </a:cubicBezTo>
                  <a:lnTo>
                    <a:pt x="4311" y="6227"/>
                  </a:lnTo>
                  <a:cubicBezTo>
                    <a:pt x="4347" y="6199"/>
                    <a:pt x="4381" y="6171"/>
                    <a:pt x="4417" y="6141"/>
                  </a:cubicBezTo>
                  <a:cubicBezTo>
                    <a:pt x="4489" y="6079"/>
                    <a:pt x="4567" y="6015"/>
                    <a:pt x="4640" y="5954"/>
                  </a:cubicBezTo>
                  <a:cubicBezTo>
                    <a:pt x="5031" y="5619"/>
                    <a:pt x="5413" y="5276"/>
                    <a:pt x="5803" y="4941"/>
                  </a:cubicBezTo>
                  <a:cubicBezTo>
                    <a:pt x="5823" y="4927"/>
                    <a:pt x="5837" y="4913"/>
                    <a:pt x="5854" y="4899"/>
                  </a:cubicBezTo>
                  <a:cubicBezTo>
                    <a:pt x="5940" y="4827"/>
                    <a:pt x="6032" y="4748"/>
                    <a:pt x="6119" y="4676"/>
                  </a:cubicBezTo>
                  <a:cubicBezTo>
                    <a:pt x="6124" y="4679"/>
                    <a:pt x="6135" y="4679"/>
                    <a:pt x="6144" y="4684"/>
                  </a:cubicBezTo>
                  <a:cubicBezTo>
                    <a:pt x="6141" y="4676"/>
                    <a:pt x="6135" y="4673"/>
                    <a:pt x="6132" y="4665"/>
                  </a:cubicBezTo>
                  <a:cubicBezTo>
                    <a:pt x="5982" y="4386"/>
                    <a:pt x="5834" y="4107"/>
                    <a:pt x="5686" y="3825"/>
                  </a:cubicBezTo>
                  <a:cubicBezTo>
                    <a:pt x="5700" y="3811"/>
                    <a:pt x="5717" y="3797"/>
                    <a:pt x="5734" y="3783"/>
                  </a:cubicBezTo>
                  <a:cubicBezTo>
                    <a:pt x="5823" y="3711"/>
                    <a:pt x="5909" y="3638"/>
                    <a:pt x="5999" y="3568"/>
                  </a:cubicBezTo>
                  <a:cubicBezTo>
                    <a:pt x="6693" y="3013"/>
                    <a:pt x="7416" y="2511"/>
                    <a:pt x="8222" y="2151"/>
                  </a:cubicBezTo>
                  <a:cubicBezTo>
                    <a:pt x="8152" y="2026"/>
                    <a:pt x="8085" y="1897"/>
                    <a:pt x="8016" y="1772"/>
                  </a:cubicBezTo>
                  <a:lnTo>
                    <a:pt x="7274" y="391"/>
                  </a:lnTo>
                  <a:cubicBezTo>
                    <a:pt x="7248" y="341"/>
                    <a:pt x="7221" y="296"/>
                    <a:pt x="7195" y="249"/>
                  </a:cubicBezTo>
                  <a:cubicBezTo>
                    <a:pt x="7154" y="165"/>
                    <a:pt x="7109" y="84"/>
                    <a:pt x="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1007758" y="2764110"/>
              <a:ext cx="250368" cy="204783"/>
            </a:xfrm>
            <a:custGeom>
              <a:avLst/>
              <a:gdLst/>
              <a:ahLst/>
              <a:cxnLst/>
              <a:rect l="l" t="t" r="r" b="b"/>
              <a:pathLst>
                <a:path w="7843" h="6415" extrusionOk="0">
                  <a:moveTo>
                    <a:pt x="7072" y="1"/>
                  </a:moveTo>
                  <a:cubicBezTo>
                    <a:pt x="6361" y="310"/>
                    <a:pt x="5711" y="737"/>
                    <a:pt x="5092" y="1212"/>
                  </a:cubicBezTo>
                  <a:cubicBezTo>
                    <a:pt x="4994" y="1284"/>
                    <a:pt x="4899" y="1357"/>
                    <a:pt x="4804" y="1435"/>
                  </a:cubicBezTo>
                  <a:cubicBezTo>
                    <a:pt x="4603" y="1597"/>
                    <a:pt x="4400" y="1764"/>
                    <a:pt x="4202" y="1937"/>
                  </a:cubicBezTo>
                  <a:cubicBezTo>
                    <a:pt x="4171" y="1873"/>
                    <a:pt x="4135" y="1814"/>
                    <a:pt x="4104" y="1750"/>
                  </a:cubicBezTo>
                  <a:cubicBezTo>
                    <a:pt x="4045" y="1647"/>
                    <a:pt x="3990" y="1538"/>
                    <a:pt x="3934" y="1435"/>
                  </a:cubicBezTo>
                  <a:lnTo>
                    <a:pt x="3473" y="576"/>
                  </a:lnTo>
                  <a:cubicBezTo>
                    <a:pt x="3083" y="910"/>
                    <a:pt x="2695" y="1253"/>
                    <a:pt x="2307" y="1588"/>
                  </a:cubicBezTo>
                  <a:cubicBezTo>
                    <a:pt x="2458" y="1870"/>
                    <a:pt x="2609" y="2149"/>
                    <a:pt x="2759" y="2431"/>
                  </a:cubicBezTo>
                  <a:cubicBezTo>
                    <a:pt x="2818" y="2540"/>
                    <a:pt x="2876" y="2651"/>
                    <a:pt x="2935" y="2763"/>
                  </a:cubicBezTo>
                  <a:cubicBezTo>
                    <a:pt x="2971" y="2824"/>
                    <a:pt x="3002" y="2888"/>
                    <a:pt x="3038" y="2950"/>
                  </a:cubicBezTo>
                  <a:cubicBezTo>
                    <a:pt x="2846" y="3117"/>
                    <a:pt x="2656" y="3279"/>
                    <a:pt x="2461" y="3438"/>
                  </a:cubicBezTo>
                  <a:cubicBezTo>
                    <a:pt x="2372" y="3513"/>
                    <a:pt x="2285" y="3583"/>
                    <a:pt x="2193" y="3655"/>
                  </a:cubicBezTo>
                  <a:cubicBezTo>
                    <a:pt x="1568" y="4149"/>
                    <a:pt x="921" y="4601"/>
                    <a:pt x="209" y="4939"/>
                  </a:cubicBezTo>
                  <a:lnTo>
                    <a:pt x="0" y="5034"/>
                  </a:lnTo>
                  <a:lnTo>
                    <a:pt x="742" y="6415"/>
                  </a:lnTo>
                  <a:cubicBezTo>
                    <a:pt x="823" y="6378"/>
                    <a:pt x="904" y="6345"/>
                    <a:pt x="979" y="6306"/>
                  </a:cubicBezTo>
                  <a:cubicBezTo>
                    <a:pt x="1825" y="5904"/>
                    <a:pt x="2578" y="5346"/>
                    <a:pt x="3306" y="4743"/>
                  </a:cubicBezTo>
                  <a:cubicBezTo>
                    <a:pt x="3395" y="4671"/>
                    <a:pt x="3490" y="4590"/>
                    <a:pt x="3582" y="4512"/>
                  </a:cubicBezTo>
                  <a:cubicBezTo>
                    <a:pt x="3646" y="4456"/>
                    <a:pt x="3713" y="4398"/>
                    <a:pt x="3780" y="4342"/>
                  </a:cubicBezTo>
                  <a:cubicBezTo>
                    <a:pt x="3895" y="4557"/>
                    <a:pt x="4012" y="4771"/>
                    <a:pt x="4126" y="4986"/>
                  </a:cubicBezTo>
                  <a:cubicBezTo>
                    <a:pt x="4185" y="5092"/>
                    <a:pt x="4241" y="5201"/>
                    <a:pt x="4296" y="5304"/>
                  </a:cubicBezTo>
                  <a:cubicBezTo>
                    <a:pt x="4341" y="5391"/>
                    <a:pt x="4389" y="5474"/>
                    <a:pt x="4433" y="5564"/>
                  </a:cubicBezTo>
                  <a:cubicBezTo>
                    <a:pt x="4824" y="5229"/>
                    <a:pt x="5206" y="4886"/>
                    <a:pt x="5597" y="4551"/>
                  </a:cubicBezTo>
                  <a:lnTo>
                    <a:pt x="5566" y="4487"/>
                  </a:lnTo>
                  <a:lnTo>
                    <a:pt x="5387" y="4155"/>
                  </a:lnTo>
                  <a:cubicBezTo>
                    <a:pt x="5239" y="3879"/>
                    <a:pt x="5092" y="3602"/>
                    <a:pt x="4946" y="3326"/>
                  </a:cubicBezTo>
                  <a:cubicBezTo>
                    <a:pt x="4969" y="3309"/>
                    <a:pt x="4994" y="3290"/>
                    <a:pt x="5019" y="3268"/>
                  </a:cubicBezTo>
                  <a:cubicBezTo>
                    <a:pt x="5103" y="3195"/>
                    <a:pt x="5192" y="3117"/>
                    <a:pt x="5278" y="3044"/>
                  </a:cubicBezTo>
                  <a:cubicBezTo>
                    <a:pt x="6068" y="2392"/>
                    <a:pt x="6888" y="1792"/>
                    <a:pt x="7814" y="1382"/>
                  </a:cubicBezTo>
                  <a:cubicBezTo>
                    <a:pt x="7823" y="1373"/>
                    <a:pt x="7831" y="1371"/>
                    <a:pt x="7842" y="1368"/>
                  </a:cubicBezTo>
                  <a:cubicBezTo>
                    <a:pt x="7588" y="910"/>
                    <a:pt x="7329" y="458"/>
                    <a:pt x="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1"/>
            <p:cNvSpPr/>
            <p:nvPr/>
          </p:nvSpPr>
          <p:spPr>
            <a:xfrm>
              <a:off x="983626" y="2872674"/>
              <a:ext cx="121497" cy="206826"/>
            </a:xfrm>
            <a:custGeom>
              <a:avLst/>
              <a:gdLst/>
              <a:ahLst/>
              <a:cxnLst/>
              <a:rect l="l" t="t" r="r" b="b"/>
              <a:pathLst>
                <a:path w="3806" h="6479" extrusionOk="0">
                  <a:moveTo>
                    <a:pt x="211" y="1"/>
                  </a:moveTo>
                  <a:cubicBezTo>
                    <a:pt x="180" y="1"/>
                    <a:pt x="149" y="8"/>
                    <a:pt x="120" y="23"/>
                  </a:cubicBezTo>
                  <a:cubicBezTo>
                    <a:pt x="31" y="76"/>
                    <a:pt x="0" y="187"/>
                    <a:pt x="48" y="280"/>
                  </a:cubicBezTo>
                  <a:lnTo>
                    <a:pt x="3426" y="6381"/>
                  </a:lnTo>
                  <a:cubicBezTo>
                    <a:pt x="3462" y="6445"/>
                    <a:pt x="3524" y="6478"/>
                    <a:pt x="3591" y="6478"/>
                  </a:cubicBezTo>
                  <a:cubicBezTo>
                    <a:pt x="3619" y="6478"/>
                    <a:pt x="3655" y="6473"/>
                    <a:pt x="3683" y="6453"/>
                  </a:cubicBezTo>
                  <a:cubicBezTo>
                    <a:pt x="3772" y="6403"/>
                    <a:pt x="3805" y="6289"/>
                    <a:pt x="3755" y="6199"/>
                  </a:cubicBezTo>
                  <a:lnTo>
                    <a:pt x="377" y="95"/>
                  </a:lnTo>
                  <a:cubicBezTo>
                    <a:pt x="341" y="34"/>
                    <a:pt x="27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9" name="Google Shape;1349;p31"/>
          <p:cNvSpPr/>
          <p:nvPr/>
        </p:nvSpPr>
        <p:spPr>
          <a:xfrm>
            <a:off x="2030438" y="788025"/>
            <a:ext cx="1125000" cy="241675"/>
          </a:xfrm>
          <a:custGeom>
            <a:avLst/>
            <a:gdLst/>
            <a:ahLst/>
            <a:cxnLst/>
            <a:rect l="l" t="t" r="r" b="b"/>
            <a:pathLst>
              <a:path w="45000" h="9667" extrusionOk="0">
                <a:moveTo>
                  <a:pt x="24347" y="0"/>
                </a:moveTo>
                <a:cubicBezTo>
                  <a:pt x="19242" y="0"/>
                  <a:pt x="15065" y="3959"/>
                  <a:pt x="14706" y="8969"/>
                </a:cubicBezTo>
                <a:cubicBezTo>
                  <a:pt x="13885" y="5713"/>
                  <a:pt x="10937" y="3303"/>
                  <a:pt x="7424" y="3303"/>
                </a:cubicBezTo>
                <a:cubicBezTo>
                  <a:pt x="3666" y="3303"/>
                  <a:pt x="550" y="6065"/>
                  <a:pt x="1" y="9667"/>
                </a:cubicBezTo>
                <a:lnTo>
                  <a:pt x="45000" y="9667"/>
                </a:lnTo>
                <a:cubicBezTo>
                  <a:pt x="45000" y="6601"/>
                  <a:pt x="42509" y="4112"/>
                  <a:pt x="39440" y="4112"/>
                </a:cubicBezTo>
                <a:cubicBezTo>
                  <a:pt x="36698" y="4112"/>
                  <a:pt x="34413" y="6104"/>
                  <a:pt x="33966" y="8724"/>
                </a:cubicBezTo>
                <a:cubicBezTo>
                  <a:pt x="33489" y="3830"/>
                  <a:pt x="29366" y="0"/>
                  <a:pt x="243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0" name="Google Shape;1350;p31"/>
          <p:cNvGrpSpPr/>
          <p:nvPr/>
        </p:nvGrpSpPr>
        <p:grpSpPr>
          <a:xfrm>
            <a:off x="3474545" y="558198"/>
            <a:ext cx="332871" cy="367608"/>
            <a:chOff x="1468417" y="2737328"/>
            <a:chExt cx="229108" cy="253017"/>
          </a:xfrm>
        </p:grpSpPr>
        <p:sp>
          <p:nvSpPr>
            <p:cNvPr id="1351" name="Google Shape;1351;p31"/>
            <p:cNvSpPr/>
            <p:nvPr/>
          </p:nvSpPr>
          <p:spPr>
            <a:xfrm>
              <a:off x="1471641" y="2760726"/>
              <a:ext cx="225884" cy="229619"/>
            </a:xfrm>
            <a:custGeom>
              <a:avLst/>
              <a:gdLst/>
              <a:ahLst/>
              <a:cxnLst/>
              <a:rect l="l" t="t" r="r" b="b"/>
              <a:pathLst>
                <a:path w="7076" h="7193" extrusionOk="0">
                  <a:moveTo>
                    <a:pt x="1665" y="0"/>
                  </a:moveTo>
                  <a:cubicBezTo>
                    <a:pt x="1647" y="0"/>
                    <a:pt x="1628" y="1"/>
                    <a:pt x="1610" y="1"/>
                  </a:cubicBezTo>
                  <a:lnTo>
                    <a:pt x="1618" y="280"/>
                  </a:lnTo>
                  <a:cubicBezTo>
                    <a:pt x="1635" y="279"/>
                    <a:pt x="1652" y="279"/>
                    <a:pt x="1669" y="279"/>
                  </a:cubicBezTo>
                  <a:cubicBezTo>
                    <a:pt x="1817" y="279"/>
                    <a:pt x="1967" y="290"/>
                    <a:pt x="2112" y="308"/>
                  </a:cubicBezTo>
                  <a:lnTo>
                    <a:pt x="2151" y="29"/>
                  </a:lnTo>
                  <a:cubicBezTo>
                    <a:pt x="1991" y="11"/>
                    <a:pt x="1828" y="0"/>
                    <a:pt x="1665" y="0"/>
                  </a:cubicBezTo>
                  <a:close/>
                  <a:moveTo>
                    <a:pt x="1074" y="62"/>
                  </a:moveTo>
                  <a:cubicBezTo>
                    <a:pt x="893" y="96"/>
                    <a:pt x="717" y="146"/>
                    <a:pt x="550" y="207"/>
                  </a:cubicBezTo>
                  <a:lnTo>
                    <a:pt x="647" y="469"/>
                  </a:lnTo>
                  <a:cubicBezTo>
                    <a:pt x="801" y="414"/>
                    <a:pt x="963" y="369"/>
                    <a:pt x="1127" y="336"/>
                  </a:cubicBezTo>
                  <a:lnTo>
                    <a:pt x="1074" y="62"/>
                  </a:lnTo>
                  <a:close/>
                  <a:moveTo>
                    <a:pt x="2681" y="149"/>
                  </a:moveTo>
                  <a:lnTo>
                    <a:pt x="2600" y="416"/>
                  </a:lnTo>
                  <a:cubicBezTo>
                    <a:pt x="2762" y="461"/>
                    <a:pt x="2918" y="522"/>
                    <a:pt x="3066" y="592"/>
                  </a:cubicBezTo>
                  <a:lnTo>
                    <a:pt x="3186" y="341"/>
                  </a:lnTo>
                  <a:cubicBezTo>
                    <a:pt x="3024" y="263"/>
                    <a:pt x="2857" y="196"/>
                    <a:pt x="2681" y="149"/>
                  </a:cubicBezTo>
                  <a:close/>
                  <a:moveTo>
                    <a:pt x="62" y="447"/>
                  </a:moveTo>
                  <a:cubicBezTo>
                    <a:pt x="42" y="458"/>
                    <a:pt x="20" y="472"/>
                    <a:pt x="0" y="486"/>
                  </a:cubicBezTo>
                  <a:lnTo>
                    <a:pt x="151" y="721"/>
                  </a:lnTo>
                  <a:lnTo>
                    <a:pt x="209" y="690"/>
                  </a:lnTo>
                  <a:lnTo>
                    <a:pt x="62" y="447"/>
                  </a:lnTo>
                  <a:close/>
                  <a:moveTo>
                    <a:pt x="3649" y="612"/>
                  </a:moveTo>
                  <a:lnTo>
                    <a:pt x="3490" y="843"/>
                  </a:lnTo>
                  <a:cubicBezTo>
                    <a:pt x="3624" y="935"/>
                    <a:pt x="3752" y="1041"/>
                    <a:pt x="3875" y="1156"/>
                  </a:cubicBezTo>
                  <a:lnTo>
                    <a:pt x="4068" y="955"/>
                  </a:lnTo>
                  <a:cubicBezTo>
                    <a:pt x="3937" y="829"/>
                    <a:pt x="3797" y="712"/>
                    <a:pt x="3649" y="612"/>
                  </a:cubicBezTo>
                  <a:close/>
                  <a:moveTo>
                    <a:pt x="4428" y="1354"/>
                  </a:moveTo>
                  <a:lnTo>
                    <a:pt x="4210" y="1527"/>
                  </a:lnTo>
                  <a:cubicBezTo>
                    <a:pt x="4310" y="1658"/>
                    <a:pt x="4405" y="1795"/>
                    <a:pt x="4489" y="1940"/>
                  </a:cubicBezTo>
                  <a:lnTo>
                    <a:pt x="4729" y="1800"/>
                  </a:lnTo>
                  <a:cubicBezTo>
                    <a:pt x="4637" y="1644"/>
                    <a:pt x="4536" y="1493"/>
                    <a:pt x="4428" y="1354"/>
                  </a:cubicBezTo>
                  <a:close/>
                  <a:moveTo>
                    <a:pt x="4966" y="2283"/>
                  </a:moveTo>
                  <a:lnTo>
                    <a:pt x="4707" y="2386"/>
                  </a:lnTo>
                  <a:cubicBezTo>
                    <a:pt x="4771" y="2539"/>
                    <a:pt x="4824" y="2701"/>
                    <a:pt x="4866" y="2860"/>
                  </a:cubicBezTo>
                  <a:lnTo>
                    <a:pt x="5136" y="2791"/>
                  </a:lnTo>
                  <a:cubicBezTo>
                    <a:pt x="5092" y="2618"/>
                    <a:pt x="5036" y="2447"/>
                    <a:pt x="4966" y="2283"/>
                  </a:cubicBezTo>
                  <a:close/>
                  <a:moveTo>
                    <a:pt x="4036" y="3046"/>
                  </a:moveTo>
                  <a:cubicBezTo>
                    <a:pt x="3999" y="3046"/>
                    <a:pt x="3962" y="3047"/>
                    <a:pt x="3925" y="3050"/>
                  </a:cubicBezTo>
                  <a:lnTo>
                    <a:pt x="3945" y="3329"/>
                  </a:lnTo>
                  <a:cubicBezTo>
                    <a:pt x="3971" y="3327"/>
                    <a:pt x="3998" y="3327"/>
                    <a:pt x="4025" y="3327"/>
                  </a:cubicBezTo>
                  <a:cubicBezTo>
                    <a:pt x="4089" y="3327"/>
                    <a:pt x="4155" y="3331"/>
                    <a:pt x="4218" y="3335"/>
                  </a:cubicBezTo>
                  <a:cubicBezTo>
                    <a:pt x="4288" y="3343"/>
                    <a:pt x="4358" y="3354"/>
                    <a:pt x="4428" y="3362"/>
                  </a:cubicBezTo>
                  <a:lnTo>
                    <a:pt x="4472" y="3084"/>
                  </a:lnTo>
                  <a:cubicBezTo>
                    <a:pt x="4397" y="3075"/>
                    <a:pt x="4322" y="3064"/>
                    <a:pt x="4243" y="3056"/>
                  </a:cubicBezTo>
                  <a:cubicBezTo>
                    <a:pt x="4174" y="3050"/>
                    <a:pt x="4105" y="3046"/>
                    <a:pt x="4036" y="3046"/>
                  </a:cubicBezTo>
                  <a:close/>
                  <a:moveTo>
                    <a:pt x="3367" y="3192"/>
                  </a:moveTo>
                  <a:cubicBezTo>
                    <a:pt x="3303" y="3231"/>
                    <a:pt x="3236" y="3273"/>
                    <a:pt x="3181" y="3321"/>
                  </a:cubicBezTo>
                  <a:cubicBezTo>
                    <a:pt x="3089" y="3402"/>
                    <a:pt x="3013" y="3499"/>
                    <a:pt x="2949" y="3614"/>
                  </a:cubicBezTo>
                  <a:lnTo>
                    <a:pt x="3197" y="3747"/>
                  </a:lnTo>
                  <a:cubicBezTo>
                    <a:pt x="3242" y="3667"/>
                    <a:pt x="3298" y="3594"/>
                    <a:pt x="3365" y="3530"/>
                  </a:cubicBezTo>
                  <a:cubicBezTo>
                    <a:pt x="3407" y="3496"/>
                    <a:pt x="3451" y="3468"/>
                    <a:pt x="3501" y="3441"/>
                  </a:cubicBezTo>
                  <a:lnTo>
                    <a:pt x="3367" y="3192"/>
                  </a:lnTo>
                  <a:close/>
                  <a:moveTo>
                    <a:pt x="4997" y="3220"/>
                  </a:moveTo>
                  <a:lnTo>
                    <a:pt x="4902" y="3485"/>
                  </a:lnTo>
                  <a:cubicBezTo>
                    <a:pt x="4930" y="3496"/>
                    <a:pt x="4952" y="3502"/>
                    <a:pt x="4977" y="3513"/>
                  </a:cubicBezTo>
                  <a:cubicBezTo>
                    <a:pt x="4980" y="3569"/>
                    <a:pt x="4983" y="3628"/>
                    <a:pt x="4986" y="3683"/>
                  </a:cubicBezTo>
                  <a:cubicBezTo>
                    <a:pt x="4991" y="3720"/>
                    <a:pt x="4991" y="3759"/>
                    <a:pt x="4991" y="3792"/>
                  </a:cubicBezTo>
                  <a:lnTo>
                    <a:pt x="4991" y="3848"/>
                  </a:lnTo>
                  <a:lnTo>
                    <a:pt x="5270" y="3856"/>
                  </a:lnTo>
                  <a:lnTo>
                    <a:pt x="5273" y="3792"/>
                  </a:lnTo>
                  <a:cubicBezTo>
                    <a:pt x="5273" y="3753"/>
                    <a:pt x="5273" y="3714"/>
                    <a:pt x="5270" y="3678"/>
                  </a:cubicBezTo>
                  <a:cubicBezTo>
                    <a:pt x="5270" y="3664"/>
                    <a:pt x="5265" y="3653"/>
                    <a:pt x="5265" y="3641"/>
                  </a:cubicBezTo>
                  <a:lnTo>
                    <a:pt x="5265" y="3641"/>
                  </a:lnTo>
                  <a:cubicBezTo>
                    <a:pt x="5298" y="3658"/>
                    <a:pt x="5323" y="3672"/>
                    <a:pt x="5357" y="3692"/>
                  </a:cubicBezTo>
                  <a:lnTo>
                    <a:pt x="5493" y="3446"/>
                  </a:lnTo>
                  <a:cubicBezTo>
                    <a:pt x="5410" y="3402"/>
                    <a:pt x="5326" y="3357"/>
                    <a:pt x="5237" y="3318"/>
                  </a:cubicBezTo>
                  <a:lnTo>
                    <a:pt x="5237" y="3315"/>
                  </a:lnTo>
                  <a:lnTo>
                    <a:pt x="5234" y="3315"/>
                  </a:lnTo>
                  <a:cubicBezTo>
                    <a:pt x="5153" y="3279"/>
                    <a:pt x="5078" y="3248"/>
                    <a:pt x="4997" y="3220"/>
                  </a:cubicBezTo>
                  <a:close/>
                  <a:moveTo>
                    <a:pt x="5940" y="3759"/>
                  </a:moveTo>
                  <a:lnTo>
                    <a:pt x="5764" y="3973"/>
                  </a:lnTo>
                  <a:cubicBezTo>
                    <a:pt x="5892" y="4074"/>
                    <a:pt x="6012" y="4191"/>
                    <a:pt x="6121" y="4317"/>
                  </a:cubicBezTo>
                  <a:lnTo>
                    <a:pt x="6330" y="4135"/>
                  </a:lnTo>
                  <a:cubicBezTo>
                    <a:pt x="6210" y="3999"/>
                    <a:pt x="6082" y="3873"/>
                    <a:pt x="5940" y="3759"/>
                  </a:cubicBezTo>
                  <a:close/>
                  <a:moveTo>
                    <a:pt x="2804" y="4169"/>
                  </a:moveTo>
                  <a:cubicBezTo>
                    <a:pt x="2801" y="4219"/>
                    <a:pt x="2796" y="4266"/>
                    <a:pt x="2796" y="4317"/>
                  </a:cubicBezTo>
                  <a:cubicBezTo>
                    <a:pt x="2796" y="4358"/>
                    <a:pt x="2796" y="4400"/>
                    <a:pt x="2801" y="4442"/>
                  </a:cubicBezTo>
                  <a:cubicBezTo>
                    <a:pt x="2804" y="4540"/>
                    <a:pt x="2818" y="4637"/>
                    <a:pt x="2837" y="4727"/>
                  </a:cubicBezTo>
                  <a:lnTo>
                    <a:pt x="3114" y="4668"/>
                  </a:lnTo>
                  <a:cubicBezTo>
                    <a:pt x="3097" y="4587"/>
                    <a:pt x="3086" y="4504"/>
                    <a:pt x="3080" y="4420"/>
                  </a:cubicBezTo>
                  <a:cubicBezTo>
                    <a:pt x="3080" y="4389"/>
                    <a:pt x="3075" y="4350"/>
                    <a:pt x="3075" y="4317"/>
                  </a:cubicBezTo>
                  <a:cubicBezTo>
                    <a:pt x="3075" y="4275"/>
                    <a:pt x="3080" y="4233"/>
                    <a:pt x="3083" y="4191"/>
                  </a:cubicBezTo>
                  <a:lnTo>
                    <a:pt x="2804" y="4169"/>
                  </a:lnTo>
                  <a:close/>
                  <a:moveTo>
                    <a:pt x="4930" y="4339"/>
                  </a:moveTo>
                  <a:cubicBezTo>
                    <a:pt x="4896" y="4506"/>
                    <a:pt x="4843" y="4657"/>
                    <a:pt x="4771" y="4791"/>
                  </a:cubicBezTo>
                  <a:lnTo>
                    <a:pt x="5019" y="4922"/>
                  </a:lnTo>
                  <a:cubicBezTo>
                    <a:pt x="5103" y="4769"/>
                    <a:pt x="5164" y="4590"/>
                    <a:pt x="5203" y="4400"/>
                  </a:cubicBezTo>
                  <a:lnTo>
                    <a:pt x="4930" y="4339"/>
                  </a:lnTo>
                  <a:close/>
                  <a:moveTo>
                    <a:pt x="6651" y="4570"/>
                  </a:moveTo>
                  <a:lnTo>
                    <a:pt x="6408" y="4713"/>
                  </a:lnTo>
                  <a:cubicBezTo>
                    <a:pt x="6489" y="4852"/>
                    <a:pt x="6562" y="5003"/>
                    <a:pt x="6618" y="5159"/>
                  </a:cubicBezTo>
                  <a:lnTo>
                    <a:pt x="6880" y="5061"/>
                  </a:lnTo>
                  <a:cubicBezTo>
                    <a:pt x="6818" y="4891"/>
                    <a:pt x="6740" y="4724"/>
                    <a:pt x="6651" y="4570"/>
                  </a:cubicBezTo>
                  <a:close/>
                  <a:moveTo>
                    <a:pt x="3289" y="5087"/>
                  </a:moveTo>
                  <a:lnTo>
                    <a:pt x="3066" y="5254"/>
                  </a:lnTo>
                  <a:cubicBezTo>
                    <a:pt x="3128" y="5338"/>
                    <a:pt x="3197" y="5410"/>
                    <a:pt x="3278" y="5466"/>
                  </a:cubicBezTo>
                  <a:cubicBezTo>
                    <a:pt x="3359" y="5525"/>
                    <a:pt x="3451" y="5572"/>
                    <a:pt x="3549" y="5603"/>
                  </a:cubicBezTo>
                  <a:lnTo>
                    <a:pt x="3633" y="5335"/>
                  </a:lnTo>
                  <a:cubicBezTo>
                    <a:pt x="3563" y="5313"/>
                    <a:pt x="3499" y="5282"/>
                    <a:pt x="3443" y="5240"/>
                  </a:cubicBezTo>
                  <a:cubicBezTo>
                    <a:pt x="3381" y="5198"/>
                    <a:pt x="3334" y="5145"/>
                    <a:pt x="3289" y="5087"/>
                  </a:cubicBezTo>
                  <a:close/>
                  <a:moveTo>
                    <a:pt x="4481" y="5145"/>
                  </a:moveTo>
                  <a:cubicBezTo>
                    <a:pt x="4363" y="5240"/>
                    <a:pt x="4218" y="5310"/>
                    <a:pt x="4073" y="5343"/>
                  </a:cubicBezTo>
                  <a:lnTo>
                    <a:pt x="4140" y="5617"/>
                  </a:lnTo>
                  <a:cubicBezTo>
                    <a:pt x="4324" y="5572"/>
                    <a:pt x="4506" y="5483"/>
                    <a:pt x="4656" y="5366"/>
                  </a:cubicBezTo>
                  <a:lnTo>
                    <a:pt x="4481" y="5145"/>
                  </a:lnTo>
                  <a:close/>
                  <a:moveTo>
                    <a:pt x="7022" y="5589"/>
                  </a:moveTo>
                  <a:lnTo>
                    <a:pt x="6749" y="5636"/>
                  </a:lnTo>
                  <a:cubicBezTo>
                    <a:pt x="6777" y="5798"/>
                    <a:pt x="6791" y="5965"/>
                    <a:pt x="6793" y="6130"/>
                  </a:cubicBezTo>
                  <a:lnTo>
                    <a:pt x="7075" y="6130"/>
                  </a:lnTo>
                  <a:cubicBezTo>
                    <a:pt x="7072" y="5949"/>
                    <a:pt x="7056" y="5767"/>
                    <a:pt x="7022" y="5589"/>
                  </a:cubicBezTo>
                  <a:close/>
                  <a:moveTo>
                    <a:pt x="6757" y="6621"/>
                  </a:moveTo>
                  <a:cubicBezTo>
                    <a:pt x="6729" y="6786"/>
                    <a:pt x="6687" y="6945"/>
                    <a:pt x="6632" y="7098"/>
                  </a:cubicBezTo>
                  <a:lnTo>
                    <a:pt x="6897" y="7193"/>
                  </a:lnTo>
                  <a:cubicBezTo>
                    <a:pt x="6958" y="7025"/>
                    <a:pt x="7003" y="6847"/>
                    <a:pt x="7033" y="6666"/>
                  </a:cubicBezTo>
                  <a:lnTo>
                    <a:pt x="6757" y="66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1468417" y="2737328"/>
              <a:ext cx="43670" cy="76167"/>
            </a:xfrm>
            <a:custGeom>
              <a:avLst/>
              <a:gdLst/>
              <a:ahLst/>
              <a:cxnLst/>
              <a:rect l="l" t="t" r="r" b="b"/>
              <a:pathLst>
                <a:path w="1368" h="2386" extrusionOk="0">
                  <a:moveTo>
                    <a:pt x="796" y="0"/>
                  </a:moveTo>
                  <a:lnTo>
                    <a:pt x="1" y="1359"/>
                  </a:lnTo>
                  <a:lnTo>
                    <a:pt x="1186" y="2385"/>
                  </a:lnTo>
                  <a:lnTo>
                    <a:pt x="1368" y="2171"/>
                  </a:lnTo>
                  <a:lnTo>
                    <a:pt x="358" y="1300"/>
                  </a:lnTo>
                  <a:lnTo>
                    <a:pt x="1039" y="140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3" name="Google Shape;1353;p31"/>
          <p:cNvSpPr/>
          <p:nvPr/>
        </p:nvSpPr>
        <p:spPr>
          <a:xfrm>
            <a:off x="2314604" y="4530785"/>
            <a:ext cx="56694" cy="49065"/>
          </a:xfrm>
          <a:custGeom>
            <a:avLst/>
            <a:gdLst/>
            <a:ahLst/>
            <a:cxnLst/>
            <a:rect l="l" t="t" r="r" b="b"/>
            <a:pathLst>
              <a:path w="1776" h="1537" extrusionOk="0">
                <a:moveTo>
                  <a:pt x="899" y="0"/>
                </a:moveTo>
                <a:cubicBezTo>
                  <a:pt x="418" y="0"/>
                  <a:pt x="0" y="600"/>
                  <a:pt x="213" y="1092"/>
                </a:cubicBezTo>
                <a:cubicBezTo>
                  <a:pt x="329" y="1352"/>
                  <a:pt x="610" y="1536"/>
                  <a:pt x="894" y="1536"/>
                </a:cubicBezTo>
                <a:cubicBezTo>
                  <a:pt x="917" y="1536"/>
                  <a:pt x="941" y="1535"/>
                  <a:pt x="964" y="1533"/>
                </a:cubicBezTo>
                <a:cubicBezTo>
                  <a:pt x="1636" y="1455"/>
                  <a:pt x="1776" y="509"/>
                  <a:pt x="1273" y="132"/>
                </a:cubicBezTo>
                <a:cubicBezTo>
                  <a:pt x="1151" y="40"/>
                  <a:pt x="1023" y="0"/>
                  <a:pt x="8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1"/>
          <p:cNvSpPr/>
          <p:nvPr/>
        </p:nvSpPr>
        <p:spPr>
          <a:xfrm>
            <a:off x="1344381" y="4245276"/>
            <a:ext cx="37924" cy="32848"/>
          </a:xfrm>
          <a:custGeom>
            <a:avLst/>
            <a:gdLst/>
            <a:ahLst/>
            <a:cxnLst/>
            <a:rect l="l" t="t" r="r" b="b"/>
            <a:pathLst>
              <a:path w="1188" h="1029" extrusionOk="0">
                <a:moveTo>
                  <a:pt x="601" y="0"/>
                </a:moveTo>
                <a:cubicBezTo>
                  <a:pt x="280" y="0"/>
                  <a:pt x="0" y="402"/>
                  <a:pt x="142" y="732"/>
                </a:cubicBezTo>
                <a:cubicBezTo>
                  <a:pt x="218" y="908"/>
                  <a:pt x="400" y="1028"/>
                  <a:pt x="590" y="1028"/>
                </a:cubicBezTo>
                <a:cubicBezTo>
                  <a:pt x="608" y="1028"/>
                  <a:pt x="626" y="1027"/>
                  <a:pt x="644" y="1025"/>
                </a:cubicBezTo>
                <a:cubicBezTo>
                  <a:pt x="1093" y="972"/>
                  <a:pt x="1188" y="341"/>
                  <a:pt x="853" y="90"/>
                </a:cubicBezTo>
                <a:cubicBezTo>
                  <a:pt x="771" y="28"/>
                  <a:pt x="684" y="0"/>
                  <a:pt x="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33"/>
          <p:cNvSpPr txBox="1">
            <a:spLocks noGrp="1"/>
          </p:cNvSpPr>
          <p:nvPr>
            <p:ph type="title"/>
          </p:nvPr>
        </p:nvSpPr>
        <p:spPr>
          <a:xfrm rot="2960">
            <a:off x="1424969" y="1726078"/>
            <a:ext cx="1045200" cy="9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369" name="Google Shape;1369;p33"/>
          <p:cNvSpPr txBox="1">
            <a:spLocks noGrp="1"/>
          </p:cNvSpPr>
          <p:nvPr>
            <p:ph type="title" idx="2"/>
          </p:nvPr>
        </p:nvSpPr>
        <p:spPr>
          <a:xfrm>
            <a:off x="2396146" y="1954600"/>
            <a:ext cx="2946300" cy="4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VOCABULARY</a:t>
            </a:r>
            <a:endParaRPr sz="2400" dirty="0"/>
          </a:p>
        </p:txBody>
      </p:sp>
      <p:sp>
        <p:nvSpPr>
          <p:cNvPr id="1370" name="Google Shape;1370;p33"/>
          <p:cNvSpPr txBox="1">
            <a:spLocks noGrp="1"/>
          </p:cNvSpPr>
          <p:nvPr>
            <p:ph type="subTitle" idx="1"/>
          </p:nvPr>
        </p:nvSpPr>
        <p:spPr>
          <a:xfrm>
            <a:off x="2396146" y="2264300"/>
            <a:ext cx="5523488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Grandstander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Use words related to people and places in the English-speaking countries</a:t>
            </a:r>
          </a:p>
        </p:txBody>
      </p:sp>
      <p:sp>
        <p:nvSpPr>
          <p:cNvPr id="1371" name="Google Shape;1371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lt1"/>
                </a:solidFill>
              </a:rPr>
              <a:t>OBJECTIVES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1372" name="Google Shape;1372;p33"/>
          <p:cNvSpPr txBox="1">
            <a:spLocks noGrp="1"/>
          </p:cNvSpPr>
          <p:nvPr>
            <p:ph type="title" idx="3"/>
          </p:nvPr>
        </p:nvSpPr>
        <p:spPr>
          <a:xfrm rot="2960">
            <a:off x="1440466" y="2950350"/>
            <a:ext cx="1045200" cy="9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73" name="Google Shape;1373;p33"/>
          <p:cNvSpPr txBox="1">
            <a:spLocks noGrp="1"/>
          </p:cNvSpPr>
          <p:nvPr>
            <p:ph type="title" idx="4"/>
          </p:nvPr>
        </p:nvSpPr>
        <p:spPr>
          <a:xfrm>
            <a:off x="2486054" y="3176700"/>
            <a:ext cx="2946300" cy="4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PRONUNCIATION</a:t>
            </a:r>
            <a:endParaRPr sz="2400" dirty="0"/>
          </a:p>
        </p:txBody>
      </p:sp>
      <p:sp>
        <p:nvSpPr>
          <p:cNvPr id="1374" name="Google Shape;1374;p33"/>
          <p:cNvSpPr txBox="1">
            <a:spLocks noGrp="1"/>
          </p:cNvSpPr>
          <p:nvPr>
            <p:ph type="subTitle" idx="5"/>
          </p:nvPr>
        </p:nvSpPr>
        <p:spPr>
          <a:xfrm>
            <a:off x="2450387" y="3497166"/>
            <a:ext cx="6012357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sz="2000" dirty="0">
                <a:solidFill>
                  <a:schemeClr val="bg1"/>
                </a:solidFill>
                <a:latin typeface="Grandstander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Ask questions with the correct rising and falling intonation</a:t>
            </a:r>
          </a:p>
        </p:txBody>
      </p:sp>
      <p:sp>
        <p:nvSpPr>
          <p:cNvPr id="15" name="Google Shape;1369;p33">
            <a:extLst>
              <a:ext uri="{FF2B5EF4-FFF2-40B4-BE49-F238E27FC236}">
                <a16:creationId xmlns:a16="http://schemas.microsoft.com/office/drawing/2014/main" id="{BEF2E732-4FFF-D7A8-56DA-DB7BBFE2E583}"/>
              </a:ext>
            </a:extLst>
          </p:cNvPr>
          <p:cNvSpPr txBox="1">
            <a:spLocks/>
          </p:cNvSpPr>
          <p:nvPr/>
        </p:nvSpPr>
        <p:spPr>
          <a:xfrm>
            <a:off x="1416832" y="1231200"/>
            <a:ext cx="6502802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0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randstander"/>
              <a:buNone/>
              <a:defRPr sz="24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-US" dirty="0"/>
              <a:t>By the end of the lesson, students will be able to: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8" grpId="0"/>
      <p:bldP spid="1368" grpId="1"/>
      <p:bldP spid="1369" grpId="0"/>
      <p:bldP spid="1369" grpId="1"/>
      <p:bldP spid="1370" grpId="0" build="p"/>
      <p:bldP spid="1371" grpId="0"/>
      <p:bldP spid="1372" grpId="0"/>
      <p:bldP spid="1372" grpId="1"/>
      <p:bldP spid="1373" grpId="0"/>
      <p:bldP spid="1373" grpId="1"/>
      <p:bldP spid="1374" grpId="0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34"/>
          <p:cNvSpPr/>
          <p:nvPr/>
        </p:nvSpPr>
        <p:spPr>
          <a:xfrm>
            <a:off x="2918364" y="1959713"/>
            <a:ext cx="931445" cy="1289648"/>
          </a:xfrm>
          <a:custGeom>
            <a:avLst/>
            <a:gdLst/>
            <a:ahLst/>
            <a:cxnLst/>
            <a:rect l="l" t="t" r="r" b="b"/>
            <a:pathLst>
              <a:path w="15888" h="21998" extrusionOk="0">
                <a:moveTo>
                  <a:pt x="2461" y="0"/>
                </a:moveTo>
                <a:lnTo>
                  <a:pt x="2452" y="374"/>
                </a:lnTo>
                <a:cubicBezTo>
                  <a:pt x="2837" y="380"/>
                  <a:pt x="3228" y="449"/>
                  <a:pt x="3579" y="578"/>
                </a:cubicBezTo>
                <a:lnTo>
                  <a:pt x="3663" y="611"/>
                </a:lnTo>
                <a:lnTo>
                  <a:pt x="3803" y="263"/>
                </a:lnTo>
                <a:cubicBezTo>
                  <a:pt x="3772" y="251"/>
                  <a:pt x="3738" y="237"/>
                  <a:pt x="3708" y="226"/>
                </a:cubicBezTo>
                <a:cubicBezTo>
                  <a:pt x="3314" y="87"/>
                  <a:pt x="2885" y="6"/>
                  <a:pt x="2461" y="0"/>
                </a:cubicBezTo>
                <a:close/>
                <a:moveTo>
                  <a:pt x="1105" y="240"/>
                </a:moveTo>
                <a:cubicBezTo>
                  <a:pt x="645" y="430"/>
                  <a:pt x="274" y="712"/>
                  <a:pt x="0" y="1086"/>
                </a:cubicBezTo>
                <a:lnTo>
                  <a:pt x="301" y="1303"/>
                </a:lnTo>
                <a:cubicBezTo>
                  <a:pt x="530" y="988"/>
                  <a:pt x="851" y="745"/>
                  <a:pt x="1244" y="586"/>
                </a:cubicBezTo>
                <a:lnTo>
                  <a:pt x="1105" y="240"/>
                </a:lnTo>
                <a:close/>
                <a:moveTo>
                  <a:pt x="4988" y="899"/>
                </a:moveTo>
                <a:lnTo>
                  <a:pt x="4776" y="1206"/>
                </a:lnTo>
                <a:cubicBezTo>
                  <a:pt x="5089" y="1423"/>
                  <a:pt x="5407" y="1677"/>
                  <a:pt x="5772" y="2009"/>
                </a:cubicBezTo>
                <a:lnTo>
                  <a:pt x="6026" y="1733"/>
                </a:lnTo>
                <a:cubicBezTo>
                  <a:pt x="5647" y="1390"/>
                  <a:pt x="5315" y="1127"/>
                  <a:pt x="4988" y="899"/>
                </a:cubicBezTo>
                <a:close/>
                <a:moveTo>
                  <a:pt x="9622" y="2285"/>
                </a:moveTo>
                <a:lnTo>
                  <a:pt x="9538" y="2651"/>
                </a:lnTo>
                <a:cubicBezTo>
                  <a:pt x="9940" y="2740"/>
                  <a:pt x="10339" y="2885"/>
                  <a:pt x="10727" y="3072"/>
                </a:cubicBezTo>
                <a:lnTo>
                  <a:pt x="10891" y="2734"/>
                </a:lnTo>
                <a:cubicBezTo>
                  <a:pt x="10476" y="2531"/>
                  <a:pt x="10052" y="2383"/>
                  <a:pt x="9622" y="2285"/>
                </a:cubicBezTo>
                <a:close/>
                <a:moveTo>
                  <a:pt x="8275" y="2162"/>
                </a:moveTo>
                <a:cubicBezTo>
                  <a:pt x="7828" y="2176"/>
                  <a:pt x="7379" y="2249"/>
                  <a:pt x="6944" y="2383"/>
                </a:cubicBezTo>
                <a:lnTo>
                  <a:pt x="7042" y="2706"/>
                </a:lnTo>
                <a:lnTo>
                  <a:pt x="6975" y="2639"/>
                </a:lnTo>
                <a:lnTo>
                  <a:pt x="6715" y="2904"/>
                </a:lnTo>
                <a:cubicBezTo>
                  <a:pt x="6975" y="3164"/>
                  <a:pt x="7265" y="3471"/>
                  <a:pt x="7418" y="3836"/>
                </a:cubicBezTo>
                <a:lnTo>
                  <a:pt x="7440" y="3884"/>
                </a:lnTo>
                <a:lnTo>
                  <a:pt x="7786" y="3750"/>
                </a:lnTo>
                <a:lnTo>
                  <a:pt x="7764" y="3691"/>
                </a:lnTo>
                <a:cubicBezTo>
                  <a:pt x="7605" y="3309"/>
                  <a:pt x="7332" y="2999"/>
                  <a:pt x="7069" y="2734"/>
                </a:cubicBezTo>
                <a:cubicBezTo>
                  <a:pt x="7471" y="2614"/>
                  <a:pt x="7881" y="2550"/>
                  <a:pt x="8289" y="2536"/>
                </a:cubicBezTo>
                <a:lnTo>
                  <a:pt x="8275" y="2162"/>
                </a:lnTo>
                <a:close/>
                <a:moveTo>
                  <a:pt x="5711" y="2916"/>
                </a:moveTo>
                <a:cubicBezTo>
                  <a:pt x="5334" y="3136"/>
                  <a:pt x="4963" y="3395"/>
                  <a:pt x="4617" y="3700"/>
                </a:cubicBezTo>
                <a:lnTo>
                  <a:pt x="4866" y="3979"/>
                </a:lnTo>
                <a:cubicBezTo>
                  <a:pt x="5189" y="3688"/>
                  <a:pt x="5538" y="3443"/>
                  <a:pt x="5898" y="3239"/>
                </a:cubicBezTo>
                <a:lnTo>
                  <a:pt x="5711" y="2916"/>
                </a:lnTo>
                <a:close/>
                <a:moveTo>
                  <a:pt x="12035" y="3437"/>
                </a:moveTo>
                <a:lnTo>
                  <a:pt x="11812" y="3739"/>
                </a:lnTo>
                <a:cubicBezTo>
                  <a:pt x="11876" y="3786"/>
                  <a:pt x="11940" y="3839"/>
                  <a:pt x="12007" y="3892"/>
                </a:cubicBezTo>
                <a:cubicBezTo>
                  <a:pt x="12267" y="4101"/>
                  <a:pt x="12518" y="4336"/>
                  <a:pt x="12758" y="4590"/>
                </a:cubicBezTo>
                <a:lnTo>
                  <a:pt x="13028" y="4330"/>
                </a:lnTo>
                <a:cubicBezTo>
                  <a:pt x="12780" y="4065"/>
                  <a:pt x="12512" y="3820"/>
                  <a:pt x="12242" y="3599"/>
                </a:cubicBezTo>
                <a:cubicBezTo>
                  <a:pt x="12175" y="3543"/>
                  <a:pt x="12105" y="3490"/>
                  <a:pt x="12035" y="3437"/>
                </a:cubicBezTo>
                <a:close/>
                <a:moveTo>
                  <a:pt x="3688" y="4662"/>
                </a:moveTo>
                <a:cubicBezTo>
                  <a:pt x="3359" y="5067"/>
                  <a:pt x="3125" y="5446"/>
                  <a:pt x="2982" y="5823"/>
                </a:cubicBezTo>
                <a:lnTo>
                  <a:pt x="3331" y="5957"/>
                </a:lnTo>
                <a:cubicBezTo>
                  <a:pt x="3459" y="5613"/>
                  <a:pt x="3674" y="5270"/>
                  <a:pt x="3976" y="4896"/>
                </a:cubicBezTo>
                <a:lnTo>
                  <a:pt x="3688" y="4662"/>
                </a:lnTo>
                <a:close/>
                <a:moveTo>
                  <a:pt x="7460" y="5041"/>
                </a:moveTo>
                <a:cubicBezTo>
                  <a:pt x="7351" y="5385"/>
                  <a:pt x="7153" y="5750"/>
                  <a:pt x="6869" y="6127"/>
                </a:cubicBezTo>
                <a:lnTo>
                  <a:pt x="7164" y="6353"/>
                </a:lnTo>
                <a:cubicBezTo>
                  <a:pt x="7477" y="5943"/>
                  <a:pt x="7697" y="5538"/>
                  <a:pt x="7820" y="5150"/>
                </a:cubicBezTo>
                <a:lnTo>
                  <a:pt x="7460" y="5041"/>
                </a:lnTo>
                <a:close/>
                <a:moveTo>
                  <a:pt x="13865" y="5371"/>
                </a:moveTo>
                <a:lnTo>
                  <a:pt x="13559" y="5583"/>
                </a:lnTo>
                <a:cubicBezTo>
                  <a:pt x="13796" y="5926"/>
                  <a:pt x="14019" y="6294"/>
                  <a:pt x="14222" y="6682"/>
                </a:cubicBezTo>
                <a:lnTo>
                  <a:pt x="14554" y="6512"/>
                </a:lnTo>
                <a:cubicBezTo>
                  <a:pt x="14345" y="6107"/>
                  <a:pt x="14114" y="5722"/>
                  <a:pt x="13865" y="5371"/>
                </a:cubicBezTo>
                <a:close/>
                <a:moveTo>
                  <a:pt x="6004" y="7061"/>
                </a:moveTo>
                <a:cubicBezTo>
                  <a:pt x="5898" y="7156"/>
                  <a:pt x="5797" y="7248"/>
                  <a:pt x="5697" y="7337"/>
                </a:cubicBezTo>
                <a:cubicBezTo>
                  <a:pt x="5496" y="7510"/>
                  <a:pt x="5264" y="7708"/>
                  <a:pt x="5016" y="7854"/>
                </a:cubicBezTo>
                <a:lnTo>
                  <a:pt x="5203" y="8177"/>
                </a:lnTo>
                <a:cubicBezTo>
                  <a:pt x="5479" y="8015"/>
                  <a:pt x="5730" y="7803"/>
                  <a:pt x="5942" y="7616"/>
                </a:cubicBezTo>
                <a:cubicBezTo>
                  <a:pt x="6048" y="7524"/>
                  <a:pt x="6152" y="7432"/>
                  <a:pt x="6258" y="7335"/>
                </a:cubicBezTo>
                <a:lnTo>
                  <a:pt x="6004" y="7061"/>
                </a:lnTo>
                <a:close/>
                <a:moveTo>
                  <a:pt x="3245" y="7117"/>
                </a:moveTo>
                <a:lnTo>
                  <a:pt x="2885" y="7220"/>
                </a:lnTo>
                <a:cubicBezTo>
                  <a:pt x="3033" y="7720"/>
                  <a:pt x="3367" y="8135"/>
                  <a:pt x="3786" y="8325"/>
                </a:cubicBezTo>
                <a:lnTo>
                  <a:pt x="3942" y="7985"/>
                </a:lnTo>
                <a:cubicBezTo>
                  <a:pt x="3621" y="7840"/>
                  <a:pt x="3359" y="7513"/>
                  <a:pt x="3245" y="7117"/>
                </a:cubicBezTo>
                <a:close/>
                <a:moveTo>
                  <a:pt x="15104" y="7720"/>
                </a:moveTo>
                <a:lnTo>
                  <a:pt x="14755" y="7856"/>
                </a:lnTo>
                <a:cubicBezTo>
                  <a:pt x="14909" y="8258"/>
                  <a:pt x="15045" y="8668"/>
                  <a:pt x="15154" y="9078"/>
                </a:cubicBezTo>
                <a:lnTo>
                  <a:pt x="15517" y="8983"/>
                </a:lnTo>
                <a:cubicBezTo>
                  <a:pt x="15405" y="8562"/>
                  <a:pt x="15266" y="8133"/>
                  <a:pt x="15104" y="7720"/>
                </a:cubicBezTo>
                <a:close/>
                <a:moveTo>
                  <a:pt x="15782" y="10281"/>
                </a:moveTo>
                <a:lnTo>
                  <a:pt x="15411" y="10334"/>
                </a:lnTo>
                <a:cubicBezTo>
                  <a:pt x="15470" y="10758"/>
                  <a:pt x="15506" y="11187"/>
                  <a:pt x="15517" y="11611"/>
                </a:cubicBezTo>
                <a:lnTo>
                  <a:pt x="15888" y="11606"/>
                </a:lnTo>
                <a:cubicBezTo>
                  <a:pt x="15882" y="11165"/>
                  <a:pt x="15843" y="10719"/>
                  <a:pt x="15782" y="10281"/>
                </a:cubicBezTo>
                <a:close/>
                <a:moveTo>
                  <a:pt x="15464" y="12900"/>
                </a:moveTo>
                <a:cubicBezTo>
                  <a:pt x="15422" y="13324"/>
                  <a:pt x="15347" y="13751"/>
                  <a:pt x="15255" y="14164"/>
                </a:cubicBezTo>
                <a:lnTo>
                  <a:pt x="15620" y="14248"/>
                </a:lnTo>
                <a:cubicBezTo>
                  <a:pt x="15718" y="13815"/>
                  <a:pt x="15790" y="13377"/>
                  <a:pt x="15835" y="12937"/>
                </a:cubicBezTo>
                <a:lnTo>
                  <a:pt x="15464" y="12900"/>
                </a:lnTo>
                <a:close/>
                <a:moveTo>
                  <a:pt x="14884" y="15392"/>
                </a:moveTo>
                <a:cubicBezTo>
                  <a:pt x="14739" y="15790"/>
                  <a:pt x="14560" y="16184"/>
                  <a:pt x="14362" y="16560"/>
                </a:cubicBezTo>
                <a:lnTo>
                  <a:pt x="14694" y="16733"/>
                </a:lnTo>
                <a:cubicBezTo>
                  <a:pt x="14898" y="16346"/>
                  <a:pt x="15085" y="15936"/>
                  <a:pt x="15232" y="15520"/>
                </a:cubicBezTo>
                <a:lnTo>
                  <a:pt x="14884" y="15392"/>
                </a:lnTo>
                <a:close/>
                <a:moveTo>
                  <a:pt x="13684" y="17646"/>
                </a:moveTo>
                <a:cubicBezTo>
                  <a:pt x="13436" y="17992"/>
                  <a:pt x="13162" y="18321"/>
                  <a:pt x="12872" y="18633"/>
                </a:cubicBezTo>
                <a:lnTo>
                  <a:pt x="13146" y="18890"/>
                </a:lnTo>
                <a:cubicBezTo>
                  <a:pt x="13447" y="18572"/>
                  <a:pt x="13734" y="18229"/>
                  <a:pt x="13988" y="17861"/>
                </a:cubicBezTo>
                <a:lnTo>
                  <a:pt x="13684" y="17646"/>
                </a:lnTo>
                <a:close/>
                <a:moveTo>
                  <a:pt x="11932" y="19504"/>
                </a:moveTo>
                <a:cubicBezTo>
                  <a:pt x="11600" y="19772"/>
                  <a:pt x="11249" y="20017"/>
                  <a:pt x="10880" y="20237"/>
                </a:cubicBezTo>
                <a:lnTo>
                  <a:pt x="11073" y="20558"/>
                </a:lnTo>
                <a:cubicBezTo>
                  <a:pt x="11452" y="20329"/>
                  <a:pt x="11820" y="20073"/>
                  <a:pt x="12164" y="19794"/>
                </a:cubicBezTo>
                <a:lnTo>
                  <a:pt x="11932" y="19504"/>
                </a:lnTo>
                <a:close/>
                <a:moveTo>
                  <a:pt x="9745" y="20818"/>
                </a:moveTo>
                <a:cubicBezTo>
                  <a:pt x="9357" y="20988"/>
                  <a:pt x="8953" y="21133"/>
                  <a:pt x="8537" y="21256"/>
                </a:cubicBezTo>
                <a:lnTo>
                  <a:pt x="8643" y="21613"/>
                </a:lnTo>
                <a:cubicBezTo>
                  <a:pt x="9067" y="21493"/>
                  <a:pt x="9488" y="21342"/>
                  <a:pt x="9896" y="21161"/>
                </a:cubicBezTo>
                <a:lnTo>
                  <a:pt x="9745" y="20818"/>
                </a:lnTo>
                <a:close/>
                <a:moveTo>
                  <a:pt x="7281" y="21537"/>
                </a:moveTo>
                <a:cubicBezTo>
                  <a:pt x="7072" y="21571"/>
                  <a:pt x="6857" y="21599"/>
                  <a:pt x="6643" y="21624"/>
                </a:cubicBezTo>
                <a:lnTo>
                  <a:pt x="6682" y="21998"/>
                </a:lnTo>
                <a:cubicBezTo>
                  <a:pt x="6905" y="21973"/>
                  <a:pt x="7128" y="21945"/>
                  <a:pt x="7346" y="21906"/>
                </a:cubicBezTo>
                <a:lnTo>
                  <a:pt x="7281" y="2153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4"/>
          <p:cNvSpPr/>
          <p:nvPr/>
        </p:nvSpPr>
        <p:spPr>
          <a:xfrm>
            <a:off x="781235" y="2078015"/>
            <a:ext cx="581684" cy="1357477"/>
          </a:xfrm>
          <a:custGeom>
            <a:avLst/>
            <a:gdLst/>
            <a:ahLst/>
            <a:cxnLst/>
            <a:rect l="l" t="t" r="r" b="b"/>
            <a:pathLst>
              <a:path w="9922" h="23155" extrusionOk="0">
                <a:moveTo>
                  <a:pt x="8969" y="0"/>
                </a:moveTo>
                <a:cubicBezTo>
                  <a:pt x="8826" y="0"/>
                  <a:pt x="8679" y="15"/>
                  <a:pt x="8529" y="44"/>
                </a:cubicBezTo>
                <a:lnTo>
                  <a:pt x="8605" y="409"/>
                </a:lnTo>
                <a:cubicBezTo>
                  <a:pt x="8731" y="384"/>
                  <a:pt x="8854" y="371"/>
                  <a:pt x="8974" y="371"/>
                </a:cubicBezTo>
                <a:cubicBezTo>
                  <a:pt x="9245" y="371"/>
                  <a:pt x="9501" y="437"/>
                  <a:pt x="9743" y="568"/>
                </a:cubicBezTo>
                <a:lnTo>
                  <a:pt x="9921" y="245"/>
                </a:lnTo>
                <a:cubicBezTo>
                  <a:pt x="9624" y="81"/>
                  <a:pt x="9305" y="0"/>
                  <a:pt x="8969" y="0"/>
                </a:cubicBezTo>
                <a:close/>
                <a:moveTo>
                  <a:pt x="7274" y="566"/>
                </a:moveTo>
                <a:cubicBezTo>
                  <a:pt x="6897" y="783"/>
                  <a:pt x="6521" y="1023"/>
                  <a:pt x="6158" y="1280"/>
                </a:cubicBezTo>
                <a:lnTo>
                  <a:pt x="6376" y="1584"/>
                </a:lnTo>
                <a:cubicBezTo>
                  <a:pt x="6727" y="1333"/>
                  <a:pt x="7093" y="1099"/>
                  <a:pt x="7461" y="889"/>
                </a:cubicBezTo>
                <a:lnTo>
                  <a:pt x="7274" y="566"/>
                </a:lnTo>
                <a:close/>
                <a:moveTo>
                  <a:pt x="5120" y="2097"/>
                </a:moveTo>
                <a:cubicBezTo>
                  <a:pt x="4788" y="2382"/>
                  <a:pt x="4465" y="2689"/>
                  <a:pt x="4158" y="3007"/>
                </a:cubicBezTo>
                <a:lnTo>
                  <a:pt x="4426" y="3266"/>
                </a:lnTo>
                <a:cubicBezTo>
                  <a:pt x="4727" y="2954"/>
                  <a:pt x="5039" y="2658"/>
                  <a:pt x="5363" y="2379"/>
                </a:cubicBezTo>
                <a:lnTo>
                  <a:pt x="5120" y="2097"/>
                </a:lnTo>
                <a:close/>
                <a:moveTo>
                  <a:pt x="3282" y="3997"/>
                </a:moveTo>
                <a:cubicBezTo>
                  <a:pt x="3003" y="4340"/>
                  <a:pt x="2740" y="4695"/>
                  <a:pt x="2495" y="5060"/>
                </a:cubicBezTo>
                <a:lnTo>
                  <a:pt x="2805" y="5269"/>
                </a:lnTo>
                <a:cubicBezTo>
                  <a:pt x="3045" y="4915"/>
                  <a:pt x="3304" y="4566"/>
                  <a:pt x="3572" y="4231"/>
                </a:cubicBezTo>
                <a:lnTo>
                  <a:pt x="3282" y="3997"/>
                </a:lnTo>
                <a:close/>
                <a:moveTo>
                  <a:pt x="1800" y="6184"/>
                </a:moveTo>
                <a:cubicBezTo>
                  <a:pt x="1583" y="6575"/>
                  <a:pt x="1385" y="6971"/>
                  <a:pt x="1206" y="7370"/>
                </a:cubicBezTo>
                <a:lnTo>
                  <a:pt x="1549" y="7523"/>
                </a:lnTo>
                <a:cubicBezTo>
                  <a:pt x="1722" y="7136"/>
                  <a:pt x="1917" y="6748"/>
                  <a:pt x="2127" y="6366"/>
                </a:cubicBezTo>
                <a:lnTo>
                  <a:pt x="1800" y="6184"/>
                </a:lnTo>
                <a:close/>
                <a:moveTo>
                  <a:pt x="723" y="8600"/>
                </a:moveTo>
                <a:cubicBezTo>
                  <a:pt x="578" y="9021"/>
                  <a:pt x="453" y="9448"/>
                  <a:pt x="352" y="9872"/>
                </a:cubicBezTo>
                <a:lnTo>
                  <a:pt x="715" y="9962"/>
                </a:lnTo>
                <a:cubicBezTo>
                  <a:pt x="813" y="9549"/>
                  <a:pt x="935" y="9133"/>
                  <a:pt x="1075" y="8723"/>
                </a:cubicBezTo>
                <a:lnTo>
                  <a:pt x="723" y="8600"/>
                </a:lnTo>
                <a:close/>
                <a:moveTo>
                  <a:pt x="110" y="11178"/>
                </a:moveTo>
                <a:cubicBezTo>
                  <a:pt x="48" y="11622"/>
                  <a:pt x="15" y="12062"/>
                  <a:pt x="1" y="12500"/>
                </a:cubicBezTo>
                <a:lnTo>
                  <a:pt x="375" y="12509"/>
                </a:lnTo>
                <a:cubicBezTo>
                  <a:pt x="383" y="12087"/>
                  <a:pt x="419" y="11655"/>
                  <a:pt x="478" y="11225"/>
                </a:cubicBezTo>
                <a:lnTo>
                  <a:pt x="110" y="11178"/>
                </a:lnTo>
                <a:close/>
                <a:moveTo>
                  <a:pt x="417" y="13792"/>
                </a:moveTo>
                <a:lnTo>
                  <a:pt x="43" y="13828"/>
                </a:lnTo>
                <a:cubicBezTo>
                  <a:pt x="85" y="14266"/>
                  <a:pt x="152" y="14707"/>
                  <a:pt x="241" y="15142"/>
                </a:cubicBezTo>
                <a:lnTo>
                  <a:pt x="606" y="15061"/>
                </a:lnTo>
                <a:cubicBezTo>
                  <a:pt x="520" y="14643"/>
                  <a:pt x="453" y="14216"/>
                  <a:pt x="417" y="13792"/>
                </a:cubicBezTo>
                <a:close/>
                <a:moveTo>
                  <a:pt x="938" y="16308"/>
                </a:moveTo>
                <a:lnTo>
                  <a:pt x="587" y="16423"/>
                </a:lnTo>
                <a:cubicBezTo>
                  <a:pt x="726" y="16841"/>
                  <a:pt x="885" y="17257"/>
                  <a:pt x="1072" y="17656"/>
                </a:cubicBezTo>
                <a:lnTo>
                  <a:pt x="1410" y="17502"/>
                </a:lnTo>
                <a:cubicBezTo>
                  <a:pt x="1231" y="17117"/>
                  <a:pt x="1075" y="16713"/>
                  <a:pt x="938" y="16308"/>
                </a:cubicBezTo>
                <a:close/>
                <a:moveTo>
                  <a:pt x="2012" y="18638"/>
                </a:moveTo>
                <a:lnTo>
                  <a:pt x="1692" y="18828"/>
                </a:lnTo>
                <a:cubicBezTo>
                  <a:pt x="1923" y="19210"/>
                  <a:pt x="2174" y="19581"/>
                  <a:pt x="2442" y="19927"/>
                </a:cubicBezTo>
                <a:lnTo>
                  <a:pt x="2738" y="19698"/>
                </a:lnTo>
                <a:cubicBezTo>
                  <a:pt x="2475" y="19363"/>
                  <a:pt x="2233" y="19006"/>
                  <a:pt x="2012" y="18638"/>
                </a:cubicBezTo>
                <a:close/>
                <a:moveTo>
                  <a:pt x="3577" y="20666"/>
                </a:moveTo>
                <a:lnTo>
                  <a:pt x="3312" y="20928"/>
                </a:lnTo>
                <a:cubicBezTo>
                  <a:pt x="3628" y="21249"/>
                  <a:pt x="3960" y="21548"/>
                  <a:pt x="4303" y="21818"/>
                </a:cubicBezTo>
                <a:lnTo>
                  <a:pt x="4534" y="21520"/>
                </a:lnTo>
                <a:cubicBezTo>
                  <a:pt x="4202" y="21263"/>
                  <a:pt x="3882" y="20973"/>
                  <a:pt x="3577" y="20666"/>
                </a:cubicBezTo>
                <a:close/>
                <a:moveTo>
                  <a:pt x="5592" y="22245"/>
                </a:moveTo>
                <a:lnTo>
                  <a:pt x="5402" y="22566"/>
                </a:lnTo>
                <a:cubicBezTo>
                  <a:pt x="5790" y="22795"/>
                  <a:pt x="6191" y="22993"/>
                  <a:pt x="6599" y="23155"/>
                </a:cubicBezTo>
                <a:lnTo>
                  <a:pt x="6738" y="22811"/>
                </a:lnTo>
                <a:cubicBezTo>
                  <a:pt x="6348" y="22650"/>
                  <a:pt x="5960" y="22463"/>
                  <a:pt x="5592" y="222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7" name="Google Shape;1387;p34"/>
          <p:cNvGrpSpPr/>
          <p:nvPr/>
        </p:nvGrpSpPr>
        <p:grpSpPr>
          <a:xfrm>
            <a:off x="963965" y="2407833"/>
            <a:ext cx="2527546" cy="1447833"/>
            <a:chOff x="963965" y="2407833"/>
            <a:chExt cx="2527546" cy="1447833"/>
          </a:xfrm>
        </p:grpSpPr>
        <p:sp>
          <p:nvSpPr>
            <p:cNvPr id="1388" name="Google Shape;1388;p34"/>
            <p:cNvSpPr/>
            <p:nvPr/>
          </p:nvSpPr>
          <p:spPr>
            <a:xfrm>
              <a:off x="2005416" y="2716956"/>
              <a:ext cx="372156" cy="1069801"/>
            </a:xfrm>
            <a:custGeom>
              <a:avLst/>
              <a:gdLst/>
              <a:ahLst/>
              <a:cxnLst/>
              <a:rect l="l" t="t" r="r" b="b"/>
              <a:pathLst>
                <a:path w="6348" h="18248" extrusionOk="0">
                  <a:moveTo>
                    <a:pt x="0" y="0"/>
                  </a:moveTo>
                  <a:lnTo>
                    <a:pt x="0" y="18248"/>
                  </a:lnTo>
                  <a:lnTo>
                    <a:pt x="6347" y="18248"/>
                  </a:lnTo>
                  <a:lnTo>
                    <a:pt x="6347" y="0"/>
                  </a:lnTo>
                  <a:close/>
                </a:path>
              </a:pathLst>
            </a:custGeom>
            <a:solidFill>
              <a:srgbClr val="1F3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072775" y="3786664"/>
              <a:ext cx="320800" cy="69002"/>
            </a:xfrm>
            <a:custGeom>
              <a:avLst/>
              <a:gdLst/>
              <a:ahLst/>
              <a:cxnLst/>
              <a:rect l="l" t="t" r="r" b="b"/>
              <a:pathLst>
                <a:path w="5472" h="1177" extrusionOk="0">
                  <a:moveTo>
                    <a:pt x="1" y="1"/>
                  </a:moveTo>
                  <a:cubicBezTo>
                    <a:pt x="1" y="1"/>
                    <a:pt x="1198" y="1175"/>
                    <a:pt x="1491" y="1175"/>
                  </a:cubicBezTo>
                  <a:cubicBezTo>
                    <a:pt x="1686" y="1175"/>
                    <a:pt x="2618" y="1162"/>
                    <a:pt x="3310" y="1162"/>
                  </a:cubicBezTo>
                  <a:cubicBezTo>
                    <a:pt x="3656" y="1162"/>
                    <a:pt x="3942" y="1165"/>
                    <a:pt x="4046" y="1175"/>
                  </a:cubicBezTo>
                  <a:cubicBezTo>
                    <a:pt x="4050" y="1176"/>
                    <a:pt x="4054" y="1176"/>
                    <a:pt x="4058" y="1176"/>
                  </a:cubicBezTo>
                  <a:cubicBezTo>
                    <a:pt x="4389" y="1176"/>
                    <a:pt x="5472" y="1"/>
                    <a:pt x="5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963965" y="2728680"/>
              <a:ext cx="1257579" cy="1109784"/>
            </a:xfrm>
            <a:custGeom>
              <a:avLst/>
              <a:gdLst/>
              <a:ahLst/>
              <a:cxnLst/>
              <a:rect l="l" t="t" r="r" b="b"/>
              <a:pathLst>
                <a:path w="21451" h="18930" extrusionOk="0">
                  <a:moveTo>
                    <a:pt x="2762" y="1"/>
                  </a:moveTo>
                  <a:lnTo>
                    <a:pt x="0" y="18930"/>
                  </a:lnTo>
                  <a:lnTo>
                    <a:pt x="21451" y="18561"/>
                  </a:lnTo>
                  <a:lnTo>
                    <a:pt x="39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1082327" y="2703648"/>
              <a:ext cx="1077892" cy="1071501"/>
            </a:xfrm>
            <a:custGeom>
              <a:avLst/>
              <a:gdLst/>
              <a:ahLst/>
              <a:cxnLst/>
              <a:rect l="l" t="t" r="r" b="b"/>
              <a:pathLst>
                <a:path w="18386" h="18277" extrusionOk="0">
                  <a:moveTo>
                    <a:pt x="2745" y="0"/>
                  </a:moveTo>
                  <a:cubicBezTo>
                    <a:pt x="2149" y="0"/>
                    <a:pt x="1683" y="8"/>
                    <a:pt x="1627" y="29"/>
                  </a:cubicBezTo>
                  <a:cubicBezTo>
                    <a:pt x="1460" y="88"/>
                    <a:pt x="1" y="17080"/>
                    <a:pt x="1" y="17638"/>
                  </a:cubicBezTo>
                  <a:cubicBezTo>
                    <a:pt x="1" y="18193"/>
                    <a:pt x="18218" y="18235"/>
                    <a:pt x="18386" y="18277"/>
                  </a:cubicBezTo>
                  <a:lnTo>
                    <a:pt x="5650" y="29"/>
                  </a:lnTo>
                  <a:cubicBezTo>
                    <a:pt x="5650" y="29"/>
                    <a:pt x="3937" y="0"/>
                    <a:pt x="2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1177883" y="2408009"/>
              <a:ext cx="1055966" cy="1367151"/>
            </a:xfrm>
            <a:custGeom>
              <a:avLst/>
              <a:gdLst/>
              <a:ahLst/>
              <a:cxnLst/>
              <a:rect l="l" t="t" r="r" b="b"/>
              <a:pathLst>
                <a:path w="18012" h="23320" extrusionOk="0">
                  <a:moveTo>
                    <a:pt x="2346" y="0"/>
                  </a:moveTo>
                  <a:cubicBezTo>
                    <a:pt x="1590" y="0"/>
                    <a:pt x="0" y="18312"/>
                    <a:pt x="0" y="18680"/>
                  </a:cubicBezTo>
                  <a:cubicBezTo>
                    <a:pt x="0" y="22823"/>
                    <a:pt x="18000" y="23320"/>
                    <a:pt x="18000" y="23320"/>
                  </a:cubicBezTo>
                  <a:lnTo>
                    <a:pt x="18005" y="17110"/>
                  </a:lnTo>
                  <a:lnTo>
                    <a:pt x="18011" y="6121"/>
                  </a:lnTo>
                  <a:cubicBezTo>
                    <a:pt x="17408" y="4785"/>
                    <a:pt x="9935" y="2193"/>
                    <a:pt x="5524" y="859"/>
                  </a:cubicBezTo>
                  <a:cubicBezTo>
                    <a:pt x="4358" y="499"/>
                    <a:pt x="3404" y="232"/>
                    <a:pt x="2849" y="98"/>
                  </a:cubicBezTo>
                  <a:cubicBezTo>
                    <a:pt x="2586" y="36"/>
                    <a:pt x="2413" y="0"/>
                    <a:pt x="2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1177883" y="2407833"/>
              <a:ext cx="1055614" cy="1367209"/>
            </a:xfrm>
            <a:custGeom>
              <a:avLst/>
              <a:gdLst/>
              <a:ahLst/>
              <a:cxnLst/>
              <a:rect l="l" t="t" r="r" b="b"/>
              <a:pathLst>
                <a:path w="18006" h="23321" extrusionOk="0">
                  <a:moveTo>
                    <a:pt x="2346" y="0"/>
                  </a:moveTo>
                  <a:cubicBezTo>
                    <a:pt x="1590" y="0"/>
                    <a:pt x="0" y="18312"/>
                    <a:pt x="0" y="18681"/>
                  </a:cubicBezTo>
                  <a:cubicBezTo>
                    <a:pt x="0" y="22824"/>
                    <a:pt x="18000" y="23320"/>
                    <a:pt x="18000" y="23320"/>
                  </a:cubicBezTo>
                  <a:lnTo>
                    <a:pt x="18005" y="17107"/>
                  </a:lnTo>
                  <a:lnTo>
                    <a:pt x="18005" y="17107"/>
                  </a:lnTo>
                  <a:cubicBezTo>
                    <a:pt x="16327" y="18269"/>
                    <a:pt x="14873" y="18770"/>
                    <a:pt x="13613" y="18770"/>
                  </a:cubicBezTo>
                  <a:cubicBezTo>
                    <a:pt x="7201" y="18770"/>
                    <a:pt x="5818" y="5795"/>
                    <a:pt x="5524" y="857"/>
                  </a:cubicBezTo>
                  <a:cubicBezTo>
                    <a:pt x="4358" y="500"/>
                    <a:pt x="3404" y="229"/>
                    <a:pt x="2849" y="98"/>
                  </a:cubicBezTo>
                  <a:cubicBezTo>
                    <a:pt x="2586" y="34"/>
                    <a:pt x="2413" y="0"/>
                    <a:pt x="2346" y="0"/>
                  </a:cubicBezTo>
                  <a:close/>
                </a:path>
              </a:pathLst>
            </a:custGeom>
            <a:solidFill>
              <a:srgbClr val="000000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2233756" y="2728680"/>
              <a:ext cx="1257755" cy="1109784"/>
            </a:xfrm>
            <a:custGeom>
              <a:avLst/>
              <a:gdLst/>
              <a:ahLst/>
              <a:cxnLst/>
              <a:rect l="l" t="t" r="r" b="b"/>
              <a:pathLst>
                <a:path w="21454" h="18930" extrusionOk="0">
                  <a:moveTo>
                    <a:pt x="17470" y="1"/>
                  </a:moveTo>
                  <a:lnTo>
                    <a:pt x="0" y="18561"/>
                  </a:lnTo>
                  <a:lnTo>
                    <a:pt x="21454" y="18930"/>
                  </a:lnTo>
                  <a:lnTo>
                    <a:pt x="21454" y="18930"/>
                  </a:lnTo>
                  <a:lnTo>
                    <a:pt x="186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295252" y="2703648"/>
              <a:ext cx="1077833" cy="1071501"/>
            </a:xfrm>
            <a:custGeom>
              <a:avLst/>
              <a:gdLst/>
              <a:ahLst/>
              <a:cxnLst/>
              <a:rect l="l" t="t" r="r" b="b"/>
              <a:pathLst>
                <a:path w="18385" h="18277" extrusionOk="0">
                  <a:moveTo>
                    <a:pt x="15643" y="0"/>
                  </a:moveTo>
                  <a:cubicBezTo>
                    <a:pt x="14450" y="0"/>
                    <a:pt x="12735" y="29"/>
                    <a:pt x="12735" y="29"/>
                  </a:cubicBezTo>
                  <a:lnTo>
                    <a:pt x="0" y="18277"/>
                  </a:lnTo>
                  <a:cubicBezTo>
                    <a:pt x="167" y="18235"/>
                    <a:pt x="18385" y="18193"/>
                    <a:pt x="18385" y="17638"/>
                  </a:cubicBezTo>
                  <a:cubicBezTo>
                    <a:pt x="18385" y="17080"/>
                    <a:pt x="16928" y="88"/>
                    <a:pt x="16761" y="29"/>
                  </a:cubicBezTo>
                  <a:cubicBezTo>
                    <a:pt x="16705" y="8"/>
                    <a:pt x="16239" y="0"/>
                    <a:pt x="15643" y="0"/>
                  </a:cubicBezTo>
                  <a:close/>
                </a:path>
              </a:pathLst>
            </a:custGeom>
            <a:solidFill>
              <a:srgbClr val="31A4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2221445" y="2408009"/>
              <a:ext cx="1055966" cy="1367151"/>
            </a:xfrm>
            <a:custGeom>
              <a:avLst/>
              <a:gdLst/>
              <a:ahLst/>
              <a:cxnLst/>
              <a:rect l="l" t="t" r="r" b="b"/>
              <a:pathLst>
                <a:path w="18012" h="23320" extrusionOk="0">
                  <a:moveTo>
                    <a:pt x="15665" y="0"/>
                  </a:moveTo>
                  <a:cubicBezTo>
                    <a:pt x="15599" y="0"/>
                    <a:pt x="15426" y="36"/>
                    <a:pt x="15163" y="98"/>
                  </a:cubicBezTo>
                  <a:cubicBezTo>
                    <a:pt x="14608" y="232"/>
                    <a:pt x="13654" y="499"/>
                    <a:pt x="12488" y="859"/>
                  </a:cubicBezTo>
                  <a:cubicBezTo>
                    <a:pt x="8080" y="2193"/>
                    <a:pt x="609" y="4785"/>
                    <a:pt x="1" y="6121"/>
                  </a:cubicBezTo>
                  <a:lnTo>
                    <a:pt x="6" y="17110"/>
                  </a:lnTo>
                  <a:lnTo>
                    <a:pt x="12" y="23320"/>
                  </a:lnTo>
                  <a:cubicBezTo>
                    <a:pt x="12" y="23320"/>
                    <a:pt x="18012" y="22823"/>
                    <a:pt x="18012" y="18680"/>
                  </a:cubicBezTo>
                  <a:cubicBezTo>
                    <a:pt x="18012" y="18312"/>
                    <a:pt x="16422" y="0"/>
                    <a:pt x="15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2221973" y="2407833"/>
              <a:ext cx="1055438" cy="1367209"/>
            </a:xfrm>
            <a:custGeom>
              <a:avLst/>
              <a:gdLst/>
              <a:ahLst/>
              <a:cxnLst/>
              <a:rect l="l" t="t" r="r" b="b"/>
              <a:pathLst>
                <a:path w="18003" h="23321" extrusionOk="0">
                  <a:moveTo>
                    <a:pt x="15656" y="0"/>
                  </a:moveTo>
                  <a:cubicBezTo>
                    <a:pt x="15590" y="0"/>
                    <a:pt x="15417" y="34"/>
                    <a:pt x="15154" y="98"/>
                  </a:cubicBezTo>
                  <a:cubicBezTo>
                    <a:pt x="14599" y="229"/>
                    <a:pt x="13645" y="500"/>
                    <a:pt x="12479" y="857"/>
                  </a:cubicBezTo>
                  <a:cubicBezTo>
                    <a:pt x="12185" y="5795"/>
                    <a:pt x="10802" y="18770"/>
                    <a:pt x="4392" y="18770"/>
                  </a:cubicBezTo>
                  <a:cubicBezTo>
                    <a:pt x="3132" y="18770"/>
                    <a:pt x="1678" y="18269"/>
                    <a:pt x="0" y="17107"/>
                  </a:cubicBezTo>
                  <a:lnTo>
                    <a:pt x="0" y="17107"/>
                  </a:lnTo>
                  <a:lnTo>
                    <a:pt x="3" y="23320"/>
                  </a:lnTo>
                  <a:cubicBezTo>
                    <a:pt x="3" y="23320"/>
                    <a:pt x="18003" y="22824"/>
                    <a:pt x="18003" y="18681"/>
                  </a:cubicBezTo>
                  <a:cubicBezTo>
                    <a:pt x="18003" y="18312"/>
                    <a:pt x="16413" y="0"/>
                    <a:pt x="15656" y="0"/>
                  </a:cubicBezTo>
                  <a:close/>
                </a:path>
              </a:pathLst>
            </a:custGeom>
            <a:solidFill>
              <a:srgbClr val="000000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2216403" y="3180435"/>
              <a:ext cx="11022" cy="594699"/>
            </a:xfrm>
            <a:custGeom>
              <a:avLst/>
              <a:gdLst/>
              <a:ahLst/>
              <a:cxnLst/>
              <a:rect l="l" t="t" r="r" b="b"/>
              <a:pathLst>
                <a:path w="188" h="10144" extrusionOk="0">
                  <a:moveTo>
                    <a:pt x="0" y="0"/>
                  </a:moveTo>
                  <a:lnTo>
                    <a:pt x="0" y="10144"/>
                  </a:lnTo>
                  <a:lnTo>
                    <a:pt x="187" y="1014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2216403" y="2750606"/>
              <a:ext cx="11022" cy="287266"/>
            </a:xfrm>
            <a:custGeom>
              <a:avLst/>
              <a:gdLst/>
              <a:ahLst/>
              <a:cxnLst/>
              <a:rect l="l" t="t" r="r" b="b"/>
              <a:pathLst>
                <a:path w="188" h="4900" extrusionOk="0">
                  <a:moveTo>
                    <a:pt x="0" y="1"/>
                  </a:moveTo>
                  <a:lnTo>
                    <a:pt x="0" y="4900"/>
                  </a:lnTo>
                  <a:lnTo>
                    <a:pt x="187" y="4900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2460395" y="3214496"/>
              <a:ext cx="628936" cy="261529"/>
            </a:xfrm>
            <a:custGeom>
              <a:avLst/>
              <a:gdLst/>
              <a:ahLst/>
              <a:cxnLst/>
              <a:rect l="l" t="t" r="r" b="b"/>
              <a:pathLst>
                <a:path w="10728" h="4461" extrusionOk="0">
                  <a:moveTo>
                    <a:pt x="9107" y="178"/>
                  </a:moveTo>
                  <a:cubicBezTo>
                    <a:pt x="9171" y="178"/>
                    <a:pt x="9227" y="195"/>
                    <a:pt x="9271" y="231"/>
                  </a:cubicBezTo>
                  <a:cubicBezTo>
                    <a:pt x="9425" y="357"/>
                    <a:pt x="9458" y="661"/>
                    <a:pt x="9413" y="878"/>
                  </a:cubicBezTo>
                  <a:cubicBezTo>
                    <a:pt x="9330" y="1308"/>
                    <a:pt x="8942" y="1693"/>
                    <a:pt x="8231" y="2064"/>
                  </a:cubicBezTo>
                  <a:cubicBezTo>
                    <a:pt x="8169" y="2033"/>
                    <a:pt x="8119" y="1997"/>
                    <a:pt x="8094" y="1955"/>
                  </a:cubicBezTo>
                  <a:cubicBezTo>
                    <a:pt x="8060" y="1897"/>
                    <a:pt x="8066" y="1810"/>
                    <a:pt x="8080" y="1724"/>
                  </a:cubicBezTo>
                  <a:cubicBezTo>
                    <a:pt x="8192" y="909"/>
                    <a:pt x="8479" y="407"/>
                    <a:pt x="8928" y="220"/>
                  </a:cubicBezTo>
                  <a:cubicBezTo>
                    <a:pt x="8995" y="192"/>
                    <a:pt x="9054" y="178"/>
                    <a:pt x="9107" y="178"/>
                  </a:cubicBezTo>
                  <a:close/>
                  <a:moveTo>
                    <a:pt x="5647" y="1372"/>
                  </a:moveTo>
                  <a:cubicBezTo>
                    <a:pt x="5745" y="1372"/>
                    <a:pt x="5831" y="1408"/>
                    <a:pt x="5884" y="1478"/>
                  </a:cubicBezTo>
                  <a:cubicBezTo>
                    <a:pt x="5979" y="1609"/>
                    <a:pt x="5921" y="1805"/>
                    <a:pt x="5854" y="1947"/>
                  </a:cubicBezTo>
                  <a:cubicBezTo>
                    <a:pt x="5636" y="2407"/>
                    <a:pt x="5271" y="2742"/>
                    <a:pt x="4852" y="2999"/>
                  </a:cubicBezTo>
                  <a:cubicBezTo>
                    <a:pt x="4646" y="2773"/>
                    <a:pt x="4763" y="2393"/>
                    <a:pt x="4799" y="2282"/>
                  </a:cubicBezTo>
                  <a:cubicBezTo>
                    <a:pt x="4888" y="2036"/>
                    <a:pt x="5028" y="1807"/>
                    <a:pt x="5209" y="1618"/>
                  </a:cubicBezTo>
                  <a:cubicBezTo>
                    <a:pt x="5329" y="1486"/>
                    <a:pt x="5441" y="1414"/>
                    <a:pt x="5552" y="1386"/>
                  </a:cubicBezTo>
                  <a:cubicBezTo>
                    <a:pt x="5583" y="1375"/>
                    <a:pt x="5617" y="1372"/>
                    <a:pt x="5647" y="1372"/>
                  </a:cubicBezTo>
                  <a:close/>
                  <a:moveTo>
                    <a:pt x="2645" y="2435"/>
                  </a:moveTo>
                  <a:cubicBezTo>
                    <a:pt x="2671" y="2435"/>
                    <a:pt x="2698" y="2435"/>
                    <a:pt x="2718" y="2441"/>
                  </a:cubicBezTo>
                  <a:cubicBezTo>
                    <a:pt x="2796" y="2455"/>
                    <a:pt x="2860" y="2491"/>
                    <a:pt x="2899" y="2538"/>
                  </a:cubicBezTo>
                  <a:cubicBezTo>
                    <a:pt x="2977" y="2636"/>
                    <a:pt x="2950" y="2787"/>
                    <a:pt x="2930" y="2845"/>
                  </a:cubicBezTo>
                  <a:cubicBezTo>
                    <a:pt x="2816" y="3272"/>
                    <a:pt x="2364" y="3523"/>
                    <a:pt x="1945" y="3724"/>
                  </a:cubicBezTo>
                  <a:lnTo>
                    <a:pt x="1903" y="3746"/>
                  </a:lnTo>
                  <a:cubicBezTo>
                    <a:pt x="1895" y="3735"/>
                    <a:pt x="1884" y="3724"/>
                    <a:pt x="1875" y="3710"/>
                  </a:cubicBezTo>
                  <a:cubicBezTo>
                    <a:pt x="1742" y="3523"/>
                    <a:pt x="1836" y="3241"/>
                    <a:pt x="1937" y="3038"/>
                  </a:cubicBezTo>
                  <a:cubicBezTo>
                    <a:pt x="2087" y="2739"/>
                    <a:pt x="2350" y="2435"/>
                    <a:pt x="2645" y="2435"/>
                  </a:cubicBezTo>
                  <a:close/>
                  <a:moveTo>
                    <a:pt x="9112" y="1"/>
                  </a:moveTo>
                  <a:cubicBezTo>
                    <a:pt x="9040" y="1"/>
                    <a:pt x="8957" y="16"/>
                    <a:pt x="8864" y="55"/>
                  </a:cubicBezTo>
                  <a:cubicBezTo>
                    <a:pt x="8348" y="267"/>
                    <a:pt x="8027" y="823"/>
                    <a:pt x="7901" y="1704"/>
                  </a:cubicBezTo>
                  <a:cubicBezTo>
                    <a:pt x="7882" y="1816"/>
                    <a:pt x="7868" y="1947"/>
                    <a:pt x="7935" y="2058"/>
                  </a:cubicBezTo>
                  <a:cubicBezTo>
                    <a:pt x="7960" y="2103"/>
                    <a:pt x="7993" y="2142"/>
                    <a:pt x="8035" y="2173"/>
                  </a:cubicBezTo>
                  <a:cubicBezTo>
                    <a:pt x="7458" y="2457"/>
                    <a:pt x="6813" y="2728"/>
                    <a:pt x="6013" y="3010"/>
                  </a:cubicBezTo>
                  <a:cubicBezTo>
                    <a:pt x="5759" y="3098"/>
                    <a:pt x="5507" y="3172"/>
                    <a:pt x="5288" y="3172"/>
                  </a:cubicBezTo>
                  <a:cubicBezTo>
                    <a:pt x="5190" y="3172"/>
                    <a:pt x="5098" y="3157"/>
                    <a:pt x="5017" y="3121"/>
                  </a:cubicBezTo>
                  <a:cubicBezTo>
                    <a:pt x="5432" y="2853"/>
                    <a:pt x="5801" y="2508"/>
                    <a:pt x="6024" y="2025"/>
                  </a:cubicBezTo>
                  <a:cubicBezTo>
                    <a:pt x="6149" y="1757"/>
                    <a:pt x="6152" y="1531"/>
                    <a:pt x="6038" y="1369"/>
                  </a:cubicBezTo>
                  <a:cubicBezTo>
                    <a:pt x="5954" y="1255"/>
                    <a:pt x="5809" y="1189"/>
                    <a:pt x="5652" y="1189"/>
                  </a:cubicBezTo>
                  <a:cubicBezTo>
                    <a:pt x="5606" y="1189"/>
                    <a:pt x="5558" y="1195"/>
                    <a:pt x="5511" y="1208"/>
                  </a:cubicBezTo>
                  <a:cubicBezTo>
                    <a:pt x="5360" y="1244"/>
                    <a:pt x="5226" y="1336"/>
                    <a:pt x="5075" y="1492"/>
                  </a:cubicBezTo>
                  <a:cubicBezTo>
                    <a:pt x="4877" y="1701"/>
                    <a:pt x="4724" y="1952"/>
                    <a:pt x="4626" y="2220"/>
                  </a:cubicBezTo>
                  <a:cubicBezTo>
                    <a:pt x="4562" y="2388"/>
                    <a:pt x="4453" y="2803"/>
                    <a:pt x="4690" y="3096"/>
                  </a:cubicBezTo>
                  <a:cubicBezTo>
                    <a:pt x="4353" y="3286"/>
                    <a:pt x="3993" y="3431"/>
                    <a:pt x="3669" y="3568"/>
                  </a:cubicBezTo>
                  <a:cubicBezTo>
                    <a:pt x="3286" y="3725"/>
                    <a:pt x="2856" y="3905"/>
                    <a:pt x="2421" y="3905"/>
                  </a:cubicBezTo>
                  <a:cubicBezTo>
                    <a:pt x="2394" y="3905"/>
                    <a:pt x="2366" y="3904"/>
                    <a:pt x="2339" y="3902"/>
                  </a:cubicBezTo>
                  <a:cubicBezTo>
                    <a:pt x="2263" y="3900"/>
                    <a:pt x="2180" y="3888"/>
                    <a:pt x="2101" y="3861"/>
                  </a:cubicBezTo>
                  <a:cubicBezTo>
                    <a:pt x="2537" y="3646"/>
                    <a:pt x="2989" y="3372"/>
                    <a:pt x="3120" y="2895"/>
                  </a:cubicBezTo>
                  <a:cubicBezTo>
                    <a:pt x="3167" y="2711"/>
                    <a:pt x="3142" y="2538"/>
                    <a:pt x="3053" y="2424"/>
                  </a:cubicBezTo>
                  <a:cubicBezTo>
                    <a:pt x="2983" y="2337"/>
                    <a:pt x="2883" y="2279"/>
                    <a:pt x="2757" y="2256"/>
                  </a:cubicBezTo>
                  <a:cubicBezTo>
                    <a:pt x="2718" y="2250"/>
                    <a:pt x="2680" y="2246"/>
                    <a:pt x="2642" y="2246"/>
                  </a:cubicBezTo>
                  <a:cubicBezTo>
                    <a:pt x="2167" y="2246"/>
                    <a:pt x="1860" y="2775"/>
                    <a:pt x="1772" y="2951"/>
                  </a:cubicBezTo>
                  <a:cubicBezTo>
                    <a:pt x="1591" y="3305"/>
                    <a:pt x="1577" y="3607"/>
                    <a:pt x="1725" y="3816"/>
                  </a:cubicBezTo>
                  <a:lnTo>
                    <a:pt x="1736" y="3827"/>
                  </a:lnTo>
                  <a:cubicBezTo>
                    <a:pt x="1201" y="4078"/>
                    <a:pt x="703" y="4273"/>
                    <a:pt x="192" y="4273"/>
                  </a:cubicBezTo>
                  <a:cubicBezTo>
                    <a:pt x="135" y="4273"/>
                    <a:pt x="78" y="4270"/>
                    <a:pt x="20" y="4265"/>
                  </a:cubicBezTo>
                  <a:lnTo>
                    <a:pt x="1" y="4455"/>
                  </a:lnTo>
                  <a:cubicBezTo>
                    <a:pt x="65" y="4458"/>
                    <a:pt x="123" y="4460"/>
                    <a:pt x="188" y="4460"/>
                  </a:cubicBezTo>
                  <a:cubicBezTo>
                    <a:pt x="754" y="4460"/>
                    <a:pt x="1298" y="4240"/>
                    <a:pt x="1889" y="3969"/>
                  </a:cubicBezTo>
                  <a:cubicBezTo>
                    <a:pt x="2029" y="4059"/>
                    <a:pt x="2196" y="4087"/>
                    <a:pt x="2330" y="4095"/>
                  </a:cubicBezTo>
                  <a:cubicBezTo>
                    <a:pt x="2362" y="4097"/>
                    <a:pt x="2393" y="4098"/>
                    <a:pt x="2425" y="4098"/>
                  </a:cubicBezTo>
                  <a:cubicBezTo>
                    <a:pt x="2898" y="4098"/>
                    <a:pt x="3344" y="3908"/>
                    <a:pt x="3745" y="3746"/>
                  </a:cubicBezTo>
                  <a:cubicBezTo>
                    <a:pt x="4093" y="3601"/>
                    <a:pt x="4476" y="3442"/>
                    <a:pt x="4838" y="3233"/>
                  </a:cubicBezTo>
                  <a:cubicBezTo>
                    <a:pt x="4975" y="3324"/>
                    <a:pt x="5135" y="3357"/>
                    <a:pt x="5298" y="3357"/>
                  </a:cubicBezTo>
                  <a:cubicBezTo>
                    <a:pt x="5591" y="3357"/>
                    <a:pt x="5893" y="3249"/>
                    <a:pt x="6080" y="3183"/>
                  </a:cubicBezTo>
                  <a:cubicBezTo>
                    <a:pt x="6939" y="2876"/>
                    <a:pt x="7622" y="2591"/>
                    <a:pt x="8236" y="2282"/>
                  </a:cubicBezTo>
                  <a:cubicBezTo>
                    <a:pt x="8620" y="2464"/>
                    <a:pt x="9046" y="2556"/>
                    <a:pt x="9473" y="2556"/>
                  </a:cubicBezTo>
                  <a:cubicBezTo>
                    <a:pt x="9906" y="2556"/>
                    <a:pt x="10340" y="2462"/>
                    <a:pt x="10727" y="2273"/>
                  </a:cubicBezTo>
                  <a:lnTo>
                    <a:pt x="10649" y="2106"/>
                  </a:lnTo>
                  <a:cubicBezTo>
                    <a:pt x="10285" y="2283"/>
                    <a:pt x="9880" y="2372"/>
                    <a:pt x="9475" y="2372"/>
                  </a:cubicBezTo>
                  <a:cubicBezTo>
                    <a:pt x="9124" y="2372"/>
                    <a:pt x="8772" y="2305"/>
                    <a:pt x="8448" y="2173"/>
                  </a:cubicBezTo>
                  <a:cubicBezTo>
                    <a:pt x="8934" y="1908"/>
                    <a:pt x="9486" y="1509"/>
                    <a:pt x="9603" y="929"/>
                  </a:cubicBezTo>
                  <a:cubicBezTo>
                    <a:pt x="9659" y="655"/>
                    <a:pt x="9617" y="279"/>
                    <a:pt x="9397" y="97"/>
                  </a:cubicBezTo>
                  <a:cubicBezTo>
                    <a:pt x="9334" y="49"/>
                    <a:pt x="9240" y="1"/>
                    <a:pt x="9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1368411" y="3210333"/>
              <a:ext cx="628878" cy="261764"/>
            </a:xfrm>
            <a:custGeom>
              <a:avLst/>
              <a:gdLst/>
              <a:ahLst/>
              <a:cxnLst/>
              <a:rect l="l" t="t" r="r" b="b"/>
              <a:pathLst>
                <a:path w="10727" h="4465" extrusionOk="0">
                  <a:moveTo>
                    <a:pt x="1610" y="182"/>
                  </a:moveTo>
                  <a:cubicBezTo>
                    <a:pt x="1666" y="182"/>
                    <a:pt x="1727" y="196"/>
                    <a:pt x="1789" y="230"/>
                  </a:cubicBezTo>
                  <a:cubicBezTo>
                    <a:pt x="2238" y="414"/>
                    <a:pt x="2525" y="919"/>
                    <a:pt x="2637" y="1730"/>
                  </a:cubicBezTo>
                  <a:cubicBezTo>
                    <a:pt x="2648" y="1814"/>
                    <a:pt x="2656" y="1903"/>
                    <a:pt x="2623" y="1965"/>
                  </a:cubicBezTo>
                  <a:cubicBezTo>
                    <a:pt x="2598" y="2007"/>
                    <a:pt x="2550" y="2037"/>
                    <a:pt x="2486" y="2074"/>
                  </a:cubicBezTo>
                  <a:cubicBezTo>
                    <a:pt x="1777" y="1700"/>
                    <a:pt x="1392" y="1312"/>
                    <a:pt x="1303" y="888"/>
                  </a:cubicBezTo>
                  <a:cubicBezTo>
                    <a:pt x="1258" y="668"/>
                    <a:pt x="1295" y="363"/>
                    <a:pt x="1448" y="238"/>
                  </a:cubicBezTo>
                  <a:cubicBezTo>
                    <a:pt x="1496" y="202"/>
                    <a:pt x="1549" y="182"/>
                    <a:pt x="1610" y="182"/>
                  </a:cubicBezTo>
                  <a:close/>
                  <a:moveTo>
                    <a:pt x="5069" y="1376"/>
                  </a:moveTo>
                  <a:cubicBezTo>
                    <a:pt x="5103" y="1376"/>
                    <a:pt x="5133" y="1379"/>
                    <a:pt x="5167" y="1385"/>
                  </a:cubicBezTo>
                  <a:cubicBezTo>
                    <a:pt x="5279" y="1412"/>
                    <a:pt x="5387" y="1491"/>
                    <a:pt x="5513" y="1619"/>
                  </a:cubicBezTo>
                  <a:cubicBezTo>
                    <a:pt x="5694" y="1809"/>
                    <a:pt x="5834" y="2035"/>
                    <a:pt x="5920" y="2283"/>
                  </a:cubicBezTo>
                  <a:cubicBezTo>
                    <a:pt x="5962" y="2394"/>
                    <a:pt x="6079" y="2777"/>
                    <a:pt x="5870" y="3000"/>
                  </a:cubicBezTo>
                  <a:cubicBezTo>
                    <a:pt x="5452" y="2743"/>
                    <a:pt x="5083" y="2411"/>
                    <a:pt x="4868" y="1948"/>
                  </a:cubicBezTo>
                  <a:cubicBezTo>
                    <a:pt x="4801" y="1806"/>
                    <a:pt x="4743" y="1608"/>
                    <a:pt x="4838" y="1479"/>
                  </a:cubicBezTo>
                  <a:cubicBezTo>
                    <a:pt x="4882" y="1415"/>
                    <a:pt x="4972" y="1376"/>
                    <a:pt x="5069" y="1376"/>
                  </a:cubicBezTo>
                  <a:close/>
                  <a:moveTo>
                    <a:pt x="8074" y="2439"/>
                  </a:moveTo>
                  <a:cubicBezTo>
                    <a:pt x="8370" y="2439"/>
                    <a:pt x="8632" y="2740"/>
                    <a:pt x="8774" y="3042"/>
                  </a:cubicBezTo>
                  <a:cubicBezTo>
                    <a:pt x="8875" y="3245"/>
                    <a:pt x="8969" y="3527"/>
                    <a:pt x="8836" y="3717"/>
                  </a:cubicBezTo>
                  <a:cubicBezTo>
                    <a:pt x="8830" y="3725"/>
                    <a:pt x="8819" y="3739"/>
                    <a:pt x="8808" y="3750"/>
                  </a:cubicBezTo>
                  <a:lnTo>
                    <a:pt x="8766" y="3731"/>
                  </a:lnTo>
                  <a:cubicBezTo>
                    <a:pt x="8353" y="3527"/>
                    <a:pt x="7898" y="3276"/>
                    <a:pt x="7784" y="2852"/>
                  </a:cubicBezTo>
                  <a:cubicBezTo>
                    <a:pt x="7767" y="2791"/>
                    <a:pt x="7739" y="2643"/>
                    <a:pt x="7814" y="2545"/>
                  </a:cubicBezTo>
                  <a:cubicBezTo>
                    <a:pt x="7854" y="2495"/>
                    <a:pt x="7915" y="2459"/>
                    <a:pt x="7996" y="2445"/>
                  </a:cubicBezTo>
                  <a:cubicBezTo>
                    <a:pt x="8024" y="2442"/>
                    <a:pt x="8049" y="2439"/>
                    <a:pt x="8074" y="2439"/>
                  </a:cubicBezTo>
                  <a:close/>
                  <a:moveTo>
                    <a:pt x="1613" y="0"/>
                  </a:moveTo>
                  <a:cubicBezTo>
                    <a:pt x="1486" y="0"/>
                    <a:pt x="1393" y="49"/>
                    <a:pt x="1331" y="98"/>
                  </a:cubicBezTo>
                  <a:cubicBezTo>
                    <a:pt x="1113" y="280"/>
                    <a:pt x="1072" y="656"/>
                    <a:pt x="1127" y="930"/>
                  </a:cubicBezTo>
                  <a:cubicBezTo>
                    <a:pt x="1245" y="1507"/>
                    <a:pt x="1797" y="1909"/>
                    <a:pt x="2280" y="2174"/>
                  </a:cubicBezTo>
                  <a:cubicBezTo>
                    <a:pt x="1955" y="2305"/>
                    <a:pt x="1602" y="2372"/>
                    <a:pt x="1249" y="2372"/>
                  </a:cubicBezTo>
                  <a:cubicBezTo>
                    <a:pt x="845" y="2372"/>
                    <a:pt x="442" y="2284"/>
                    <a:pt x="81" y="2107"/>
                  </a:cubicBezTo>
                  <a:lnTo>
                    <a:pt x="0" y="2274"/>
                  </a:lnTo>
                  <a:cubicBezTo>
                    <a:pt x="387" y="2464"/>
                    <a:pt x="820" y="2558"/>
                    <a:pt x="1252" y="2558"/>
                  </a:cubicBezTo>
                  <a:cubicBezTo>
                    <a:pt x="1680" y="2558"/>
                    <a:pt x="2109" y="2466"/>
                    <a:pt x="2494" y="2283"/>
                  </a:cubicBezTo>
                  <a:cubicBezTo>
                    <a:pt x="3103" y="2592"/>
                    <a:pt x="3792" y="2880"/>
                    <a:pt x="4648" y="3187"/>
                  </a:cubicBezTo>
                  <a:cubicBezTo>
                    <a:pt x="4833" y="3251"/>
                    <a:pt x="5136" y="3360"/>
                    <a:pt x="5430" y="3360"/>
                  </a:cubicBezTo>
                  <a:cubicBezTo>
                    <a:pt x="5593" y="3360"/>
                    <a:pt x="5753" y="3327"/>
                    <a:pt x="5890" y="3234"/>
                  </a:cubicBezTo>
                  <a:cubicBezTo>
                    <a:pt x="6252" y="3443"/>
                    <a:pt x="6637" y="3605"/>
                    <a:pt x="6986" y="3747"/>
                  </a:cubicBezTo>
                  <a:cubicBezTo>
                    <a:pt x="7383" y="3915"/>
                    <a:pt x="7834" y="4099"/>
                    <a:pt x="8301" y="4099"/>
                  </a:cubicBezTo>
                  <a:cubicBezTo>
                    <a:pt x="8333" y="4099"/>
                    <a:pt x="8365" y="4098"/>
                    <a:pt x="8398" y="4096"/>
                  </a:cubicBezTo>
                  <a:cubicBezTo>
                    <a:pt x="8534" y="4085"/>
                    <a:pt x="8702" y="4057"/>
                    <a:pt x="8841" y="3971"/>
                  </a:cubicBezTo>
                  <a:cubicBezTo>
                    <a:pt x="9421" y="4247"/>
                    <a:pt x="9963" y="4464"/>
                    <a:pt x="10535" y="4464"/>
                  </a:cubicBezTo>
                  <a:cubicBezTo>
                    <a:pt x="10593" y="4464"/>
                    <a:pt x="10657" y="4462"/>
                    <a:pt x="10727" y="4459"/>
                  </a:cubicBezTo>
                  <a:lnTo>
                    <a:pt x="10710" y="4269"/>
                  </a:lnTo>
                  <a:cubicBezTo>
                    <a:pt x="10653" y="4274"/>
                    <a:pt x="10596" y="4277"/>
                    <a:pt x="10538" y="4277"/>
                  </a:cubicBezTo>
                  <a:cubicBezTo>
                    <a:pt x="10027" y="4277"/>
                    <a:pt x="9527" y="4082"/>
                    <a:pt x="8995" y="3831"/>
                  </a:cubicBezTo>
                  <a:lnTo>
                    <a:pt x="9003" y="3820"/>
                  </a:lnTo>
                  <a:cubicBezTo>
                    <a:pt x="9151" y="3611"/>
                    <a:pt x="9137" y="3315"/>
                    <a:pt x="8955" y="2955"/>
                  </a:cubicBezTo>
                  <a:cubicBezTo>
                    <a:pt x="8867" y="2784"/>
                    <a:pt x="8560" y="2251"/>
                    <a:pt x="8082" y="2251"/>
                  </a:cubicBezTo>
                  <a:cubicBezTo>
                    <a:pt x="8046" y="2251"/>
                    <a:pt x="8009" y="2254"/>
                    <a:pt x="7971" y="2261"/>
                  </a:cubicBezTo>
                  <a:cubicBezTo>
                    <a:pt x="7845" y="2283"/>
                    <a:pt x="7742" y="2341"/>
                    <a:pt x="7675" y="2428"/>
                  </a:cubicBezTo>
                  <a:cubicBezTo>
                    <a:pt x="7586" y="2548"/>
                    <a:pt x="7561" y="2715"/>
                    <a:pt x="7608" y="2899"/>
                  </a:cubicBezTo>
                  <a:cubicBezTo>
                    <a:pt x="7734" y="3376"/>
                    <a:pt x="8191" y="3650"/>
                    <a:pt x="8626" y="3865"/>
                  </a:cubicBezTo>
                  <a:cubicBezTo>
                    <a:pt x="8548" y="3893"/>
                    <a:pt x="8464" y="3904"/>
                    <a:pt x="8389" y="3906"/>
                  </a:cubicBezTo>
                  <a:cubicBezTo>
                    <a:pt x="8362" y="3908"/>
                    <a:pt x="8334" y="3909"/>
                    <a:pt x="8306" y="3909"/>
                  </a:cubicBezTo>
                  <a:cubicBezTo>
                    <a:pt x="7871" y="3909"/>
                    <a:pt x="7441" y="3729"/>
                    <a:pt x="7058" y="3572"/>
                  </a:cubicBezTo>
                  <a:cubicBezTo>
                    <a:pt x="6729" y="3438"/>
                    <a:pt x="6375" y="3290"/>
                    <a:pt x="6037" y="3097"/>
                  </a:cubicBezTo>
                  <a:cubicBezTo>
                    <a:pt x="6274" y="2805"/>
                    <a:pt x="6166" y="2392"/>
                    <a:pt x="6102" y="2224"/>
                  </a:cubicBezTo>
                  <a:cubicBezTo>
                    <a:pt x="6004" y="1954"/>
                    <a:pt x="5850" y="1700"/>
                    <a:pt x="5652" y="1493"/>
                  </a:cubicBezTo>
                  <a:cubicBezTo>
                    <a:pt x="5502" y="1337"/>
                    <a:pt x="5368" y="1248"/>
                    <a:pt x="5217" y="1209"/>
                  </a:cubicBezTo>
                  <a:cubicBezTo>
                    <a:pt x="5170" y="1197"/>
                    <a:pt x="5122" y="1191"/>
                    <a:pt x="5076" y="1191"/>
                  </a:cubicBezTo>
                  <a:cubicBezTo>
                    <a:pt x="4919" y="1191"/>
                    <a:pt x="4774" y="1257"/>
                    <a:pt x="4690" y="1373"/>
                  </a:cubicBezTo>
                  <a:cubicBezTo>
                    <a:pt x="4576" y="1532"/>
                    <a:pt x="4578" y="1758"/>
                    <a:pt x="4704" y="2029"/>
                  </a:cubicBezTo>
                  <a:cubicBezTo>
                    <a:pt x="4927" y="2509"/>
                    <a:pt x="5298" y="2855"/>
                    <a:pt x="5711" y="3123"/>
                  </a:cubicBezTo>
                  <a:cubicBezTo>
                    <a:pt x="5627" y="3159"/>
                    <a:pt x="5533" y="3174"/>
                    <a:pt x="5432" y="3174"/>
                  </a:cubicBezTo>
                  <a:cubicBezTo>
                    <a:pt x="5214" y="3174"/>
                    <a:pt x="4965" y="3102"/>
                    <a:pt x="4715" y="3011"/>
                  </a:cubicBezTo>
                  <a:cubicBezTo>
                    <a:pt x="3917" y="2729"/>
                    <a:pt x="3270" y="2461"/>
                    <a:pt x="2692" y="2174"/>
                  </a:cubicBezTo>
                  <a:cubicBezTo>
                    <a:pt x="2731" y="2143"/>
                    <a:pt x="2765" y="2104"/>
                    <a:pt x="2793" y="2060"/>
                  </a:cubicBezTo>
                  <a:cubicBezTo>
                    <a:pt x="2857" y="1951"/>
                    <a:pt x="2846" y="1820"/>
                    <a:pt x="2829" y="1708"/>
                  </a:cubicBezTo>
                  <a:cubicBezTo>
                    <a:pt x="2706" y="829"/>
                    <a:pt x="2383" y="271"/>
                    <a:pt x="1867" y="57"/>
                  </a:cubicBezTo>
                  <a:cubicBezTo>
                    <a:pt x="1770" y="16"/>
                    <a:pt x="1686" y="0"/>
                    <a:pt x="1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2" name="Google Shape;1402;p34"/>
          <p:cNvSpPr txBox="1">
            <a:spLocks noGrp="1"/>
          </p:cNvSpPr>
          <p:nvPr>
            <p:ph type="title" idx="2"/>
          </p:nvPr>
        </p:nvSpPr>
        <p:spPr>
          <a:xfrm>
            <a:off x="4069593" y="2646575"/>
            <a:ext cx="4360200" cy="1022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VOCABULARY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03" name="Google Shape;1403;p34"/>
          <p:cNvSpPr txBox="1">
            <a:spLocks noGrp="1"/>
          </p:cNvSpPr>
          <p:nvPr>
            <p:ph type="title"/>
          </p:nvPr>
        </p:nvSpPr>
        <p:spPr>
          <a:xfrm>
            <a:off x="4069593" y="1525956"/>
            <a:ext cx="1550100" cy="119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405" name="Google Shape;1405;p34"/>
          <p:cNvGrpSpPr/>
          <p:nvPr/>
        </p:nvGrpSpPr>
        <p:grpSpPr>
          <a:xfrm>
            <a:off x="1286924" y="1588970"/>
            <a:ext cx="1771199" cy="1571290"/>
            <a:chOff x="1286924" y="1588970"/>
            <a:chExt cx="1771199" cy="1571290"/>
          </a:xfrm>
        </p:grpSpPr>
        <p:sp>
          <p:nvSpPr>
            <p:cNvPr id="1406" name="Google Shape;1406;p34"/>
            <p:cNvSpPr/>
            <p:nvPr/>
          </p:nvSpPr>
          <p:spPr>
            <a:xfrm>
              <a:off x="1286924" y="1588970"/>
              <a:ext cx="1771199" cy="1513949"/>
            </a:xfrm>
            <a:custGeom>
              <a:avLst/>
              <a:gdLst/>
              <a:ahLst/>
              <a:cxnLst/>
              <a:rect l="l" t="t" r="r" b="b"/>
              <a:pathLst>
                <a:path w="30212" h="25824" extrusionOk="0">
                  <a:moveTo>
                    <a:pt x="27723" y="1"/>
                  </a:moveTo>
                  <a:cubicBezTo>
                    <a:pt x="25692" y="1"/>
                    <a:pt x="19136" y="617"/>
                    <a:pt x="12960" y="1499"/>
                  </a:cubicBezTo>
                  <a:cubicBezTo>
                    <a:pt x="9916" y="1931"/>
                    <a:pt x="7305" y="2386"/>
                    <a:pt x="5341" y="2821"/>
                  </a:cubicBezTo>
                  <a:cubicBezTo>
                    <a:pt x="5126" y="2866"/>
                    <a:pt x="4922" y="2916"/>
                    <a:pt x="4724" y="2961"/>
                  </a:cubicBezTo>
                  <a:cubicBezTo>
                    <a:pt x="1446" y="3734"/>
                    <a:pt x="294" y="4381"/>
                    <a:pt x="163" y="5511"/>
                  </a:cubicBezTo>
                  <a:cubicBezTo>
                    <a:pt x="1" y="6872"/>
                    <a:pt x="751" y="11012"/>
                    <a:pt x="1519" y="14285"/>
                  </a:cubicBezTo>
                  <a:cubicBezTo>
                    <a:pt x="3262" y="21717"/>
                    <a:pt x="4253" y="22049"/>
                    <a:pt x="4850" y="22247"/>
                  </a:cubicBezTo>
                  <a:cubicBezTo>
                    <a:pt x="5265" y="22386"/>
                    <a:pt x="5826" y="22450"/>
                    <a:pt x="6621" y="22450"/>
                  </a:cubicBezTo>
                  <a:cubicBezTo>
                    <a:pt x="8013" y="22450"/>
                    <a:pt x="9843" y="22244"/>
                    <a:pt x="10973" y="22099"/>
                  </a:cubicBezTo>
                  <a:lnTo>
                    <a:pt x="11757" y="24961"/>
                  </a:lnTo>
                  <a:cubicBezTo>
                    <a:pt x="11885" y="25438"/>
                    <a:pt x="12301" y="25781"/>
                    <a:pt x="12792" y="25820"/>
                  </a:cubicBezTo>
                  <a:cubicBezTo>
                    <a:pt x="12826" y="25823"/>
                    <a:pt x="12856" y="25823"/>
                    <a:pt x="12887" y="25823"/>
                  </a:cubicBezTo>
                  <a:cubicBezTo>
                    <a:pt x="13345" y="25823"/>
                    <a:pt x="13763" y="25561"/>
                    <a:pt x="13955" y="25140"/>
                  </a:cubicBezTo>
                  <a:lnTo>
                    <a:pt x="15253" y="22305"/>
                  </a:lnTo>
                  <a:cubicBezTo>
                    <a:pt x="27271" y="22182"/>
                    <a:pt x="27737" y="20869"/>
                    <a:pt x="27988" y="20152"/>
                  </a:cubicBezTo>
                  <a:cubicBezTo>
                    <a:pt x="28189" y="19577"/>
                    <a:pt x="28937" y="15336"/>
                    <a:pt x="29444" y="10937"/>
                  </a:cubicBezTo>
                  <a:cubicBezTo>
                    <a:pt x="29944" y="6593"/>
                    <a:pt x="30212" y="2107"/>
                    <a:pt x="29500" y="832"/>
                  </a:cubicBezTo>
                  <a:cubicBezTo>
                    <a:pt x="29182" y="272"/>
                    <a:pt x="28722" y="99"/>
                    <a:pt x="28476" y="51"/>
                  </a:cubicBezTo>
                  <a:cubicBezTo>
                    <a:pt x="28292" y="18"/>
                    <a:pt x="28072" y="1"/>
                    <a:pt x="27723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1286924" y="1646369"/>
              <a:ext cx="1771199" cy="1513891"/>
            </a:xfrm>
            <a:custGeom>
              <a:avLst/>
              <a:gdLst/>
              <a:ahLst/>
              <a:cxnLst/>
              <a:rect l="l" t="t" r="r" b="b"/>
              <a:pathLst>
                <a:path w="30212" h="25823" extrusionOk="0">
                  <a:moveTo>
                    <a:pt x="27723" y="0"/>
                  </a:moveTo>
                  <a:cubicBezTo>
                    <a:pt x="25692" y="0"/>
                    <a:pt x="19136" y="617"/>
                    <a:pt x="12960" y="1498"/>
                  </a:cubicBezTo>
                  <a:cubicBezTo>
                    <a:pt x="9916" y="1931"/>
                    <a:pt x="7305" y="2385"/>
                    <a:pt x="5341" y="2821"/>
                  </a:cubicBezTo>
                  <a:cubicBezTo>
                    <a:pt x="5126" y="2865"/>
                    <a:pt x="4922" y="2915"/>
                    <a:pt x="4724" y="2960"/>
                  </a:cubicBezTo>
                  <a:cubicBezTo>
                    <a:pt x="1446" y="3733"/>
                    <a:pt x="294" y="4380"/>
                    <a:pt x="163" y="5510"/>
                  </a:cubicBezTo>
                  <a:cubicBezTo>
                    <a:pt x="1" y="6871"/>
                    <a:pt x="751" y="11011"/>
                    <a:pt x="1519" y="14284"/>
                  </a:cubicBezTo>
                  <a:cubicBezTo>
                    <a:pt x="3262" y="21719"/>
                    <a:pt x="4253" y="22048"/>
                    <a:pt x="4850" y="22249"/>
                  </a:cubicBezTo>
                  <a:cubicBezTo>
                    <a:pt x="5265" y="22388"/>
                    <a:pt x="5826" y="22449"/>
                    <a:pt x="6621" y="22449"/>
                  </a:cubicBezTo>
                  <a:cubicBezTo>
                    <a:pt x="8013" y="22449"/>
                    <a:pt x="9843" y="22243"/>
                    <a:pt x="10973" y="22098"/>
                  </a:cubicBezTo>
                  <a:lnTo>
                    <a:pt x="11757" y="24960"/>
                  </a:lnTo>
                  <a:cubicBezTo>
                    <a:pt x="11885" y="25437"/>
                    <a:pt x="12301" y="25780"/>
                    <a:pt x="12792" y="25820"/>
                  </a:cubicBezTo>
                  <a:cubicBezTo>
                    <a:pt x="12826" y="25822"/>
                    <a:pt x="12856" y="25822"/>
                    <a:pt x="12887" y="25822"/>
                  </a:cubicBezTo>
                  <a:cubicBezTo>
                    <a:pt x="13345" y="25822"/>
                    <a:pt x="13763" y="25560"/>
                    <a:pt x="13955" y="25139"/>
                  </a:cubicBezTo>
                  <a:lnTo>
                    <a:pt x="15253" y="22304"/>
                  </a:lnTo>
                  <a:cubicBezTo>
                    <a:pt x="27271" y="22182"/>
                    <a:pt x="27737" y="20868"/>
                    <a:pt x="27988" y="20151"/>
                  </a:cubicBezTo>
                  <a:cubicBezTo>
                    <a:pt x="28189" y="19576"/>
                    <a:pt x="28937" y="15336"/>
                    <a:pt x="29444" y="10936"/>
                  </a:cubicBezTo>
                  <a:cubicBezTo>
                    <a:pt x="29944" y="6592"/>
                    <a:pt x="30212" y="2101"/>
                    <a:pt x="29500" y="831"/>
                  </a:cubicBezTo>
                  <a:cubicBezTo>
                    <a:pt x="29182" y="271"/>
                    <a:pt x="28722" y="98"/>
                    <a:pt x="28476" y="50"/>
                  </a:cubicBezTo>
                  <a:cubicBezTo>
                    <a:pt x="28292" y="17"/>
                    <a:pt x="28072" y="0"/>
                    <a:pt x="27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1349592" y="1714783"/>
              <a:ext cx="1688888" cy="1376765"/>
            </a:xfrm>
            <a:custGeom>
              <a:avLst/>
              <a:gdLst/>
              <a:ahLst/>
              <a:cxnLst/>
              <a:rect l="l" t="t" r="r" b="b"/>
              <a:pathLst>
                <a:path w="28808" h="23484" extrusionOk="0">
                  <a:moveTo>
                    <a:pt x="26645" y="1"/>
                  </a:moveTo>
                  <a:cubicBezTo>
                    <a:pt x="22682" y="1"/>
                    <a:pt x="488" y="2475"/>
                    <a:pt x="252" y="4477"/>
                  </a:cubicBezTo>
                  <a:cubicBezTo>
                    <a:pt x="0" y="6608"/>
                    <a:pt x="2765" y="19503"/>
                    <a:pt x="4146" y="19968"/>
                  </a:cubicBezTo>
                  <a:cubicBezTo>
                    <a:pt x="4454" y="20072"/>
                    <a:pt x="4952" y="20112"/>
                    <a:pt x="5541" y="20112"/>
                  </a:cubicBezTo>
                  <a:cubicBezTo>
                    <a:pt x="7597" y="20112"/>
                    <a:pt x="10755" y="19623"/>
                    <a:pt x="10755" y="19623"/>
                  </a:cubicBezTo>
                  <a:lnTo>
                    <a:pt x="11812" y="23484"/>
                  </a:lnTo>
                  <a:lnTo>
                    <a:pt x="13422" y="19968"/>
                  </a:lnTo>
                  <a:cubicBezTo>
                    <a:pt x="13422" y="19968"/>
                    <a:pt x="25348" y="19899"/>
                    <a:pt x="25809" y="18593"/>
                  </a:cubicBezTo>
                  <a:cubicBezTo>
                    <a:pt x="26269" y="17290"/>
                    <a:pt x="28808" y="370"/>
                    <a:pt x="27162" y="30"/>
                  </a:cubicBezTo>
                  <a:cubicBezTo>
                    <a:pt x="27066" y="10"/>
                    <a:pt x="26890" y="1"/>
                    <a:pt x="26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1447201" y="1714783"/>
              <a:ext cx="1488095" cy="1179080"/>
            </a:xfrm>
            <a:custGeom>
              <a:avLst/>
              <a:gdLst/>
              <a:ahLst/>
              <a:cxnLst/>
              <a:rect l="l" t="t" r="r" b="b"/>
              <a:pathLst>
                <a:path w="25383" h="20112" extrusionOk="0">
                  <a:moveTo>
                    <a:pt x="24995" y="0"/>
                  </a:moveTo>
                  <a:cubicBezTo>
                    <a:pt x="24798" y="0"/>
                    <a:pt x="24556" y="6"/>
                    <a:pt x="24272" y="19"/>
                  </a:cubicBezTo>
                  <a:cubicBezTo>
                    <a:pt x="23474" y="49"/>
                    <a:pt x="22350" y="130"/>
                    <a:pt x="21016" y="248"/>
                  </a:cubicBezTo>
                  <a:cubicBezTo>
                    <a:pt x="20626" y="284"/>
                    <a:pt x="20216" y="317"/>
                    <a:pt x="19792" y="359"/>
                  </a:cubicBezTo>
                  <a:cubicBezTo>
                    <a:pt x="18849" y="1514"/>
                    <a:pt x="17900" y="2636"/>
                    <a:pt x="16949" y="3738"/>
                  </a:cubicBezTo>
                  <a:cubicBezTo>
                    <a:pt x="16461" y="4304"/>
                    <a:pt x="15972" y="4865"/>
                    <a:pt x="15481" y="5420"/>
                  </a:cubicBezTo>
                  <a:cubicBezTo>
                    <a:pt x="14572" y="6444"/>
                    <a:pt x="13660" y="7459"/>
                    <a:pt x="12750" y="8466"/>
                  </a:cubicBezTo>
                  <a:cubicBezTo>
                    <a:pt x="11740" y="7668"/>
                    <a:pt x="10728" y="6870"/>
                    <a:pt x="9712" y="6061"/>
                  </a:cubicBezTo>
                  <a:cubicBezTo>
                    <a:pt x="9126" y="5590"/>
                    <a:pt x="8540" y="5118"/>
                    <a:pt x="7952" y="4641"/>
                  </a:cubicBezTo>
                  <a:cubicBezTo>
                    <a:pt x="7017" y="3885"/>
                    <a:pt x="6083" y="3118"/>
                    <a:pt x="5148" y="2329"/>
                  </a:cubicBezTo>
                  <a:cubicBezTo>
                    <a:pt x="4755" y="2404"/>
                    <a:pt x="4375" y="2477"/>
                    <a:pt x="4004" y="2549"/>
                  </a:cubicBezTo>
                  <a:cubicBezTo>
                    <a:pt x="2863" y="2775"/>
                    <a:pt x="1845" y="3009"/>
                    <a:pt x="1008" y="3247"/>
                  </a:cubicBezTo>
                  <a:cubicBezTo>
                    <a:pt x="637" y="3355"/>
                    <a:pt x="297" y="3459"/>
                    <a:pt x="1" y="3565"/>
                  </a:cubicBezTo>
                  <a:cubicBezTo>
                    <a:pt x="1382" y="4806"/>
                    <a:pt x="2757" y="5992"/>
                    <a:pt x="4130" y="7138"/>
                  </a:cubicBezTo>
                  <a:cubicBezTo>
                    <a:pt x="4682" y="7599"/>
                    <a:pt x="5229" y="8053"/>
                    <a:pt x="5779" y="8502"/>
                  </a:cubicBezTo>
                  <a:cubicBezTo>
                    <a:pt x="7118" y="9596"/>
                    <a:pt x="8457" y="10667"/>
                    <a:pt x="9796" y="11727"/>
                  </a:cubicBezTo>
                  <a:cubicBezTo>
                    <a:pt x="9221" y="12369"/>
                    <a:pt x="8644" y="13011"/>
                    <a:pt x="8066" y="13655"/>
                  </a:cubicBezTo>
                  <a:cubicBezTo>
                    <a:pt x="7561" y="14224"/>
                    <a:pt x="7056" y="14796"/>
                    <a:pt x="6551" y="15371"/>
                  </a:cubicBezTo>
                  <a:cubicBezTo>
                    <a:pt x="5235" y="16872"/>
                    <a:pt x="3929" y="18409"/>
                    <a:pt x="2632" y="20010"/>
                  </a:cubicBezTo>
                  <a:cubicBezTo>
                    <a:pt x="2900" y="20072"/>
                    <a:pt x="3268" y="20105"/>
                    <a:pt x="3695" y="20111"/>
                  </a:cubicBezTo>
                  <a:cubicBezTo>
                    <a:pt x="3750" y="20112"/>
                    <a:pt x="3806" y="20112"/>
                    <a:pt x="3864" y="20112"/>
                  </a:cubicBezTo>
                  <a:cubicBezTo>
                    <a:pt x="4833" y="20112"/>
                    <a:pt x="6054" y="20003"/>
                    <a:pt x="7070" y="19888"/>
                  </a:cubicBezTo>
                  <a:cubicBezTo>
                    <a:pt x="7578" y="19832"/>
                    <a:pt x="8036" y="19773"/>
                    <a:pt x="8387" y="19723"/>
                  </a:cubicBezTo>
                  <a:lnTo>
                    <a:pt x="9277" y="18710"/>
                  </a:lnTo>
                  <a:cubicBezTo>
                    <a:pt x="9774" y="18147"/>
                    <a:pt x="10267" y="17589"/>
                    <a:pt x="10764" y="17036"/>
                  </a:cubicBezTo>
                  <a:cubicBezTo>
                    <a:pt x="11559" y="16144"/>
                    <a:pt x="12357" y="15259"/>
                    <a:pt x="13155" y="14381"/>
                  </a:cubicBezTo>
                  <a:cubicBezTo>
                    <a:pt x="14307" y="15293"/>
                    <a:pt x="15456" y="16205"/>
                    <a:pt x="16609" y="17137"/>
                  </a:cubicBezTo>
                  <a:cubicBezTo>
                    <a:pt x="17186" y="17603"/>
                    <a:pt x="17766" y="18077"/>
                    <a:pt x="18347" y="18557"/>
                  </a:cubicBezTo>
                  <a:cubicBezTo>
                    <a:pt x="18779" y="18911"/>
                    <a:pt x="19217" y="19274"/>
                    <a:pt x="19649" y="19637"/>
                  </a:cubicBezTo>
                  <a:cubicBezTo>
                    <a:pt x="20085" y="19597"/>
                    <a:pt x="20506" y="19556"/>
                    <a:pt x="20908" y="19511"/>
                  </a:cubicBezTo>
                  <a:cubicBezTo>
                    <a:pt x="22319" y="19352"/>
                    <a:pt x="23463" y="19129"/>
                    <a:pt x="23932" y="18827"/>
                  </a:cubicBezTo>
                  <a:cubicBezTo>
                    <a:pt x="24043" y="18755"/>
                    <a:pt x="24116" y="18677"/>
                    <a:pt x="24144" y="18599"/>
                  </a:cubicBezTo>
                  <a:cubicBezTo>
                    <a:pt x="24186" y="18487"/>
                    <a:pt x="24239" y="18258"/>
                    <a:pt x="24303" y="17943"/>
                  </a:cubicBezTo>
                  <a:cubicBezTo>
                    <a:pt x="22679" y="16506"/>
                    <a:pt x="21064" y="15137"/>
                    <a:pt x="19449" y="13817"/>
                  </a:cubicBezTo>
                  <a:cubicBezTo>
                    <a:pt x="18902" y="13368"/>
                    <a:pt x="18355" y="12924"/>
                    <a:pt x="17803" y="12481"/>
                  </a:cubicBezTo>
                  <a:cubicBezTo>
                    <a:pt x="17239" y="12023"/>
                    <a:pt x="16670" y="11571"/>
                    <a:pt x="16106" y="11122"/>
                  </a:cubicBezTo>
                  <a:cubicBezTo>
                    <a:pt x="17395" y="9688"/>
                    <a:pt x="18687" y="8237"/>
                    <a:pt x="19965" y="6745"/>
                  </a:cubicBezTo>
                  <a:cubicBezTo>
                    <a:pt x="20464" y="6162"/>
                    <a:pt x="20963" y="5573"/>
                    <a:pt x="21457" y="4976"/>
                  </a:cubicBezTo>
                  <a:cubicBezTo>
                    <a:pt x="22780" y="3394"/>
                    <a:pt x="24088" y="1748"/>
                    <a:pt x="25382" y="13"/>
                  </a:cubicBezTo>
                  <a:cubicBezTo>
                    <a:pt x="25286" y="4"/>
                    <a:pt x="25156" y="0"/>
                    <a:pt x="24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1506763" y="1715838"/>
              <a:ext cx="1363926" cy="1178024"/>
            </a:xfrm>
            <a:custGeom>
              <a:avLst/>
              <a:gdLst/>
              <a:ahLst/>
              <a:cxnLst/>
              <a:rect l="l" t="t" r="r" b="b"/>
              <a:pathLst>
                <a:path w="23265" h="20094" extrusionOk="0">
                  <a:moveTo>
                    <a:pt x="23264" y="1"/>
                  </a:moveTo>
                  <a:cubicBezTo>
                    <a:pt x="22464" y="31"/>
                    <a:pt x="21342" y="112"/>
                    <a:pt x="20006" y="230"/>
                  </a:cubicBezTo>
                  <a:cubicBezTo>
                    <a:pt x="18703" y="1862"/>
                    <a:pt x="17384" y="3424"/>
                    <a:pt x="16058" y="4947"/>
                  </a:cubicBezTo>
                  <a:cubicBezTo>
                    <a:pt x="15570" y="5511"/>
                    <a:pt x="15082" y="6069"/>
                    <a:pt x="14591" y="6618"/>
                  </a:cubicBezTo>
                  <a:cubicBezTo>
                    <a:pt x="13670" y="7653"/>
                    <a:pt x="12750" y="8677"/>
                    <a:pt x="11829" y="9695"/>
                  </a:cubicBezTo>
                  <a:cubicBezTo>
                    <a:pt x="10828" y="8903"/>
                    <a:pt x="9826" y="8113"/>
                    <a:pt x="8827" y="7316"/>
                  </a:cubicBezTo>
                  <a:cubicBezTo>
                    <a:pt x="8236" y="6844"/>
                    <a:pt x="7650" y="6375"/>
                    <a:pt x="7061" y="5901"/>
                  </a:cubicBezTo>
                  <a:cubicBezTo>
                    <a:pt x="5708" y="4805"/>
                    <a:pt x="4352" y="3689"/>
                    <a:pt x="2997" y="2531"/>
                  </a:cubicBezTo>
                  <a:cubicBezTo>
                    <a:pt x="1856" y="2757"/>
                    <a:pt x="837" y="2991"/>
                    <a:pt x="0" y="3229"/>
                  </a:cubicBezTo>
                  <a:cubicBezTo>
                    <a:pt x="1476" y="4537"/>
                    <a:pt x="2946" y="5784"/>
                    <a:pt x="4414" y="6998"/>
                  </a:cubicBezTo>
                  <a:cubicBezTo>
                    <a:pt x="4966" y="7455"/>
                    <a:pt x="5513" y="7901"/>
                    <a:pt x="6065" y="8348"/>
                  </a:cubicBezTo>
                  <a:cubicBezTo>
                    <a:pt x="7413" y="9444"/>
                    <a:pt x="8763" y="10513"/>
                    <a:pt x="10113" y="11581"/>
                  </a:cubicBezTo>
                  <a:cubicBezTo>
                    <a:pt x="9544" y="12209"/>
                    <a:pt x="8981" y="12837"/>
                    <a:pt x="8412" y="13467"/>
                  </a:cubicBezTo>
                  <a:cubicBezTo>
                    <a:pt x="7907" y="14033"/>
                    <a:pt x="7396" y="14600"/>
                    <a:pt x="6891" y="15172"/>
                  </a:cubicBezTo>
                  <a:cubicBezTo>
                    <a:pt x="5480" y="16767"/>
                    <a:pt x="4074" y="18394"/>
                    <a:pt x="2681" y="20093"/>
                  </a:cubicBezTo>
                  <a:cubicBezTo>
                    <a:pt x="2737" y="20094"/>
                    <a:pt x="2793" y="20094"/>
                    <a:pt x="2851" y="20094"/>
                  </a:cubicBezTo>
                  <a:cubicBezTo>
                    <a:pt x="3820" y="20094"/>
                    <a:pt x="5040" y="19985"/>
                    <a:pt x="6057" y="19870"/>
                  </a:cubicBezTo>
                  <a:cubicBezTo>
                    <a:pt x="6752" y="19058"/>
                    <a:pt x="7449" y="18260"/>
                    <a:pt x="8147" y="17468"/>
                  </a:cubicBezTo>
                  <a:cubicBezTo>
                    <a:pt x="8638" y="16910"/>
                    <a:pt x="9129" y="16354"/>
                    <a:pt x="9625" y="15805"/>
                  </a:cubicBezTo>
                  <a:cubicBezTo>
                    <a:pt x="10434" y="14901"/>
                    <a:pt x="11243" y="14008"/>
                    <a:pt x="12052" y="13116"/>
                  </a:cubicBezTo>
                  <a:cubicBezTo>
                    <a:pt x="13191" y="14014"/>
                    <a:pt x="14326" y="14915"/>
                    <a:pt x="15464" y="15833"/>
                  </a:cubicBezTo>
                  <a:cubicBezTo>
                    <a:pt x="16045" y="16299"/>
                    <a:pt x="16628" y="16773"/>
                    <a:pt x="17211" y="17250"/>
                  </a:cubicBezTo>
                  <a:cubicBezTo>
                    <a:pt x="18103" y="17984"/>
                    <a:pt x="18996" y="18726"/>
                    <a:pt x="19892" y="19490"/>
                  </a:cubicBezTo>
                  <a:cubicBezTo>
                    <a:pt x="21303" y="19328"/>
                    <a:pt x="22447" y="19105"/>
                    <a:pt x="22916" y="18807"/>
                  </a:cubicBezTo>
                  <a:cubicBezTo>
                    <a:pt x="20982" y="17097"/>
                    <a:pt x="19060" y="15490"/>
                    <a:pt x="17144" y="13936"/>
                  </a:cubicBezTo>
                  <a:cubicBezTo>
                    <a:pt x="16597" y="13492"/>
                    <a:pt x="16050" y="13049"/>
                    <a:pt x="15503" y="12611"/>
                  </a:cubicBezTo>
                  <a:cubicBezTo>
                    <a:pt x="14926" y="12150"/>
                    <a:pt x="14351" y="11690"/>
                    <a:pt x="13771" y="11232"/>
                  </a:cubicBezTo>
                  <a:cubicBezTo>
                    <a:pt x="15051" y="9815"/>
                    <a:pt x="16332" y="8387"/>
                    <a:pt x="17604" y="6922"/>
                  </a:cubicBezTo>
                  <a:cubicBezTo>
                    <a:pt x="18106" y="6342"/>
                    <a:pt x="18608" y="5756"/>
                    <a:pt x="19110" y="5165"/>
                  </a:cubicBezTo>
                  <a:cubicBezTo>
                    <a:pt x="20505" y="3516"/>
                    <a:pt x="21892" y="1803"/>
                    <a:pt x="2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1380311" y="1755409"/>
              <a:ext cx="1591452" cy="1203820"/>
            </a:xfrm>
            <a:custGeom>
              <a:avLst/>
              <a:gdLst/>
              <a:ahLst/>
              <a:cxnLst/>
              <a:rect l="l" t="t" r="r" b="b"/>
              <a:pathLst>
                <a:path w="27146" h="20534" extrusionOk="0">
                  <a:moveTo>
                    <a:pt x="17800" y="1"/>
                  </a:moveTo>
                  <a:cubicBezTo>
                    <a:pt x="17275" y="59"/>
                    <a:pt x="16734" y="124"/>
                    <a:pt x="16187" y="191"/>
                  </a:cubicBezTo>
                  <a:cubicBezTo>
                    <a:pt x="14299" y="417"/>
                    <a:pt x="12326" y="679"/>
                    <a:pt x="10432" y="961"/>
                  </a:cubicBezTo>
                  <a:cubicBezTo>
                    <a:pt x="9891" y="1041"/>
                    <a:pt x="9355" y="1125"/>
                    <a:pt x="8831" y="1209"/>
                  </a:cubicBezTo>
                  <a:cubicBezTo>
                    <a:pt x="8920" y="2121"/>
                    <a:pt x="9004" y="3039"/>
                    <a:pt x="9090" y="3957"/>
                  </a:cubicBezTo>
                  <a:cubicBezTo>
                    <a:pt x="9129" y="4381"/>
                    <a:pt x="9171" y="4808"/>
                    <a:pt x="9207" y="5232"/>
                  </a:cubicBezTo>
                  <a:cubicBezTo>
                    <a:pt x="9232" y="5508"/>
                    <a:pt x="9260" y="5784"/>
                    <a:pt x="9285" y="6058"/>
                  </a:cubicBezTo>
                  <a:cubicBezTo>
                    <a:pt x="8379" y="6152"/>
                    <a:pt x="7469" y="6244"/>
                    <a:pt x="6563" y="6331"/>
                  </a:cubicBezTo>
                  <a:cubicBezTo>
                    <a:pt x="6130" y="6373"/>
                    <a:pt x="5700" y="6412"/>
                    <a:pt x="5268" y="6448"/>
                  </a:cubicBezTo>
                  <a:cubicBezTo>
                    <a:pt x="3510" y="6607"/>
                    <a:pt x="1756" y="6747"/>
                    <a:pt x="1" y="6864"/>
                  </a:cubicBezTo>
                  <a:cubicBezTo>
                    <a:pt x="82" y="7352"/>
                    <a:pt x="174" y="7882"/>
                    <a:pt x="274" y="8429"/>
                  </a:cubicBezTo>
                  <a:cubicBezTo>
                    <a:pt x="598" y="10192"/>
                    <a:pt x="1039" y="12187"/>
                    <a:pt x="1507" y="13978"/>
                  </a:cubicBezTo>
                  <a:cubicBezTo>
                    <a:pt x="1647" y="14511"/>
                    <a:pt x="1792" y="15024"/>
                    <a:pt x="1934" y="15509"/>
                  </a:cubicBezTo>
                  <a:cubicBezTo>
                    <a:pt x="3845" y="15219"/>
                    <a:pt x="5762" y="14943"/>
                    <a:pt x="7687" y="14684"/>
                  </a:cubicBezTo>
                  <a:cubicBezTo>
                    <a:pt x="8139" y="14622"/>
                    <a:pt x="8591" y="14561"/>
                    <a:pt x="9040" y="14502"/>
                  </a:cubicBezTo>
                  <a:cubicBezTo>
                    <a:pt x="9383" y="14455"/>
                    <a:pt x="9729" y="14410"/>
                    <a:pt x="10069" y="14365"/>
                  </a:cubicBezTo>
                  <a:cubicBezTo>
                    <a:pt x="10147" y="15175"/>
                    <a:pt x="10223" y="15986"/>
                    <a:pt x="10301" y="16795"/>
                  </a:cubicBezTo>
                  <a:cubicBezTo>
                    <a:pt x="10337" y="17200"/>
                    <a:pt x="10376" y="17607"/>
                    <a:pt x="10415" y="18017"/>
                  </a:cubicBezTo>
                  <a:cubicBezTo>
                    <a:pt x="10909" y="17454"/>
                    <a:pt x="11406" y="16896"/>
                    <a:pt x="11899" y="16343"/>
                  </a:cubicBezTo>
                  <a:cubicBezTo>
                    <a:pt x="12036" y="17688"/>
                    <a:pt x="12184" y="19139"/>
                    <a:pt x="12323" y="20534"/>
                  </a:cubicBezTo>
                  <a:lnTo>
                    <a:pt x="12898" y="19275"/>
                  </a:lnTo>
                  <a:cubicBezTo>
                    <a:pt x="12898" y="19275"/>
                    <a:pt x="15320" y="19264"/>
                    <a:pt x="18017" y="19128"/>
                  </a:cubicBezTo>
                  <a:cubicBezTo>
                    <a:pt x="18539" y="19103"/>
                    <a:pt x="19075" y="19072"/>
                    <a:pt x="19599" y="19038"/>
                  </a:cubicBezTo>
                  <a:cubicBezTo>
                    <a:pt x="19563" y="18648"/>
                    <a:pt x="19527" y="18257"/>
                    <a:pt x="19488" y="17867"/>
                  </a:cubicBezTo>
                  <a:cubicBezTo>
                    <a:pt x="19446" y="17437"/>
                    <a:pt x="19409" y="17010"/>
                    <a:pt x="19368" y="16583"/>
                  </a:cubicBezTo>
                  <a:cubicBezTo>
                    <a:pt x="19262" y="15487"/>
                    <a:pt x="19161" y="14391"/>
                    <a:pt x="19055" y="13291"/>
                  </a:cubicBezTo>
                  <a:cubicBezTo>
                    <a:pt x="19139" y="13280"/>
                    <a:pt x="19220" y="13269"/>
                    <a:pt x="19301" y="13264"/>
                  </a:cubicBezTo>
                  <a:cubicBezTo>
                    <a:pt x="19730" y="13219"/>
                    <a:pt x="20163" y="13171"/>
                    <a:pt x="20590" y="13127"/>
                  </a:cubicBezTo>
                  <a:cubicBezTo>
                    <a:pt x="22467" y="12929"/>
                    <a:pt x="24339" y="12747"/>
                    <a:pt x="26208" y="12577"/>
                  </a:cubicBezTo>
                  <a:cubicBezTo>
                    <a:pt x="26281" y="12056"/>
                    <a:pt x="26356" y="11520"/>
                    <a:pt x="26426" y="10973"/>
                  </a:cubicBezTo>
                  <a:cubicBezTo>
                    <a:pt x="26677" y="9048"/>
                    <a:pt x="26906" y="6986"/>
                    <a:pt x="27045" y="5137"/>
                  </a:cubicBezTo>
                  <a:cubicBezTo>
                    <a:pt x="27087" y="4587"/>
                    <a:pt x="27123" y="4054"/>
                    <a:pt x="27146" y="3547"/>
                  </a:cubicBezTo>
                  <a:lnTo>
                    <a:pt x="27146" y="3547"/>
                  </a:lnTo>
                  <a:cubicBezTo>
                    <a:pt x="25659" y="3803"/>
                    <a:pt x="24116" y="4054"/>
                    <a:pt x="22598" y="4292"/>
                  </a:cubicBezTo>
                  <a:cubicBezTo>
                    <a:pt x="22146" y="4361"/>
                    <a:pt x="21700" y="4431"/>
                    <a:pt x="21256" y="4495"/>
                  </a:cubicBezTo>
                  <a:cubicBezTo>
                    <a:pt x="20221" y="4649"/>
                    <a:pt x="19217" y="4799"/>
                    <a:pt x="18266" y="4936"/>
                  </a:cubicBezTo>
                  <a:cubicBezTo>
                    <a:pt x="18243" y="4718"/>
                    <a:pt x="18224" y="4501"/>
                    <a:pt x="18202" y="4280"/>
                  </a:cubicBezTo>
                  <a:cubicBezTo>
                    <a:pt x="18162" y="3868"/>
                    <a:pt x="18126" y="3460"/>
                    <a:pt x="18087" y="3053"/>
                  </a:cubicBezTo>
                  <a:cubicBezTo>
                    <a:pt x="17992" y="2037"/>
                    <a:pt x="17895" y="1019"/>
                    <a:pt x="17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1396374" y="1766254"/>
              <a:ext cx="1569526" cy="1192798"/>
            </a:xfrm>
            <a:custGeom>
              <a:avLst/>
              <a:gdLst/>
              <a:ahLst/>
              <a:cxnLst/>
              <a:rect l="l" t="t" r="r" b="b"/>
              <a:pathLst>
                <a:path w="26772" h="20346" extrusionOk="0">
                  <a:moveTo>
                    <a:pt x="15913" y="0"/>
                  </a:moveTo>
                  <a:cubicBezTo>
                    <a:pt x="14025" y="226"/>
                    <a:pt x="12052" y="488"/>
                    <a:pt x="10158" y="770"/>
                  </a:cubicBezTo>
                  <a:cubicBezTo>
                    <a:pt x="10306" y="2288"/>
                    <a:pt x="10454" y="3864"/>
                    <a:pt x="10579" y="5186"/>
                  </a:cubicBezTo>
                  <a:cubicBezTo>
                    <a:pt x="10627" y="5647"/>
                    <a:pt x="10668" y="6076"/>
                    <a:pt x="10702" y="6458"/>
                  </a:cubicBezTo>
                  <a:cubicBezTo>
                    <a:pt x="10727" y="6721"/>
                    <a:pt x="10747" y="6961"/>
                    <a:pt x="10769" y="7178"/>
                  </a:cubicBezTo>
                  <a:cubicBezTo>
                    <a:pt x="9826" y="7287"/>
                    <a:pt x="8883" y="7390"/>
                    <a:pt x="7940" y="7491"/>
                  </a:cubicBezTo>
                  <a:cubicBezTo>
                    <a:pt x="7508" y="7535"/>
                    <a:pt x="7078" y="7585"/>
                    <a:pt x="6646" y="7627"/>
                  </a:cubicBezTo>
                  <a:cubicBezTo>
                    <a:pt x="4425" y="7853"/>
                    <a:pt x="2210" y="8060"/>
                    <a:pt x="0" y="8244"/>
                  </a:cubicBezTo>
                  <a:cubicBezTo>
                    <a:pt x="324" y="10004"/>
                    <a:pt x="765" y="12002"/>
                    <a:pt x="1233" y="13793"/>
                  </a:cubicBezTo>
                  <a:cubicBezTo>
                    <a:pt x="3792" y="13441"/>
                    <a:pt x="6358" y="13101"/>
                    <a:pt x="8930" y="12777"/>
                  </a:cubicBezTo>
                  <a:cubicBezTo>
                    <a:pt x="9385" y="12719"/>
                    <a:pt x="9834" y="12663"/>
                    <a:pt x="10286" y="12607"/>
                  </a:cubicBezTo>
                  <a:cubicBezTo>
                    <a:pt x="10613" y="12565"/>
                    <a:pt x="10936" y="12526"/>
                    <a:pt x="11263" y="12484"/>
                  </a:cubicBezTo>
                  <a:cubicBezTo>
                    <a:pt x="11330" y="13182"/>
                    <a:pt x="11413" y="14024"/>
                    <a:pt x="11505" y="14942"/>
                  </a:cubicBezTo>
                  <a:cubicBezTo>
                    <a:pt x="11547" y="15333"/>
                    <a:pt x="11584" y="15740"/>
                    <a:pt x="11625" y="16153"/>
                  </a:cubicBezTo>
                  <a:cubicBezTo>
                    <a:pt x="11762" y="17500"/>
                    <a:pt x="11910" y="18951"/>
                    <a:pt x="12049" y="20346"/>
                  </a:cubicBezTo>
                  <a:lnTo>
                    <a:pt x="12624" y="19085"/>
                  </a:lnTo>
                  <a:cubicBezTo>
                    <a:pt x="12624" y="19085"/>
                    <a:pt x="15046" y="19077"/>
                    <a:pt x="17743" y="18940"/>
                  </a:cubicBezTo>
                  <a:cubicBezTo>
                    <a:pt x="17654" y="18039"/>
                    <a:pt x="17562" y="17132"/>
                    <a:pt x="17476" y="16253"/>
                  </a:cubicBezTo>
                  <a:cubicBezTo>
                    <a:pt x="17428" y="15818"/>
                    <a:pt x="17386" y="15388"/>
                    <a:pt x="17347" y="14970"/>
                  </a:cubicBezTo>
                  <a:cubicBezTo>
                    <a:pt x="17227" y="13768"/>
                    <a:pt x="17118" y="12668"/>
                    <a:pt x="17035" y="11790"/>
                  </a:cubicBezTo>
                  <a:cubicBezTo>
                    <a:pt x="17155" y="11776"/>
                    <a:pt x="17269" y="11762"/>
                    <a:pt x="17384" y="11748"/>
                  </a:cubicBezTo>
                  <a:cubicBezTo>
                    <a:pt x="17813" y="11700"/>
                    <a:pt x="18246" y="11650"/>
                    <a:pt x="18675" y="11603"/>
                  </a:cubicBezTo>
                  <a:cubicBezTo>
                    <a:pt x="21172" y="11321"/>
                    <a:pt x="23669" y="11048"/>
                    <a:pt x="26152" y="10788"/>
                  </a:cubicBezTo>
                  <a:cubicBezTo>
                    <a:pt x="26403" y="8863"/>
                    <a:pt x="26632" y="6801"/>
                    <a:pt x="26771" y="4952"/>
                  </a:cubicBezTo>
                  <a:lnTo>
                    <a:pt x="26771" y="4952"/>
                  </a:lnTo>
                  <a:cubicBezTo>
                    <a:pt x="24802" y="5278"/>
                    <a:pt x="22824" y="5580"/>
                    <a:pt x="20832" y="5870"/>
                  </a:cubicBezTo>
                  <a:cubicBezTo>
                    <a:pt x="20383" y="5937"/>
                    <a:pt x="19931" y="6004"/>
                    <a:pt x="19479" y="6065"/>
                  </a:cubicBezTo>
                  <a:cubicBezTo>
                    <a:pt x="18497" y="6202"/>
                    <a:pt x="17512" y="6338"/>
                    <a:pt x="16530" y="6467"/>
                  </a:cubicBezTo>
                  <a:cubicBezTo>
                    <a:pt x="16508" y="6249"/>
                    <a:pt x="16488" y="6018"/>
                    <a:pt x="16463" y="5761"/>
                  </a:cubicBezTo>
                  <a:cubicBezTo>
                    <a:pt x="16429" y="5393"/>
                    <a:pt x="16390" y="4985"/>
                    <a:pt x="16348" y="4545"/>
                  </a:cubicBezTo>
                  <a:cubicBezTo>
                    <a:pt x="16215" y="3186"/>
                    <a:pt x="16061" y="1557"/>
                    <a:pt x="15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1286924" y="1811688"/>
              <a:ext cx="1726233" cy="1348566"/>
            </a:xfrm>
            <a:custGeom>
              <a:avLst/>
              <a:gdLst/>
              <a:ahLst/>
              <a:cxnLst/>
              <a:rect l="l" t="t" r="r" b="b"/>
              <a:pathLst>
                <a:path w="29445" h="23003" extrusionOk="0">
                  <a:moveTo>
                    <a:pt x="5341" y="1"/>
                  </a:moveTo>
                  <a:cubicBezTo>
                    <a:pt x="5126" y="45"/>
                    <a:pt x="4922" y="95"/>
                    <a:pt x="4724" y="140"/>
                  </a:cubicBezTo>
                  <a:cubicBezTo>
                    <a:pt x="1446" y="913"/>
                    <a:pt x="294" y="1560"/>
                    <a:pt x="163" y="2690"/>
                  </a:cubicBezTo>
                  <a:cubicBezTo>
                    <a:pt x="1" y="4051"/>
                    <a:pt x="751" y="8191"/>
                    <a:pt x="1519" y="11464"/>
                  </a:cubicBezTo>
                  <a:cubicBezTo>
                    <a:pt x="3262" y="18899"/>
                    <a:pt x="4253" y="19228"/>
                    <a:pt x="4850" y="19429"/>
                  </a:cubicBezTo>
                  <a:cubicBezTo>
                    <a:pt x="5265" y="19568"/>
                    <a:pt x="5826" y="19629"/>
                    <a:pt x="6621" y="19629"/>
                  </a:cubicBezTo>
                  <a:cubicBezTo>
                    <a:pt x="8013" y="19629"/>
                    <a:pt x="9843" y="19423"/>
                    <a:pt x="10973" y="19278"/>
                  </a:cubicBezTo>
                  <a:lnTo>
                    <a:pt x="11757" y="22140"/>
                  </a:lnTo>
                  <a:cubicBezTo>
                    <a:pt x="11885" y="22617"/>
                    <a:pt x="12301" y="22960"/>
                    <a:pt x="12792" y="23000"/>
                  </a:cubicBezTo>
                  <a:cubicBezTo>
                    <a:pt x="12826" y="23002"/>
                    <a:pt x="12856" y="23002"/>
                    <a:pt x="12887" y="23002"/>
                  </a:cubicBezTo>
                  <a:cubicBezTo>
                    <a:pt x="13345" y="23002"/>
                    <a:pt x="13763" y="22740"/>
                    <a:pt x="13955" y="22319"/>
                  </a:cubicBezTo>
                  <a:lnTo>
                    <a:pt x="15253" y="19484"/>
                  </a:lnTo>
                  <a:cubicBezTo>
                    <a:pt x="27271" y="19362"/>
                    <a:pt x="27737" y="18048"/>
                    <a:pt x="27988" y="17331"/>
                  </a:cubicBezTo>
                  <a:cubicBezTo>
                    <a:pt x="28189" y="16756"/>
                    <a:pt x="28937" y="12516"/>
                    <a:pt x="29444" y="8116"/>
                  </a:cubicBezTo>
                  <a:lnTo>
                    <a:pt x="29444" y="8116"/>
                  </a:lnTo>
                  <a:cubicBezTo>
                    <a:pt x="27256" y="8959"/>
                    <a:pt x="25140" y="9319"/>
                    <a:pt x="23123" y="9319"/>
                  </a:cubicBezTo>
                  <a:cubicBezTo>
                    <a:pt x="15180" y="9319"/>
                    <a:pt x="8751" y="3736"/>
                    <a:pt x="5341" y="1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4" name="Google Shape;1414;p34"/>
          <p:cNvSpPr/>
          <p:nvPr/>
        </p:nvSpPr>
        <p:spPr>
          <a:xfrm>
            <a:off x="686558" y="1900796"/>
            <a:ext cx="346654" cy="435471"/>
          </a:xfrm>
          <a:custGeom>
            <a:avLst/>
            <a:gdLst/>
            <a:ahLst/>
            <a:cxnLst/>
            <a:rect l="l" t="t" r="r" b="b"/>
            <a:pathLst>
              <a:path w="5913" h="7428" extrusionOk="0">
                <a:moveTo>
                  <a:pt x="2988" y="1"/>
                </a:moveTo>
                <a:cubicBezTo>
                  <a:pt x="2949" y="1"/>
                  <a:pt x="2910" y="31"/>
                  <a:pt x="2899" y="90"/>
                </a:cubicBezTo>
                <a:cubicBezTo>
                  <a:pt x="2425" y="2411"/>
                  <a:pt x="1953" y="2905"/>
                  <a:pt x="1" y="3491"/>
                </a:cubicBezTo>
                <a:cubicBezTo>
                  <a:pt x="2068" y="4155"/>
                  <a:pt x="2458" y="4679"/>
                  <a:pt x="2919" y="7427"/>
                </a:cubicBezTo>
                <a:cubicBezTo>
                  <a:pt x="3435" y="4691"/>
                  <a:pt x="3834" y="4172"/>
                  <a:pt x="5912" y="3547"/>
                </a:cubicBezTo>
                <a:cubicBezTo>
                  <a:pt x="3973" y="2927"/>
                  <a:pt x="3510" y="2420"/>
                  <a:pt x="3081" y="93"/>
                </a:cubicBezTo>
                <a:cubicBezTo>
                  <a:pt x="3068" y="31"/>
                  <a:pt x="3028" y="1"/>
                  <a:pt x="29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34"/>
          <p:cNvSpPr/>
          <p:nvPr/>
        </p:nvSpPr>
        <p:spPr>
          <a:xfrm>
            <a:off x="3134569" y="1464694"/>
            <a:ext cx="346419" cy="435530"/>
          </a:xfrm>
          <a:custGeom>
            <a:avLst/>
            <a:gdLst/>
            <a:ahLst/>
            <a:cxnLst/>
            <a:rect l="l" t="t" r="r" b="b"/>
            <a:pathLst>
              <a:path w="5909" h="7429" extrusionOk="0">
                <a:moveTo>
                  <a:pt x="2987" y="0"/>
                </a:moveTo>
                <a:cubicBezTo>
                  <a:pt x="2948" y="0"/>
                  <a:pt x="2909" y="31"/>
                  <a:pt x="2896" y="92"/>
                </a:cubicBezTo>
                <a:cubicBezTo>
                  <a:pt x="2422" y="2410"/>
                  <a:pt x="1953" y="2907"/>
                  <a:pt x="0" y="3492"/>
                </a:cubicBezTo>
                <a:cubicBezTo>
                  <a:pt x="2065" y="4154"/>
                  <a:pt x="2458" y="4681"/>
                  <a:pt x="2918" y="7429"/>
                </a:cubicBezTo>
                <a:cubicBezTo>
                  <a:pt x="3434" y="4692"/>
                  <a:pt x="3831" y="4173"/>
                  <a:pt x="5909" y="3548"/>
                </a:cubicBezTo>
                <a:cubicBezTo>
                  <a:pt x="3970" y="2926"/>
                  <a:pt x="3507" y="2421"/>
                  <a:pt x="3077" y="95"/>
                </a:cubicBezTo>
                <a:cubicBezTo>
                  <a:pt x="3066" y="31"/>
                  <a:pt x="3027" y="0"/>
                  <a:pt x="29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34"/>
          <p:cNvSpPr/>
          <p:nvPr/>
        </p:nvSpPr>
        <p:spPr>
          <a:xfrm>
            <a:off x="2904763" y="1287708"/>
            <a:ext cx="160341" cy="201379"/>
          </a:xfrm>
          <a:custGeom>
            <a:avLst/>
            <a:gdLst/>
            <a:ahLst/>
            <a:cxnLst/>
            <a:rect l="l" t="t" r="r" b="b"/>
            <a:pathLst>
              <a:path w="2735" h="3435" extrusionOk="0">
                <a:moveTo>
                  <a:pt x="1380" y="0"/>
                </a:moveTo>
                <a:cubicBezTo>
                  <a:pt x="1362" y="0"/>
                  <a:pt x="1344" y="14"/>
                  <a:pt x="1340" y="42"/>
                </a:cubicBezTo>
                <a:cubicBezTo>
                  <a:pt x="1119" y="1116"/>
                  <a:pt x="902" y="1342"/>
                  <a:pt x="1" y="1615"/>
                </a:cubicBezTo>
                <a:cubicBezTo>
                  <a:pt x="955" y="1922"/>
                  <a:pt x="1136" y="2165"/>
                  <a:pt x="1348" y="3434"/>
                </a:cubicBezTo>
                <a:cubicBezTo>
                  <a:pt x="1585" y="2171"/>
                  <a:pt x="1769" y="1928"/>
                  <a:pt x="2735" y="1641"/>
                </a:cubicBezTo>
                <a:cubicBezTo>
                  <a:pt x="1833" y="1353"/>
                  <a:pt x="1621" y="1119"/>
                  <a:pt x="1421" y="42"/>
                </a:cubicBezTo>
                <a:cubicBezTo>
                  <a:pt x="1416" y="14"/>
                  <a:pt x="1398" y="0"/>
                  <a:pt x="13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34"/>
          <p:cNvSpPr/>
          <p:nvPr/>
        </p:nvSpPr>
        <p:spPr>
          <a:xfrm>
            <a:off x="3597755" y="2533288"/>
            <a:ext cx="112737" cy="84362"/>
          </a:xfrm>
          <a:custGeom>
            <a:avLst/>
            <a:gdLst/>
            <a:ahLst/>
            <a:cxnLst/>
            <a:rect l="l" t="t" r="r" b="b"/>
            <a:pathLst>
              <a:path w="1923" h="1439" extrusionOk="0">
                <a:moveTo>
                  <a:pt x="1134" y="0"/>
                </a:moveTo>
                <a:cubicBezTo>
                  <a:pt x="706" y="0"/>
                  <a:pt x="0" y="471"/>
                  <a:pt x="279" y="907"/>
                </a:cubicBezTo>
                <a:cubicBezTo>
                  <a:pt x="349" y="1016"/>
                  <a:pt x="430" y="1116"/>
                  <a:pt x="516" y="1211"/>
                </a:cubicBezTo>
                <a:cubicBezTo>
                  <a:pt x="629" y="1328"/>
                  <a:pt x="776" y="1438"/>
                  <a:pt x="931" y="1438"/>
                </a:cubicBezTo>
                <a:cubicBezTo>
                  <a:pt x="964" y="1438"/>
                  <a:pt x="996" y="1434"/>
                  <a:pt x="1029" y="1423"/>
                </a:cubicBezTo>
                <a:cubicBezTo>
                  <a:pt x="1130" y="1392"/>
                  <a:pt x="1211" y="1308"/>
                  <a:pt x="1280" y="1225"/>
                </a:cubicBezTo>
                <a:cubicBezTo>
                  <a:pt x="1585" y="884"/>
                  <a:pt x="1922" y="109"/>
                  <a:pt x="1211" y="6"/>
                </a:cubicBezTo>
                <a:cubicBezTo>
                  <a:pt x="1187" y="2"/>
                  <a:pt x="1161" y="0"/>
                  <a:pt x="1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34"/>
          <p:cNvSpPr/>
          <p:nvPr/>
        </p:nvSpPr>
        <p:spPr>
          <a:xfrm>
            <a:off x="1062336" y="1842582"/>
            <a:ext cx="112972" cy="84480"/>
          </a:xfrm>
          <a:custGeom>
            <a:avLst/>
            <a:gdLst/>
            <a:ahLst/>
            <a:cxnLst/>
            <a:rect l="l" t="t" r="r" b="b"/>
            <a:pathLst>
              <a:path w="1927" h="1441" extrusionOk="0">
                <a:moveTo>
                  <a:pt x="1136" y="0"/>
                </a:moveTo>
                <a:cubicBezTo>
                  <a:pt x="705" y="0"/>
                  <a:pt x="0" y="475"/>
                  <a:pt x="283" y="910"/>
                </a:cubicBezTo>
                <a:cubicBezTo>
                  <a:pt x="353" y="1019"/>
                  <a:pt x="434" y="1120"/>
                  <a:pt x="520" y="1214"/>
                </a:cubicBezTo>
                <a:cubicBezTo>
                  <a:pt x="634" y="1332"/>
                  <a:pt x="782" y="1441"/>
                  <a:pt x="937" y="1441"/>
                </a:cubicBezTo>
                <a:cubicBezTo>
                  <a:pt x="969" y="1441"/>
                  <a:pt x="1002" y="1436"/>
                  <a:pt x="1034" y="1426"/>
                </a:cubicBezTo>
                <a:cubicBezTo>
                  <a:pt x="1134" y="1396"/>
                  <a:pt x="1215" y="1312"/>
                  <a:pt x="1285" y="1228"/>
                </a:cubicBezTo>
                <a:cubicBezTo>
                  <a:pt x="1586" y="885"/>
                  <a:pt x="1927" y="112"/>
                  <a:pt x="1215" y="6"/>
                </a:cubicBezTo>
                <a:cubicBezTo>
                  <a:pt x="1190" y="2"/>
                  <a:pt x="1164" y="0"/>
                  <a:pt x="11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34"/>
          <p:cNvSpPr/>
          <p:nvPr/>
        </p:nvSpPr>
        <p:spPr>
          <a:xfrm>
            <a:off x="3834478" y="2115124"/>
            <a:ext cx="56222" cy="42152"/>
          </a:xfrm>
          <a:custGeom>
            <a:avLst/>
            <a:gdLst/>
            <a:ahLst/>
            <a:cxnLst/>
            <a:rect l="l" t="t" r="r" b="b"/>
            <a:pathLst>
              <a:path w="959" h="719" extrusionOk="0">
                <a:moveTo>
                  <a:pt x="571" y="0"/>
                </a:moveTo>
                <a:cubicBezTo>
                  <a:pt x="360" y="0"/>
                  <a:pt x="1" y="237"/>
                  <a:pt x="138" y="457"/>
                </a:cubicBezTo>
                <a:cubicBezTo>
                  <a:pt x="174" y="507"/>
                  <a:pt x="214" y="560"/>
                  <a:pt x="258" y="605"/>
                </a:cubicBezTo>
                <a:cubicBezTo>
                  <a:pt x="314" y="663"/>
                  <a:pt x="390" y="719"/>
                  <a:pt x="466" y="719"/>
                </a:cubicBezTo>
                <a:cubicBezTo>
                  <a:pt x="481" y="719"/>
                  <a:pt x="497" y="716"/>
                  <a:pt x="512" y="711"/>
                </a:cubicBezTo>
                <a:cubicBezTo>
                  <a:pt x="565" y="694"/>
                  <a:pt x="604" y="652"/>
                  <a:pt x="638" y="613"/>
                </a:cubicBezTo>
                <a:cubicBezTo>
                  <a:pt x="788" y="443"/>
                  <a:pt x="958" y="55"/>
                  <a:pt x="604" y="2"/>
                </a:cubicBezTo>
                <a:cubicBezTo>
                  <a:pt x="594" y="1"/>
                  <a:pt x="583" y="0"/>
                  <a:pt x="5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34"/>
          <p:cNvSpPr/>
          <p:nvPr/>
        </p:nvSpPr>
        <p:spPr>
          <a:xfrm>
            <a:off x="1189139" y="2497117"/>
            <a:ext cx="56515" cy="42210"/>
          </a:xfrm>
          <a:custGeom>
            <a:avLst/>
            <a:gdLst/>
            <a:ahLst/>
            <a:cxnLst/>
            <a:rect l="l" t="t" r="r" b="b"/>
            <a:pathLst>
              <a:path w="964" h="720" extrusionOk="0">
                <a:moveTo>
                  <a:pt x="570" y="1"/>
                </a:moveTo>
                <a:cubicBezTo>
                  <a:pt x="356" y="1"/>
                  <a:pt x="1" y="237"/>
                  <a:pt x="143" y="458"/>
                </a:cubicBezTo>
                <a:cubicBezTo>
                  <a:pt x="176" y="511"/>
                  <a:pt x="215" y="561"/>
                  <a:pt x="260" y="609"/>
                </a:cubicBezTo>
                <a:cubicBezTo>
                  <a:pt x="315" y="666"/>
                  <a:pt x="391" y="720"/>
                  <a:pt x="468" y="720"/>
                </a:cubicBezTo>
                <a:cubicBezTo>
                  <a:pt x="484" y="720"/>
                  <a:pt x="501" y="717"/>
                  <a:pt x="517" y="712"/>
                </a:cubicBezTo>
                <a:cubicBezTo>
                  <a:pt x="567" y="695"/>
                  <a:pt x="606" y="653"/>
                  <a:pt x="642" y="614"/>
                </a:cubicBezTo>
                <a:cubicBezTo>
                  <a:pt x="790" y="444"/>
                  <a:pt x="963" y="56"/>
                  <a:pt x="606" y="3"/>
                </a:cubicBezTo>
                <a:cubicBezTo>
                  <a:pt x="594" y="2"/>
                  <a:pt x="582" y="1"/>
                  <a:pt x="5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1" name="Google Shape;1421;p34"/>
          <p:cNvGrpSpPr/>
          <p:nvPr/>
        </p:nvGrpSpPr>
        <p:grpSpPr>
          <a:xfrm>
            <a:off x="1488815" y="730359"/>
            <a:ext cx="638833" cy="582489"/>
            <a:chOff x="824752" y="2645809"/>
            <a:chExt cx="638833" cy="582489"/>
          </a:xfrm>
        </p:grpSpPr>
        <p:sp>
          <p:nvSpPr>
            <p:cNvPr id="1422" name="Google Shape;1422;p34"/>
            <p:cNvSpPr/>
            <p:nvPr/>
          </p:nvSpPr>
          <p:spPr>
            <a:xfrm>
              <a:off x="824752" y="2685870"/>
              <a:ext cx="623766" cy="542427"/>
            </a:xfrm>
            <a:custGeom>
              <a:avLst/>
              <a:gdLst/>
              <a:ahLst/>
              <a:cxnLst/>
              <a:rect l="l" t="t" r="r" b="b"/>
              <a:pathLst>
                <a:path w="19540" h="16992" extrusionOk="0">
                  <a:moveTo>
                    <a:pt x="10493" y="0"/>
                  </a:moveTo>
                  <a:cubicBezTo>
                    <a:pt x="8931" y="0"/>
                    <a:pt x="7461" y="435"/>
                    <a:pt x="6456" y="1012"/>
                  </a:cubicBezTo>
                  <a:cubicBezTo>
                    <a:pt x="3694" y="2597"/>
                    <a:pt x="0" y="5847"/>
                    <a:pt x="2662" y="11343"/>
                  </a:cubicBezTo>
                  <a:cubicBezTo>
                    <a:pt x="4014" y="14140"/>
                    <a:pt x="5894" y="14827"/>
                    <a:pt x="7415" y="14827"/>
                  </a:cubicBezTo>
                  <a:cubicBezTo>
                    <a:pt x="8881" y="14827"/>
                    <a:pt x="10013" y="14188"/>
                    <a:pt x="10013" y="14188"/>
                  </a:cubicBezTo>
                  <a:lnTo>
                    <a:pt x="12066" y="16934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4"/>
                    <a:pt x="12325" y="16844"/>
                  </a:cubicBezTo>
                  <a:lnTo>
                    <a:pt x="12203" y="13748"/>
                  </a:lnTo>
                  <a:cubicBezTo>
                    <a:pt x="12203" y="13748"/>
                    <a:pt x="19540" y="12227"/>
                    <a:pt x="17523" y="5568"/>
                  </a:cubicBezTo>
                  <a:cubicBezTo>
                    <a:pt x="16241" y="1333"/>
                    <a:pt x="13227" y="0"/>
                    <a:pt x="10493" y="0"/>
                  </a:cubicBezTo>
                  <a:close/>
                </a:path>
              </a:pathLst>
            </a:custGeom>
            <a:solidFill>
              <a:srgbClr val="000000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839787" y="2645809"/>
              <a:ext cx="623798" cy="542395"/>
            </a:xfrm>
            <a:custGeom>
              <a:avLst/>
              <a:gdLst/>
              <a:ahLst/>
              <a:cxnLst/>
              <a:rect l="l" t="t" r="r" b="b"/>
              <a:pathLst>
                <a:path w="19541" h="16991" extrusionOk="0">
                  <a:moveTo>
                    <a:pt x="10494" y="0"/>
                  </a:moveTo>
                  <a:cubicBezTo>
                    <a:pt x="8932" y="0"/>
                    <a:pt x="7461" y="435"/>
                    <a:pt x="6456" y="1012"/>
                  </a:cubicBezTo>
                  <a:cubicBezTo>
                    <a:pt x="3694" y="2596"/>
                    <a:pt x="1" y="5847"/>
                    <a:pt x="2662" y="11342"/>
                  </a:cubicBezTo>
                  <a:cubicBezTo>
                    <a:pt x="4015" y="14141"/>
                    <a:pt x="5894" y="14829"/>
                    <a:pt x="7414" y="14829"/>
                  </a:cubicBezTo>
                  <a:cubicBezTo>
                    <a:pt x="8881" y="14829"/>
                    <a:pt x="10013" y="14188"/>
                    <a:pt x="10013" y="14188"/>
                  </a:cubicBezTo>
                  <a:lnTo>
                    <a:pt x="12066" y="16933"/>
                  </a:lnTo>
                  <a:cubicBezTo>
                    <a:pt x="12096" y="16973"/>
                    <a:pt x="12138" y="16991"/>
                    <a:pt x="12180" y="16991"/>
                  </a:cubicBezTo>
                  <a:cubicBezTo>
                    <a:pt x="12254" y="16991"/>
                    <a:pt x="12327" y="16933"/>
                    <a:pt x="12323" y="16844"/>
                  </a:cubicBezTo>
                  <a:lnTo>
                    <a:pt x="12203" y="13747"/>
                  </a:lnTo>
                  <a:cubicBezTo>
                    <a:pt x="12203" y="13747"/>
                    <a:pt x="19540" y="12227"/>
                    <a:pt x="17523" y="5568"/>
                  </a:cubicBezTo>
                  <a:cubicBezTo>
                    <a:pt x="16241" y="1333"/>
                    <a:pt x="13228" y="0"/>
                    <a:pt x="104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990297" y="2721558"/>
              <a:ext cx="289537" cy="282163"/>
            </a:xfrm>
            <a:custGeom>
              <a:avLst/>
              <a:gdLst/>
              <a:ahLst/>
              <a:cxnLst/>
              <a:rect l="l" t="t" r="r" b="b"/>
              <a:pathLst>
                <a:path w="9070" h="8839" extrusionOk="0">
                  <a:moveTo>
                    <a:pt x="6869" y="0"/>
                  </a:moveTo>
                  <a:cubicBezTo>
                    <a:pt x="4288" y="1125"/>
                    <a:pt x="2536" y="3722"/>
                    <a:pt x="0" y="4924"/>
                  </a:cubicBezTo>
                  <a:cubicBezTo>
                    <a:pt x="731" y="6230"/>
                    <a:pt x="1465" y="7533"/>
                    <a:pt x="2202" y="8838"/>
                  </a:cubicBezTo>
                  <a:cubicBezTo>
                    <a:pt x="4735" y="7633"/>
                    <a:pt x="6487" y="5036"/>
                    <a:pt x="9070" y="3914"/>
                  </a:cubicBezTo>
                  <a:cubicBezTo>
                    <a:pt x="8339" y="2609"/>
                    <a:pt x="7605" y="1306"/>
                    <a:pt x="6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1018420" y="2732603"/>
              <a:ext cx="210752" cy="248485"/>
            </a:xfrm>
            <a:custGeom>
              <a:avLst/>
              <a:gdLst/>
              <a:ahLst/>
              <a:cxnLst/>
              <a:rect l="l" t="t" r="r" b="b"/>
              <a:pathLst>
                <a:path w="6602" h="7784" extrusionOk="0">
                  <a:moveTo>
                    <a:pt x="5307" y="0"/>
                  </a:moveTo>
                  <a:cubicBezTo>
                    <a:pt x="5204" y="59"/>
                    <a:pt x="5103" y="120"/>
                    <a:pt x="5003" y="182"/>
                  </a:cubicBezTo>
                  <a:cubicBezTo>
                    <a:pt x="4724" y="352"/>
                    <a:pt x="4453" y="539"/>
                    <a:pt x="4188" y="734"/>
                  </a:cubicBezTo>
                  <a:cubicBezTo>
                    <a:pt x="4091" y="804"/>
                    <a:pt x="3999" y="876"/>
                    <a:pt x="3904" y="949"/>
                  </a:cubicBezTo>
                  <a:cubicBezTo>
                    <a:pt x="3848" y="1217"/>
                    <a:pt x="3792" y="1493"/>
                    <a:pt x="3736" y="1769"/>
                  </a:cubicBezTo>
                  <a:cubicBezTo>
                    <a:pt x="3692" y="1984"/>
                    <a:pt x="3650" y="2204"/>
                    <a:pt x="3608" y="2425"/>
                  </a:cubicBezTo>
                  <a:cubicBezTo>
                    <a:pt x="3530" y="2829"/>
                    <a:pt x="3455" y="3236"/>
                    <a:pt x="3377" y="3644"/>
                  </a:cubicBezTo>
                  <a:cubicBezTo>
                    <a:pt x="3064" y="3571"/>
                    <a:pt x="2749" y="3496"/>
                    <a:pt x="2436" y="3418"/>
                  </a:cubicBezTo>
                  <a:cubicBezTo>
                    <a:pt x="2255" y="3373"/>
                    <a:pt x="2068" y="3328"/>
                    <a:pt x="1887" y="3281"/>
                  </a:cubicBezTo>
                  <a:cubicBezTo>
                    <a:pt x="1697" y="3234"/>
                    <a:pt x="1507" y="3183"/>
                    <a:pt x="1315" y="3136"/>
                  </a:cubicBezTo>
                  <a:cubicBezTo>
                    <a:pt x="1226" y="3206"/>
                    <a:pt x="1139" y="3278"/>
                    <a:pt x="1047" y="3348"/>
                  </a:cubicBezTo>
                  <a:cubicBezTo>
                    <a:pt x="799" y="3540"/>
                    <a:pt x="545" y="3727"/>
                    <a:pt x="288" y="3903"/>
                  </a:cubicBezTo>
                  <a:cubicBezTo>
                    <a:pt x="193" y="3970"/>
                    <a:pt x="99" y="4031"/>
                    <a:pt x="1" y="4090"/>
                  </a:cubicBezTo>
                  <a:cubicBezTo>
                    <a:pt x="458" y="4241"/>
                    <a:pt x="905" y="4375"/>
                    <a:pt x="1348" y="4500"/>
                  </a:cubicBezTo>
                  <a:cubicBezTo>
                    <a:pt x="1521" y="4548"/>
                    <a:pt x="1692" y="4598"/>
                    <a:pt x="1867" y="4642"/>
                  </a:cubicBezTo>
                  <a:cubicBezTo>
                    <a:pt x="2289" y="4754"/>
                    <a:pt x="2707" y="4863"/>
                    <a:pt x="3126" y="4963"/>
                  </a:cubicBezTo>
                  <a:cubicBezTo>
                    <a:pt x="3078" y="5220"/>
                    <a:pt x="3028" y="5477"/>
                    <a:pt x="2975" y="5730"/>
                  </a:cubicBezTo>
                  <a:lnTo>
                    <a:pt x="2841" y="6400"/>
                  </a:lnTo>
                  <a:cubicBezTo>
                    <a:pt x="2741" y="6871"/>
                    <a:pt x="2637" y="7335"/>
                    <a:pt x="2529" y="7784"/>
                  </a:cubicBezTo>
                  <a:cubicBezTo>
                    <a:pt x="2626" y="7717"/>
                    <a:pt x="2721" y="7647"/>
                    <a:pt x="2819" y="7577"/>
                  </a:cubicBezTo>
                  <a:cubicBezTo>
                    <a:pt x="3084" y="7388"/>
                    <a:pt x="3346" y="7181"/>
                    <a:pt x="3600" y="6972"/>
                  </a:cubicBezTo>
                  <a:cubicBezTo>
                    <a:pt x="3658" y="6927"/>
                    <a:pt x="3714" y="6877"/>
                    <a:pt x="3773" y="6830"/>
                  </a:cubicBezTo>
                  <a:cubicBezTo>
                    <a:pt x="3809" y="6802"/>
                    <a:pt x="3843" y="6774"/>
                    <a:pt x="3879" y="6740"/>
                  </a:cubicBezTo>
                  <a:cubicBezTo>
                    <a:pt x="3907" y="6595"/>
                    <a:pt x="3935" y="6445"/>
                    <a:pt x="3962" y="6294"/>
                  </a:cubicBezTo>
                  <a:cubicBezTo>
                    <a:pt x="4032" y="5940"/>
                    <a:pt x="4099" y="5580"/>
                    <a:pt x="4166" y="5220"/>
                  </a:cubicBezTo>
                  <a:cubicBezTo>
                    <a:pt x="4520" y="5304"/>
                    <a:pt x="4875" y="5393"/>
                    <a:pt x="5232" y="5479"/>
                  </a:cubicBezTo>
                  <a:lnTo>
                    <a:pt x="5316" y="5499"/>
                  </a:lnTo>
                  <a:cubicBezTo>
                    <a:pt x="5402" y="5426"/>
                    <a:pt x="5494" y="5351"/>
                    <a:pt x="5581" y="5276"/>
                  </a:cubicBezTo>
                  <a:cubicBezTo>
                    <a:pt x="5586" y="5281"/>
                    <a:pt x="5597" y="5281"/>
                    <a:pt x="5606" y="5284"/>
                  </a:cubicBezTo>
                  <a:cubicBezTo>
                    <a:pt x="5603" y="5276"/>
                    <a:pt x="5597" y="5273"/>
                    <a:pt x="5594" y="5267"/>
                  </a:cubicBezTo>
                  <a:cubicBezTo>
                    <a:pt x="5832" y="5064"/>
                    <a:pt x="6072" y="4871"/>
                    <a:pt x="6320" y="4687"/>
                  </a:cubicBezTo>
                  <a:cubicBezTo>
                    <a:pt x="6412" y="4617"/>
                    <a:pt x="6501" y="4550"/>
                    <a:pt x="6602" y="4486"/>
                  </a:cubicBezTo>
                  <a:cubicBezTo>
                    <a:pt x="6222" y="4375"/>
                    <a:pt x="5843" y="4269"/>
                    <a:pt x="5469" y="4168"/>
                  </a:cubicBezTo>
                  <a:cubicBezTo>
                    <a:pt x="5299" y="4124"/>
                    <a:pt x="5123" y="4076"/>
                    <a:pt x="4953" y="4034"/>
                  </a:cubicBezTo>
                  <a:cubicBezTo>
                    <a:pt x="4774" y="3990"/>
                    <a:pt x="4601" y="3945"/>
                    <a:pt x="4423" y="3903"/>
                  </a:cubicBezTo>
                  <a:cubicBezTo>
                    <a:pt x="4532" y="3331"/>
                    <a:pt x="4646" y="2759"/>
                    <a:pt x="4763" y="2204"/>
                  </a:cubicBezTo>
                  <a:cubicBezTo>
                    <a:pt x="4813" y="1981"/>
                    <a:pt x="4861" y="1766"/>
                    <a:pt x="4911" y="1549"/>
                  </a:cubicBezTo>
                  <a:cubicBezTo>
                    <a:pt x="5034" y="1016"/>
                    <a:pt x="5165" y="500"/>
                    <a:pt x="5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1027422" y="2738381"/>
              <a:ext cx="193099" cy="236131"/>
            </a:xfrm>
            <a:custGeom>
              <a:avLst/>
              <a:gdLst/>
              <a:ahLst/>
              <a:cxnLst/>
              <a:rect l="l" t="t" r="r" b="b"/>
              <a:pathLst>
                <a:path w="6049" h="7397" extrusionOk="0">
                  <a:moveTo>
                    <a:pt x="4718" y="1"/>
                  </a:moveTo>
                  <a:lnTo>
                    <a:pt x="4718" y="1"/>
                  </a:lnTo>
                  <a:cubicBezTo>
                    <a:pt x="4439" y="171"/>
                    <a:pt x="4171" y="355"/>
                    <a:pt x="3906" y="550"/>
                  </a:cubicBezTo>
                  <a:cubicBezTo>
                    <a:pt x="3806" y="997"/>
                    <a:pt x="3711" y="1451"/>
                    <a:pt x="3622" y="1909"/>
                  </a:cubicBezTo>
                  <a:cubicBezTo>
                    <a:pt x="3574" y="2124"/>
                    <a:pt x="3533" y="2344"/>
                    <a:pt x="3491" y="2564"/>
                  </a:cubicBezTo>
                  <a:cubicBezTo>
                    <a:pt x="3413" y="2972"/>
                    <a:pt x="3335" y="3382"/>
                    <a:pt x="3259" y="3795"/>
                  </a:cubicBezTo>
                  <a:cubicBezTo>
                    <a:pt x="2944" y="3719"/>
                    <a:pt x="2634" y="3644"/>
                    <a:pt x="2325" y="3569"/>
                  </a:cubicBezTo>
                  <a:cubicBezTo>
                    <a:pt x="2143" y="3521"/>
                    <a:pt x="1962" y="3477"/>
                    <a:pt x="1775" y="3432"/>
                  </a:cubicBezTo>
                  <a:cubicBezTo>
                    <a:pt x="1440" y="3346"/>
                    <a:pt x="1103" y="3256"/>
                    <a:pt x="762" y="3167"/>
                  </a:cubicBezTo>
                  <a:cubicBezTo>
                    <a:pt x="514" y="3359"/>
                    <a:pt x="260" y="3546"/>
                    <a:pt x="1" y="3722"/>
                  </a:cubicBezTo>
                  <a:cubicBezTo>
                    <a:pt x="450" y="3862"/>
                    <a:pt x="893" y="3987"/>
                    <a:pt x="1334" y="4104"/>
                  </a:cubicBezTo>
                  <a:cubicBezTo>
                    <a:pt x="1507" y="4152"/>
                    <a:pt x="1677" y="4196"/>
                    <a:pt x="1850" y="4241"/>
                  </a:cubicBezTo>
                  <a:cubicBezTo>
                    <a:pt x="2272" y="4350"/>
                    <a:pt x="2693" y="4453"/>
                    <a:pt x="3111" y="4556"/>
                  </a:cubicBezTo>
                  <a:cubicBezTo>
                    <a:pt x="3067" y="4810"/>
                    <a:pt x="3016" y="5064"/>
                    <a:pt x="2969" y="5315"/>
                  </a:cubicBezTo>
                  <a:cubicBezTo>
                    <a:pt x="2927" y="5541"/>
                    <a:pt x="2883" y="5770"/>
                    <a:pt x="2835" y="5993"/>
                  </a:cubicBezTo>
                  <a:cubicBezTo>
                    <a:pt x="2738" y="6470"/>
                    <a:pt x="2640" y="6936"/>
                    <a:pt x="2537" y="7396"/>
                  </a:cubicBezTo>
                  <a:cubicBezTo>
                    <a:pt x="2802" y="7207"/>
                    <a:pt x="3064" y="7000"/>
                    <a:pt x="3318" y="6791"/>
                  </a:cubicBezTo>
                  <a:cubicBezTo>
                    <a:pt x="3340" y="6679"/>
                    <a:pt x="3362" y="6565"/>
                    <a:pt x="3385" y="6448"/>
                  </a:cubicBezTo>
                  <a:cubicBezTo>
                    <a:pt x="3427" y="6233"/>
                    <a:pt x="3468" y="6013"/>
                    <a:pt x="3510" y="5792"/>
                  </a:cubicBezTo>
                  <a:cubicBezTo>
                    <a:pt x="3580" y="5435"/>
                    <a:pt x="3650" y="5067"/>
                    <a:pt x="3717" y="4704"/>
                  </a:cubicBezTo>
                  <a:cubicBezTo>
                    <a:pt x="4068" y="4788"/>
                    <a:pt x="4420" y="4872"/>
                    <a:pt x="4771" y="4961"/>
                  </a:cubicBezTo>
                  <a:cubicBezTo>
                    <a:pt x="4947" y="5005"/>
                    <a:pt x="5123" y="5047"/>
                    <a:pt x="5299" y="5092"/>
                  </a:cubicBezTo>
                  <a:cubicBezTo>
                    <a:pt x="5304" y="5095"/>
                    <a:pt x="5315" y="5095"/>
                    <a:pt x="5324" y="5100"/>
                  </a:cubicBezTo>
                  <a:cubicBezTo>
                    <a:pt x="5321" y="5092"/>
                    <a:pt x="5315" y="5089"/>
                    <a:pt x="5312" y="5081"/>
                  </a:cubicBezTo>
                  <a:cubicBezTo>
                    <a:pt x="5550" y="4883"/>
                    <a:pt x="5792" y="4690"/>
                    <a:pt x="6049" y="4509"/>
                  </a:cubicBezTo>
                  <a:cubicBezTo>
                    <a:pt x="5672" y="4400"/>
                    <a:pt x="5299" y="4300"/>
                    <a:pt x="4925" y="4205"/>
                  </a:cubicBezTo>
                  <a:cubicBezTo>
                    <a:pt x="4755" y="4160"/>
                    <a:pt x="4584" y="4118"/>
                    <a:pt x="4411" y="4076"/>
                  </a:cubicBezTo>
                  <a:cubicBezTo>
                    <a:pt x="4230" y="4032"/>
                    <a:pt x="4049" y="3990"/>
                    <a:pt x="3867" y="3945"/>
                  </a:cubicBezTo>
                  <a:cubicBezTo>
                    <a:pt x="3976" y="3373"/>
                    <a:pt x="4085" y="2804"/>
                    <a:pt x="4199" y="2246"/>
                  </a:cubicBezTo>
                  <a:cubicBezTo>
                    <a:pt x="4244" y="2023"/>
                    <a:pt x="4291" y="1803"/>
                    <a:pt x="4339" y="1582"/>
                  </a:cubicBezTo>
                  <a:cubicBezTo>
                    <a:pt x="4459" y="1038"/>
                    <a:pt x="4584" y="508"/>
                    <a:pt x="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1001246" y="2751660"/>
              <a:ext cx="262499" cy="229523"/>
            </a:xfrm>
            <a:custGeom>
              <a:avLst/>
              <a:gdLst/>
              <a:ahLst/>
              <a:cxnLst/>
              <a:rect l="l" t="t" r="r" b="b"/>
              <a:pathLst>
                <a:path w="8223" h="7190" extrusionOk="0">
                  <a:moveTo>
                    <a:pt x="7064" y="0"/>
                  </a:moveTo>
                  <a:cubicBezTo>
                    <a:pt x="7064" y="3"/>
                    <a:pt x="7059" y="3"/>
                    <a:pt x="7059" y="3"/>
                  </a:cubicBezTo>
                  <a:cubicBezTo>
                    <a:pt x="6484" y="257"/>
                    <a:pt x="5951" y="583"/>
                    <a:pt x="5441" y="949"/>
                  </a:cubicBezTo>
                  <a:cubicBezTo>
                    <a:pt x="5343" y="1019"/>
                    <a:pt x="5251" y="1091"/>
                    <a:pt x="5153" y="1164"/>
                  </a:cubicBezTo>
                  <a:cubicBezTo>
                    <a:pt x="4938" y="1325"/>
                    <a:pt x="4735" y="1493"/>
                    <a:pt x="4528" y="1663"/>
                  </a:cubicBezTo>
                  <a:cubicBezTo>
                    <a:pt x="4500" y="1607"/>
                    <a:pt x="4470" y="1549"/>
                    <a:pt x="4436" y="1493"/>
                  </a:cubicBezTo>
                  <a:cubicBezTo>
                    <a:pt x="4378" y="1387"/>
                    <a:pt x="4322" y="1281"/>
                    <a:pt x="4266" y="1175"/>
                  </a:cubicBezTo>
                  <a:cubicBezTo>
                    <a:pt x="4180" y="1016"/>
                    <a:pt x="4093" y="854"/>
                    <a:pt x="4009" y="695"/>
                  </a:cubicBezTo>
                  <a:cubicBezTo>
                    <a:pt x="3898" y="784"/>
                    <a:pt x="3786" y="876"/>
                    <a:pt x="3677" y="968"/>
                  </a:cubicBezTo>
                  <a:cubicBezTo>
                    <a:pt x="3287" y="1303"/>
                    <a:pt x="2899" y="1646"/>
                    <a:pt x="2511" y="1981"/>
                  </a:cubicBezTo>
                  <a:cubicBezTo>
                    <a:pt x="2405" y="2076"/>
                    <a:pt x="2294" y="2168"/>
                    <a:pt x="2185" y="2260"/>
                  </a:cubicBezTo>
                  <a:lnTo>
                    <a:pt x="2414" y="2690"/>
                  </a:lnTo>
                  <a:cubicBezTo>
                    <a:pt x="2475" y="2796"/>
                    <a:pt x="2534" y="2907"/>
                    <a:pt x="2592" y="3019"/>
                  </a:cubicBezTo>
                  <a:cubicBezTo>
                    <a:pt x="2631" y="3094"/>
                    <a:pt x="2670" y="3164"/>
                    <a:pt x="2707" y="3236"/>
                  </a:cubicBezTo>
                  <a:cubicBezTo>
                    <a:pt x="2523" y="3390"/>
                    <a:pt x="2338" y="3543"/>
                    <a:pt x="2149" y="3694"/>
                  </a:cubicBezTo>
                  <a:lnTo>
                    <a:pt x="1878" y="3903"/>
                  </a:lnTo>
                  <a:cubicBezTo>
                    <a:pt x="1351" y="4302"/>
                    <a:pt x="801" y="4665"/>
                    <a:pt x="204" y="4949"/>
                  </a:cubicBezTo>
                  <a:cubicBezTo>
                    <a:pt x="137" y="4983"/>
                    <a:pt x="67" y="5011"/>
                    <a:pt x="1" y="5041"/>
                  </a:cubicBezTo>
                  <a:cubicBezTo>
                    <a:pt x="70" y="5167"/>
                    <a:pt x="137" y="5292"/>
                    <a:pt x="207" y="5424"/>
                  </a:cubicBezTo>
                  <a:lnTo>
                    <a:pt x="949" y="6805"/>
                  </a:lnTo>
                  <a:lnTo>
                    <a:pt x="1158" y="7190"/>
                  </a:lnTo>
                  <a:cubicBezTo>
                    <a:pt x="1242" y="7156"/>
                    <a:pt x="1323" y="7117"/>
                    <a:pt x="1404" y="7078"/>
                  </a:cubicBezTo>
                  <a:cubicBezTo>
                    <a:pt x="2112" y="6740"/>
                    <a:pt x="2757" y="6294"/>
                    <a:pt x="3376" y="5803"/>
                  </a:cubicBezTo>
                  <a:cubicBezTo>
                    <a:pt x="3471" y="5730"/>
                    <a:pt x="3566" y="5652"/>
                    <a:pt x="3655" y="5577"/>
                  </a:cubicBezTo>
                  <a:cubicBezTo>
                    <a:pt x="3725" y="5516"/>
                    <a:pt x="3800" y="5457"/>
                    <a:pt x="3870" y="5398"/>
                  </a:cubicBezTo>
                  <a:cubicBezTo>
                    <a:pt x="3984" y="5608"/>
                    <a:pt x="4096" y="5820"/>
                    <a:pt x="4208" y="6029"/>
                  </a:cubicBezTo>
                  <a:lnTo>
                    <a:pt x="4311" y="6227"/>
                  </a:lnTo>
                  <a:cubicBezTo>
                    <a:pt x="4347" y="6199"/>
                    <a:pt x="4381" y="6171"/>
                    <a:pt x="4417" y="6141"/>
                  </a:cubicBezTo>
                  <a:cubicBezTo>
                    <a:pt x="4489" y="6079"/>
                    <a:pt x="4567" y="6015"/>
                    <a:pt x="4640" y="5954"/>
                  </a:cubicBezTo>
                  <a:cubicBezTo>
                    <a:pt x="5031" y="5619"/>
                    <a:pt x="5413" y="5276"/>
                    <a:pt x="5803" y="4941"/>
                  </a:cubicBezTo>
                  <a:cubicBezTo>
                    <a:pt x="5823" y="4927"/>
                    <a:pt x="5837" y="4913"/>
                    <a:pt x="5854" y="4899"/>
                  </a:cubicBezTo>
                  <a:cubicBezTo>
                    <a:pt x="5940" y="4827"/>
                    <a:pt x="6032" y="4748"/>
                    <a:pt x="6119" y="4676"/>
                  </a:cubicBezTo>
                  <a:cubicBezTo>
                    <a:pt x="6124" y="4679"/>
                    <a:pt x="6135" y="4679"/>
                    <a:pt x="6144" y="4684"/>
                  </a:cubicBezTo>
                  <a:cubicBezTo>
                    <a:pt x="6141" y="4676"/>
                    <a:pt x="6135" y="4673"/>
                    <a:pt x="6132" y="4665"/>
                  </a:cubicBezTo>
                  <a:cubicBezTo>
                    <a:pt x="5982" y="4386"/>
                    <a:pt x="5834" y="4107"/>
                    <a:pt x="5686" y="3825"/>
                  </a:cubicBezTo>
                  <a:cubicBezTo>
                    <a:pt x="5700" y="3811"/>
                    <a:pt x="5717" y="3797"/>
                    <a:pt x="5734" y="3783"/>
                  </a:cubicBezTo>
                  <a:cubicBezTo>
                    <a:pt x="5823" y="3711"/>
                    <a:pt x="5909" y="3638"/>
                    <a:pt x="5999" y="3568"/>
                  </a:cubicBezTo>
                  <a:cubicBezTo>
                    <a:pt x="6693" y="3013"/>
                    <a:pt x="7416" y="2511"/>
                    <a:pt x="8222" y="2151"/>
                  </a:cubicBezTo>
                  <a:cubicBezTo>
                    <a:pt x="8152" y="2026"/>
                    <a:pt x="8085" y="1897"/>
                    <a:pt x="8016" y="1772"/>
                  </a:cubicBezTo>
                  <a:lnTo>
                    <a:pt x="7274" y="391"/>
                  </a:lnTo>
                  <a:cubicBezTo>
                    <a:pt x="7248" y="341"/>
                    <a:pt x="7221" y="296"/>
                    <a:pt x="7195" y="249"/>
                  </a:cubicBezTo>
                  <a:cubicBezTo>
                    <a:pt x="7154" y="165"/>
                    <a:pt x="7109" y="84"/>
                    <a:pt x="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1007758" y="2764110"/>
              <a:ext cx="250368" cy="204783"/>
            </a:xfrm>
            <a:custGeom>
              <a:avLst/>
              <a:gdLst/>
              <a:ahLst/>
              <a:cxnLst/>
              <a:rect l="l" t="t" r="r" b="b"/>
              <a:pathLst>
                <a:path w="7843" h="6415" extrusionOk="0">
                  <a:moveTo>
                    <a:pt x="7072" y="1"/>
                  </a:moveTo>
                  <a:cubicBezTo>
                    <a:pt x="6361" y="310"/>
                    <a:pt x="5711" y="737"/>
                    <a:pt x="5092" y="1212"/>
                  </a:cubicBezTo>
                  <a:cubicBezTo>
                    <a:pt x="4994" y="1284"/>
                    <a:pt x="4899" y="1357"/>
                    <a:pt x="4804" y="1435"/>
                  </a:cubicBezTo>
                  <a:cubicBezTo>
                    <a:pt x="4603" y="1597"/>
                    <a:pt x="4400" y="1764"/>
                    <a:pt x="4202" y="1937"/>
                  </a:cubicBezTo>
                  <a:cubicBezTo>
                    <a:pt x="4171" y="1873"/>
                    <a:pt x="4135" y="1814"/>
                    <a:pt x="4104" y="1750"/>
                  </a:cubicBezTo>
                  <a:cubicBezTo>
                    <a:pt x="4045" y="1647"/>
                    <a:pt x="3990" y="1538"/>
                    <a:pt x="3934" y="1435"/>
                  </a:cubicBezTo>
                  <a:lnTo>
                    <a:pt x="3473" y="576"/>
                  </a:lnTo>
                  <a:cubicBezTo>
                    <a:pt x="3083" y="910"/>
                    <a:pt x="2695" y="1253"/>
                    <a:pt x="2307" y="1588"/>
                  </a:cubicBezTo>
                  <a:cubicBezTo>
                    <a:pt x="2458" y="1870"/>
                    <a:pt x="2609" y="2149"/>
                    <a:pt x="2759" y="2431"/>
                  </a:cubicBezTo>
                  <a:cubicBezTo>
                    <a:pt x="2818" y="2540"/>
                    <a:pt x="2876" y="2651"/>
                    <a:pt x="2935" y="2763"/>
                  </a:cubicBezTo>
                  <a:cubicBezTo>
                    <a:pt x="2971" y="2824"/>
                    <a:pt x="3002" y="2888"/>
                    <a:pt x="3038" y="2950"/>
                  </a:cubicBezTo>
                  <a:cubicBezTo>
                    <a:pt x="2846" y="3117"/>
                    <a:pt x="2656" y="3279"/>
                    <a:pt x="2461" y="3438"/>
                  </a:cubicBezTo>
                  <a:cubicBezTo>
                    <a:pt x="2372" y="3513"/>
                    <a:pt x="2285" y="3583"/>
                    <a:pt x="2193" y="3655"/>
                  </a:cubicBezTo>
                  <a:cubicBezTo>
                    <a:pt x="1568" y="4149"/>
                    <a:pt x="921" y="4601"/>
                    <a:pt x="209" y="4939"/>
                  </a:cubicBezTo>
                  <a:lnTo>
                    <a:pt x="0" y="5034"/>
                  </a:lnTo>
                  <a:lnTo>
                    <a:pt x="742" y="6415"/>
                  </a:lnTo>
                  <a:cubicBezTo>
                    <a:pt x="823" y="6378"/>
                    <a:pt x="904" y="6345"/>
                    <a:pt x="979" y="6306"/>
                  </a:cubicBezTo>
                  <a:cubicBezTo>
                    <a:pt x="1825" y="5904"/>
                    <a:pt x="2578" y="5346"/>
                    <a:pt x="3306" y="4743"/>
                  </a:cubicBezTo>
                  <a:cubicBezTo>
                    <a:pt x="3395" y="4671"/>
                    <a:pt x="3490" y="4590"/>
                    <a:pt x="3582" y="4512"/>
                  </a:cubicBezTo>
                  <a:cubicBezTo>
                    <a:pt x="3646" y="4456"/>
                    <a:pt x="3713" y="4398"/>
                    <a:pt x="3780" y="4342"/>
                  </a:cubicBezTo>
                  <a:cubicBezTo>
                    <a:pt x="3895" y="4557"/>
                    <a:pt x="4012" y="4771"/>
                    <a:pt x="4126" y="4986"/>
                  </a:cubicBezTo>
                  <a:cubicBezTo>
                    <a:pt x="4185" y="5092"/>
                    <a:pt x="4241" y="5201"/>
                    <a:pt x="4296" y="5304"/>
                  </a:cubicBezTo>
                  <a:cubicBezTo>
                    <a:pt x="4341" y="5391"/>
                    <a:pt x="4389" y="5474"/>
                    <a:pt x="4433" y="5564"/>
                  </a:cubicBezTo>
                  <a:cubicBezTo>
                    <a:pt x="4824" y="5229"/>
                    <a:pt x="5206" y="4886"/>
                    <a:pt x="5597" y="4551"/>
                  </a:cubicBezTo>
                  <a:lnTo>
                    <a:pt x="5566" y="4487"/>
                  </a:lnTo>
                  <a:lnTo>
                    <a:pt x="5387" y="4155"/>
                  </a:lnTo>
                  <a:cubicBezTo>
                    <a:pt x="5239" y="3879"/>
                    <a:pt x="5092" y="3602"/>
                    <a:pt x="4946" y="3326"/>
                  </a:cubicBezTo>
                  <a:cubicBezTo>
                    <a:pt x="4969" y="3309"/>
                    <a:pt x="4994" y="3290"/>
                    <a:pt x="5019" y="3268"/>
                  </a:cubicBezTo>
                  <a:cubicBezTo>
                    <a:pt x="5103" y="3195"/>
                    <a:pt x="5192" y="3117"/>
                    <a:pt x="5278" y="3044"/>
                  </a:cubicBezTo>
                  <a:cubicBezTo>
                    <a:pt x="6068" y="2392"/>
                    <a:pt x="6888" y="1792"/>
                    <a:pt x="7814" y="1382"/>
                  </a:cubicBezTo>
                  <a:cubicBezTo>
                    <a:pt x="7823" y="1373"/>
                    <a:pt x="7831" y="1371"/>
                    <a:pt x="7842" y="1368"/>
                  </a:cubicBezTo>
                  <a:cubicBezTo>
                    <a:pt x="7588" y="910"/>
                    <a:pt x="7329" y="458"/>
                    <a:pt x="7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983626" y="2872674"/>
              <a:ext cx="121497" cy="206826"/>
            </a:xfrm>
            <a:custGeom>
              <a:avLst/>
              <a:gdLst/>
              <a:ahLst/>
              <a:cxnLst/>
              <a:rect l="l" t="t" r="r" b="b"/>
              <a:pathLst>
                <a:path w="3806" h="6479" extrusionOk="0">
                  <a:moveTo>
                    <a:pt x="211" y="1"/>
                  </a:moveTo>
                  <a:cubicBezTo>
                    <a:pt x="180" y="1"/>
                    <a:pt x="149" y="8"/>
                    <a:pt x="120" y="23"/>
                  </a:cubicBezTo>
                  <a:cubicBezTo>
                    <a:pt x="31" y="76"/>
                    <a:pt x="0" y="187"/>
                    <a:pt x="48" y="280"/>
                  </a:cubicBezTo>
                  <a:lnTo>
                    <a:pt x="3426" y="6381"/>
                  </a:lnTo>
                  <a:cubicBezTo>
                    <a:pt x="3462" y="6445"/>
                    <a:pt x="3524" y="6478"/>
                    <a:pt x="3591" y="6478"/>
                  </a:cubicBezTo>
                  <a:cubicBezTo>
                    <a:pt x="3619" y="6478"/>
                    <a:pt x="3655" y="6473"/>
                    <a:pt x="3683" y="6453"/>
                  </a:cubicBezTo>
                  <a:cubicBezTo>
                    <a:pt x="3772" y="6403"/>
                    <a:pt x="3805" y="6289"/>
                    <a:pt x="3755" y="6199"/>
                  </a:cubicBezTo>
                  <a:lnTo>
                    <a:pt x="377" y="95"/>
                  </a:lnTo>
                  <a:cubicBezTo>
                    <a:pt x="341" y="34"/>
                    <a:pt x="27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ritish English School Center by Slidesgo">
  <a:themeElements>
    <a:clrScheme name="Simple Light">
      <a:dk1>
        <a:srgbClr val="17387C"/>
      </a:dk1>
      <a:lt1>
        <a:srgbClr val="DD4649"/>
      </a:lt1>
      <a:dk2>
        <a:srgbClr val="C4EBEC"/>
      </a:dk2>
      <a:lt2>
        <a:srgbClr val="FFFFFF"/>
      </a:lt2>
      <a:accent1>
        <a:srgbClr val="457BDA"/>
      </a:accent1>
      <a:accent2>
        <a:srgbClr val="FA717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738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881</Words>
  <Application>Microsoft Office PowerPoint</Application>
  <PresentationFormat>On-screen Show (16:9)</PresentationFormat>
  <Paragraphs>151</Paragraphs>
  <Slides>33</Slides>
  <Notes>27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Grandstander</vt:lpstr>
      <vt:lpstr>Arial</vt:lpstr>
      <vt:lpstr>Quicksand Medium</vt:lpstr>
      <vt:lpstr>Quicksand</vt:lpstr>
      <vt:lpstr>Calibri</vt:lpstr>
      <vt:lpstr>British English School Center by Slidesgo</vt:lpstr>
      <vt:lpstr>GUESS THE NAMES!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12:   English-speaking countries</vt:lpstr>
      <vt:lpstr>01</vt:lpstr>
      <vt:lpstr>VOCABULARY</vt:lpstr>
      <vt:lpstr>New words</vt:lpstr>
      <vt:lpstr>New words</vt:lpstr>
      <vt:lpstr>New words</vt:lpstr>
      <vt:lpstr>New words</vt:lpstr>
      <vt:lpstr>New words</vt:lpstr>
      <vt:lpstr>PowerPoint Presentation</vt:lpstr>
      <vt:lpstr>Ex 2. (P.126) Use the words in the box to complete the sentences.  </vt:lpstr>
      <vt:lpstr>Ex 1. (P.126) Write the words or phrases under the correct pictures.  </vt:lpstr>
      <vt:lpstr>Ex 1. (P.126) Write the words or phrases under the correct pictures.  </vt:lpstr>
      <vt:lpstr>Ex 1. (P.126) Write the words or phrases under the correct pictures.  </vt:lpstr>
      <vt:lpstr>Ex 1. (P.126) Write the words or phrases under the correct pictures.  </vt:lpstr>
      <vt:lpstr>Ex 1. (P.126) Write the words or phrases under the correct pictures.  </vt:lpstr>
      <vt:lpstr>Ex 1. (P.126) Write the words or phrases under the correct pictures.  </vt:lpstr>
      <vt:lpstr>Ex 1. (P.126) Write the words or phrases under the correct pictures.  </vt:lpstr>
      <vt:lpstr>Ex 2. (P.126) Work in pairs. Discuss and write the word or phrase in the box next to its explanation. </vt:lpstr>
      <vt:lpstr>02</vt:lpstr>
      <vt:lpstr>Say out these questions. </vt:lpstr>
      <vt:lpstr>Rising and falling intonation for questions</vt:lpstr>
      <vt:lpstr>Watch and note!</vt:lpstr>
      <vt:lpstr>NOTE!</vt:lpstr>
      <vt:lpstr>Ex 4. Listen and repeat, paying attention to the intonation of the following questions. </vt:lpstr>
      <vt:lpstr>Ex 5. Listen to the sentences and pay attention to the underlined parts. Tick the appropriate sounds.  Practise the sentences. </vt:lpstr>
      <vt:lpstr>Question 2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12:   English-speaking countries</dc:title>
  <dc:creator>ASUS</dc:creator>
  <cp:lastModifiedBy>Dung Thuy</cp:lastModifiedBy>
  <cp:revision>6</cp:revision>
  <dcterms:modified xsi:type="dcterms:W3CDTF">2023-04-18T18:05:17Z</dcterms:modified>
</cp:coreProperties>
</file>