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6"/>
  </p:notesMasterIdLst>
  <p:sldIdLst>
    <p:sldId id="262" r:id="rId2"/>
    <p:sldId id="276" r:id="rId3"/>
    <p:sldId id="259" r:id="rId4"/>
    <p:sldId id="304" r:id="rId5"/>
    <p:sldId id="303" r:id="rId6"/>
    <p:sldId id="305" r:id="rId7"/>
    <p:sldId id="306" r:id="rId8"/>
    <p:sldId id="307" r:id="rId9"/>
    <p:sldId id="256" r:id="rId10"/>
    <p:sldId id="302" r:id="rId11"/>
    <p:sldId id="308" r:id="rId12"/>
    <p:sldId id="309" r:id="rId13"/>
    <p:sldId id="310" r:id="rId14"/>
    <p:sldId id="311" r:id="rId15"/>
    <p:sldId id="260" r:id="rId16"/>
    <p:sldId id="312" r:id="rId17"/>
    <p:sldId id="313" r:id="rId18"/>
    <p:sldId id="271" r:id="rId19"/>
    <p:sldId id="317" r:id="rId20"/>
    <p:sldId id="314" r:id="rId21"/>
    <p:sldId id="318" r:id="rId22"/>
    <p:sldId id="315" r:id="rId23"/>
    <p:sldId id="316" r:id="rId24"/>
    <p:sldId id="272" r:id="rId25"/>
  </p:sldIdLst>
  <p:sldSz cx="9144000" cy="5143500" type="screen16x9"/>
  <p:notesSz cx="6858000" cy="9144000"/>
  <p:embeddedFontLst>
    <p:embeddedFont>
      <p:font typeface="Nunito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Nanum Pen Script" panose="020B0604020202020204" charset="-127"/>
      <p:regular r:id="rId35"/>
    </p:embeddedFont>
    <p:embeddedFont>
      <p:font typeface="Libre Baskerville" panose="020B0604020202020204" charset="0"/>
      <p:regular r:id="rId36"/>
      <p:bold r:id="rId37"/>
      <p:italic r:id="rId38"/>
    </p:embeddedFont>
    <p:embeddedFont>
      <p:font typeface="Open Sans" panose="020B0604020202020204" charset="0"/>
      <p:regular r:id="rId39"/>
      <p:bold r:id="rId40"/>
      <p:italic r:id="rId41"/>
      <p:boldItalic r:id="rId42"/>
    </p:embeddedFont>
    <p:embeddedFont>
      <p:font typeface="Nunito Sans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EFEC"/>
    <a:srgbClr val="1EE0E0"/>
    <a:srgbClr val="EB5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13FBA2-1368-482D-8416-FB8E6864AEF1}">
  <a:tblStyle styleId="{0D13FBA2-1368-482D-8416-FB8E6864AE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4" autoAdjust="0"/>
    <p:restoredTop sz="94660"/>
  </p:normalViewPr>
  <p:slideViewPr>
    <p:cSldViewPr snapToGrid="0">
      <p:cViewPr>
        <p:scale>
          <a:sx n="75" d="100"/>
          <a:sy n="75" d="100"/>
        </p:scale>
        <p:origin x="1354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97bad8eef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97bad8eef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a733b15289_0_48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a733b15289_0_48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 capital of</a:t>
            </a:r>
            <a:r>
              <a:rPr lang="en-US" baseline="0" dirty="0" smtClean="0"/>
              <a:t> </a:t>
            </a:r>
            <a:r>
              <a:rPr lang="en-US" dirty="0" smtClean="0"/>
              <a:t>the Canada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6114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a733b15289_0_48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a733b15289_0_48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NOTE: not</a:t>
            </a:r>
            <a:r>
              <a:rPr lang="en-US" baseline="0" dirty="0" smtClean="0"/>
              <a:t> t</a:t>
            </a:r>
            <a:r>
              <a:rPr lang="en-US" dirty="0" smtClean="0"/>
              <a:t>he capital of</a:t>
            </a:r>
            <a:r>
              <a:rPr lang="en-US" baseline="0" dirty="0" smtClean="0"/>
              <a:t> </a:t>
            </a:r>
            <a:r>
              <a:rPr lang="en-US" dirty="0" smtClean="0"/>
              <a:t>the Australia</a:t>
            </a:r>
          </a:p>
        </p:txBody>
      </p:sp>
    </p:spTree>
    <p:extLst>
      <p:ext uri="{BB962C8B-B14F-4D97-AF65-F5344CB8AC3E}">
        <p14:creationId xmlns:p14="http://schemas.microsoft.com/office/powerpoint/2010/main" val="948823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a733b15289_0_48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a733b15289_0_48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The capital of</a:t>
            </a:r>
            <a:r>
              <a:rPr lang="en-US" baseline="0" dirty="0" smtClean="0"/>
              <a:t> </a:t>
            </a:r>
            <a:r>
              <a:rPr lang="en-US" dirty="0" smtClean="0"/>
              <a:t>the USA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a733b15289_0_48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a733b15289_0_48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The capital of</a:t>
            </a:r>
            <a:r>
              <a:rPr lang="en-US" baseline="0" dirty="0" smtClean="0"/>
              <a:t> </a:t>
            </a:r>
            <a:r>
              <a:rPr lang="en-US" dirty="0" smtClean="0"/>
              <a:t>the Australia</a:t>
            </a:r>
          </a:p>
        </p:txBody>
      </p:sp>
    </p:spTree>
    <p:extLst>
      <p:ext uri="{BB962C8B-B14F-4D97-AF65-F5344CB8AC3E}">
        <p14:creationId xmlns:p14="http://schemas.microsoft.com/office/powerpoint/2010/main" val="248814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a733b15289_0_48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a733b15289_0_48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The capital of</a:t>
            </a:r>
            <a:r>
              <a:rPr lang="en-US" baseline="0" dirty="0" smtClean="0"/>
              <a:t> </a:t>
            </a:r>
            <a:r>
              <a:rPr lang="en-US" dirty="0" smtClean="0"/>
              <a:t>the USA</a:t>
            </a:r>
          </a:p>
        </p:txBody>
      </p:sp>
    </p:spTree>
    <p:extLst>
      <p:ext uri="{BB962C8B-B14F-4D97-AF65-F5344CB8AC3E}">
        <p14:creationId xmlns:p14="http://schemas.microsoft.com/office/powerpoint/2010/main" val="3148107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a733b15289_0_48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a733b15289_0_48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The capital of</a:t>
            </a:r>
            <a:r>
              <a:rPr lang="en-US" baseline="0" dirty="0" smtClean="0"/>
              <a:t> </a:t>
            </a:r>
            <a:r>
              <a:rPr lang="en-US" dirty="0" smtClean="0"/>
              <a:t>the USA</a:t>
            </a:r>
          </a:p>
        </p:txBody>
      </p:sp>
    </p:spTree>
    <p:extLst>
      <p:ext uri="{BB962C8B-B14F-4D97-AF65-F5344CB8AC3E}">
        <p14:creationId xmlns:p14="http://schemas.microsoft.com/office/powerpoint/2010/main" val="3196560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a733b15289_0_48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a733b15289_0_48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The capital of</a:t>
            </a:r>
            <a:r>
              <a:rPr lang="en-US" baseline="0" dirty="0" smtClean="0"/>
              <a:t> </a:t>
            </a:r>
            <a:r>
              <a:rPr lang="en-US" dirty="0" smtClean="0"/>
              <a:t>the Australia</a:t>
            </a:r>
          </a:p>
        </p:txBody>
      </p:sp>
    </p:spTree>
    <p:extLst>
      <p:ext uri="{BB962C8B-B14F-4D97-AF65-F5344CB8AC3E}">
        <p14:creationId xmlns:p14="http://schemas.microsoft.com/office/powerpoint/2010/main" val="2222994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a733b15289_0_48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a733b15289_0_48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The capital of</a:t>
            </a:r>
            <a:r>
              <a:rPr lang="en-US" baseline="0" dirty="0" smtClean="0"/>
              <a:t> </a:t>
            </a:r>
            <a:r>
              <a:rPr lang="en-US" dirty="0" smtClean="0"/>
              <a:t>the Australia</a:t>
            </a:r>
          </a:p>
        </p:txBody>
      </p:sp>
    </p:spTree>
    <p:extLst>
      <p:ext uri="{BB962C8B-B14F-4D97-AF65-F5344CB8AC3E}">
        <p14:creationId xmlns:p14="http://schemas.microsoft.com/office/powerpoint/2010/main" val="822255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a733b15289_0_94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a733b15289_0_94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a733b15289_0_24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a733b15289_0_24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các ô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dần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97bad8ee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97bad8ee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What</a:t>
            </a:r>
            <a:r>
              <a:rPr lang="en-US" baseline="0" dirty="0" smtClean="0"/>
              <a:t> do those countries have in common? They are English-speaking countries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23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Guess</a:t>
            </a:r>
            <a:r>
              <a:rPr lang="en-US" baseline="0" dirty="0" smtClean="0"/>
              <a:t> – evidence - 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83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97bad8eefc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97bad8eefc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902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97bad8eefc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97bad8eefc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596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a733b15289_0_96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a733b15289_0_96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0" y="1361900"/>
            <a:ext cx="385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100" y="3680050"/>
            <a:ext cx="38541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2" name="Google Shape;12;p2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"/>
          <p:cNvSpPr txBox="1">
            <a:spLocks noGrp="1"/>
          </p:cNvSpPr>
          <p:nvPr>
            <p:ph type="title"/>
          </p:nvPr>
        </p:nvSpPr>
        <p:spPr>
          <a:xfrm>
            <a:off x="2880743" y="3213418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1"/>
          </p:nvPr>
        </p:nvSpPr>
        <p:spPr>
          <a:xfrm>
            <a:off x="1534050" y="1408821"/>
            <a:ext cx="6075900" cy="173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1" name="Google Shape;371;p20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72" name="Google Shape;372;p20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APTION_ONLY_2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3"/>
          <p:cNvSpPr txBox="1">
            <a:spLocks noGrp="1"/>
          </p:cNvSpPr>
          <p:nvPr>
            <p:ph type="body" idx="1"/>
          </p:nvPr>
        </p:nvSpPr>
        <p:spPr>
          <a:xfrm>
            <a:off x="5142575" y="2272300"/>
            <a:ext cx="3337200" cy="92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2" name="Google Shape;442;p23"/>
          <p:cNvSpPr txBox="1">
            <a:spLocks noGrp="1"/>
          </p:cNvSpPr>
          <p:nvPr>
            <p:ph type="subTitle" idx="2"/>
          </p:nvPr>
        </p:nvSpPr>
        <p:spPr>
          <a:xfrm>
            <a:off x="4168173" y="964825"/>
            <a:ext cx="4355100" cy="13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 b="1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392800" y="2467325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2898900" y="3309125"/>
            <a:ext cx="3346200" cy="6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4" name="Google Shape;34;p3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2683650" y="1180525"/>
            <a:ext cx="37767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300"/>
              <a:buNone/>
              <a:defRPr sz="10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1583836" y="2725525"/>
            <a:ext cx="264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 idx="2"/>
          </p:nvPr>
        </p:nvSpPr>
        <p:spPr>
          <a:xfrm>
            <a:off x="4921389" y="2725525"/>
            <a:ext cx="264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title" idx="3"/>
          </p:nvPr>
        </p:nvSpPr>
        <p:spPr>
          <a:xfrm>
            <a:off x="717900" y="5424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5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61" name="Google Shape;61;p5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5"/>
          <p:cNvSpPr txBox="1">
            <a:spLocks noGrp="1"/>
          </p:cNvSpPr>
          <p:nvPr>
            <p:ph type="subTitle" idx="1"/>
          </p:nvPr>
        </p:nvSpPr>
        <p:spPr>
          <a:xfrm>
            <a:off x="1384786" y="3250921"/>
            <a:ext cx="3045000" cy="9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>
            <a:off x="4720239" y="3254901"/>
            <a:ext cx="3045000" cy="9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17900" y="5424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84" name="Google Shape;84;p6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body" idx="1"/>
          </p:nvPr>
        </p:nvSpPr>
        <p:spPr>
          <a:xfrm>
            <a:off x="857250" y="1594125"/>
            <a:ext cx="5862300" cy="23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717900" y="5424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717750" y="1013325"/>
            <a:ext cx="77085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08" name="Google Shape;108;p8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>
            <a:spLocks noGrp="1"/>
          </p:cNvSpPr>
          <p:nvPr>
            <p:ph type="title"/>
          </p:nvPr>
        </p:nvSpPr>
        <p:spPr>
          <a:xfrm>
            <a:off x="4965875" y="3372069"/>
            <a:ext cx="3616800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>
            <a:spLocks noGrp="1"/>
          </p:cNvSpPr>
          <p:nvPr>
            <p:ph type="title"/>
          </p:nvPr>
        </p:nvSpPr>
        <p:spPr>
          <a:xfrm>
            <a:off x="605016" y="2758250"/>
            <a:ext cx="2451600" cy="3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1"/>
          </p:nvPr>
        </p:nvSpPr>
        <p:spPr>
          <a:xfrm>
            <a:off x="605016" y="3131100"/>
            <a:ext cx="2451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2"/>
          </p:nvPr>
        </p:nvSpPr>
        <p:spPr>
          <a:xfrm>
            <a:off x="6087384" y="2758250"/>
            <a:ext cx="2451600" cy="3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3"/>
          </p:nvPr>
        </p:nvSpPr>
        <p:spPr>
          <a:xfrm>
            <a:off x="6087384" y="3131100"/>
            <a:ext cx="2451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4"/>
          </p:nvPr>
        </p:nvSpPr>
        <p:spPr>
          <a:xfrm>
            <a:off x="3346159" y="2758275"/>
            <a:ext cx="2451600" cy="3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5"/>
          </p:nvPr>
        </p:nvSpPr>
        <p:spPr>
          <a:xfrm>
            <a:off x="3346159" y="3131100"/>
            <a:ext cx="2451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6"/>
          </p:nvPr>
        </p:nvSpPr>
        <p:spPr>
          <a:xfrm>
            <a:off x="717900" y="5424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59" r:id="rId9"/>
    <p:sldLayoutId id="2147483666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8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pos="45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17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3.jp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34"/>
          <p:cNvSpPr txBox="1">
            <a:spLocks noGrp="1"/>
          </p:cNvSpPr>
          <p:nvPr>
            <p:ph type="title" idx="6"/>
          </p:nvPr>
        </p:nvSpPr>
        <p:spPr>
          <a:xfrm>
            <a:off x="717859" y="403566"/>
            <a:ext cx="7708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Objectives</a:t>
            </a:r>
            <a:endParaRPr dirty="0"/>
          </a:p>
        </p:txBody>
      </p:sp>
      <p:sp>
        <p:nvSpPr>
          <p:cNvPr id="896" name="Google Shape;896;p34"/>
          <p:cNvSpPr txBox="1">
            <a:spLocks noGrp="1"/>
          </p:cNvSpPr>
          <p:nvPr>
            <p:ph type="title"/>
          </p:nvPr>
        </p:nvSpPr>
        <p:spPr>
          <a:xfrm>
            <a:off x="605016" y="2758250"/>
            <a:ext cx="2451600" cy="3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/>
              <a:t>Knowledge</a:t>
            </a:r>
            <a:endParaRPr dirty="0"/>
          </a:p>
        </p:txBody>
      </p:sp>
      <p:sp>
        <p:nvSpPr>
          <p:cNvPr id="897" name="Google Shape;897;p34"/>
          <p:cNvSpPr txBox="1">
            <a:spLocks noGrp="1"/>
          </p:cNvSpPr>
          <p:nvPr>
            <p:ph type="subTitle" idx="1"/>
          </p:nvPr>
        </p:nvSpPr>
        <p:spPr>
          <a:xfrm>
            <a:off x="605016" y="3131100"/>
            <a:ext cx="2451600" cy="11187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overview </a:t>
            </a:r>
            <a:r>
              <a:rPr lang="en-US" dirty="0" smtClean="0"/>
              <a:t>and </a:t>
            </a:r>
            <a:r>
              <a:rPr lang="en-US" dirty="0"/>
              <a:t>lexical items </a:t>
            </a:r>
            <a:r>
              <a:rPr lang="en-US" dirty="0" smtClean="0"/>
              <a:t>about </a:t>
            </a:r>
            <a:r>
              <a:rPr lang="en-US" dirty="0"/>
              <a:t>the topic “English-speaking countries” </a:t>
            </a:r>
          </a:p>
        </p:txBody>
      </p:sp>
      <p:sp>
        <p:nvSpPr>
          <p:cNvPr id="898" name="Google Shape;898;p34"/>
          <p:cNvSpPr txBox="1">
            <a:spLocks noGrp="1"/>
          </p:cNvSpPr>
          <p:nvPr>
            <p:ph type="title" idx="2"/>
          </p:nvPr>
        </p:nvSpPr>
        <p:spPr>
          <a:xfrm>
            <a:off x="5794095" y="2758250"/>
            <a:ext cx="3038178" cy="3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/>
              <a:t>Personal qualities</a:t>
            </a:r>
            <a:endParaRPr lang="en-US" dirty="0"/>
          </a:p>
        </p:txBody>
      </p:sp>
      <p:sp>
        <p:nvSpPr>
          <p:cNvPr id="899" name="Google Shape;899;p34"/>
          <p:cNvSpPr txBox="1">
            <a:spLocks noGrp="1"/>
          </p:cNvSpPr>
          <p:nvPr>
            <p:ph type="subTitle" idx="3"/>
          </p:nvPr>
        </p:nvSpPr>
        <p:spPr>
          <a:xfrm>
            <a:off x="6087384" y="3131099"/>
            <a:ext cx="2451600" cy="9796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SzPts val="1100"/>
            </a:pPr>
            <a:r>
              <a:rPr lang="en-US" dirty="0" smtClean="0"/>
              <a:t>- Self-study skills </a:t>
            </a:r>
          </a:p>
          <a:p>
            <a:pPr marL="0" lvl="0" indent="0">
              <a:buSzPts val="1100"/>
            </a:pPr>
            <a:r>
              <a:rPr lang="en-US" dirty="0" smtClean="0"/>
              <a:t>- Raise </a:t>
            </a:r>
            <a:r>
              <a:rPr lang="en-US" dirty="0"/>
              <a:t>students’ awareness of the need to learn English.</a:t>
            </a:r>
            <a:endParaRPr dirty="0"/>
          </a:p>
        </p:txBody>
      </p:sp>
      <p:sp>
        <p:nvSpPr>
          <p:cNvPr id="900" name="Google Shape;900;p34"/>
          <p:cNvSpPr txBox="1">
            <a:spLocks noGrp="1"/>
          </p:cNvSpPr>
          <p:nvPr>
            <p:ph type="title" idx="4"/>
          </p:nvPr>
        </p:nvSpPr>
        <p:spPr>
          <a:xfrm>
            <a:off x="3137973" y="2758275"/>
            <a:ext cx="2867972" cy="3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/>
              <a:t>Core competence</a:t>
            </a:r>
            <a:endParaRPr lang="en-US" dirty="0"/>
          </a:p>
        </p:txBody>
      </p:sp>
      <p:sp>
        <p:nvSpPr>
          <p:cNvPr id="901" name="Google Shape;901;p34"/>
          <p:cNvSpPr txBox="1">
            <a:spLocks noGrp="1"/>
          </p:cNvSpPr>
          <p:nvPr>
            <p:ph type="subTitle" idx="5"/>
          </p:nvPr>
        </p:nvSpPr>
        <p:spPr>
          <a:xfrm>
            <a:off x="3346159" y="3131100"/>
            <a:ext cx="2451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/>
              <a:t>Develop communication skills and cultural awareness </a:t>
            </a:r>
            <a:endParaRPr dirty="0"/>
          </a:p>
        </p:txBody>
      </p:sp>
      <p:grpSp>
        <p:nvGrpSpPr>
          <p:cNvPr id="902" name="Google Shape;902;p34"/>
          <p:cNvGrpSpPr/>
          <p:nvPr/>
        </p:nvGrpSpPr>
        <p:grpSpPr>
          <a:xfrm>
            <a:off x="4106990" y="1621535"/>
            <a:ext cx="930000" cy="930000"/>
            <a:chOff x="4106990" y="1621535"/>
            <a:chExt cx="930000" cy="930000"/>
          </a:xfrm>
        </p:grpSpPr>
        <p:sp>
          <p:nvSpPr>
            <p:cNvPr id="903" name="Google Shape;903;p34"/>
            <p:cNvSpPr/>
            <p:nvPr/>
          </p:nvSpPr>
          <p:spPr>
            <a:xfrm>
              <a:off x="4297663" y="1817501"/>
              <a:ext cx="548627" cy="548638"/>
            </a:xfrm>
            <a:custGeom>
              <a:avLst/>
              <a:gdLst/>
              <a:ahLst/>
              <a:cxnLst/>
              <a:rect l="l" t="t" r="r" b="b"/>
              <a:pathLst>
                <a:path w="14346" h="14307" extrusionOk="0">
                  <a:moveTo>
                    <a:pt x="3808" y="905"/>
                  </a:moveTo>
                  <a:lnTo>
                    <a:pt x="4370" y="2028"/>
                  </a:lnTo>
                  <a:lnTo>
                    <a:pt x="4370" y="2523"/>
                  </a:lnTo>
                  <a:lnTo>
                    <a:pt x="3256" y="2523"/>
                  </a:lnTo>
                  <a:lnTo>
                    <a:pt x="3256" y="2028"/>
                  </a:lnTo>
                  <a:lnTo>
                    <a:pt x="3808" y="905"/>
                  </a:lnTo>
                  <a:close/>
                  <a:moveTo>
                    <a:pt x="10528" y="905"/>
                  </a:moveTo>
                  <a:lnTo>
                    <a:pt x="11090" y="2028"/>
                  </a:lnTo>
                  <a:lnTo>
                    <a:pt x="11090" y="2523"/>
                  </a:lnTo>
                  <a:lnTo>
                    <a:pt x="9976" y="2523"/>
                  </a:lnTo>
                  <a:lnTo>
                    <a:pt x="9976" y="2028"/>
                  </a:lnTo>
                  <a:lnTo>
                    <a:pt x="10528" y="905"/>
                  </a:lnTo>
                  <a:close/>
                  <a:moveTo>
                    <a:pt x="7168" y="3132"/>
                  </a:moveTo>
                  <a:lnTo>
                    <a:pt x="9415" y="4626"/>
                  </a:lnTo>
                  <a:lnTo>
                    <a:pt x="9415" y="6711"/>
                  </a:lnTo>
                  <a:cubicBezTo>
                    <a:pt x="8901" y="5873"/>
                    <a:pt x="8168" y="5197"/>
                    <a:pt x="7168" y="5197"/>
                  </a:cubicBezTo>
                  <a:cubicBezTo>
                    <a:pt x="6178" y="5197"/>
                    <a:pt x="5446" y="5873"/>
                    <a:pt x="4932" y="6711"/>
                  </a:cubicBezTo>
                  <a:lnTo>
                    <a:pt x="4932" y="4626"/>
                  </a:lnTo>
                  <a:lnTo>
                    <a:pt x="7168" y="3132"/>
                  </a:lnTo>
                  <a:close/>
                  <a:moveTo>
                    <a:pt x="11652" y="6273"/>
                  </a:moveTo>
                  <a:lnTo>
                    <a:pt x="13270" y="8291"/>
                  </a:lnTo>
                  <a:lnTo>
                    <a:pt x="11652" y="7786"/>
                  </a:lnTo>
                  <a:lnTo>
                    <a:pt x="11652" y="6273"/>
                  </a:lnTo>
                  <a:close/>
                  <a:moveTo>
                    <a:pt x="2695" y="6321"/>
                  </a:moveTo>
                  <a:lnTo>
                    <a:pt x="2695" y="7805"/>
                  </a:lnTo>
                  <a:lnTo>
                    <a:pt x="1124" y="8424"/>
                  </a:lnTo>
                  <a:lnTo>
                    <a:pt x="1124" y="8424"/>
                  </a:lnTo>
                  <a:lnTo>
                    <a:pt x="2695" y="6321"/>
                  </a:lnTo>
                  <a:close/>
                  <a:moveTo>
                    <a:pt x="5722" y="6559"/>
                  </a:moveTo>
                  <a:lnTo>
                    <a:pt x="6055" y="7225"/>
                  </a:lnTo>
                  <a:lnTo>
                    <a:pt x="6055" y="9395"/>
                  </a:lnTo>
                  <a:lnTo>
                    <a:pt x="4932" y="9395"/>
                  </a:lnTo>
                  <a:lnTo>
                    <a:pt x="4932" y="8034"/>
                  </a:lnTo>
                  <a:cubicBezTo>
                    <a:pt x="4989" y="7872"/>
                    <a:pt x="5236" y="7149"/>
                    <a:pt x="5722" y="6559"/>
                  </a:cubicBezTo>
                  <a:close/>
                  <a:moveTo>
                    <a:pt x="7168" y="5759"/>
                  </a:moveTo>
                  <a:cubicBezTo>
                    <a:pt x="7540" y="5759"/>
                    <a:pt x="7882" y="5892"/>
                    <a:pt x="8206" y="6140"/>
                  </a:cubicBezTo>
                  <a:lnTo>
                    <a:pt x="7759" y="7034"/>
                  </a:lnTo>
                  <a:cubicBezTo>
                    <a:pt x="7739" y="7073"/>
                    <a:pt x="7730" y="7111"/>
                    <a:pt x="7730" y="7158"/>
                  </a:cubicBezTo>
                  <a:lnTo>
                    <a:pt x="7730" y="9395"/>
                  </a:lnTo>
                  <a:lnTo>
                    <a:pt x="6616" y="9395"/>
                  </a:lnTo>
                  <a:lnTo>
                    <a:pt x="6616" y="7158"/>
                  </a:lnTo>
                  <a:cubicBezTo>
                    <a:pt x="6616" y="7111"/>
                    <a:pt x="6607" y="7073"/>
                    <a:pt x="6578" y="7034"/>
                  </a:cubicBezTo>
                  <a:lnTo>
                    <a:pt x="6140" y="6140"/>
                  </a:lnTo>
                  <a:cubicBezTo>
                    <a:pt x="6454" y="5892"/>
                    <a:pt x="6807" y="5759"/>
                    <a:pt x="7168" y="5759"/>
                  </a:cubicBezTo>
                  <a:close/>
                  <a:moveTo>
                    <a:pt x="8625" y="6559"/>
                  </a:moveTo>
                  <a:cubicBezTo>
                    <a:pt x="9101" y="7149"/>
                    <a:pt x="9358" y="7872"/>
                    <a:pt x="9415" y="8034"/>
                  </a:cubicBezTo>
                  <a:lnTo>
                    <a:pt x="9415" y="9395"/>
                  </a:lnTo>
                  <a:lnTo>
                    <a:pt x="8292" y="9395"/>
                  </a:lnTo>
                  <a:lnTo>
                    <a:pt x="8292" y="7225"/>
                  </a:lnTo>
                  <a:lnTo>
                    <a:pt x="8625" y="6559"/>
                  </a:lnTo>
                  <a:close/>
                  <a:moveTo>
                    <a:pt x="2695" y="8405"/>
                  </a:moveTo>
                  <a:lnTo>
                    <a:pt x="2695" y="13755"/>
                  </a:lnTo>
                  <a:lnTo>
                    <a:pt x="563" y="13755"/>
                  </a:lnTo>
                  <a:lnTo>
                    <a:pt x="563" y="9243"/>
                  </a:lnTo>
                  <a:lnTo>
                    <a:pt x="2695" y="8405"/>
                  </a:lnTo>
                  <a:close/>
                  <a:moveTo>
                    <a:pt x="4370" y="3075"/>
                  </a:moveTo>
                  <a:lnTo>
                    <a:pt x="4370" y="13755"/>
                  </a:lnTo>
                  <a:lnTo>
                    <a:pt x="3256" y="13755"/>
                  </a:lnTo>
                  <a:lnTo>
                    <a:pt x="3256" y="3075"/>
                  </a:lnTo>
                  <a:close/>
                  <a:moveTo>
                    <a:pt x="7730" y="11622"/>
                  </a:moveTo>
                  <a:lnTo>
                    <a:pt x="7730" y="13755"/>
                  </a:lnTo>
                  <a:lnTo>
                    <a:pt x="6616" y="13755"/>
                  </a:lnTo>
                  <a:lnTo>
                    <a:pt x="6616" y="11622"/>
                  </a:lnTo>
                  <a:close/>
                  <a:moveTo>
                    <a:pt x="9415" y="9947"/>
                  </a:moveTo>
                  <a:lnTo>
                    <a:pt x="9415" y="13755"/>
                  </a:lnTo>
                  <a:lnTo>
                    <a:pt x="8292" y="13755"/>
                  </a:lnTo>
                  <a:lnTo>
                    <a:pt x="8292" y="11346"/>
                  </a:lnTo>
                  <a:cubicBezTo>
                    <a:pt x="8292" y="11194"/>
                    <a:pt x="8168" y="11070"/>
                    <a:pt x="8016" y="11070"/>
                  </a:cubicBezTo>
                  <a:lnTo>
                    <a:pt x="6331" y="11070"/>
                  </a:lnTo>
                  <a:cubicBezTo>
                    <a:pt x="6178" y="11070"/>
                    <a:pt x="6055" y="11194"/>
                    <a:pt x="6055" y="11346"/>
                  </a:cubicBezTo>
                  <a:lnTo>
                    <a:pt x="6055" y="13755"/>
                  </a:lnTo>
                  <a:lnTo>
                    <a:pt x="4932" y="13755"/>
                  </a:lnTo>
                  <a:lnTo>
                    <a:pt x="4932" y="9947"/>
                  </a:lnTo>
                  <a:close/>
                  <a:moveTo>
                    <a:pt x="11090" y="3075"/>
                  </a:moveTo>
                  <a:lnTo>
                    <a:pt x="11090" y="13755"/>
                  </a:lnTo>
                  <a:lnTo>
                    <a:pt x="9976" y="13755"/>
                  </a:lnTo>
                  <a:lnTo>
                    <a:pt x="9976" y="3075"/>
                  </a:lnTo>
                  <a:close/>
                  <a:moveTo>
                    <a:pt x="3808" y="0"/>
                  </a:moveTo>
                  <a:cubicBezTo>
                    <a:pt x="3704" y="0"/>
                    <a:pt x="3608" y="67"/>
                    <a:pt x="3561" y="162"/>
                  </a:cubicBezTo>
                  <a:lnTo>
                    <a:pt x="2723" y="1837"/>
                  </a:lnTo>
                  <a:cubicBezTo>
                    <a:pt x="2704" y="1875"/>
                    <a:pt x="2695" y="1914"/>
                    <a:pt x="2695" y="1961"/>
                  </a:cubicBezTo>
                  <a:lnTo>
                    <a:pt x="2695" y="5388"/>
                  </a:lnTo>
                  <a:lnTo>
                    <a:pt x="563" y="8234"/>
                  </a:lnTo>
                  <a:lnTo>
                    <a:pt x="563" y="7158"/>
                  </a:lnTo>
                  <a:cubicBezTo>
                    <a:pt x="563" y="7006"/>
                    <a:pt x="439" y="6873"/>
                    <a:pt x="286" y="6873"/>
                  </a:cubicBezTo>
                  <a:cubicBezTo>
                    <a:pt x="125" y="6873"/>
                    <a:pt x="1" y="7006"/>
                    <a:pt x="1" y="7158"/>
                  </a:cubicBezTo>
                  <a:lnTo>
                    <a:pt x="1" y="14031"/>
                  </a:lnTo>
                  <a:cubicBezTo>
                    <a:pt x="1" y="14183"/>
                    <a:pt x="125" y="14307"/>
                    <a:pt x="286" y="14307"/>
                  </a:cubicBezTo>
                  <a:lnTo>
                    <a:pt x="14060" y="14307"/>
                  </a:lnTo>
                  <a:cubicBezTo>
                    <a:pt x="14212" y="14307"/>
                    <a:pt x="14336" y="14183"/>
                    <a:pt x="14336" y="14031"/>
                  </a:cubicBezTo>
                  <a:lnTo>
                    <a:pt x="14336" y="12470"/>
                  </a:lnTo>
                  <a:cubicBezTo>
                    <a:pt x="14336" y="12308"/>
                    <a:pt x="14212" y="12184"/>
                    <a:pt x="14060" y="12184"/>
                  </a:cubicBezTo>
                  <a:cubicBezTo>
                    <a:pt x="13907" y="12184"/>
                    <a:pt x="13784" y="12308"/>
                    <a:pt x="13784" y="12470"/>
                  </a:cubicBezTo>
                  <a:lnTo>
                    <a:pt x="13784" y="13755"/>
                  </a:lnTo>
                  <a:lnTo>
                    <a:pt x="11652" y="13755"/>
                  </a:lnTo>
                  <a:lnTo>
                    <a:pt x="11652" y="8377"/>
                  </a:lnTo>
                  <a:lnTo>
                    <a:pt x="13784" y="9043"/>
                  </a:lnTo>
                  <a:lnTo>
                    <a:pt x="13784" y="9947"/>
                  </a:lnTo>
                  <a:cubicBezTo>
                    <a:pt x="13784" y="10109"/>
                    <a:pt x="13907" y="10233"/>
                    <a:pt x="14060" y="10233"/>
                  </a:cubicBezTo>
                  <a:cubicBezTo>
                    <a:pt x="14212" y="10233"/>
                    <a:pt x="14336" y="10109"/>
                    <a:pt x="14336" y="9947"/>
                  </a:cubicBezTo>
                  <a:lnTo>
                    <a:pt x="14336" y="7158"/>
                  </a:lnTo>
                  <a:cubicBezTo>
                    <a:pt x="14345" y="7006"/>
                    <a:pt x="14212" y="6873"/>
                    <a:pt x="14060" y="6873"/>
                  </a:cubicBezTo>
                  <a:cubicBezTo>
                    <a:pt x="13907" y="6873"/>
                    <a:pt x="13784" y="7006"/>
                    <a:pt x="13784" y="7158"/>
                  </a:cubicBezTo>
                  <a:lnTo>
                    <a:pt x="13784" y="8034"/>
                  </a:lnTo>
                  <a:lnTo>
                    <a:pt x="11652" y="5378"/>
                  </a:lnTo>
                  <a:lnTo>
                    <a:pt x="11652" y="1961"/>
                  </a:lnTo>
                  <a:cubicBezTo>
                    <a:pt x="11652" y="1914"/>
                    <a:pt x="11642" y="1875"/>
                    <a:pt x="11623" y="1837"/>
                  </a:cubicBezTo>
                  <a:lnTo>
                    <a:pt x="10785" y="162"/>
                  </a:lnTo>
                  <a:cubicBezTo>
                    <a:pt x="10738" y="67"/>
                    <a:pt x="10643" y="0"/>
                    <a:pt x="10528" y="0"/>
                  </a:cubicBezTo>
                  <a:cubicBezTo>
                    <a:pt x="10424" y="0"/>
                    <a:pt x="10328" y="67"/>
                    <a:pt x="10281" y="162"/>
                  </a:cubicBezTo>
                  <a:lnTo>
                    <a:pt x="9443" y="1837"/>
                  </a:lnTo>
                  <a:cubicBezTo>
                    <a:pt x="9424" y="1875"/>
                    <a:pt x="9415" y="1914"/>
                    <a:pt x="9415" y="1961"/>
                  </a:cubicBezTo>
                  <a:lnTo>
                    <a:pt x="9415" y="3950"/>
                  </a:lnTo>
                  <a:lnTo>
                    <a:pt x="7454" y="2646"/>
                  </a:lnTo>
                  <a:lnTo>
                    <a:pt x="7454" y="1961"/>
                  </a:lnTo>
                  <a:cubicBezTo>
                    <a:pt x="7454" y="1809"/>
                    <a:pt x="7330" y="1676"/>
                    <a:pt x="7168" y="1676"/>
                  </a:cubicBezTo>
                  <a:cubicBezTo>
                    <a:pt x="7016" y="1676"/>
                    <a:pt x="6892" y="1809"/>
                    <a:pt x="6892" y="1961"/>
                  </a:cubicBezTo>
                  <a:lnTo>
                    <a:pt x="6892" y="2646"/>
                  </a:lnTo>
                  <a:lnTo>
                    <a:pt x="4932" y="3950"/>
                  </a:lnTo>
                  <a:lnTo>
                    <a:pt x="4932" y="1961"/>
                  </a:lnTo>
                  <a:cubicBezTo>
                    <a:pt x="4932" y="1914"/>
                    <a:pt x="4922" y="1875"/>
                    <a:pt x="4903" y="1837"/>
                  </a:cubicBezTo>
                  <a:lnTo>
                    <a:pt x="4065" y="162"/>
                  </a:lnTo>
                  <a:cubicBezTo>
                    <a:pt x="4018" y="67"/>
                    <a:pt x="3913" y="0"/>
                    <a:pt x="3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4824765" y="2236511"/>
              <a:ext cx="21531" cy="21590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277" y="1"/>
                  </a:moveTo>
                  <a:cubicBezTo>
                    <a:pt x="124" y="1"/>
                    <a:pt x="1" y="124"/>
                    <a:pt x="1" y="277"/>
                  </a:cubicBezTo>
                  <a:cubicBezTo>
                    <a:pt x="1" y="438"/>
                    <a:pt x="124" y="562"/>
                    <a:pt x="277" y="562"/>
                  </a:cubicBezTo>
                  <a:cubicBezTo>
                    <a:pt x="429" y="562"/>
                    <a:pt x="562" y="438"/>
                    <a:pt x="562" y="277"/>
                  </a:cubicBezTo>
                  <a:cubicBezTo>
                    <a:pt x="562" y="124"/>
                    <a:pt x="429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4106990" y="1621535"/>
              <a:ext cx="930000" cy="9300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34"/>
          <p:cNvGrpSpPr/>
          <p:nvPr/>
        </p:nvGrpSpPr>
        <p:grpSpPr>
          <a:xfrm>
            <a:off x="6848165" y="1621535"/>
            <a:ext cx="930000" cy="930000"/>
            <a:chOff x="6848165" y="1621535"/>
            <a:chExt cx="930000" cy="930000"/>
          </a:xfrm>
        </p:grpSpPr>
        <p:sp>
          <p:nvSpPr>
            <p:cNvPr id="907" name="Google Shape;907;p34"/>
            <p:cNvSpPr/>
            <p:nvPr/>
          </p:nvSpPr>
          <p:spPr>
            <a:xfrm>
              <a:off x="7038868" y="2339349"/>
              <a:ext cx="548619" cy="53653"/>
            </a:xfrm>
            <a:custGeom>
              <a:avLst/>
              <a:gdLst/>
              <a:ahLst/>
              <a:cxnLst/>
              <a:rect l="l" t="t" r="r" b="b"/>
              <a:pathLst>
                <a:path w="20323" h="1978" extrusionOk="0">
                  <a:moveTo>
                    <a:pt x="10158" y="0"/>
                  </a:moveTo>
                  <a:cubicBezTo>
                    <a:pt x="10069" y="0"/>
                    <a:pt x="9981" y="31"/>
                    <a:pt x="9910" y="93"/>
                  </a:cubicBezTo>
                  <a:cubicBezTo>
                    <a:pt x="9538" y="398"/>
                    <a:pt x="8406" y="1188"/>
                    <a:pt x="7673" y="1188"/>
                  </a:cubicBezTo>
                  <a:cubicBezTo>
                    <a:pt x="6940" y="1188"/>
                    <a:pt x="5807" y="398"/>
                    <a:pt x="5436" y="93"/>
                  </a:cubicBezTo>
                  <a:cubicBezTo>
                    <a:pt x="5361" y="33"/>
                    <a:pt x="5270" y="2"/>
                    <a:pt x="5180" y="2"/>
                  </a:cubicBezTo>
                  <a:cubicBezTo>
                    <a:pt x="5087" y="2"/>
                    <a:pt x="4995" y="35"/>
                    <a:pt x="4922" y="103"/>
                  </a:cubicBezTo>
                  <a:cubicBezTo>
                    <a:pt x="4579" y="407"/>
                    <a:pt x="3542" y="1188"/>
                    <a:pt x="2809" y="1188"/>
                  </a:cubicBezTo>
                  <a:cubicBezTo>
                    <a:pt x="2085" y="1188"/>
                    <a:pt x="1048" y="407"/>
                    <a:pt x="705" y="103"/>
                  </a:cubicBezTo>
                  <a:cubicBezTo>
                    <a:pt x="629" y="36"/>
                    <a:pt x="533" y="2"/>
                    <a:pt x="437" y="2"/>
                  </a:cubicBezTo>
                  <a:cubicBezTo>
                    <a:pt x="328" y="2"/>
                    <a:pt x="220" y="45"/>
                    <a:pt x="144" y="131"/>
                  </a:cubicBezTo>
                  <a:cubicBezTo>
                    <a:pt x="1" y="293"/>
                    <a:pt x="20" y="550"/>
                    <a:pt x="182" y="693"/>
                  </a:cubicBezTo>
                  <a:cubicBezTo>
                    <a:pt x="325" y="826"/>
                    <a:pt x="1657" y="1978"/>
                    <a:pt x="2809" y="1978"/>
                  </a:cubicBezTo>
                  <a:cubicBezTo>
                    <a:pt x="3713" y="1978"/>
                    <a:pt x="4722" y="1274"/>
                    <a:pt x="5188" y="902"/>
                  </a:cubicBezTo>
                  <a:cubicBezTo>
                    <a:pt x="5693" y="1264"/>
                    <a:pt x="6769" y="1978"/>
                    <a:pt x="7673" y="1978"/>
                  </a:cubicBezTo>
                  <a:cubicBezTo>
                    <a:pt x="8577" y="1978"/>
                    <a:pt x="9672" y="1255"/>
                    <a:pt x="10157" y="893"/>
                  </a:cubicBezTo>
                  <a:cubicBezTo>
                    <a:pt x="10652" y="1255"/>
                    <a:pt x="11747" y="1978"/>
                    <a:pt x="12651" y="1978"/>
                  </a:cubicBezTo>
                  <a:cubicBezTo>
                    <a:pt x="13546" y="1978"/>
                    <a:pt x="14631" y="1264"/>
                    <a:pt x="15126" y="902"/>
                  </a:cubicBezTo>
                  <a:cubicBezTo>
                    <a:pt x="15602" y="1274"/>
                    <a:pt x="16611" y="1978"/>
                    <a:pt x="17505" y="1978"/>
                  </a:cubicBezTo>
                  <a:cubicBezTo>
                    <a:pt x="18657" y="1978"/>
                    <a:pt x="19990" y="826"/>
                    <a:pt x="20142" y="693"/>
                  </a:cubicBezTo>
                  <a:cubicBezTo>
                    <a:pt x="20304" y="550"/>
                    <a:pt x="20323" y="293"/>
                    <a:pt x="20171" y="131"/>
                  </a:cubicBezTo>
                  <a:cubicBezTo>
                    <a:pt x="20095" y="45"/>
                    <a:pt x="19989" y="2"/>
                    <a:pt x="19883" y="2"/>
                  </a:cubicBezTo>
                  <a:cubicBezTo>
                    <a:pt x="19789" y="2"/>
                    <a:pt x="19694" y="36"/>
                    <a:pt x="19618" y="103"/>
                  </a:cubicBezTo>
                  <a:cubicBezTo>
                    <a:pt x="19276" y="407"/>
                    <a:pt x="18238" y="1188"/>
                    <a:pt x="17505" y="1188"/>
                  </a:cubicBezTo>
                  <a:cubicBezTo>
                    <a:pt x="16782" y="1188"/>
                    <a:pt x="15744" y="407"/>
                    <a:pt x="15402" y="103"/>
                  </a:cubicBezTo>
                  <a:cubicBezTo>
                    <a:pt x="15329" y="35"/>
                    <a:pt x="15237" y="2"/>
                    <a:pt x="15143" y="2"/>
                  </a:cubicBezTo>
                  <a:cubicBezTo>
                    <a:pt x="15053" y="2"/>
                    <a:pt x="14963" y="33"/>
                    <a:pt x="14888" y="93"/>
                  </a:cubicBezTo>
                  <a:cubicBezTo>
                    <a:pt x="14517" y="398"/>
                    <a:pt x="13384" y="1188"/>
                    <a:pt x="12651" y="1188"/>
                  </a:cubicBezTo>
                  <a:cubicBezTo>
                    <a:pt x="11918" y="1188"/>
                    <a:pt x="10785" y="398"/>
                    <a:pt x="10414" y="93"/>
                  </a:cubicBezTo>
                  <a:cubicBezTo>
                    <a:pt x="10338" y="31"/>
                    <a:pt x="10248" y="0"/>
                    <a:pt x="10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7040163" y="1844360"/>
              <a:ext cx="546055" cy="484371"/>
            </a:xfrm>
            <a:custGeom>
              <a:avLst/>
              <a:gdLst/>
              <a:ahLst/>
              <a:cxnLst/>
              <a:rect l="l" t="t" r="r" b="b"/>
              <a:pathLst>
                <a:path w="20228" h="17857" extrusionOk="0">
                  <a:moveTo>
                    <a:pt x="3361" y="1057"/>
                  </a:moveTo>
                  <a:lnTo>
                    <a:pt x="4817" y="2998"/>
                  </a:lnTo>
                  <a:cubicBezTo>
                    <a:pt x="4895" y="3107"/>
                    <a:pt x="5015" y="3163"/>
                    <a:pt x="5136" y="3163"/>
                  </a:cubicBezTo>
                  <a:cubicBezTo>
                    <a:pt x="5237" y="3163"/>
                    <a:pt x="5339" y="3124"/>
                    <a:pt x="5417" y="3046"/>
                  </a:cubicBezTo>
                  <a:lnTo>
                    <a:pt x="5921" y="2532"/>
                  </a:lnTo>
                  <a:lnTo>
                    <a:pt x="5921" y="4740"/>
                  </a:lnTo>
                  <a:lnTo>
                    <a:pt x="791" y="4740"/>
                  </a:lnTo>
                  <a:lnTo>
                    <a:pt x="791" y="2532"/>
                  </a:lnTo>
                  <a:lnTo>
                    <a:pt x="1295" y="3046"/>
                  </a:lnTo>
                  <a:cubicBezTo>
                    <a:pt x="1373" y="3124"/>
                    <a:pt x="1475" y="3163"/>
                    <a:pt x="1576" y="3163"/>
                  </a:cubicBezTo>
                  <a:cubicBezTo>
                    <a:pt x="1697" y="3163"/>
                    <a:pt x="1817" y="3107"/>
                    <a:pt x="1895" y="2998"/>
                  </a:cubicBezTo>
                  <a:lnTo>
                    <a:pt x="3361" y="1057"/>
                  </a:lnTo>
                  <a:close/>
                  <a:moveTo>
                    <a:pt x="16867" y="1057"/>
                  </a:moveTo>
                  <a:lnTo>
                    <a:pt x="18333" y="2998"/>
                  </a:lnTo>
                  <a:cubicBezTo>
                    <a:pt x="18400" y="3094"/>
                    <a:pt x="18504" y="3151"/>
                    <a:pt x="18619" y="3160"/>
                  </a:cubicBezTo>
                  <a:cubicBezTo>
                    <a:pt x="18628" y="3161"/>
                    <a:pt x="18638" y="3161"/>
                    <a:pt x="18648" y="3161"/>
                  </a:cubicBezTo>
                  <a:cubicBezTo>
                    <a:pt x="18752" y="3161"/>
                    <a:pt x="18854" y="3116"/>
                    <a:pt x="18923" y="3046"/>
                  </a:cubicBezTo>
                  <a:lnTo>
                    <a:pt x="19437" y="2532"/>
                  </a:lnTo>
                  <a:lnTo>
                    <a:pt x="19437" y="4740"/>
                  </a:lnTo>
                  <a:lnTo>
                    <a:pt x="14297" y="4740"/>
                  </a:lnTo>
                  <a:lnTo>
                    <a:pt x="14297" y="2532"/>
                  </a:lnTo>
                  <a:lnTo>
                    <a:pt x="14811" y="3046"/>
                  </a:lnTo>
                  <a:cubicBezTo>
                    <a:pt x="14881" y="3116"/>
                    <a:pt x="14982" y="3161"/>
                    <a:pt x="15087" y="3161"/>
                  </a:cubicBezTo>
                  <a:cubicBezTo>
                    <a:pt x="15096" y="3161"/>
                    <a:pt x="15106" y="3161"/>
                    <a:pt x="15116" y="3160"/>
                  </a:cubicBezTo>
                  <a:cubicBezTo>
                    <a:pt x="15230" y="3151"/>
                    <a:pt x="15335" y="3094"/>
                    <a:pt x="15401" y="2998"/>
                  </a:cubicBezTo>
                  <a:lnTo>
                    <a:pt x="16867" y="1057"/>
                  </a:lnTo>
                  <a:close/>
                  <a:moveTo>
                    <a:pt x="8529" y="5530"/>
                  </a:moveTo>
                  <a:lnTo>
                    <a:pt x="8529" y="7110"/>
                  </a:lnTo>
                  <a:lnTo>
                    <a:pt x="5531" y="7110"/>
                  </a:lnTo>
                  <a:lnTo>
                    <a:pt x="5531" y="5530"/>
                  </a:lnTo>
                  <a:close/>
                  <a:moveTo>
                    <a:pt x="10109" y="4512"/>
                  </a:moveTo>
                  <a:lnTo>
                    <a:pt x="10899" y="5302"/>
                  </a:lnTo>
                  <a:lnTo>
                    <a:pt x="10899" y="7110"/>
                  </a:lnTo>
                  <a:lnTo>
                    <a:pt x="9319" y="7110"/>
                  </a:lnTo>
                  <a:lnTo>
                    <a:pt x="9319" y="5302"/>
                  </a:lnTo>
                  <a:lnTo>
                    <a:pt x="10109" y="4512"/>
                  </a:lnTo>
                  <a:close/>
                  <a:moveTo>
                    <a:pt x="14697" y="5530"/>
                  </a:moveTo>
                  <a:lnTo>
                    <a:pt x="14697" y="7110"/>
                  </a:lnTo>
                  <a:lnTo>
                    <a:pt x="11689" y="7110"/>
                  </a:lnTo>
                  <a:lnTo>
                    <a:pt x="11689" y="5530"/>
                  </a:lnTo>
                  <a:close/>
                  <a:moveTo>
                    <a:pt x="4741" y="5530"/>
                  </a:moveTo>
                  <a:lnTo>
                    <a:pt x="4741" y="10899"/>
                  </a:lnTo>
                  <a:lnTo>
                    <a:pt x="1971" y="10899"/>
                  </a:lnTo>
                  <a:lnTo>
                    <a:pt x="1971" y="5530"/>
                  </a:lnTo>
                  <a:close/>
                  <a:moveTo>
                    <a:pt x="4741" y="11689"/>
                  </a:moveTo>
                  <a:lnTo>
                    <a:pt x="4741" y="13507"/>
                  </a:lnTo>
                  <a:lnTo>
                    <a:pt x="1971" y="13507"/>
                  </a:lnTo>
                  <a:lnTo>
                    <a:pt x="1971" y="11689"/>
                  </a:lnTo>
                  <a:close/>
                  <a:moveTo>
                    <a:pt x="18247" y="11689"/>
                  </a:moveTo>
                  <a:lnTo>
                    <a:pt x="18247" y="13507"/>
                  </a:lnTo>
                  <a:lnTo>
                    <a:pt x="15487" y="13507"/>
                  </a:lnTo>
                  <a:lnTo>
                    <a:pt x="15487" y="11689"/>
                  </a:lnTo>
                  <a:close/>
                  <a:moveTo>
                    <a:pt x="5921" y="14297"/>
                  </a:moveTo>
                  <a:lnTo>
                    <a:pt x="5921" y="16362"/>
                  </a:lnTo>
                  <a:cubicBezTo>
                    <a:pt x="5607" y="16144"/>
                    <a:pt x="5388" y="15972"/>
                    <a:pt x="5388" y="15972"/>
                  </a:cubicBezTo>
                  <a:cubicBezTo>
                    <a:pt x="5313" y="15911"/>
                    <a:pt x="5222" y="15881"/>
                    <a:pt x="5132" y="15881"/>
                  </a:cubicBezTo>
                  <a:cubicBezTo>
                    <a:pt x="5039" y="15881"/>
                    <a:pt x="4947" y="15914"/>
                    <a:pt x="4874" y="15982"/>
                  </a:cubicBezTo>
                  <a:cubicBezTo>
                    <a:pt x="4531" y="16286"/>
                    <a:pt x="3494" y="17067"/>
                    <a:pt x="2761" y="17067"/>
                  </a:cubicBezTo>
                  <a:cubicBezTo>
                    <a:pt x="2114" y="17067"/>
                    <a:pt x="1219" y="16439"/>
                    <a:pt x="791" y="16096"/>
                  </a:cubicBezTo>
                  <a:lnTo>
                    <a:pt x="791" y="14297"/>
                  </a:lnTo>
                  <a:close/>
                  <a:moveTo>
                    <a:pt x="14697" y="7900"/>
                  </a:moveTo>
                  <a:lnTo>
                    <a:pt x="14697" y="13507"/>
                  </a:lnTo>
                  <a:lnTo>
                    <a:pt x="14002" y="13507"/>
                  </a:lnTo>
                  <a:lnTo>
                    <a:pt x="11708" y="12365"/>
                  </a:lnTo>
                  <a:cubicBezTo>
                    <a:pt x="11653" y="12337"/>
                    <a:pt x="11594" y="12324"/>
                    <a:pt x="11536" y="12324"/>
                  </a:cubicBezTo>
                  <a:cubicBezTo>
                    <a:pt x="11392" y="12324"/>
                    <a:pt x="11252" y="12403"/>
                    <a:pt x="11185" y="12546"/>
                  </a:cubicBezTo>
                  <a:cubicBezTo>
                    <a:pt x="11080" y="12736"/>
                    <a:pt x="11166" y="12974"/>
                    <a:pt x="11356" y="13069"/>
                  </a:cubicBezTo>
                  <a:lnTo>
                    <a:pt x="13507" y="14145"/>
                  </a:lnTo>
                  <a:lnTo>
                    <a:pt x="13507" y="16810"/>
                  </a:lnTo>
                  <a:cubicBezTo>
                    <a:pt x="13146" y="16981"/>
                    <a:pt x="12841" y="17067"/>
                    <a:pt x="12603" y="17067"/>
                  </a:cubicBezTo>
                  <a:cubicBezTo>
                    <a:pt x="11870" y="17067"/>
                    <a:pt x="10737" y="16277"/>
                    <a:pt x="10366" y="15972"/>
                  </a:cubicBezTo>
                  <a:cubicBezTo>
                    <a:pt x="10290" y="15910"/>
                    <a:pt x="10200" y="15879"/>
                    <a:pt x="10110" y="15879"/>
                  </a:cubicBezTo>
                  <a:cubicBezTo>
                    <a:pt x="10021" y="15879"/>
                    <a:pt x="9933" y="15910"/>
                    <a:pt x="9862" y="15972"/>
                  </a:cubicBezTo>
                  <a:cubicBezTo>
                    <a:pt x="9490" y="16277"/>
                    <a:pt x="8358" y="17067"/>
                    <a:pt x="7625" y="17067"/>
                  </a:cubicBezTo>
                  <a:cubicBezTo>
                    <a:pt x="7387" y="17067"/>
                    <a:pt x="7073" y="16981"/>
                    <a:pt x="6711" y="16810"/>
                  </a:cubicBezTo>
                  <a:lnTo>
                    <a:pt x="6711" y="14154"/>
                  </a:lnTo>
                  <a:lnTo>
                    <a:pt x="8862" y="13069"/>
                  </a:lnTo>
                  <a:cubicBezTo>
                    <a:pt x="9062" y="12974"/>
                    <a:pt x="9138" y="12736"/>
                    <a:pt x="9043" y="12546"/>
                  </a:cubicBezTo>
                  <a:cubicBezTo>
                    <a:pt x="8975" y="12403"/>
                    <a:pt x="8836" y="12324"/>
                    <a:pt x="8689" y="12324"/>
                  </a:cubicBezTo>
                  <a:cubicBezTo>
                    <a:pt x="8629" y="12324"/>
                    <a:pt x="8568" y="12337"/>
                    <a:pt x="8510" y="12365"/>
                  </a:cubicBezTo>
                  <a:lnTo>
                    <a:pt x="6226" y="13507"/>
                  </a:lnTo>
                  <a:lnTo>
                    <a:pt x="5531" y="13507"/>
                  </a:lnTo>
                  <a:lnTo>
                    <a:pt x="5531" y="7900"/>
                  </a:lnTo>
                  <a:close/>
                  <a:moveTo>
                    <a:pt x="19437" y="14297"/>
                  </a:moveTo>
                  <a:lnTo>
                    <a:pt x="19437" y="16096"/>
                  </a:lnTo>
                  <a:cubicBezTo>
                    <a:pt x="19009" y="16439"/>
                    <a:pt x="18105" y="17067"/>
                    <a:pt x="17457" y="17067"/>
                  </a:cubicBezTo>
                  <a:cubicBezTo>
                    <a:pt x="16734" y="17067"/>
                    <a:pt x="15696" y="16286"/>
                    <a:pt x="15354" y="15982"/>
                  </a:cubicBezTo>
                  <a:cubicBezTo>
                    <a:pt x="15281" y="15914"/>
                    <a:pt x="15189" y="15881"/>
                    <a:pt x="15095" y="15881"/>
                  </a:cubicBezTo>
                  <a:cubicBezTo>
                    <a:pt x="15005" y="15881"/>
                    <a:pt x="14915" y="15911"/>
                    <a:pt x="14840" y="15972"/>
                  </a:cubicBezTo>
                  <a:cubicBezTo>
                    <a:pt x="14840" y="15972"/>
                    <a:pt x="14621" y="16144"/>
                    <a:pt x="14297" y="16362"/>
                  </a:cubicBezTo>
                  <a:lnTo>
                    <a:pt x="14297" y="14297"/>
                  </a:lnTo>
                  <a:close/>
                  <a:moveTo>
                    <a:pt x="391" y="0"/>
                  </a:moveTo>
                  <a:cubicBezTo>
                    <a:pt x="172" y="0"/>
                    <a:pt x="1" y="171"/>
                    <a:pt x="1" y="390"/>
                  </a:cubicBezTo>
                  <a:lnTo>
                    <a:pt x="1" y="5131"/>
                  </a:lnTo>
                  <a:cubicBezTo>
                    <a:pt x="1" y="5350"/>
                    <a:pt x="172" y="5530"/>
                    <a:pt x="391" y="5530"/>
                  </a:cubicBezTo>
                  <a:lnTo>
                    <a:pt x="1181" y="5530"/>
                  </a:lnTo>
                  <a:lnTo>
                    <a:pt x="1181" y="13507"/>
                  </a:lnTo>
                  <a:lnTo>
                    <a:pt x="391" y="13507"/>
                  </a:lnTo>
                  <a:cubicBezTo>
                    <a:pt x="172" y="13507"/>
                    <a:pt x="1" y="13688"/>
                    <a:pt x="1" y="13907"/>
                  </a:cubicBezTo>
                  <a:lnTo>
                    <a:pt x="1" y="16277"/>
                  </a:lnTo>
                  <a:cubicBezTo>
                    <a:pt x="1" y="16391"/>
                    <a:pt x="48" y="16496"/>
                    <a:pt x="134" y="16572"/>
                  </a:cubicBezTo>
                  <a:cubicBezTo>
                    <a:pt x="277" y="16705"/>
                    <a:pt x="1609" y="17857"/>
                    <a:pt x="2761" y="17857"/>
                  </a:cubicBezTo>
                  <a:cubicBezTo>
                    <a:pt x="3665" y="17857"/>
                    <a:pt x="4674" y="17152"/>
                    <a:pt x="5150" y="16781"/>
                  </a:cubicBezTo>
                  <a:cubicBezTo>
                    <a:pt x="5807" y="17267"/>
                    <a:pt x="6806" y="17857"/>
                    <a:pt x="7625" y="17857"/>
                  </a:cubicBezTo>
                  <a:cubicBezTo>
                    <a:pt x="8529" y="17857"/>
                    <a:pt x="9624" y="17133"/>
                    <a:pt x="10109" y="16772"/>
                  </a:cubicBezTo>
                  <a:cubicBezTo>
                    <a:pt x="10604" y="17133"/>
                    <a:pt x="11699" y="17857"/>
                    <a:pt x="12603" y="17857"/>
                  </a:cubicBezTo>
                  <a:cubicBezTo>
                    <a:pt x="13422" y="17857"/>
                    <a:pt x="14421" y="17267"/>
                    <a:pt x="15078" y="16781"/>
                  </a:cubicBezTo>
                  <a:cubicBezTo>
                    <a:pt x="15544" y="17152"/>
                    <a:pt x="16563" y="17857"/>
                    <a:pt x="17457" y="17857"/>
                  </a:cubicBezTo>
                  <a:cubicBezTo>
                    <a:pt x="18609" y="17857"/>
                    <a:pt x="19942" y="16705"/>
                    <a:pt x="20094" y="16572"/>
                  </a:cubicBezTo>
                  <a:cubicBezTo>
                    <a:pt x="20180" y="16496"/>
                    <a:pt x="20227" y="16391"/>
                    <a:pt x="20227" y="16277"/>
                  </a:cubicBezTo>
                  <a:lnTo>
                    <a:pt x="20227" y="13907"/>
                  </a:lnTo>
                  <a:cubicBezTo>
                    <a:pt x="20227" y="13688"/>
                    <a:pt x="20046" y="13507"/>
                    <a:pt x="19827" y="13507"/>
                  </a:cubicBezTo>
                  <a:lnTo>
                    <a:pt x="19037" y="13507"/>
                  </a:lnTo>
                  <a:lnTo>
                    <a:pt x="19037" y="9995"/>
                  </a:lnTo>
                  <a:cubicBezTo>
                    <a:pt x="19037" y="9776"/>
                    <a:pt x="18866" y="9595"/>
                    <a:pt x="18647" y="9595"/>
                  </a:cubicBezTo>
                  <a:cubicBezTo>
                    <a:pt x="18428" y="9595"/>
                    <a:pt x="18247" y="9776"/>
                    <a:pt x="18247" y="9995"/>
                  </a:cubicBezTo>
                  <a:lnTo>
                    <a:pt x="18247" y="10899"/>
                  </a:lnTo>
                  <a:lnTo>
                    <a:pt x="15487" y="10899"/>
                  </a:lnTo>
                  <a:lnTo>
                    <a:pt x="15487" y="5530"/>
                  </a:lnTo>
                  <a:lnTo>
                    <a:pt x="18247" y="5530"/>
                  </a:lnTo>
                  <a:lnTo>
                    <a:pt x="18247" y="6435"/>
                  </a:lnTo>
                  <a:cubicBezTo>
                    <a:pt x="18247" y="6654"/>
                    <a:pt x="18428" y="6834"/>
                    <a:pt x="18647" y="6834"/>
                  </a:cubicBezTo>
                  <a:cubicBezTo>
                    <a:pt x="18866" y="6834"/>
                    <a:pt x="19037" y="6654"/>
                    <a:pt x="19037" y="6435"/>
                  </a:cubicBezTo>
                  <a:lnTo>
                    <a:pt x="19037" y="5530"/>
                  </a:lnTo>
                  <a:lnTo>
                    <a:pt x="19827" y="5530"/>
                  </a:lnTo>
                  <a:cubicBezTo>
                    <a:pt x="20046" y="5530"/>
                    <a:pt x="20227" y="5350"/>
                    <a:pt x="20227" y="5131"/>
                  </a:cubicBezTo>
                  <a:lnTo>
                    <a:pt x="20227" y="390"/>
                  </a:lnTo>
                  <a:cubicBezTo>
                    <a:pt x="20227" y="181"/>
                    <a:pt x="20046" y="0"/>
                    <a:pt x="19827" y="0"/>
                  </a:cubicBezTo>
                  <a:cubicBezTo>
                    <a:pt x="19609" y="0"/>
                    <a:pt x="19437" y="181"/>
                    <a:pt x="19437" y="390"/>
                  </a:cubicBezTo>
                  <a:lnTo>
                    <a:pt x="19437" y="1418"/>
                  </a:lnTo>
                  <a:lnTo>
                    <a:pt x="18685" y="2161"/>
                  </a:lnTo>
                  <a:lnTo>
                    <a:pt x="17181" y="162"/>
                  </a:lnTo>
                  <a:cubicBezTo>
                    <a:pt x="17105" y="57"/>
                    <a:pt x="16991" y="0"/>
                    <a:pt x="16867" y="0"/>
                  </a:cubicBezTo>
                  <a:cubicBezTo>
                    <a:pt x="16744" y="0"/>
                    <a:pt x="16629" y="57"/>
                    <a:pt x="16553" y="162"/>
                  </a:cubicBezTo>
                  <a:lnTo>
                    <a:pt x="15049" y="2161"/>
                  </a:lnTo>
                  <a:lnTo>
                    <a:pt x="14297" y="1418"/>
                  </a:lnTo>
                  <a:lnTo>
                    <a:pt x="14297" y="390"/>
                  </a:lnTo>
                  <a:cubicBezTo>
                    <a:pt x="14297" y="171"/>
                    <a:pt x="14126" y="0"/>
                    <a:pt x="13907" y="0"/>
                  </a:cubicBezTo>
                  <a:cubicBezTo>
                    <a:pt x="13688" y="0"/>
                    <a:pt x="13507" y="181"/>
                    <a:pt x="13507" y="390"/>
                  </a:cubicBezTo>
                  <a:lnTo>
                    <a:pt x="13507" y="4740"/>
                  </a:lnTo>
                  <a:lnTo>
                    <a:pt x="11461" y="4740"/>
                  </a:lnTo>
                  <a:lnTo>
                    <a:pt x="10395" y="3674"/>
                  </a:lnTo>
                  <a:cubicBezTo>
                    <a:pt x="10314" y="3593"/>
                    <a:pt x="10211" y="3553"/>
                    <a:pt x="10110" y="3553"/>
                  </a:cubicBezTo>
                  <a:cubicBezTo>
                    <a:pt x="10009" y="3553"/>
                    <a:pt x="9909" y="3593"/>
                    <a:pt x="9833" y="3674"/>
                  </a:cubicBezTo>
                  <a:lnTo>
                    <a:pt x="8767" y="4740"/>
                  </a:lnTo>
                  <a:lnTo>
                    <a:pt x="6711" y="4740"/>
                  </a:lnTo>
                  <a:lnTo>
                    <a:pt x="6711" y="390"/>
                  </a:lnTo>
                  <a:cubicBezTo>
                    <a:pt x="6711" y="171"/>
                    <a:pt x="6540" y="0"/>
                    <a:pt x="6321" y="0"/>
                  </a:cubicBezTo>
                  <a:cubicBezTo>
                    <a:pt x="6102" y="0"/>
                    <a:pt x="5921" y="181"/>
                    <a:pt x="5921" y="390"/>
                  </a:cubicBezTo>
                  <a:lnTo>
                    <a:pt x="5921" y="1418"/>
                  </a:lnTo>
                  <a:lnTo>
                    <a:pt x="5179" y="2161"/>
                  </a:lnTo>
                  <a:lnTo>
                    <a:pt x="3675" y="162"/>
                  </a:lnTo>
                  <a:cubicBezTo>
                    <a:pt x="3598" y="57"/>
                    <a:pt x="3484" y="0"/>
                    <a:pt x="3361" y="0"/>
                  </a:cubicBezTo>
                  <a:cubicBezTo>
                    <a:pt x="3237" y="0"/>
                    <a:pt x="3113" y="57"/>
                    <a:pt x="3037" y="162"/>
                  </a:cubicBezTo>
                  <a:lnTo>
                    <a:pt x="1533" y="2161"/>
                  </a:lnTo>
                  <a:lnTo>
                    <a:pt x="791" y="1418"/>
                  </a:lnTo>
                  <a:lnTo>
                    <a:pt x="791" y="390"/>
                  </a:lnTo>
                  <a:cubicBezTo>
                    <a:pt x="791" y="171"/>
                    <a:pt x="610" y="0"/>
                    <a:pt x="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7532753" y="2056579"/>
              <a:ext cx="21353" cy="2145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400" y="0"/>
                  </a:moveTo>
                  <a:cubicBezTo>
                    <a:pt x="181" y="0"/>
                    <a:pt x="0" y="172"/>
                    <a:pt x="0" y="391"/>
                  </a:cubicBezTo>
                  <a:cubicBezTo>
                    <a:pt x="0" y="610"/>
                    <a:pt x="181" y="790"/>
                    <a:pt x="400" y="790"/>
                  </a:cubicBezTo>
                  <a:cubicBezTo>
                    <a:pt x="619" y="790"/>
                    <a:pt x="790" y="610"/>
                    <a:pt x="790" y="391"/>
                  </a:cubicBezTo>
                  <a:cubicBezTo>
                    <a:pt x="790" y="172"/>
                    <a:pt x="619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6848165" y="1621535"/>
              <a:ext cx="930000" cy="9300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34"/>
          <p:cNvGrpSpPr/>
          <p:nvPr/>
        </p:nvGrpSpPr>
        <p:grpSpPr>
          <a:xfrm>
            <a:off x="1365828" y="1621523"/>
            <a:ext cx="930000" cy="930000"/>
            <a:chOff x="1365828" y="1621523"/>
            <a:chExt cx="930000" cy="930000"/>
          </a:xfrm>
        </p:grpSpPr>
        <p:sp>
          <p:nvSpPr>
            <p:cNvPr id="912" name="Google Shape;912;p34"/>
            <p:cNvSpPr/>
            <p:nvPr/>
          </p:nvSpPr>
          <p:spPr>
            <a:xfrm>
              <a:off x="1556050" y="1780370"/>
              <a:ext cx="549580" cy="548388"/>
            </a:xfrm>
            <a:custGeom>
              <a:avLst/>
              <a:gdLst/>
              <a:ahLst/>
              <a:cxnLst/>
              <a:rect l="l" t="t" r="r" b="b"/>
              <a:pathLst>
                <a:path w="13832" h="13802" extrusionOk="0">
                  <a:moveTo>
                    <a:pt x="2790" y="1932"/>
                  </a:moveTo>
                  <a:lnTo>
                    <a:pt x="3227" y="3236"/>
                  </a:lnTo>
                  <a:lnTo>
                    <a:pt x="2352" y="3236"/>
                  </a:lnTo>
                  <a:lnTo>
                    <a:pt x="2790" y="1932"/>
                  </a:lnTo>
                  <a:close/>
                  <a:moveTo>
                    <a:pt x="6911" y="2151"/>
                  </a:moveTo>
                  <a:cubicBezTo>
                    <a:pt x="7568" y="2151"/>
                    <a:pt x="8110" y="2618"/>
                    <a:pt x="8234" y="3236"/>
                  </a:cubicBezTo>
                  <a:lnTo>
                    <a:pt x="5598" y="3236"/>
                  </a:lnTo>
                  <a:cubicBezTo>
                    <a:pt x="5721" y="2618"/>
                    <a:pt x="6264" y="2151"/>
                    <a:pt x="6911" y="2151"/>
                  </a:cubicBezTo>
                  <a:close/>
                  <a:moveTo>
                    <a:pt x="11042" y="1932"/>
                  </a:moveTo>
                  <a:lnTo>
                    <a:pt x="11470" y="3236"/>
                  </a:lnTo>
                  <a:lnTo>
                    <a:pt x="10604" y="3236"/>
                  </a:lnTo>
                  <a:lnTo>
                    <a:pt x="11042" y="1932"/>
                  </a:lnTo>
                  <a:close/>
                  <a:moveTo>
                    <a:pt x="3332" y="3769"/>
                  </a:moveTo>
                  <a:lnTo>
                    <a:pt x="3332" y="5816"/>
                  </a:lnTo>
                  <a:lnTo>
                    <a:pt x="2247" y="5816"/>
                  </a:lnTo>
                  <a:lnTo>
                    <a:pt x="2247" y="3769"/>
                  </a:lnTo>
                  <a:close/>
                  <a:moveTo>
                    <a:pt x="11575" y="3769"/>
                  </a:moveTo>
                  <a:lnTo>
                    <a:pt x="11575" y="5816"/>
                  </a:lnTo>
                  <a:lnTo>
                    <a:pt x="10500" y="5816"/>
                  </a:lnTo>
                  <a:lnTo>
                    <a:pt x="10500" y="3769"/>
                  </a:lnTo>
                  <a:close/>
                  <a:moveTo>
                    <a:pt x="8263" y="3769"/>
                  </a:moveTo>
                  <a:lnTo>
                    <a:pt x="8263" y="6244"/>
                  </a:lnTo>
                  <a:lnTo>
                    <a:pt x="7101" y="5092"/>
                  </a:lnTo>
                  <a:cubicBezTo>
                    <a:pt x="7049" y="5040"/>
                    <a:pt x="6980" y="5014"/>
                    <a:pt x="6911" y="5014"/>
                  </a:cubicBezTo>
                  <a:cubicBezTo>
                    <a:pt x="6842" y="5014"/>
                    <a:pt x="6773" y="5040"/>
                    <a:pt x="6721" y="5092"/>
                  </a:cubicBezTo>
                  <a:lnTo>
                    <a:pt x="5569" y="6244"/>
                  </a:lnTo>
                  <a:lnTo>
                    <a:pt x="5569" y="3769"/>
                  </a:lnTo>
                  <a:close/>
                  <a:moveTo>
                    <a:pt x="5026" y="6358"/>
                  </a:moveTo>
                  <a:lnTo>
                    <a:pt x="5026" y="6787"/>
                  </a:lnTo>
                  <a:lnTo>
                    <a:pt x="4379" y="7434"/>
                  </a:lnTo>
                  <a:lnTo>
                    <a:pt x="724" y="7434"/>
                  </a:lnTo>
                  <a:lnTo>
                    <a:pt x="1257" y="6358"/>
                  </a:lnTo>
                  <a:close/>
                  <a:moveTo>
                    <a:pt x="6911" y="5664"/>
                  </a:moveTo>
                  <a:lnTo>
                    <a:pt x="8691" y="7434"/>
                  </a:lnTo>
                  <a:lnTo>
                    <a:pt x="5141" y="7434"/>
                  </a:lnTo>
                  <a:lnTo>
                    <a:pt x="6911" y="5664"/>
                  </a:lnTo>
                  <a:close/>
                  <a:moveTo>
                    <a:pt x="5836" y="7977"/>
                  </a:moveTo>
                  <a:lnTo>
                    <a:pt x="5836" y="9052"/>
                  </a:lnTo>
                  <a:lnTo>
                    <a:pt x="4760" y="9052"/>
                  </a:lnTo>
                  <a:lnTo>
                    <a:pt x="4760" y="7977"/>
                  </a:lnTo>
                  <a:close/>
                  <a:moveTo>
                    <a:pt x="7454" y="7977"/>
                  </a:moveTo>
                  <a:lnTo>
                    <a:pt x="7454" y="9052"/>
                  </a:lnTo>
                  <a:lnTo>
                    <a:pt x="6378" y="9052"/>
                  </a:lnTo>
                  <a:lnTo>
                    <a:pt x="6378" y="7977"/>
                  </a:lnTo>
                  <a:close/>
                  <a:moveTo>
                    <a:pt x="9072" y="7977"/>
                  </a:moveTo>
                  <a:lnTo>
                    <a:pt x="9072" y="9052"/>
                  </a:lnTo>
                  <a:lnTo>
                    <a:pt x="7996" y="9052"/>
                  </a:lnTo>
                  <a:lnTo>
                    <a:pt x="7996" y="7977"/>
                  </a:lnTo>
                  <a:close/>
                  <a:moveTo>
                    <a:pt x="4217" y="7977"/>
                  </a:moveTo>
                  <a:lnTo>
                    <a:pt x="4217" y="9052"/>
                  </a:lnTo>
                  <a:lnTo>
                    <a:pt x="3684" y="9052"/>
                  </a:lnTo>
                  <a:cubicBezTo>
                    <a:pt x="3532" y="9052"/>
                    <a:pt x="3408" y="9176"/>
                    <a:pt x="3408" y="9328"/>
                  </a:cubicBezTo>
                  <a:lnTo>
                    <a:pt x="3408" y="9861"/>
                  </a:lnTo>
                  <a:lnTo>
                    <a:pt x="1362" y="9861"/>
                  </a:lnTo>
                  <a:lnTo>
                    <a:pt x="1362" y="7977"/>
                  </a:lnTo>
                  <a:close/>
                  <a:moveTo>
                    <a:pt x="12575" y="6358"/>
                  </a:moveTo>
                  <a:lnTo>
                    <a:pt x="13108" y="7434"/>
                  </a:lnTo>
                  <a:lnTo>
                    <a:pt x="12251" y="7434"/>
                  </a:lnTo>
                  <a:cubicBezTo>
                    <a:pt x="12099" y="7434"/>
                    <a:pt x="11984" y="7558"/>
                    <a:pt x="11984" y="7710"/>
                  </a:cubicBezTo>
                  <a:cubicBezTo>
                    <a:pt x="11984" y="7853"/>
                    <a:pt x="12099" y="7977"/>
                    <a:pt x="12251" y="7977"/>
                  </a:cubicBezTo>
                  <a:lnTo>
                    <a:pt x="12470" y="7977"/>
                  </a:lnTo>
                  <a:lnTo>
                    <a:pt x="12470" y="9861"/>
                  </a:lnTo>
                  <a:lnTo>
                    <a:pt x="10423" y="9861"/>
                  </a:lnTo>
                  <a:lnTo>
                    <a:pt x="10423" y="9328"/>
                  </a:lnTo>
                  <a:cubicBezTo>
                    <a:pt x="10423" y="9176"/>
                    <a:pt x="10300" y="9052"/>
                    <a:pt x="10147" y="9052"/>
                  </a:cubicBezTo>
                  <a:lnTo>
                    <a:pt x="9614" y="9052"/>
                  </a:lnTo>
                  <a:lnTo>
                    <a:pt x="9614" y="7977"/>
                  </a:lnTo>
                  <a:lnTo>
                    <a:pt x="9824" y="7977"/>
                  </a:lnTo>
                  <a:cubicBezTo>
                    <a:pt x="9976" y="7977"/>
                    <a:pt x="10100" y="7853"/>
                    <a:pt x="10100" y="7710"/>
                  </a:cubicBezTo>
                  <a:cubicBezTo>
                    <a:pt x="10100" y="7558"/>
                    <a:pt x="9976" y="7434"/>
                    <a:pt x="9824" y="7434"/>
                  </a:cubicBezTo>
                  <a:lnTo>
                    <a:pt x="9453" y="7434"/>
                  </a:lnTo>
                  <a:lnTo>
                    <a:pt x="8805" y="6787"/>
                  </a:lnTo>
                  <a:lnTo>
                    <a:pt x="8805" y="6358"/>
                  </a:lnTo>
                  <a:close/>
                  <a:moveTo>
                    <a:pt x="9881" y="9595"/>
                  </a:moveTo>
                  <a:lnTo>
                    <a:pt x="9881" y="10670"/>
                  </a:lnTo>
                  <a:lnTo>
                    <a:pt x="3951" y="10670"/>
                  </a:lnTo>
                  <a:lnTo>
                    <a:pt x="3951" y="9595"/>
                  </a:lnTo>
                  <a:close/>
                  <a:moveTo>
                    <a:pt x="3408" y="10404"/>
                  </a:moveTo>
                  <a:lnTo>
                    <a:pt x="3408" y="13259"/>
                  </a:lnTo>
                  <a:lnTo>
                    <a:pt x="2247" y="13259"/>
                  </a:lnTo>
                  <a:lnTo>
                    <a:pt x="2247" y="11746"/>
                  </a:lnTo>
                  <a:cubicBezTo>
                    <a:pt x="2247" y="11603"/>
                    <a:pt x="2133" y="11479"/>
                    <a:pt x="1981" y="11479"/>
                  </a:cubicBezTo>
                  <a:cubicBezTo>
                    <a:pt x="1828" y="11479"/>
                    <a:pt x="1714" y="11603"/>
                    <a:pt x="1714" y="11746"/>
                  </a:cubicBezTo>
                  <a:lnTo>
                    <a:pt x="1714" y="13259"/>
                  </a:lnTo>
                  <a:lnTo>
                    <a:pt x="553" y="13259"/>
                  </a:lnTo>
                  <a:lnTo>
                    <a:pt x="553" y="10404"/>
                  </a:lnTo>
                  <a:close/>
                  <a:moveTo>
                    <a:pt x="5026" y="11213"/>
                  </a:moveTo>
                  <a:lnTo>
                    <a:pt x="5026" y="13259"/>
                  </a:lnTo>
                  <a:lnTo>
                    <a:pt x="3951" y="13259"/>
                  </a:lnTo>
                  <a:lnTo>
                    <a:pt x="3951" y="11213"/>
                  </a:lnTo>
                  <a:close/>
                  <a:moveTo>
                    <a:pt x="6645" y="11213"/>
                  </a:moveTo>
                  <a:lnTo>
                    <a:pt x="6645" y="13259"/>
                  </a:lnTo>
                  <a:lnTo>
                    <a:pt x="5569" y="13259"/>
                  </a:lnTo>
                  <a:lnTo>
                    <a:pt x="5569" y="11213"/>
                  </a:lnTo>
                  <a:close/>
                  <a:moveTo>
                    <a:pt x="8263" y="11213"/>
                  </a:moveTo>
                  <a:lnTo>
                    <a:pt x="8263" y="13259"/>
                  </a:lnTo>
                  <a:lnTo>
                    <a:pt x="7187" y="13259"/>
                  </a:lnTo>
                  <a:lnTo>
                    <a:pt x="7187" y="11213"/>
                  </a:lnTo>
                  <a:close/>
                  <a:moveTo>
                    <a:pt x="9881" y="11213"/>
                  </a:moveTo>
                  <a:lnTo>
                    <a:pt x="9881" y="13259"/>
                  </a:lnTo>
                  <a:lnTo>
                    <a:pt x="8805" y="13259"/>
                  </a:lnTo>
                  <a:lnTo>
                    <a:pt x="8805" y="11213"/>
                  </a:lnTo>
                  <a:close/>
                  <a:moveTo>
                    <a:pt x="13279" y="10404"/>
                  </a:moveTo>
                  <a:lnTo>
                    <a:pt x="13279" y="13259"/>
                  </a:lnTo>
                  <a:lnTo>
                    <a:pt x="12118" y="13259"/>
                  </a:lnTo>
                  <a:lnTo>
                    <a:pt x="12118" y="11746"/>
                  </a:lnTo>
                  <a:cubicBezTo>
                    <a:pt x="12118" y="11603"/>
                    <a:pt x="11994" y="11479"/>
                    <a:pt x="11851" y="11479"/>
                  </a:cubicBezTo>
                  <a:cubicBezTo>
                    <a:pt x="11699" y="11479"/>
                    <a:pt x="11575" y="11603"/>
                    <a:pt x="11575" y="11746"/>
                  </a:cubicBezTo>
                  <a:lnTo>
                    <a:pt x="11575" y="13259"/>
                  </a:lnTo>
                  <a:lnTo>
                    <a:pt x="10423" y="13259"/>
                  </a:lnTo>
                  <a:lnTo>
                    <a:pt x="10423" y="10404"/>
                  </a:lnTo>
                  <a:close/>
                  <a:moveTo>
                    <a:pt x="6911" y="0"/>
                  </a:moveTo>
                  <a:cubicBezTo>
                    <a:pt x="6768" y="0"/>
                    <a:pt x="6645" y="114"/>
                    <a:pt x="6645" y="267"/>
                  </a:cubicBezTo>
                  <a:lnTo>
                    <a:pt x="6645" y="1637"/>
                  </a:lnTo>
                  <a:cubicBezTo>
                    <a:pt x="5731" y="1761"/>
                    <a:pt x="5026" y="2551"/>
                    <a:pt x="5026" y="3503"/>
                  </a:cubicBezTo>
                  <a:lnTo>
                    <a:pt x="5026" y="5816"/>
                  </a:lnTo>
                  <a:lnTo>
                    <a:pt x="3865" y="5816"/>
                  </a:lnTo>
                  <a:lnTo>
                    <a:pt x="3865" y="3503"/>
                  </a:lnTo>
                  <a:cubicBezTo>
                    <a:pt x="3865" y="3474"/>
                    <a:pt x="3865" y="3436"/>
                    <a:pt x="3856" y="3417"/>
                  </a:cubicBezTo>
                  <a:lnTo>
                    <a:pt x="3047" y="990"/>
                  </a:lnTo>
                  <a:cubicBezTo>
                    <a:pt x="3009" y="876"/>
                    <a:pt x="2904" y="809"/>
                    <a:pt x="2790" y="809"/>
                  </a:cubicBezTo>
                  <a:cubicBezTo>
                    <a:pt x="2675" y="809"/>
                    <a:pt x="2571" y="876"/>
                    <a:pt x="2533" y="990"/>
                  </a:cubicBezTo>
                  <a:lnTo>
                    <a:pt x="1724" y="3417"/>
                  </a:lnTo>
                  <a:cubicBezTo>
                    <a:pt x="1714" y="3446"/>
                    <a:pt x="1714" y="3474"/>
                    <a:pt x="1714" y="3503"/>
                  </a:cubicBezTo>
                  <a:lnTo>
                    <a:pt x="1714" y="5816"/>
                  </a:lnTo>
                  <a:lnTo>
                    <a:pt x="1095" y="5816"/>
                  </a:lnTo>
                  <a:cubicBezTo>
                    <a:pt x="991" y="5816"/>
                    <a:pt x="895" y="5873"/>
                    <a:pt x="848" y="5968"/>
                  </a:cubicBezTo>
                  <a:lnTo>
                    <a:pt x="39" y="7586"/>
                  </a:lnTo>
                  <a:cubicBezTo>
                    <a:pt x="1" y="7672"/>
                    <a:pt x="1" y="7767"/>
                    <a:pt x="58" y="7853"/>
                  </a:cubicBezTo>
                  <a:cubicBezTo>
                    <a:pt x="105" y="7929"/>
                    <a:pt x="191" y="7977"/>
                    <a:pt x="286" y="7977"/>
                  </a:cubicBezTo>
                  <a:lnTo>
                    <a:pt x="819" y="7977"/>
                  </a:lnTo>
                  <a:lnTo>
                    <a:pt x="819" y="9861"/>
                  </a:lnTo>
                  <a:lnTo>
                    <a:pt x="286" y="9861"/>
                  </a:lnTo>
                  <a:cubicBezTo>
                    <a:pt x="134" y="9861"/>
                    <a:pt x="10" y="9985"/>
                    <a:pt x="10" y="10137"/>
                  </a:cubicBezTo>
                  <a:lnTo>
                    <a:pt x="10" y="13526"/>
                  </a:lnTo>
                  <a:cubicBezTo>
                    <a:pt x="10" y="13678"/>
                    <a:pt x="134" y="13802"/>
                    <a:pt x="286" y="13802"/>
                  </a:cubicBezTo>
                  <a:lnTo>
                    <a:pt x="13545" y="13802"/>
                  </a:lnTo>
                  <a:cubicBezTo>
                    <a:pt x="13698" y="13802"/>
                    <a:pt x="13812" y="13678"/>
                    <a:pt x="13812" y="13526"/>
                  </a:cubicBezTo>
                  <a:lnTo>
                    <a:pt x="13812" y="10137"/>
                  </a:lnTo>
                  <a:cubicBezTo>
                    <a:pt x="13812" y="9985"/>
                    <a:pt x="13698" y="9861"/>
                    <a:pt x="13545" y="9861"/>
                  </a:cubicBezTo>
                  <a:lnTo>
                    <a:pt x="13003" y="9861"/>
                  </a:lnTo>
                  <a:lnTo>
                    <a:pt x="13003" y="7977"/>
                  </a:lnTo>
                  <a:lnTo>
                    <a:pt x="13545" y="7977"/>
                  </a:lnTo>
                  <a:cubicBezTo>
                    <a:pt x="13641" y="7977"/>
                    <a:pt x="13726" y="7929"/>
                    <a:pt x="13774" y="7853"/>
                  </a:cubicBezTo>
                  <a:cubicBezTo>
                    <a:pt x="13822" y="7767"/>
                    <a:pt x="13831" y="7672"/>
                    <a:pt x="13783" y="7586"/>
                  </a:cubicBezTo>
                  <a:lnTo>
                    <a:pt x="12974" y="5968"/>
                  </a:lnTo>
                  <a:cubicBezTo>
                    <a:pt x="12936" y="5873"/>
                    <a:pt x="12841" y="5816"/>
                    <a:pt x="12736" y="5816"/>
                  </a:cubicBezTo>
                  <a:lnTo>
                    <a:pt x="12118" y="5816"/>
                  </a:lnTo>
                  <a:lnTo>
                    <a:pt x="12118" y="3503"/>
                  </a:lnTo>
                  <a:cubicBezTo>
                    <a:pt x="12118" y="3474"/>
                    <a:pt x="12108" y="3446"/>
                    <a:pt x="12108" y="3417"/>
                  </a:cubicBezTo>
                  <a:lnTo>
                    <a:pt x="12099" y="3417"/>
                  </a:lnTo>
                  <a:lnTo>
                    <a:pt x="11299" y="990"/>
                  </a:lnTo>
                  <a:cubicBezTo>
                    <a:pt x="11261" y="876"/>
                    <a:pt x="11156" y="809"/>
                    <a:pt x="11042" y="809"/>
                  </a:cubicBezTo>
                  <a:cubicBezTo>
                    <a:pt x="10918" y="809"/>
                    <a:pt x="10823" y="876"/>
                    <a:pt x="10785" y="990"/>
                  </a:cubicBezTo>
                  <a:lnTo>
                    <a:pt x="9976" y="3417"/>
                  </a:lnTo>
                  <a:cubicBezTo>
                    <a:pt x="9967" y="3446"/>
                    <a:pt x="9957" y="3474"/>
                    <a:pt x="9957" y="3503"/>
                  </a:cubicBezTo>
                  <a:lnTo>
                    <a:pt x="9957" y="5816"/>
                  </a:lnTo>
                  <a:lnTo>
                    <a:pt x="8805" y="5816"/>
                  </a:lnTo>
                  <a:lnTo>
                    <a:pt x="8805" y="3503"/>
                  </a:lnTo>
                  <a:cubicBezTo>
                    <a:pt x="8805" y="2551"/>
                    <a:pt x="8101" y="1761"/>
                    <a:pt x="7187" y="1637"/>
                  </a:cubicBezTo>
                  <a:lnTo>
                    <a:pt x="7187" y="267"/>
                  </a:lnTo>
                  <a:cubicBezTo>
                    <a:pt x="7187" y="114"/>
                    <a:pt x="7063" y="0"/>
                    <a:pt x="6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1983808" y="2075700"/>
              <a:ext cx="21575" cy="21614"/>
            </a:xfrm>
            <a:custGeom>
              <a:avLst/>
              <a:gdLst/>
              <a:ahLst/>
              <a:cxnLst/>
              <a:rect l="l" t="t" r="r" b="b"/>
              <a:pathLst>
                <a:path w="543" h="544" extrusionOk="0">
                  <a:moveTo>
                    <a:pt x="276" y="1"/>
                  </a:moveTo>
                  <a:cubicBezTo>
                    <a:pt x="124" y="1"/>
                    <a:pt x="0" y="125"/>
                    <a:pt x="0" y="277"/>
                  </a:cubicBezTo>
                  <a:cubicBezTo>
                    <a:pt x="0" y="420"/>
                    <a:pt x="124" y="544"/>
                    <a:pt x="276" y="544"/>
                  </a:cubicBezTo>
                  <a:cubicBezTo>
                    <a:pt x="419" y="544"/>
                    <a:pt x="543" y="420"/>
                    <a:pt x="543" y="277"/>
                  </a:cubicBezTo>
                  <a:cubicBezTo>
                    <a:pt x="543" y="125"/>
                    <a:pt x="419" y="1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1365828" y="1621523"/>
              <a:ext cx="930000" cy="9300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901;p34"/>
          <p:cNvSpPr txBox="1">
            <a:spLocks/>
          </p:cNvSpPr>
          <p:nvPr/>
        </p:nvSpPr>
        <p:spPr>
          <a:xfrm>
            <a:off x="1535268" y="927281"/>
            <a:ext cx="6107612" cy="41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vi-VN" dirty="0"/>
              <a:t>By the end of this lesson, Ss will be able to gain: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1767"/>
            <a:ext cx="4872672" cy="572700"/>
          </a:xfrm>
        </p:spPr>
        <p:txBody>
          <a:bodyPr/>
          <a:lstStyle/>
          <a:p>
            <a:r>
              <a:rPr lang="en-US" dirty="0"/>
              <a:t>Look at the picture and answer the questions</a:t>
            </a:r>
            <a:br>
              <a:rPr lang="en-US" dirty="0"/>
            </a:br>
            <a:endParaRPr lang="en-US" dirty="0"/>
          </a:p>
        </p:txBody>
      </p:sp>
      <p:pic>
        <p:nvPicPr>
          <p:cNvPr id="1028" name="Picture 4" descr="https://cdn.sachmem.vn/public/images/v3/TA7SHSDEMO/TA7_2020/U12-L1-1f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03" y="749200"/>
            <a:ext cx="5929268" cy="43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60;p28"/>
          <p:cNvSpPr txBox="1">
            <a:spLocks/>
          </p:cNvSpPr>
          <p:nvPr/>
        </p:nvSpPr>
        <p:spPr>
          <a:xfrm>
            <a:off x="173619" y="1812697"/>
            <a:ext cx="4988315" cy="18276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sz="2000" dirty="0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1. </a:t>
            </a:r>
            <a:r>
              <a:rPr lang="en-US" sz="2000" b="1" dirty="0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Who</a:t>
            </a:r>
            <a:r>
              <a:rPr lang="en-US" sz="2000" dirty="0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 </a:t>
            </a:r>
            <a:r>
              <a:rPr lang="en-US" sz="2000" dirty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are they</a:t>
            </a:r>
            <a:r>
              <a:rPr lang="en-US" sz="2000" dirty="0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?</a:t>
            </a:r>
          </a:p>
          <a:p>
            <a:pPr lvl="0"/>
            <a:r>
              <a:rPr lang="en-US" sz="2000" dirty="0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2. </a:t>
            </a:r>
            <a:r>
              <a:rPr lang="en-US" sz="2000" b="1" dirty="0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What</a:t>
            </a:r>
            <a:r>
              <a:rPr lang="en-US" sz="2000" dirty="0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 did </a:t>
            </a:r>
            <a:r>
              <a:rPr lang="en-US" sz="2000" b="1" dirty="0" err="1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Phong</a:t>
            </a:r>
            <a:r>
              <a:rPr lang="en-US" sz="2000" dirty="0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 </a:t>
            </a:r>
            <a:r>
              <a:rPr lang="en-US" sz="2000" b="1" dirty="0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do</a:t>
            </a:r>
            <a:r>
              <a:rPr lang="en-US" sz="2000" dirty="0" smtClean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?</a:t>
            </a:r>
          </a:p>
          <a:p>
            <a:pPr lvl="0"/>
            <a:r>
              <a:rPr lang="en-US" sz="2000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He went </a:t>
            </a:r>
            <a:r>
              <a:rPr lang="en-US" sz="2000" b="1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s</a:t>
            </a:r>
            <a:r>
              <a:rPr lang="en-US" sz="2000" b="1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urfing</a:t>
            </a:r>
            <a:r>
              <a:rPr lang="en-US" sz="2000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 and </a:t>
            </a:r>
            <a:r>
              <a:rPr lang="en-US" sz="2000" b="1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penguin</a:t>
            </a:r>
            <a:r>
              <a:rPr lang="en-US" sz="2000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watching.</a:t>
            </a:r>
            <a:endParaRPr lang="en-US" sz="2000" b="1" dirty="0">
              <a:solidFill>
                <a:schemeClr val="accent1"/>
              </a:solidFill>
              <a:latin typeface="Nunito Sans" panose="020B0604020202020204" charset="0"/>
              <a:ea typeface="Nanum Pen Script" panose="020B0604020202020204" charset="-127"/>
            </a:endParaRPr>
          </a:p>
          <a:p>
            <a:pPr lvl="0"/>
            <a:r>
              <a:rPr lang="en-US" sz="2000" dirty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3. </a:t>
            </a:r>
            <a:r>
              <a:rPr lang="en-US" sz="2000" b="1" dirty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What</a:t>
            </a:r>
            <a:r>
              <a:rPr lang="en-US" sz="2000" dirty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 might they be </a:t>
            </a:r>
            <a:r>
              <a:rPr lang="en-US" sz="2000" b="1" dirty="0">
                <a:solidFill>
                  <a:schemeClr val="bg2"/>
                </a:solidFill>
                <a:latin typeface="Nunito Sans" panose="020B0604020202020204" charset="0"/>
                <a:ea typeface="Nanum Pen Script" panose="020B0604020202020204" charset="-127"/>
              </a:rPr>
              <a:t>talking about?</a:t>
            </a:r>
          </a:p>
          <a:p>
            <a:pPr lvl="0"/>
            <a:r>
              <a:rPr lang="en-US" sz="2000" dirty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They </a:t>
            </a:r>
            <a:r>
              <a:rPr lang="en-US" sz="2000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might be talking</a:t>
            </a:r>
            <a:r>
              <a:rPr lang="en-US" sz="2000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about </a:t>
            </a:r>
            <a:r>
              <a:rPr lang="en-US" sz="2000" b="1" dirty="0" err="1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Phong’s</a:t>
            </a:r>
            <a:r>
              <a:rPr lang="en-US" sz="2000" b="1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latin typeface="Nunito Sans" panose="020B0604020202020204" charset="0"/>
                <a:ea typeface="Nanum Pen Script" panose="020B0604020202020204" charset="-127"/>
              </a:rPr>
              <a:t>holiday</a:t>
            </a:r>
            <a:endParaRPr lang="en-US" sz="2000" b="1" dirty="0">
              <a:solidFill>
                <a:schemeClr val="accent1"/>
              </a:solidFill>
              <a:latin typeface="Nunito Sans" panose="020B0604020202020204" charset="0"/>
              <a:ea typeface="Nanum Pen Script" panose="020B0604020202020204" charset="-127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4866" y="3429001"/>
            <a:ext cx="826561" cy="43961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  <a:latin typeface="Nunito" panose="020B0604020202020204" charset="0"/>
              </a:rPr>
              <a:t>Mark</a:t>
            </a:r>
            <a:endParaRPr lang="en-US" sz="2000" b="1" dirty="0">
              <a:solidFill>
                <a:schemeClr val="accent5"/>
              </a:solidFill>
              <a:latin typeface="Nunito" panose="020B06040202020202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81773" y="2506734"/>
            <a:ext cx="1058054" cy="43961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5"/>
                </a:solidFill>
                <a:latin typeface="Nunito" panose="020B0604020202020204" charset="0"/>
              </a:rPr>
              <a:t>Phong</a:t>
            </a:r>
            <a:endParaRPr lang="en-US" sz="2000" b="1" dirty="0">
              <a:solidFill>
                <a:schemeClr val="accent5"/>
              </a:solidFill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80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87500" y="778999"/>
            <a:ext cx="7548273" cy="4161866"/>
          </a:xfrm>
        </p:spPr>
        <p:txBody>
          <a:bodyPr/>
          <a:lstStyle/>
          <a:p>
            <a:pPr marL="114300" indent="0">
              <a:buNone/>
            </a:pPr>
            <a:r>
              <a:rPr lang="en-US" sz="1600" b="1" i="1" dirty="0"/>
              <a:t>Mark</a:t>
            </a:r>
            <a:r>
              <a:rPr lang="en-US" sz="1600" b="1" dirty="0"/>
              <a:t>:</a:t>
            </a:r>
            <a:r>
              <a:rPr lang="en-US" sz="1600" dirty="0"/>
              <a:t> How was your holiday in Australia, </a:t>
            </a:r>
            <a:r>
              <a:rPr lang="en-US" sz="1600" dirty="0" err="1"/>
              <a:t>Phong</a:t>
            </a:r>
            <a:r>
              <a:rPr lang="en-US" sz="1600" dirty="0"/>
              <a:t>? </a:t>
            </a:r>
          </a:p>
          <a:p>
            <a:pPr marL="114300" indent="0">
              <a:buNone/>
            </a:pPr>
            <a:r>
              <a:rPr lang="en-US" sz="1600" b="1" i="1" dirty="0" err="1"/>
              <a:t>Phong</a:t>
            </a:r>
            <a:r>
              <a:rPr lang="en-US" sz="1600" b="1" dirty="0"/>
              <a:t>:</a:t>
            </a:r>
            <a:r>
              <a:rPr lang="en-US" sz="1600" dirty="0"/>
              <a:t> It was fantastic! I got to use my English in real life: asking for directions, reading maps, talking to local people, ... </a:t>
            </a:r>
          </a:p>
          <a:p>
            <a:pPr marL="114300" indent="0">
              <a:buNone/>
            </a:pPr>
            <a:r>
              <a:rPr lang="en-US" sz="1600" b="1" i="1" dirty="0"/>
              <a:t>Mark</a:t>
            </a:r>
            <a:r>
              <a:rPr lang="en-US" sz="1600" b="1" dirty="0"/>
              <a:t>:</a:t>
            </a:r>
            <a:r>
              <a:rPr lang="en-US" sz="1600" dirty="0"/>
              <a:t> Oh... Your English is much better. </a:t>
            </a:r>
          </a:p>
          <a:p>
            <a:pPr marL="114300" indent="0">
              <a:buNone/>
            </a:pPr>
            <a:r>
              <a:rPr lang="en-US" sz="1600" b="1" i="1" dirty="0" err="1"/>
              <a:t>Phong</a:t>
            </a:r>
            <a:r>
              <a:rPr lang="en-US" sz="1600" b="1" dirty="0"/>
              <a:t>:</a:t>
            </a:r>
            <a:r>
              <a:rPr lang="en-US" sz="1600" dirty="0"/>
              <a:t> Thanks. </a:t>
            </a:r>
          </a:p>
          <a:p>
            <a:pPr marL="114300" indent="0">
              <a:buNone/>
            </a:pPr>
            <a:r>
              <a:rPr lang="en-US" sz="1600" b="1" i="1" dirty="0"/>
              <a:t>Mark</a:t>
            </a:r>
            <a:r>
              <a:rPr lang="en-US" sz="1600" b="1" dirty="0"/>
              <a:t>:</a:t>
            </a:r>
            <a:r>
              <a:rPr lang="en-US" sz="1600" dirty="0"/>
              <a:t> Did you travel a lot? </a:t>
            </a:r>
          </a:p>
          <a:p>
            <a:pPr marL="114300" indent="0">
              <a:buNone/>
            </a:pPr>
            <a:r>
              <a:rPr lang="en-US" sz="1600" b="1" i="1" dirty="0" err="1"/>
              <a:t>Phong</a:t>
            </a:r>
            <a:r>
              <a:rPr lang="en-US" sz="1600" b="1" dirty="0"/>
              <a:t>:</a:t>
            </a:r>
            <a:r>
              <a:rPr lang="en-US" sz="1600" dirty="0"/>
              <a:t> Just around Melbourne, the city with four seasons in a day. </a:t>
            </a:r>
          </a:p>
          <a:p>
            <a:pPr marL="114300" indent="0">
              <a:buNone/>
            </a:pPr>
            <a:r>
              <a:rPr lang="en-US" sz="1600" b="1" i="1" dirty="0"/>
              <a:t>Mark</a:t>
            </a:r>
            <a:r>
              <a:rPr lang="en-US" sz="1600" b="1" dirty="0"/>
              <a:t>:</a:t>
            </a:r>
            <a:r>
              <a:rPr lang="en-US" sz="1600" dirty="0"/>
              <a:t> Wow... I didn’t know that. How was it? </a:t>
            </a:r>
          </a:p>
          <a:p>
            <a:pPr marL="114300" indent="0">
              <a:buNone/>
            </a:pPr>
            <a:r>
              <a:rPr lang="en-US" sz="1600" b="1" i="1" dirty="0" err="1"/>
              <a:t>Phong</a:t>
            </a:r>
            <a:r>
              <a:rPr lang="en-US" sz="1600" b="1" dirty="0"/>
              <a:t>:</a:t>
            </a:r>
            <a:r>
              <a:rPr lang="en-US" sz="1600" dirty="0"/>
              <a:t> It was great! We took a tour to Phillip Island. </a:t>
            </a:r>
          </a:p>
          <a:p>
            <a:pPr marL="114300" indent="0">
              <a:buNone/>
            </a:pPr>
            <a:r>
              <a:rPr lang="en-US" sz="1600" b="1" i="1" dirty="0"/>
              <a:t>Mark</a:t>
            </a:r>
            <a:r>
              <a:rPr lang="en-US" sz="1600" b="1" dirty="0"/>
              <a:t>:</a:t>
            </a:r>
            <a:r>
              <a:rPr lang="en-US" sz="1600" dirty="0"/>
              <a:t> What did you see? </a:t>
            </a:r>
          </a:p>
          <a:p>
            <a:pPr marL="114300" indent="0">
              <a:buNone/>
            </a:pPr>
            <a:r>
              <a:rPr lang="en-US" sz="1600" b="1" i="1" dirty="0" err="1"/>
              <a:t>Phong</a:t>
            </a:r>
            <a:r>
              <a:rPr lang="en-US" sz="1600" b="1" dirty="0"/>
              <a:t>:</a:t>
            </a:r>
            <a:r>
              <a:rPr lang="en-US" sz="1600" dirty="0"/>
              <a:t> We went penguin watching. </a:t>
            </a:r>
          </a:p>
          <a:p>
            <a:pPr marL="114300" indent="0">
              <a:buNone/>
            </a:pPr>
            <a:r>
              <a:rPr lang="en-US" sz="1600" b="1" i="1" dirty="0"/>
              <a:t>Mark</a:t>
            </a:r>
            <a:r>
              <a:rPr lang="en-US" sz="1600" b="1" dirty="0"/>
              <a:t>:</a:t>
            </a:r>
            <a:r>
              <a:rPr lang="en-US" sz="1600" dirty="0"/>
              <a:t> It sounds pretty exciting. </a:t>
            </a:r>
          </a:p>
          <a:p>
            <a:pPr marL="114300" indent="0">
              <a:buNone/>
            </a:pPr>
            <a:r>
              <a:rPr lang="en-US" sz="1600" b="1" i="1" dirty="0" err="1"/>
              <a:t>Phong</a:t>
            </a:r>
            <a:r>
              <a:rPr lang="en-US" sz="1600" b="1" dirty="0"/>
              <a:t>:</a:t>
            </a:r>
            <a:r>
              <a:rPr lang="en-US" sz="1600" dirty="0"/>
              <a:t> It was. Australia has amazing landscapes. </a:t>
            </a:r>
          </a:p>
          <a:p>
            <a:pPr marL="114300" indent="0">
              <a:buNone/>
            </a:pPr>
            <a:r>
              <a:rPr lang="en-US" sz="1600" b="1" i="1" dirty="0"/>
              <a:t>Mark</a:t>
            </a:r>
            <a:r>
              <a:rPr lang="en-US" sz="1600" b="1" dirty="0"/>
              <a:t>:</a:t>
            </a:r>
            <a:r>
              <a:rPr lang="en-US" sz="1600" dirty="0"/>
              <a:t> Yes, and Australians love outdoor activities. </a:t>
            </a:r>
          </a:p>
          <a:p>
            <a:pPr marL="114300" indent="0">
              <a:buNone/>
            </a:pPr>
            <a:r>
              <a:rPr lang="en-US" sz="1600" b="1" i="1" dirty="0" err="1"/>
              <a:t>Phong</a:t>
            </a:r>
            <a:r>
              <a:rPr lang="en-US" sz="1600" b="1" dirty="0"/>
              <a:t>:</a:t>
            </a:r>
            <a:r>
              <a:rPr lang="en-US" sz="1600" dirty="0"/>
              <a:t> Right. There were plenty of people enjoying the parks and beaches. </a:t>
            </a:r>
          </a:p>
          <a:p>
            <a:pPr marL="114300" indent="0">
              <a:buNone/>
            </a:pPr>
            <a:r>
              <a:rPr lang="en-US" sz="1600" b="1" i="1" dirty="0"/>
              <a:t>Mark</a:t>
            </a:r>
            <a:r>
              <a:rPr lang="en-US" sz="1600" b="1" dirty="0"/>
              <a:t>:</a:t>
            </a:r>
            <a:r>
              <a:rPr lang="en-US" sz="1600" dirty="0"/>
              <a:t> I’m glad that you had a wonderful time there. </a:t>
            </a:r>
          </a:p>
          <a:p>
            <a:pPr marL="114300" indent="0">
              <a:buNone/>
            </a:pPr>
            <a:r>
              <a:rPr lang="en-US" sz="1600" b="1" i="1" dirty="0" err="1"/>
              <a:t>Phong</a:t>
            </a:r>
            <a:r>
              <a:rPr lang="en-US" sz="1600" b="1" dirty="0"/>
              <a:t>:</a:t>
            </a:r>
            <a:r>
              <a:rPr lang="en-US" sz="1600" dirty="0"/>
              <a:t> Thanks, Mark.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1970" y="206299"/>
            <a:ext cx="7708200" cy="572700"/>
          </a:xfrm>
        </p:spPr>
        <p:txBody>
          <a:bodyPr/>
          <a:lstStyle/>
          <a:p>
            <a:pPr algn="l"/>
            <a:r>
              <a:rPr lang="en-US" dirty="0" smtClean="0"/>
              <a:t>1. </a:t>
            </a:r>
            <a:r>
              <a:rPr lang="en-GB" dirty="0"/>
              <a:t>Listen and read (p. 124</a:t>
            </a:r>
            <a:r>
              <a:rPr lang="en-GB" dirty="0" smtClean="0"/>
              <a:t>)</a:t>
            </a:r>
            <a:endParaRPr lang="en-US" dirty="0"/>
          </a:p>
        </p:txBody>
      </p:sp>
      <p:grpSp>
        <p:nvGrpSpPr>
          <p:cNvPr id="4" name="Google Shape;1373;p45"/>
          <p:cNvGrpSpPr/>
          <p:nvPr/>
        </p:nvGrpSpPr>
        <p:grpSpPr>
          <a:xfrm>
            <a:off x="6515195" y="3361838"/>
            <a:ext cx="2628805" cy="1774009"/>
            <a:chOff x="5903620" y="3369491"/>
            <a:chExt cx="2628805" cy="1774009"/>
          </a:xfrm>
        </p:grpSpPr>
        <p:grpSp>
          <p:nvGrpSpPr>
            <p:cNvPr id="5" name="Google Shape;1374;p45"/>
            <p:cNvGrpSpPr/>
            <p:nvPr/>
          </p:nvGrpSpPr>
          <p:grpSpPr>
            <a:xfrm>
              <a:off x="5903620" y="3968525"/>
              <a:ext cx="2628805" cy="1174975"/>
              <a:chOff x="7011595" y="3968525"/>
              <a:chExt cx="2628805" cy="1174975"/>
            </a:xfrm>
          </p:grpSpPr>
          <p:sp>
            <p:nvSpPr>
              <p:cNvPr id="35" name="Google Shape;1375;p45"/>
              <p:cNvSpPr/>
              <p:nvPr/>
            </p:nvSpPr>
            <p:spPr>
              <a:xfrm flipH="1">
                <a:off x="8367252" y="4001329"/>
                <a:ext cx="48419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1401" extrusionOk="0">
                    <a:moveTo>
                      <a:pt x="1" y="1"/>
                    </a:moveTo>
                    <a:lnTo>
                      <a:pt x="772" y="1"/>
                    </a:lnTo>
                    <a:lnTo>
                      <a:pt x="772" y="1400"/>
                    </a:lnTo>
                    <a:lnTo>
                      <a:pt x="1" y="14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76;p45"/>
              <p:cNvSpPr/>
              <p:nvPr/>
            </p:nvSpPr>
            <p:spPr>
              <a:xfrm flipH="1">
                <a:off x="7011595" y="5018050"/>
                <a:ext cx="262880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31659" h="2000" extrusionOk="0">
                    <a:moveTo>
                      <a:pt x="0" y="1"/>
                    </a:moveTo>
                    <a:lnTo>
                      <a:pt x="31658" y="1"/>
                    </a:lnTo>
                    <a:lnTo>
                      <a:pt x="31658" y="2000"/>
                    </a:lnTo>
                    <a:lnTo>
                      <a:pt x="0" y="2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77;p45"/>
              <p:cNvSpPr/>
              <p:nvPr/>
            </p:nvSpPr>
            <p:spPr>
              <a:xfrm flipH="1">
                <a:off x="8065193" y="4200158"/>
                <a:ext cx="274647" cy="817921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041" extrusionOk="0">
                    <a:moveTo>
                      <a:pt x="0" y="334"/>
                    </a:moveTo>
                    <a:lnTo>
                      <a:pt x="2942" y="1"/>
                    </a:lnTo>
                    <a:lnTo>
                      <a:pt x="4379" y="12708"/>
                    </a:lnTo>
                    <a:lnTo>
                      <a:pt x="1438" y="1304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78;p45"/>
              <p:cNvSpPr/>
              <p:nvPr/>
            </p:nvSpPr>
            <p:spPr>
              <a:xfrm flipH="1">
                <a:off x="8166671" y="4270596"/>
                <a:ext cx="130205" cy="164826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2628" extrusionOk="0">
                    <a:moveTo>
                      <a:pt x="1" y="210"/>
                    </a:moveTo>
                    <a:lnTo>
                      <a:pt x="1800" y="1"/>
                    </a:lnTo>
                    <a:lnTo>
                      <a:pt x="2076" y="2418"/>
                    </a:lnTo>
                    <a:lnTo>
                      <a:pt x="277" y="26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79;p45"/>
              <p:cNvSpPr/>
              <p:nvPr/>
            </p:nvSpPr>
            <p:spPr>
              <a:xfrm flipH="1">
                <a:off x="8176204" y="4478394"/>
                <a:ext cx="97967" cy="484819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7730" extrusionOk="0">
                    <a:moveTo>
                      <a:pt x="0" y="76"/>
                    </a:moveTo>
                    <a:lnTo>
                      <a:pt x="695" y="0"/>
                    </a:lnTo>
                    <a:lnTo>
                      <a:pt x="1561" y="7653"/>
                    </a:lnTo>
                    <a:lnTo>
                      <a:pt x="867" y="7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80;p45"/>
              <p:cNvSpPr/>
              <p:nvPr/>
            </p:nvSpPr>
            <p:spPr>
              <a:xfrm flipH="1">
                <a:off x="8106959" y="4470617"/>
                <a:ext cx="97340" cy="484192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720" extrusionOk="0">
                    <a:moveTo>
                      <a:pt x="0" y="77"/>
                    </a:moveTo>
                    <a:lnTo>
                      <a:pt x="685" y="0"/>
                    </a:lnTo>
                    <a:lnTo>
                      <a:pt x="1552" y="7644"/>
                    </a:lnTo>
                    <a:lnTo>
                      <a:pt x="866" y="77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81;p45"/>
              <p:cNvSpPr/>
              <p:nvPr/>
            </p:nvSpPr>
            <p:spPr>
              <a:xfrm flipH="1">
                <a:off x="7921873" y="4327924"/>
                <a:ext cx="217385" cy="690162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004" extrusionOk="0">
                    <a:moveTo>
                      <a:pt x="1" y="257"/>
                    </a:moveTo>
                    <a:lnTo>
                      <a:pt x="2247" y="0"/>
                    </a:lnTo>
                    <a:lnTo>
                      <a:pt x="3465" y="10747"/>
                    </a:lnTo>
                    <a:lnTo>
                      <a:pt x="1219" y="11004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82;p45"/>
              <p:cNvSpPr/>
              <p:nvPr/>
            </p:nvSpPr>
            <p:spPr>
              <a:xfrm flipH="1">
                <a:off x="8006040" y="4406138"/>
                <a:ext cx="83040" cy="231120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3685" extrusionOk="0">
                    <a:moveTo>
                      <a:pt x="0" y="105"/>
                    </a:moveTo>
                    <a:lnTo>
                      <a:pt x="914" y="0"/>
                    </a:lnTo>
                    <a:lnTo>
                      <a:pt x="1323" y="3579"/>
                    </a:lnTo>
                    <a:lnTo>
                      <a:pt x="400" y="36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83;p45"/>
              <p:cNvSpPr/>
              <p:nvPr/>
            </p:nvSpPr>
            <p:spPr>
              <a:xfrm flipH="1">
                <a:off x="8579821" y="4156566"/>
                <a:ext cx="222089" cy="861511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13736" extrusionOk="0">
                    <a:moveTo>
                      <a:pt x="0" y="1"/>
                    </a:moveTo>
                    <a:lnTo>
                      <a:pt x="3541" y="1"/>
                    </a:lnTo>
                    <a:lnTo>
                      <a:pt x="3541" y="13736"/>
                    </a:lnTo>
                    <a:lnTo>
                      <a:pt x="0" y="13736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84;p45"/>
              <p:cNvSpPr/>
              <p:nvPr/>
            </p:nvSpPr>
            <p:spPr>
              <a:xfrm flipH="1">
                <a:off x="8620963" y="4854477"/>
                <a:ext cx="139801" cy="89626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29" extrusionOk="0">
                    <a:moveTo>
                      <a:pt x="1" y="477"/>
                    </a:moveTo>
                    <a:lnTo>
                      <a:pt x="2228" y="1429"/>
                    </a:lnTo>
                    <a:lnTo>
                      <a:pt x="2228" y="9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385;p45"/>
              <p:cNvSpPr/>
              <p:nvPr/>
            </p:nvSpPr>
            <p:spPr>
              <a:xfrm flipH="1">
                <a:off x="8620963" y="4797776"/>
                <a:ext cx="139801" cy="89626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29" extrusionOk="0">
                    <a:moveTo>
                      <a:pt x="1" y="476"/>
                    </a:moveTo>
                    <a:lnTo>
                      <a:pt x="2228" y="1428"/>
                    </a:lnTo>
                    <a:lnTo>
                      <a:pt x="2228" y="95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386;p45"/>
              <p:cNvSpPr/>
              <p:nvPr/>
            </p:nvSpPr>
            <p:spPr>
              <a:xfrm flipH="1">
                <a:off x="8620963" y="4741075"/>
                <a:ext cx="139801" cy="89626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29" extrusionOk="0">
                    <a:moveTo>
                      <a:pt x="1" y="476"/>
                    </a:moveTo>
                    <a:lnTo>
                      <a:pt x="2228" y="1428"/>
                    </a:lnTo>
                    <a:lnTo>
                      <a:pt x="2228" y="9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387;p45"/>
              <p:cNvSpPr/>
              <p:nvPr/>
            </p:nvSpPr>
            <p:spPr>
              <a:xfrm flipH="1">
                <a:off x="8620963" y="4684374"/>
                <a:ext cx="139801" cy="89563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28" extrusionOk="0">
                    <a:moveTo>
                      <a:pt x="1" y="476"/>
                    </a:moveTo>
                    <a:lnTo>
                      <a:pt x="2228" y="1428"/>
                    </a:lnTo>
                    <a:lnTo>
                      <a:pt x="2228" y="9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388;p45"/>
              <p:cNvSpPr/>
              <p:nvPr/>
            </p:nvSpPr>
            <p:spPr>
              <a:xfrm flipH="1">
                <a:off x="8620963" y="4627611"/>
                <a:ext cx="139801" cy="89626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29" extrusionOk="0">
                    <a:moveTo>
                      <a:pt x="1" y="477"/>
                    </a:moveTo>
                    <a:lnTo>
                      <a:pt x="2228" y="1429"/>
                    </a:lnTo>
                    <a:lnTo>
                      <a:pt x="2228" y="9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389;p45"/>
              <p:cNvSpPr/>
              <p:nvPr/>
            </p:nvSpPr>
            <p:spPr>
              <a:xfrm flipH="1">
                <a:off x="8620963" y="4570910"/>
                <a:ext cx="139801" cy="89626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29" extrusionOk="0">
                    <a:moveTo>
                      <a:pt x="1" y="476"/>
                    </a:moveTo>
                    <a:lnTo>
                      <a:pt x="2228" y="1428"/>
                    </a:lnTo>
                    <a:lnTo>
                      <a:pt x="2228" y="9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390;p45"/>
              <p:cNvSpPr/>
              <p:nvPr/>
            </p:nvSpPr>
            <p:spPr>
              <a:xfrm flipH="1">
                <a:off x="8620963" y="4514209"/>
                <a:ext cx="139801" cy="89626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29" extrusionOk="0">
                    <a:moveTo>
                      <a:pt x="1" y="476"/>
                    </a:moveTo>
                    <a:lnTo>
                      <a:pt x="2228" y="1428"/>
                    </a:lnTo>
                    <a:lnTo>
                      <a:pt x="2228" y="9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391;p45"/>
              <p:cNvSpPr/>
              <p:nvPr/>
            </p:nvSpPr>
            <p:spPr>
              <a:xfrm flipH="1">
                <a:off x="8620963" y="4457445"/>
                <a:ext cx="139801" cy="89626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29" extrusionOk="0">
                    <a:moveTo>
                      <a:pt x="1" y="477"/>
                    </a:moveTo>
                    <a:lnTo>
                      <a:pt x="2228" y="1429"/>
                    </a:lnTo>
                    <a:lnTo>
                      <a:pt x="2228" y="9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392;p45"/>
              <p:cNvSpPr/>
              <p:nvPr/>
            </p:nvSpPr>
            <p:spPr>
              <a:xfrm flipH="1">
                <a:off x="8620963" y="4400744"/>
                <a:ext cx="139801" cy="89626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29" extrusionOk="0">
                    <a:moveTo>
                      <a:pt x="1" y="477"/>
                    </a:moveTo>
                    <a:lnTo>
                      <a:pt x="2228" y="1429"/>
                    </a:lnTo>
                    <a:lnTo>
                      <a:pt x="2228" y="9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393;p45"/>
              <p:cNvSpPr/>
              <p:nvPr/>
            </p:nvSpPr>
            <p:spPr>
              <a:xfrm flipH="1">
                <a:off x="8620963" y="4343416"/>
                <a:ext cx="139801" cy="90253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39" extrusionOk="0">
                    <a:moveTo>
                      <a:pt x="1" y="486"/>
                    </a:moveTo>
                    <a:lnTo>
                      <a:pt x="2228" y="1438"/>
                    </a:lnTo>
                    <a:lnTo>
                      <a:pt x="2228" y="9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394;p45"/>
              <p:cNvSpPr/>
              <p:nvPr/>
            </p:nvSpPr>
            <p:spPr>
              <a:xfrm flipH="1">
                <a:off x="8620963" y="4286715"/>
                <a:ext cx="139801" cy="90190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38" extrusionOk="0">
                    <a:moveTo>
                      <a:pt x="1" y="477"/>
                    </a:moveTo>
                    <a:lnTo>
                      <a:pt x="2228" y="1438"/>
                    </a:lnTo>
                    <a:lnTo>
                      <a:pt x="2228" y="9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395;p45"/>
              <p:cNvSpPr/>
              <p:nvPr/>
            </p:nvSpPr>
            <p:spPr>
              <a:xfrm flipH="1">
                <a:off x="8620963" y="4230014"/>
                <a:ext cx="139801" cy="90190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438" extrusionOk="0">
                    <a:moveTo>
                      <a:pt x="1" y="476"/>
                    </a:moveTo>
                    <a:lnTo>
                      <a:pt x="2228" y="1438"/>
                    </a:lnTo>
                    <a:lnTo>
                      <a:pt x="2228" y="9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396;p45"/>
              <p:cNvSpPr/>
              <p:nvPr/>
            </p:nvSpPr>
            <p:spPr>
              <a:xfrm flipH="1">
                <a:off x="8437691" y="4339841"/>
                <a:ext cx="142184" cy="678246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0814" extrusionOk="0">
                    <a:moveTo>
                      <a:pt x="1" y="1"/>
                    </a:moveTo>
                    <a:lnTo>
                      <a:pt x="2266" y="1"/>
                    </a:lnTo>
                    <a:lnTo>
                      <a:pt x="2266" y="10814"/>
                    </a:lnTo>
                    <a:lnTo>
                      <a:pt x="1" y="10814"/>
                    </a:lnTo>
                    <a:close/>
                  </a:path>
                </a:pathLst>
              </a:custGeom>
              <a:solidFill>
                <a:srgbClr val="DBB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397;p45"/>
              <p:cNvSpPr/>
              <p:nvPr/>
            </p:nvSpPr>
            <p:spPr>
              <a:xfrm flipH="1">
                <a:off x="8437691" y="4339841"/>
                <a:ext cx="142184" cy="62782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001" extrusionOk="0">
                    <a:moveTo>
                      <a:pt x="1" y="1"/>
                    </a:moveTo>
                    <a:lnTo>
                      <a:pt x="2266" y="1"/>
                    </a:lnTo>
                    <a:lnTo>
                      <a:pt x="2266" y="1000"/>
                    </a:lnTo>
                    <a:lnTo>
                      <a:pt x="1" y="100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398;p45"/>
              <p:cNvSpPr/>
              <p:nvPr/>
            </p:nvSpPr>
            <p:spPr>
              <a:xfrm flipH="1">
                <a:off x="8487238" y="4431227"/>
                <a:ext cx="43088" cy="543337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663" extrusionOk="0">
                    <a:moveTo>
                      <a:pt x="1" y="0"/>
                    </a:moveTo>
                    <a:lnTo>
                      <a:pt x="686" y="0"/>
                    </a:lnTo>
                    <a:lnTo>
                      <a:pt x="686" y="8662"/>
                    </a:lnTo>
                    <a:lnTo>
                      <a:pt x="1" y="8662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399;p45"/>
              <p:cNvSpPr/>
              <p:nvPr/>
            </p:nvSpPr>
            <p:spPr>
              <a:xfrm flipH="1">
                <a:off x="8345175" y="3968525"/>
                <a:ext cx="92574" cy="1049543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6734" extrusionOk="0">
                    <a:moveTo>
                      <a:pt x="0" y="0"/>
                    </a:moveTo>
                    <a:lnTo>
                      <a:pt x="1476" y="0"/>
                    </a:lnTo>
                    <a:lnTo>
                      <a:pt x="1476" y="16734"/>
                    </a:lnTo>
                    <a:lnTo>
                      <a:pt x="0" y="16734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400;p45"/>
              <p:cNvSpPr/>
              <p:nvPr/>
            </p:nvSpPr>
            <p:spPr>
              <a:xfrm flipH="1">
                <a:off x="8367252" y="4116550"/>
                <a:ext cx="48419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1401" extrusionOk="0">
                    <a:moveTo>
                      <a:pt x="1" y="1"/>
                    </a:moveTo>
                    <a:lnTo>
                      <a:pt x="772" y="1"/>
                    </a:lnTo>
                    <a:lnTo>
                      <a:pt x="772" y="1400"/>
                    </a:lnTo>
                    <a:lnTo>
                      <a:pt x="1" y="14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401;p45"/>
              <p:cNvSpPr/>
              <p:nvPr/>
            </p:nvSpPr>
            <p:spPr>
              <a:xfrm flipH="1">
                <a:off x="8367252" y="4231770"/>
                <a:ext cx="48419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1401" extrusionOk="0">
                    <a:moveTo>
                      <a:pt x="1" y="1"/>
                    </a:moveTo>
                    <a:lnTo>
                      <a:pt x="772" y="1"/>
                    </a:lnTo>
                    <a:lnTo>
                      <a:pt x="772" y="1400"/>
                    </a:lnTo>
                    <a:lnTo>
                      <a:pt x="1" y="14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402;p45"/>
              <p:cNvSpPr/>
              <p:nvPr/>
            </p:nvSpPr>
            <p:spPr>
              <a:xfrm flipH="1">
                <a:off x="7172621" y="4678290"/>
                <a:ext cx="752881" cy="287317"/>
              </a:xfrm>
              <a:custGeom>
                <a:avLst/>
                <a:gdLst/>
                <a:ahLst/>
                <a:cxnLst/>
                <a:rect l="l" t="t" r="r" b="b"/>
                <a:pathLst>
                  <a:path w="12004" h="4581" extrusionOk="0">
                    <a:moveTo>
                      <a:pt x="4841" y="0"/>
                    </a:moveTo>
                    <a:cubicBezTo>
                      <a:pt x="4430" y="0"/>
                      <a:pt x="3961" y="30"/>
                      <a:pt x="3436" y="107"/>
                    </a:cubicBezTo>
                    <a:cubicBezTo>
                      <a:pt x="2151" y="287"/>
                      <a:pt x="1247" y="1268"/>
                      <a:pt x="752" y="1953"/>
                    </a:cubicBezTo>
                    <a:cubicBezTo>
                      <a:pt x="705" y="2020"/>
                      <a:pt x="657" y="2086"/>
                      <a:pt x="619" y="2153"/>
                    </a:cubicBezTo>
                    <a:lnTo>
                      <a:pt x="609" y="2172"/>
                    </a:lnTo>
                    <a:lnTo>
                      <a:pt x="609" y="2163"/>
                    </a:lnTo>
                    <a:cubicBezTo>
                      <a:pt x="419" y="2448"/>
                      <a:pt x="324" y="2648"/>
                      <a:pt x="324" y="2648"/>
                    </a:cubicBezTo>
                    <a:cubicBezTo>
                      <a:pt x="324" y="2648"/>
                      <a:pt x="297" y="2625"/>
                      <a:pt x="261" y="2625"/>
                    </a:cubicBezTo>
                    <a:cubicBezTo>
                      <a:pt x="221" y="2625"/>
                      <a:pt x="169" y="2655"/>
                      <a:pt x="133" y="2781"/>
                    </a:cubicBezTo>
                    <a:cubicBezTo>
                      <a:pt x="57" y="3019"/>
                      <a:pt x="95" y="3162"/>
                      <a:pt x="95" y="3162"/>
                    </a:cubicBezTo>
                    <a:lnTo>
                      <a:pt x="0" y="3638"/>
                    </a:lnTo>
                    <a:lnTo>
                      <a:pt x="390" y="3971"/>
                    </a:lnTo>
                    <a:cubicBezTo>
                      <a:pt x="540" y="3607"/>
                      <a:pt x="833" y="2933"/>
                      <a:pt x="1571" y="2933"/>
                    </a:cubicBezTo>
                    <a:cubicBezTo>
                      <a:pt x="1681" y="2933"/>
                      <a:pt x="1801" y="2948"/>
                      <a:pt x="1932" y="2981"/>
                    </a:cubicBezTo>
                    <a:cubicBezTo>
                      <a:pt x="3037" y="3267"/>
                      <a:pt x="2865" y="4171"/>
                      <a:pt x="2884" y="4552"/>
                    </a:cubicBezTo>
                    <a:lnTo>
                      <a:pt x="7215" y="4580"/>
                    </a:lnTo>
                    <a:cubicBezTo>
                      <a:pt x="7206" y="4552"/>
                      <a:pt x="6911" y="3124"/>
                      <a:pt x="8272" y="2953"/>
                    </a:cubicBezTo>
                    <a:cubicBezTo>
                      <a:pt x="8335" y="2946"/>
                      <a:pt x="8395" y="2943"/>
                      <a:pt x="8453" y="2943"/>
                    </a:cubicBezTo>
                    <a:cubicBezTo>
                      <a:pt x="9700" y="2943"/>
                      <a:pt x="9707" y="4353"/>
                      <a:pt x="9661" y="4390"/>
                    </a:cubicBezTo>
                    <a:lnTo>
                      <a:pt x="10661" y="4390"/>
                    </a:lnTo>
                    <a:cubicBezTo>
                      <a:pt x="10915" y="4400"/>
                      <a:pt x="11148" y="4410"/>
                      <a:pt x="11346" y="4410"/>
                    </a:cubicBezTo>
                    <a:cubicBezTo>
                      <a:pt x="11719" y="4410"/>
                      <a:pt x="11965" y="4374"/>
                      <a:pt x="11984" y="4238"/>
                    </a:cubicBezTo>
                    <a:cubicBezTo>
                      <a:pt x="12003" y="4038"/>
                      <a:pt x="11860" y="4028"/>
                      <a:pt x="11746" y="3933"/>
                    </a:cubicBezTo>
                    <a:cubicBezTo>
                      <a:pt x="11727" y="3666"/>
                      <a:pt x="11632" y="3381"/>
                      <a:pt x="11565" y="3276"/>
                    </a:cubicBezTo>
                    <a:cubicBezTo>
                      <a:pt x="11489" y="3162"/>
                      <a:pt x="11365" y="3076"/>
                      <a:pt x="11365" y="3076"/>
                    </a:cubicBezTo>
                    <a:cubicBezTo>
                      <a:pt x="11365" y="3076"/>
                      <a:pt x="11489" y="2905"/>
                      <a:pt x="11365" y="2715"/>
                    </a:cubicBezTo>
                    <a:cubicBezTo>
                      <a:pt x="11300" y="2614"/>
                      <a:pt x="11201" y="2591"/>
                      <a:pt x="11121" y="2591"/>
                    </a:cubicBezTo>
                    <a:cubicBezTo>
                      <a:pt x="11050" y="2591"/>
                      <a:pt x="10994" y="2610"/>
                      <a:pt x="10994" y="2610"/>
                    </a:cubicBezTo>
                    <a:cubicBezTo>
                      <a:pt x="10547" y="2267"/>
                      <a:pt x="10195" y="1982"/>
                      <a:pt x="9595" y="1782"/>
                    </a:cubicBezTo>
                    <a:cubicBezTo>
                      <a:pt x="8849" y="1533"/>
                      <a:pt x="7829" y="1525"/>
                      <a:pt x="7696" y="1525"/>
                    </a:cubicBezTo>
                    <a:cubicBezTo>
                      <a:pt x="7687" y="1525"/>
                      <a:pt x="7682" y="1525"/>
                      <a:pt x="7682" y="1525"/>
                    </a:cubicBezTo>
                    <a:cubicBezTo>
                      <a:pt x="7682" y="1525"/>
                      <a:pt x="6996" y="440"/>
                      <a:pt x="6825" y="325"/>
                    </a:cubicBezTo>
                    <a:cubicBezTo>
                      <a:pt x="6698" y="241"/>
                      <a:pt x="6009" y="0"/>
                      <a:pt x="4841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403;p45"/>
              <p:cNvSpPr/>
              <p:nvPr/>
            </p:nvSpPr>
            <p:spPr>
              <a:xfrm flipH="1">
                <a:off x="7752334" y="4870597"/>
                <a:ext cx="140930" cy="147516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352" extrusionOk="0">
                    <a:moveTo>
                      <a:pt x="1123" y="734"/>
                    </a:moveTo>
                    <a:cubicBezTo>
                      <a:pt x="1352" y="734"/>
                      <a:pt x="1542" y="934"/>
                      <a:pt x="1542" y="1172"/>
                    </a:cubicBezTo>
                    <a:cubicBezTo>
                      <a:pt x="1542" y="1419"/>
                      <a:pt x="1352" y="1619"/>
                      <a:pt x="1123" y="1619"/>
                    </a:cubicBezTo>
                    <a:cubicBezTo>
                      <a:pt x="885" y="1619"/>
                      <a:pt x="705" y="1419"/>
                      <a:pt x="705" y="1172"/>
                    </a:cubicBezTo>
                    <a:cubicBezTo>
                      <a:pt x="705" y="934"/>
                      <a:pt x="885" y="734"/>
                      <a:pt x="1123" y="734"/>
                    </a:cubicBezTo>
                    <a:close/>
                    <a:moveTo>
                      <a:pt x="1123" y="1"/>
                    </a:moveTo>
                    <a:cubicBezTo>
                      <a:pt x="505" y="1"/>
                      <a:pt x="0" y="524"/>
                      <a:pt x="0" y="1172"/>
                    </a:cubicBezTo>
                    <a:cubicBezTo>
                      <a:pt x="0" y="1828"/>
                      <a:pt x="505" y="2352"/>
                      <a:pt x="1123" y="2352"/>
                    </a:cubicBezTo>
                    <a:cubicBezTo>
                      <a:pt x="1742" y="2352"/>
                      <a:pt x="2247" y="1828"/>
                      <a:pt x="2247" y="1172"/>
                    </a:cubicBezTo>
                    <a:cubicBezTo>
                      <a:pt x="2247" y="524"/>
                      <a:pt x="1742" y="1"/>
                      <a:pt x="112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404;p45"/>
              <p:cNvSpPr/>
              <p:nvPr/>
            </p:nvSpPr>
            <p:spPr>
              <a:xfrm flipH="1">
                <a:off x="7796486" y="4916572"/>
                <a:ext cx="52621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39" h="886" extrusionOk="0">
                    <a:moveTo>
                      <a:pt x="419" y="1"/>
                    </a:moveTo>
                    <a:cubicBezTo>
                      <a:pt x="181" y="1"/>
                      <a:pt x="1" y="201"/>
                      <a:pt x="1" y="439"/>
                    </a:cubicBezTo>
                    <a:cubicBezTo>
                      <a:pt x="1" y="686"/>
                      <a:pt x="181" y="886"/>
                      <a:pt x="419" y="886"/>
                    </a:cubicBezTo>
                    <a:cubicBezTo>
                      <a:pt x="648" y="886"/>
                      <a:pt x="838" y="686"/>
                      <a:pt x="838" y="439"/>
                    </a:cubicBezTo>
                    <a:cubicBezTo>
                      <a:pt x="838" y="201"/>
                      <a:pt x="648" y="1"/>
                      <a:pt x="419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405;p45"/>
              <p:cNvSpPr/>
              <p:nvPr/>
            </p:nvSpPr>
            <p:spPr>
              <a:xfrm flipH="1">
                <a:off x="7326643" y="4870597"/>
                <a:ext cx="140993" cy="147516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2352" extrusionOk="0">
                    <a:moveTo>
                      <a:pt x="1124" y="734"/>
                    </a:moveTo>
                    <a:cubicBezTo>
                      <a:pt x="1353" y="734"/>
                      <a:pt x="1543" y="934"/>
                      <a:pt x="1543" y="1172"/>
                    </a:cubicBezTo>
                    <a:cubicBezTo>
                      <a:pt x="1543" y="1419"/>
                      <a:pt x="1353" y="1619"/>
                      <a:pt x="1124" y="1619"/>
                    </a:cubicBezTo>
                    <a:cubicBezTo>
                      <a:pt x="896" y="1619"/>
                      <a:pt x="705" y="1419"/>
                      <a:pt x="705" y="1172"/>
                    </a:cubicBezTo>
                    <a:cubicBezTo>
                      <a:pt x="705" y="934"/>
                      <a:pt x="896" y="734"/>
                      <a:pt x="1124" y="734"/>
                    </a:cubicBezTo>
                    <a:close/>
                    <a:moveTo>
                      <a:pt x="1124" y="1"/>
                    </a:moveTo>
                    <a:cubicBezTo>
                      <a:pt x="505" y="1"/>
                      <a:pt x="1" y="524"/>
                      <a:pt x="1" y="1172"/>
                    </a:cubicBezTo>
                    <a:cubicBezTo>
                      <a:pt x="1" y="1828"/>
                      <a:pt x="505" y="2352"/>
                      <a:pt x="1124" y="2352"/>
                    </a:cubicBezTo>
                    <a:cubicBezTo>
                      <a:pt x="1743" y="2352"/>
                      <a:pt x="2247" y="1828"/>
                      <a:pt x="2247" y="1172"/>
                    </a:cubicBezTo>
                    <a:cubicBezTo>
                      <a:pt x="2247" y="524"/>
                      <a:pt x="1743" y="1"/>
                      <a:pt x="112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406;p45"/>
              <p:cNvSpPr/>
              <p:nvPr/>
            </p:nvSpPr>
            <p:spPr>
              <a:xfrm flipH="1">
                <a:off x="7370858" y="4916572"/>
                <a:ext cx="52559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38" h="886" extrusionOk="0">
                    <a:moveTo>
                      <a:pt x="419" y="1"/>
                    </a:moveTo>
                    <a:cubicBezTo>
                      <a:pt x="191" y="1"/>
                      <a:pt x="0" y="201"/>
                      <a:pt x="0" y="439"/>
                    </a:cubicBezTo>
                    <a:cubicBezTo>
                      <a:pt x="0" y="686"/>
                      <a:pt x="191" y="886"/>
                      <a:pt x="419" y="886"/>
                    </a:cubicBezTo>
                    <a:cubicBezTo>
                      <a:pt x="648" y="886"/>
                      <a:pt x="838" y="686"/>
                      <a:pt x="838" y="439"/>
                    </a:cubicBezTo>
                    <a:cubicBezTo>
                      <a:pt x="838" y="201"/>
                      <a:pt x="648" y="1"/>
                      <a:pt x="419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407;p45"/>
              <p:cNvSpPr/>
              <p:nvPr/>
            </p:nvSpPr>
            <p:spPr>
              <a:xfrm flipH="1">
                <a:off x="7501012" y="4702877"/>
                <a:ext cx="241218" cy="240654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37" extrusionOk="0">
                    <a:moveTo>
                      <a:pt x="1923" y="3836"/>
                    </a:moveTo>
                    <a:cubicBezTo>
                      <a:pt x="2980" y="3836"/>
                      <a:pt x="3846" y="2979"/>
                      <a:pt x="3846" y="1923"/>
                    </a:cubicBezTo>
                    <a:cubicBezTo>
                      <a:pt x="3846" y="857"/>
                      <a:pt x="2980" y="0"/>
                      <a:pt x="1923" y="0"/>
                    </a:cubicBezTo>
                    <a:cubicBezTo>
                      <a:pt x="867" y="0"/>
                      <a:pt x="0" y="857"/>
                      <a:pt x="0" y="1923"/>
                    </a:cubicBezTo>
                    <a:cubicBezTo>
                      <a:pt x="0" y="2979"/>
                      <a:pt x="867" y="3836"/>
                      <a:pt x="1923" y="38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408;p45"/>
              <p:cNvSpPr/>
              <p:nvPr/>
            </p:nvSpPr>
            <p:spPr>
              <a:xfrm flipH="1">
                <a:off x="7615032" y="4735681"/>
                <a:ext cx="13798" cy="87807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00" extrusionOk="0">
                    <a:moveTo>
                      <a:pt x="115" y="1"/>
                    </a:moveTo>
                    <a:lnTo>
                      <a:pt x="115" y="1"/>
                    </a:lnTo>
                    <a:cubicBezTo>
                      <a:pt x="172" y="1"/>
                      <a:pt x="220" y="48"/>
                      <a:pt x="220" y="105"/>
                    </a:cubicBezTo>
                    <a:lnTo>
                      <a:pt x="220" y="1286"/>
                    </a:lnTo>
                    <a:cubicBezTo>
                      <a:pt x="220" y="1343"/>
                      <a:pt x="172" y="1400"/>
                      <a:pt x="115" y="1400"/>
                    </a:cubicBezTo>
                    <a:lnTo>
                      <a:pt x="115" y="1400"/>
                    </a:lnTo>
                    <a:cubicBezTo>
                      <a:pt x="48" y="1400"/>
                      <a:pt x="1" y="1343"/>
                      <a:pt x="1" y="1286"/>
                    </a:cubicBezTo>
                    <a:lnTo>
                      <a:pt x="1" y="105"/>
                    </a:lnTo>
                    <a:cubicBezTo>
                      <a:pt x="1" y="48"/>
                      <a:pt x="48" y="1"/>
                      <a:pt x="115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409;p45"/>
              <p:cNvSpPr/>
              <p:nvPr/>
            </p:nvSpPr>
            <p:spPr>
              <a:xfrm flipH="1">
                <a:off x="7619173" y="4770931"/>
                <a:ext cx="60399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963" h="886" extrusionOk="0">
                    <a:moveTo>
                      <a:pt x="39" y="48"/>
                    </a:moveTo>
                    <a:lnTo>
                      <a:pt x="39" y="48"/>
                    </a:lnTo>
                    <a:cubicBezTo>
                      <a:pt x="77" y="0"/>
                      <a:pt x="153" y="0"/>
                      <a:pt x="201" y="38"/>
                    </a:cubicBezTo>
                    <a:lnTo>
                      <a:pt x="915" y="676"/>
                    </a:lnTo>
                    <a:cubicBezTo>
                      <a:pt x="962" y="724"/>
                      <a:pt x="962" y="790"/>
                      <a:pt x="924" y="838"/>
                    </a:cubicBezTo>
                    <a:lnTo>
                      <a:pt x="924" y="838"/>
                    </a:lnTo>
                    <a:cubicBezTo>
                      <a:pt x="877" y="876"/>
                      <a:pt x="810" y="885"/>
                      <a:pt x="762" y="847"/>
                    </a:cubicBezTo>
                    <a:lnTo>
                      <a:pt x="48" y="200"/>
                    </a:lnTo>
                    <a:cubicBezTo>
                      <a:pt x="1" y="162"/>
                      <a:pt x="1" y="95"/>
                      <a:pt x="39" y="48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410;p45"/>
              <p:cNvSpPr/>
              <p:nvPr/>
            </p:nvSpPr>
            <p:spPr>
              <a:xfrm flipH="1">
                <a:off x="7613840" y="4712976"/>
                <a:ext cx="15554" cy="1561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49" extrusionOk="0">
                    <a:moveTo>
                      <a:pt x="124" y="1"/>
                    </a:moveTo>
                    <a:cubicBezTo>
                      <a:pt x="191" y="1"/>
                      <a:pt x="248" y="58"/>
                      <a:pt x="248" y="125"/>
                    </a:cubicBezTo>
                    <a:cubicBezTo>
                      <a:pt x="248" y="191"/>
                      <a:pt x="191" y="248"/>
                      <a:pt x="124" y="248"/>
                    </a:cubicBezTo>
                    <a:cubicBezTo>
                      <a:pt x="57" y="248"/>
                      <a:pt x="0" y="191"/>
                      <a:pt x="0" y="125"/>
                    </a:cubicBezTo>
                    <a:cubicBezTo>
                      <a:pt x="0" y="58"/>
                      <a:pt x="57" y="1"/>
                      <a:pt x="124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411;p45"/>
              <p:cNvSpPr/>
              <p:nvPr/>
            </p:nvSpPr>
            <p:spPr>
              <a:xfrm flipH="1">
                <a:off x="7507527" y="4818663"/>
                <a:ext cx="15617" cy="1499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39" extrusionOk="0">
                    <a:moveTo>
                      <a:pt x="248" y="124"/>
                    </a:moveTo>
                    <a:cubicBezTo>
                      <a:pt x="248" y="191"/>
                      <a:pt x="191" y="239"/>
                      <a:pt x="124" y="239"/>
                    </a:cubicBezTo>
                    <a:cubicBezTo>
                      <a:pt x="58" y="239"/>
                      <a:pt x="1" y="191"/>
                      <a:pt x="1" y="124"/>
                    </a:cubicBezTo>
                    <a:cubicBezTo>
                      <a:pt x="1" y="58"/>
                      <a:pt x="58" y="1"/>
                      <a:pt x="124" y="1"/>
                    </a:cubicBezTo>
                    <a:cubicBezTo>
                      <a:pt x="191" y="1"/>
                      <a:pt x="248" y="58"/>
                      <a:pt x="248" y="124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412;p45"/>
              <p:cNvSpPr/>
              <p:nvPr/>
            </p:nvSpPr>
            <p:spPr>
              <a:xfrm flipH="1">
                <a:off x="7613213" y="4924914"/>
                <a:ext cx="14990" cy="1561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9" extrusionOk="0">
                    <a:moveTo>
                      <a:pt x="115" y="248"/>
                    </a:moveTo>
                    <a:cubicBezTo>
                      <a:pt x="48" y="248"/>
                      <a:pt x="0" y="191"/>
                      <a:pt x="0" y="125"/>
                    </a:cubicBezTo>
                    <a:cubicBezTo>
                      <a:pt x="0" y="58"/>
                      <a:pt x="48" y="1"/>
                      <a:pt x="115" y="1"/>
                    </a:cubicBezTo>
                    <a:cubicBezTo>
                      <a:pt x="191" y="1"/>
                      <a:pt x="238" y="58"/>
                      <a:pt x="238" y="125"/>
                    </a:cubicBezTo>
                    <a:cubicBezTo>
                      <a:pt x="238" y="191"/>
                      <a:pt x="191" y="248"/>
                      <a:pt x="115" y="248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413;p45"/>
              <p:cNvSpPr/>
              <p:nvPr/>
            </p:nvSpPr>
            <p:spPr>
              <a:xfrm flipH="1">
                <a:off x="7719463" y="4819855"/>
                <a:ext cx="15617" cy="1499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39" extrusionOk="0">
                    <a:moveTo>
                      <a:pt x="1" y="115"/>
                    </a:moveTo>
                    <a:cubicBezTo>
                      <a:pt x="1" y="48"/>
                      <a:pt x="58" y="1"/>
                      <a:pt x="124" y="1"/>
                    </a:cubicBezTo>
                    <a:cubicBezTo>
                      <a:pt x="191" y="1"/>
                      <a:pt x="248" y="48"/>
                      <a:pt x="248" y="115"/>
                    </a:cubicBezTo>
                    <a:cubicBezTo>
                      <a:pt x="248" y="182"/>
                      <a:pt x="191" y="239"/>
                      <a:pt x="124" y="239"/>
                    </a:cubicBezTo>
                    <a:cubicBezTo>
                      <a:pt x="58" y="239"/>
                      <a:pt x="1" y="182"/>
                      <a:pt x="1" y="115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414;p45"/>
              <p:cNvSpPr/>
              <p:nvPr/>
            </p:nvSpPr>
            <p:spPr>
              <a:xfrm flipH="1">
                <a:off x="7603680" y="4805554"/>
                <a:ext cx="3587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86" y="0"/>
                    </a:moveTo>
                    <a:cubicBezTo>
                      <a:pt x="438" y="0"/>
                      <a:pt x="572" y="124"/>
                      <a:pt x="572" y="286"/>
                    </a:cubicBezTo>
                    <a:cubicBezTo>
                      <a:pt x="572" y="438"/>
                      <a:pt x="438" y="571"/>
                      <a:pt x="286" y="571"/>
                    </a:cubicBezTo>
                    <a:cubicBezTo>
                      <a:pt x="124" y="571"/>
                      <a:pt x="1" y="438"/>
                      <a:pt x="1" y="286"/>
                    </a:cubicBezTo>
                    <a:cubicBezTo>
                      <a:pt x="1" y="124"/>
                      <a:pt x="124" y="0"/>
                      <a:pt x="286" y="0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415;p45"/>
            <p:cNvGrpSpPr/>
            <p:nvPr/>
          </p:nvGrpSpPr>
          <p:grpSpPr>
            <a:xfrm>
              <a:off x="7749902" y="3369491"/>
              <a:ext cx="624839" cy="1649797"/>
              <a:chOff x="229698" y="2869775"/>
              <a:chExt cx="656964" cy="1734620"/>
            </a:xfrm>
          </p:grpSpPr>
          <p:sp>
            <p:nvSpPr>
              <p:cNvPr id="7" name="Google Shape;1416;p45"/>
              <p:cNvSpPr/>
              <p:nvPr/>
            </p:nvSpPr>
            <p:spPr>
              <a:xfrm>
                <a:off x="256265" y="3133045"/>
                <a:ext cx="603831" cy="1385346"/>
              </a:xfrm>
              <a:custGeom>
                <a:avLst/>
                <a:gdLst/>
                <a:ahLst/>
                <a:cxnLst/>
                <a:rect l="l" t="t" r="r" b="b"/>
                <a:pathLst>
                  <a:path w="15092" h="34625" extrusionOk="0">
                    <a:moveTo>
                      <a:pt x="0" y="0"/>
                    </a:moveTo>
                    <a:lnTo>
                      <a:pt x="0" y="34625"/>
                    </a:lnTo>
                    <a:lnTo>
                      <a:pt x="15091" y="34625"/>
                    </a:lnTo>
                    <a:lnTo>
                      <a:pt x="1509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417;p45"/>
              <p:cNvSpPr/>
              <p:nvPr/>
            </p:nvSpPr>
            <p:spPr>
              <a:xfrm>
                <a:off x="267868" y="3144608"/>
                <a:ext cx="581105" cy="1362180"/>
              </a:xfrm>
              <a:custGeom>
                <a:avLst/>
                <a:gdLst/>
                <a:ahLst/>
                <a:cxnLst/>
                <a:rect l="l" t="t" r="r" b="b"/>
                <a:pathLst>
                  <a:path w="14524" h="34046" extrusionOk="0">
                    <a:moveTo>
                      <a:pt x="0" y="1"/>
                    </a:moveTo>
                    <a:lnTo>
                      <a:pt x="0" y="34046"/>
                    </a:lnTo>
                    <a:lnTo>
                      <a:pt x="14524" y="34046"/>
                    </a:lnTo>
                    <a:lnTo>
                      <a:pt x="1452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418;p45"/>
              <p:cNvSpPr/>
              <p:nvPr/>
            </p:nvSpPr>
            <p:spPr>
              <a:xfrm>
                <a:off x="277511" y="3154291"/>
                <a:ext cx="561340" cy="1342856"/>
              </a:xfrm>
              <a:custGeom>
                <a:avLst/>
                <a:gdLst/>
                <a:ahLst/>
                <a:cxnLst/>
                <a:rect l="l" t="t" r="r" b="b"/>
                <a:pathLst>
                  <a:path w="14030" h="33563" extrusionOk="0">
                    <a:moveTo>
                      <a:pt x="0" y="0"/>
                    </a:moveTo>
                    <a:lnTo>
                      <a:pt x="0" y="33562"/>
                    </a:lnTo>
                    <a:lnTo>
                      <a:pt x="14029" y="33562"/>
                    </a:lnTo>
                    <a:lnTo>
                      <a:pt x="1402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419;p45"/>
              <p:cNvSpPr/>
              <p:nvPr/>
            </p:nvSpPr>
            <p:spPr>
              <a:xfrm>
                <a:off x="328725" y="3215627"/>
                <a:ext cx="458915" cy="1054984"/>
              </a:xfrm>
              <a:custGeom>
                <a:avLst/>
                <a:gdLst/>
                <a:ahLst/>
                <a:cxnLst/>
                <a:rect l="l" t="t" r="r" b="b"/>
                <a:pathLst>
                  <a:path w="11470" h="26368" extrusionOk="0">
                    <a:moveTo>
                      <a:pt x="0" y="1"/>
                    </a:moveTo>
                    <a:lnTo>
                      <a:pt x="0" y="26367"/>
                    </a:lnTo>
                    <a:lnTo>
                      <a:pt x="11469" y="26367"/>
                    </a:lnTo>
                    <a:lnTo>
                      <a:pt x="1146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420;p45"/>
              <p:cNvSpPr/>
              <p:nvPr/>
            </p:nvSpPr>
            <p:spPr>
              <a:xfrm>
                <a:off x="340288" y="3227230"/>
                <a:ext cx="436229" cy="1031778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25788" extrusionOk="0">
                    <a:moveTo>
                      <a:pt x="1" y="0"/>
                    </a:moveTo>
                    <a:lnTo>
                      <a:pt x="1" y="25788"/>
                    </a:lnTo>
                    <a:lnTo>
                      <a:pt x="10903" y="25788"/>
                    </a:lnTo>
                    <a:lnTo>
                      <a:pt x="10903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421;p45"/>
              <p:cNvSpPr/>
              <p:nvPr/>
            </p:nvSpPr>
            <p:spPr>
              <a:xfrm>
                <a:off x="335006" y="4333364"/>
                <a:ext cx="446832" cy="98585"/>
              </a:xfrm>
              <a:custGeom>
                <a:avLst/>
                <a:gdLst/>
                <a:ahLst/>
                <a:cxnLst/>
                <a:rect l="l" t="t" r="r" b="b"/>
                <a:pathLst>
                  <a:path w="11168" h="2464" extrusionOk="0">
                    <a:moveTo>
                      <a:pt x="0" y="1"/>
                    </a:moveTo>
                    <a:lnTo>
                      <a:pt x="0" y="2464"/>
                    </a:lnTo>
                    <a:lnTo>
                      <a:pt x="11167" y="2464"/>
                    </a:lnTo>
                    <a:lnTo>
                      <a:pt x="1116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422;p45"/>
              <p:cNvSpPr/>
              <p:nvPr/>
            </p:nvSpPr>
            <p:spPr>
              <a:xfrm>
                <a:off x="328725" y="4327082"/>
                <a:ext cx="458915" cy="111148"/>
              </a:xfrm>
              <a:custGeom>
                <a:avLst/>
                <a:gdLst/>
                <a:ahLst/>
                <a:cxnLst/>
                <a:rect l="l" t="t" r="r" b="b"/>
                <a:pathLst>
                  <a:path w="11470" h="2778" extrusionOk="0">
                    <a:moveTo>
                      <a:pt x="11167" y="303"/>
                    </a:moveTo>
                    <a:lnTo>
                      <a:pt x="11167" y="2476"/>
                    </a:lnTo>
                    <a:lnTo>
                      <a:pt x="302" y="2476"/>
                    </a:lnTo>
                    <a:lnTo>
                      <a:pt x="302" y="303"/>
                    </a:lnTo>
                    <a:close/>
                    <a:moveTo>
                      <a:pt x="0" y="1"/>
                    </a:moveTo>
                    <a:lnTo>
                      <a:pt x="0" y="2778"/>
                    </a:lnTo>
                    <a:lnTo>
                      <a:pt x="11469" y="2778"/>
                    </a:lnTo>
                    <a:lnTo>
                      <a:pt x="1146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23;p45"/>
              <p:cNvSpPr/>
              <p:nvPr/>
            </p:nvSpPr>
            <p:spPr>
              <a:xfrm>
                <a:off x="229698" y="4518373"/>
                <a:ext cx="656964" cy="86021"/>
              </a:xfrm>
              <a:custGeom>
                <a:avLst/>
                <a:gdLst/>
                <a:ahLst/>
                <a:cxnLst/>
                <a:rect l="l" t="t" r="r" b="b"/>
                <a:pathLst>
                  <a:path w="16420" h="2150" extrusionOk="0">
                    <a:moveTo>
                      <a:pt x="0" y="1"/>
                    </a:moveTo>
                    <a:lnTo>
                      <a:pt x="0" y="2150"/>
                    </a:lnTo>
                    <a:lnTo>
                      <a:pt x="16419" y="2150"/>
                    </a:lnTo>
                    <a:lnTo>
                      <a:pt x="1641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424;p45"/>
              <p:cNvSpPr/>
              <p:nvPr/>
            </p:nvSpPr>
            <p:spPr>
              <a:xfrm>
                <a:off x="292475" y="3015174"/>
                <a:ext cx="531373" cy="117909"/>
              </a:xfrm>
              <a:custGeom>
                <a:avLst/>
                <a:gdLst/>
                <a:ahLst/>
                <a:cxnLst/>
                <a:rect l="l" t="t" r="r" b="b"/>
                <a:pathLst>
                  <a:path w="13281" h="2947" extrusionOk="0">
                    <a:moveTo>
                      <a:pt x="1" y="0"/>
                    </a:moveTo>
                    <a:lnTo>
                      <a:pt x="1" y="2946"/>
                    </a:lnTo>
                    <a:lnTo>
                      <a:pt x="13281" y="2946"/>
                    </a:lnTo>
                    <a:lnTo>
                      <a:pt x="1328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425;p45"/>
              <p:cNvSpPr/>
              <p:nvPr/>
            </p:nvSpPr>
            <p:spPr>
              <a:xfrm>
                <a:off x="292475" y="2869775"/>
                <a:ext cx="531373" cy="145436"/>
              </a:xfrm>
              <a:custGeom>
                <a:avLst/>
                <a:gdLst/>
                <a:ahLst/>
                <a:cxnLst/>
                <a:rect l="l" t="t" r="r" b="b"/>
                <a:pathLst>
                  <a:path w="13281" h="3635" extrusionOk="0">
                    <a:moveTo>
                      <a:pt x="6641" y="0"/>
                    </a:moveTo>
                    <a:cubicBezTo>
                      <a:pt x="2983" y="0"/>
                      <a:pt x="1" y="1630"/>
                      <a:pt x="1" y="3634"/>
                    </a:cubicBezTo>
                    <a:lnTo>
                      <a:pt x="13281" y="3634"/>
                    </a:lnTo>
                    <a:cubicBezTo>
                      <a:pt x="13281" y="1630"/>
                      <a:pt x="10311" y="0"/>
                      <a:pt x="6641" y="0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426;p45"/>
              <p:cNvSpPr/>
              <p:nvPr/>
            </p:nvSpPr>
            <p:spPr>
              <a:xfrm>
                <a:off x="316642" y="2885219"/>
                <a:ext cx="483081" cy="123231"/>
              </a:xfrm>
              <a:custGeom>
                <a:avLst/>
                <a:gdLst/>
                <a:ahLst/>
                <a:cxnLst/>
                <a:rect l="l" t="t" r="r" b="b"/>
                <a:pathLst>
                  <a:path w="12074" h="3080" extrusionOk="0">
                    <a:moveTo>
                      <a:pt x="6037" y="1"/>
                    </a:moveTo>
                    <a:cubicBezTo>
                      <a:pt x="2693" y="1"/>
                      <a:pt x="0" y="1534"/>
                      <a:pt x="0" y="3079"/>
                    </a:cubicBezTo>
                    <a:lnTo>
                      <a:pt x="12073" y="3079"/>
                    </a:lnTo>
                    <a:cubicBezTo>
                      <a:pt x="12073" y="1498"/>
                      <a:pt x="9188" y="49"/>
                      <a:pt x="6037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427;p45"/>
              <p:cNvSpPr/>
              <p:nvPr/>
            </p:nvSpPr>
            <p:spPr>
              <a:xfrm>
                <a:off x="312280" y="2880898"/>
                <a:ext cx="491763" cy="132393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3309" extrusionOk="0">
                    <a:moveTo>
                      <a:pt x="6146" y="217"/>
                    </a:moveTo>
                    <a:cubicBezTo>
                      <a:pt x="9164" y="266"/>
                      <a:pt x="11929" y="1618"/>
                      <a:pt x="12061" y="3079"/>
                    </a:cubicBezTo>
                    <a:lnTo>
                      <a:pt x="230" y="3079"/>
                    </a:lnTo>
                    <a:cubicBezTo>
                      <a:pt x="363" y="1702"/>
                      <a:pt x="2850" y="217"/>
                      <a:pt x="6146" y="217"/>
                    </a:cubicBezTo>
                    <a:close/>
                    <a:moveTo>
                      <a:pt x="6146" y="0"/>
                    </a:moveTo>
                    <a:cubicBezTo>
                      <a:pt x="2874" y="0"/>
                      <a:pt x="1" y="1485"/>
                      <a:pt x="1" y="3187"/>
                    </a:cubicBezTo>
                    <a:lnTo>
                      <a:pt x="1" y="3308"/>
                    </a:lnTo>
                    <a:lnTo>
                      <a:pt x="12291" y="3308"/>
                    </a:lnTo>
                    <a:lnTo>
                      <a:pt x="12291" y="3187"/>
                    </a:lnTo>
                    <a:cubicBezTo>
                      <a:pt x="12291" y="1545"/>
                      <a:pt x="9417" y="48"/>
                      <a:pt x="6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428;p45"/>
              <p:cNvSpPr/>
              <p:nvPr/>
            </p:nvSpPr>
            <p:spPr>
              <a:xfrm>
                <a:off x="328245" y="3027257"/>
                <a:ext cx="459875" cy="93263"/>
              </a:xfrm>
              <a:custGeom>
                <a:avLst/>
                <a:gdLst/>
                <a:ahLst/>
                <a:cxnLst/>
                <a:rect l="l" t="t" r="r" b="b"/>
                <a:pathLst>
                  <a:path w="11494" h="2331" extrusionOk="0">
                    <a:moveTo>
                      <a:pt x="0" y="0"/>
                    </a:moveTo>
                    <a:lnTo>
                      <a:pt x="0" y="2330"/>
                    </a:lnTo>
                    <a:lnTo>
                      <a:pt x="11493" y="2330"/>
                    </a:lnTo>
                    <a:lnTo>
                      <a:pt x="114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429;p45"/>
              <p:cNvSpPr/>
              <p:nvPr/>
            </p:nvSpPr>
            <p:spPr>
              <a:xfrm>
                <a:off x="389101" y="3311252"/>
                <a:ext cx="10582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4154" extrusionOk="0">
                    <a:moveTo>
                      <a:pt x="0" y="1"/>
                    </a:moveTo>
                    <a:lnTo>
                      <a:pt x="0" y="4154"/>
                    </a:lnTo>
                    <a:lnTo>
                      <a:pt x="2644" y="4154"/>
                    </a:lnTo>
                    <a:lnTo>
                      <a:pt x="26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430;p45"/>
              <p:cNvSpPr/>
              <p:nvPr/>
            </p:nvSpPr>
            <p:spPr>
              <a:xfrm>
                <a:off x="505492" y="3311252"/>
                <a:ext cx="10534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4154" extrusionOk="0">
                    <a:moveTo>
                      <a:pt x="1" y="1"/>
                    </a:moveTo>
                    <a:lnTo>
                      <a:pt x="1" y="4154"/>
                    </a:lnTo>
                    <a:lnTo>
                      <a:pt x="2633" y="4154"/>
                    </a:lnTo>
                    <a:lnTo>
                      <a:pt x="26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431;p45"/>
              <p:cNvSpPr/>
              <p:nvPr/>
            </p:nvSpPr>
            <p:spPr>
              <a:xfrm>
                <a:off x="621923" y="3311252"/>
                <a:ext cx="10534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4154" extrusionOk="0">
                    <a:moveTo>
                      <a:pt x="0" y="1"/>
                    </a:moveTo>
                    <a:lnTo>
                      <a:pt x="0" y="4154"/>
                    </a:lnTo>
                    <a:lnTo>
                      <a:pt x="2632" y="4154"/>
                    </a:lnTo>
                    <a:lnTo>
                      <a:pt x="26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432;p45"/>
              <p:cNvSpPr/>
              <p:nvPr/>
            </p:nvSpPr>
            <p:spPr>
              <a:xfrm>
                <a:off x="389101" y="3485659"/>
                <a:ext cx="10582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4154" extrusionOk="0">
                    <a:moveTo>
                      <a:pt x="0" y="0"/>
                    </a:moveTo>
                    <a:lnTo>
                      <a:pt x="0" y="4153"/>
                    </a:lnTo>
                    <a:lnTo>
                      <a:pt x="2644" y="4153"/>
                    </a:lnTo>
                    <a:lnTo>
                      <a:pt x="26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433;p45"/>
              <p:cNvSpPr/>
              <p:nvPr/>
            </p:nvSpPr>
            <p:spPr>
              <a:xfrm>
                <a:off x="505492" y="3485659"/>
                <a:ext cx="10534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4154" extrusionOk="0">
                    <a:moveTo>
                      <a:pt x="1" y="0"/>
                    </a:moveTo>
                    <a:lnTo>
                      <a:pt x="1" y="4153"/>
                    </a:lnTo>
                    <a:lnTo>
                      <a:pt x="2633" y="4153"/>
                    </a:lnTo>
                    <a:lnTo>
                      <a:pt x="263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434;p45"/>
              <p:cNvSpPr/>
              <p:nvPr/>
            </p:nvSpPr>
            <p:spPr>
              <a:xfrm>
                <a:off x="621923" y="3485659"/>
                <a:ext cx="10534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4154" extrusionOk="0">
                    <a:moveTo>
                      <a:pt x="0" y="0"/>
                    </a:moveTo>
                    <a:lnTo>
                      <a:pt x="0" y="4153"/>
                    </a:lnTo>
                    <a:lnTo>
                      <a:pt x="2632" y="4153"/>
                    </a:lnTo>
                    <a:lnTo>
                      <a:pt x="26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435;p45"/>
              <p:cNvSpPr/>
              <p:nvPr/>
            </p:nvSpPr>
            <p:spPr>
              <a:xfrm>
                <a:off x="389101" y="3660025"/>
                <a:ext cx="10582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4154" extrusionOk="0">
                    <a:moveTo>
                      <a:pt x="0" y="0"/>
                    </a:moveTo>
                    <a:lnTo>
                      <a:pt x="0" y="4153"/>
                    </a:lnTo>
                    <a:lnTo>
                      <a:pt x="2644" y="4153"/>
                    </a:lnTo>
                    <a:lnTo>
                      <a:pt x="26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436;p45"/>
              <p:cNvSpPr/>
              <p:nvPr/>
            </p:nvSpPr>
            <p:spPr>
              <a:xfrm>
                <a:off x="505492" y="3660025"/>
                <a:ext cx="10534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4154" extrusionOk="0">
                    <a:moveTo>
                      <a:pt x="1" y="0"/>
                    </a:moveTo>
                    <a:lnTo>
                      <a:pt x="1" y="4153"/>
                    </a:lnTo>
                    <a:lnTo>
                      <a:pt x="2633" y="4153"/>
                    </a:lnTo>
                    <a:lnTo>
                      <a:pt x="263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437;p45"/>
              <p:cNvSpPr/>
              <p:nvPr/>
            </p:nvSpPr>
            <p:spPr>
              <a:xfrm>
                <a:off x="621923" y="3660025"/>
                <a:ext cx="10534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4154" extrusionOk="0">
                    <a:moveTo>
                      <a:pt x="0" y="0"/>
                    </a:moveTo>
                    <a:lnTo>
                      <a:pt x="0" y="4153"/>
                    </a:lnTo>
                    <a:lnTo>
                      <a:pt x="2632" y="4153"/>
                    </a:lnTo>
                    <a:lnTo>
                      <a:pt x="26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438;p45"/>
              <p:cNvSpPr/>
              <p:nvPr/>
            </p:nvSpPr>
            <p:spPr>
              <a:xfrm>
                <a:off x="389101" y="3834391"/>
                <a:ext cx="10582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4154" extrusionOk="0">
                    <a:moveTo>
                      <a:pt x="0" y="1"/>
                    </a:moveTo>
                    <a:lnTo>
                      <a:pt x="0" y="4154"/>
                    </a:lnTo>
                    <a:lnTo>
                      <a:pt x="2644" y="4154"/>
                    </a:lnTo>
                    <a:lnTo>
                      <a:pt x="26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439;p45"/>
              <p:cNvSpPr/>
              <p:nvPr/>
            </p:nvSpPr>
            <p:spPr>
              <a:xfrm>
                <a:off x="505492" y="3834391"/>
                <a:ext cx="10534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4154" extrusionOk="0">
                    <a:moveTo>
                      <a:pt x="1" y="1"/>
                    </a:moveTo>
                    <a:lnTo>
                      <a:pt x="1" y="4154"/>
                    </a:lnTo>
                    <a:lnTo>
                      <a:pt x="2633" y="4154"/>
                    </a:lnTo>
                    <a:lnTo>
                      <a:pt x="26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440;p45"/>
              <p:cNvSpPr/>
              <p:nvPr/>
            </p:nvSpPr>
            <p:spPr>
              <a:xfrm>
                <a:off x="621923" y="3834391"/>
                <a:ext cx="10534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4154" extrusionOk="0">
                    <a:moveTo>
                      <a:pt x="0" y="1"/>
                    </a:moveTo>
                    <a:lnTo>
                      <a:pt x="0" y="4154"/>
                    </a:lnTo>
                    <a:lnTo>
                      <a:pt x="2632" y="4154"/>
                    </a:lnTo>
                    <a:lnTo>
                      <a:pt x="26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441;p45"/>
              <p:cNvSpPr/>
              <p:nvPr/>
            </p:nvSpPr>
            <p:spPr>
              <a:xfrm>
                <a:off x="389101" y="4008278"/>
                <a:ext cx="10582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4154" extrusionOk="0">
                    <a:moveTo>
                      <a:pt x="0" y="1"/>
                    </a:moveTo>
                    <a:lnTo>
                      <a:pt x="0" y="4154"/>
                    </a:lnTo>
                    <a:lnTo>
                      <a:pt x="2644" y="4154"/>
                    </a:lnTo>
                    <a:lnTo>
                      <a:pt x="26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442;p45"/>
              <p:cNvSpPr/>
              <p:nvPr/>
            </p:nvSpPr>
            <p:spPr>
              <a:xfrm>
                <a:off x="505492" y="4008278"/>
                <a:ext cx="10534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4154" extrusionOk="0">
                    <a:moveTo>
                      <a:pt x="1" y="1"/>
                    </a:moveTo>
                    <a:lnTo>
                      <a:pt x="1" y="4154"/>
                    </a:lnTo>
                    <a:lnTo>
                      <a:pt x="2633" y="4154"/>
                    </a:lnTo>
                    <a:lnTo>
                      <a:pt x="26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443;p45"/>
              <p:cNvSpPr/>
              <p:nvPr/>
            </p:nvSpPr>
            <p:spPr>
              <a:xfrm>
                <a:off x="621923" y="4008278"/>
                <a:ext cx="105346" cy="166202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4154" extrusionOk="0">
                    <a:moveTo>
                      <a:pt x="0" y="1"/>
                    </a:moveTo>
                    <a:lnTo>
                      <a:pt x="0" y="4154"/>
                    </a:lnTo>
                    <a:lnTo>
                      <a:pt x="2632" y="4154"/>
                    </a:lnTo>
                    <a:lnTo>
                      <a:pt x="26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5" name="0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240" y="-567414"/>
            <a:ext cx="487363" cy="487363"/>
          </a:xfrm>
          <a:prstGeom prst="rect">
            <a:avLst/>
          </a:prstGeom>
        </p:spPr>
      </p:pic>
      <p:pic>
        <p:nvPicPr>
          <p:cNvPr id="3074" name="Picture 2" descr="Icon Red Loudspeaker Stock Illustration - Download Image Now - Megaphone,  Public Speaker, Icon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3510" l="3846" r="95913">
                        <a14:foregroundMark x1="17548" y1="65625" x2="80288" y2="40625"/>
                        <a14:foregroundMark x1="34856" y1="50240" x2="75000" y2="34135"/>
                        <a14:foregroundMark x1="51683" y1="31010" x2="68029" y2="31971"/>
                        <a14:foregroundMark x1="56010" y1="28846" x2="56010" y2="28846"/>
                        <a14:foregroundMark x1="56010" y1="28846" x2="65385" y2="35817"/>
                        <a14:foregroundMark x1="65385" y1="35817" x2="65385" y2="35817"/>
                        <a14:foregroundMark x1="49038" y1="43029" x2="49038" y2="43029"/>
                        <a14:foregroundMark x1="57212" y1="46154" x2="57212" y2="46154"/>
                        <a14:foregroundMark x1="51202" y1="46154" x2="51202" y2="46154"/>
                        <a14:foregroundMark x1="66587" y1="56010" x2="66587" y2="56010"/>
                        <a14:foregroundMark x1="73077" y1="50721" x2="73077" y2="50721"/>
                        <a14:foregroundMark x1="64904" y1="58413" x2="76683" y2="51442"/>
                        <a14:foregroundMark x1="68750" y1="49519" x2="76923" y2="49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4123" flipH="1">
            <a:off x="8010246" y="206299"/>
            <a:ext cx="902780" cy="90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401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387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21970" y="1479176"/>
            <a:ext cx="7597588" cy="2326342"/>
          </a:xfrm>
        </p:spPr>
        <p:txBody>
          <a:bodyPr/>
          <a:lstStyle/>
          <a:p>
            <a:pPr marL="628650" indent="-514350">
              <a:lnSpc>
                <a:spcPct val="200000"/>
              </a:lnSpc>
              <a:buFont typeface="+mj-lt"/>
              <a:buAutoNum type="alphaUcPeriod"/>
            </a:pPr>
            <a:r>
              <a:rPr lang="en-US" sz="2800" dirty="0" err="1">
                <a:solidFill>
                  <a:schemeClr val="accent1"/>
                </a:solidFill>
                <a:latin typeface="Libre Baskerville" panose="020B0604020202020204" charset="0"/>
              </a:rPr>
              <a:t>Phong’s</a:t>
            </a:r>
            <a:r>
              <a:rPr lang="en-US" sz="2800" dirty="0">
                <a:solidFill>
                  <a:schemeClr val="accent1"/>
                </a:solidFill>
                <a:latin typeface="Libre Baskerville" panose="020B0604020202020204" charset="0"/>
              </a:rPr>
              <a:t> holiday in Australia.</a:t>
            </a:r>
          </a:p>
          <a:p>
            <a:pPr marL="628650" indent="-514350">
              <a:lnSpc>
                <a:spcPct val="200000"/>
              </a:lnSpc>
              <a:buFont typeface="+mj-lt"/>
              <a:buAutoNum type="alphaUcPeriod"/>
            </a:pPr>
            <a:r>
              <a:rPr lang="en-US" sz="2800" dirty="0" smtClean="0">
                <a:solidFill>
                  <a:schemeClr val="accent1"/>
                </a:solidFill>
                <a:latin typeface="Libre Baskerville" panose="020B0604020202020204" charset="0"/>
              </a:rPr>
              <a:t>English-speaking </a:t>
            </a:r>
            <a:r>
              <a:rPr lang="en-US" sz="2800" dirty="0">
                <a:solidFill>
                  <a:schemeClr val="accent1"/>
                </a:solidFill>
                <a:latin typeface="Libre Baskerville" panose="020B0604020202020204" charset="0"/>
              </a:rPr>
              <a:t>countries.</a:t>
            </a:r>
          </a:p>
          <a:p>
            <a:pPr marL="628650" indent="-514350">
              <a:lnSpc>
                <a:spcPct val="200000"/>
              </a:lnSpc>
              <a:buFont typeface="+mj-lt"/>
              <a:buAutoNum type="alphaUcPeriod"/>
            </a:pPr>
            <a:r>
              <a:rPr lang="en-US" sz="2800" dirty="0" smtClean="0">
                <a:solidFill>
                  <a:schemeClr val="accent1"/>
                </a:solidFill>
                <a:latin typeface="Libre Baskerville" panose="020B0604020202020204" charset="0"/>
              </a:rPr>
              <a:t>The </a:t>
            </a:r>
            <a:r>
              <a:rPr lang="en-US" sz="2800" dirty="0">
                <a:solidFill>
                  <a:schemeClr val="accent1"/>
                </a:solidFill>
                <a:latin typeface="Libre Baskerville" panose="020B0604020202020204" charset="0"/>
              </a:rPr>
              <a:t>tour to Phillip </a:t>
            </a:r>
            <a:r>
              <a:rPr lang="en-US" sz="2800" dirty="0" smtClean="0">
                <a:solidFill>
                  <a:schemeClr val="accent1"/>
                </a:solidFill>
                <a:latin typeface="Libre Baskerville" panose="020B0604020202020204" charset="0"/>
              </a:rPr>
              <a:t>Island</a:t>
            </a:r>
            <a:endParaRPr lang="en-US" sz="2800" dirty="0">
              <a:solidFill>
                <a:schemeClr val="accent1"/>
              </a:solidFill>
              <a:latin typeface="Libre Baskerville" panose="020B0604020202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1970" y="461793"/>
            <a:ext cx="8164830" cy="1017383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GB" dirty="0" smtClean="0">
                <a:solidFill>
                  <a:srgbClr val="002060"/>
                </a:solidFill>
                <a:latin typeface="Libre Baskerville" panose="020B0604020202020204" charset="0"/>
                <a:ea typeface="Calibri" panose="020F0502020204030204" pitchFamily="34" charset="0"/>
              </a:rPr>
              <a:t>2. </a:t>
            </a:r>
            <a:r>
              <a:rPr lang="en-GB" dirty="0">
                <a:solidFill>
                  <a:srgbClr val="002060"/>
                </a:solidFill>
                <a:latin typeface="Libre Baskerville" panose="020B0604020202020204" charset="0"/>
                <a:ea typeface="Calibri" panose="020F0502020204030204" pitchFamily="34" charset="0"/>
              </a:rPr>
              <a:t>What are </a:t>
            </a:r>
            <a:r>
              <a:rPr lang="en-GB" dirty="0" err="1">
                <a:solidFill>
                  <a:srgbClr val="002060"/>
                </a:solidFill>
                <a:latin typeface="Libre Baskerville" panose="020B0604020202020204" charset="0"/>
                <a:ea typeface="Calibri" panose="020F0502020204030204" pitchFamily="34" charset="0"/>
              </a:rPr>
              <a:t>Phong</a:t>
            </a:r>
            <a:r>
              <a:rPr lang="en-GB" dirty="0">
                <a:solidFill>
                  <a:srgbClr val="002060"/>
                </a:solidFill>
                <a:latin typeface="Libre Baskerville" panose="020B0604020202020204" charset="0"/>
                <a:ea typeface="Calibri" panose="020F0502020204030204" pitchFamily="34" charset="0"/>
              </a:rPr>
              <a:t> and Mark talking about? (p. 125</a:t>
            </a:r>
            <a:r>
              <a:rPr lang="en-GB" dirty="0" smtClean="0">
                <a:solidFill>
                  <a:srgbClr val="002060"/>
                </a:solidFill>
                <a:latin typeface="Libre Baskerville" panose="020B0604020202020204" charset="0"/>
                <a:ea typeface="Calibri" panose="020F0502020204030204" pitchFamily="34" charset="0"/>
              </a:rPr>
              <a:t>)</a:t>
            </a:r>
            <a:endParaRPr lang="en-US" dirty="0">
              <a:latin typeface="Libre Baskerville" panose="020B0604020202020204" charset="0"/>
            </a:endParaRP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970" y="-793377"/>
            <a:ext cx="501754" cy="501754"/>
          </a:xfrm>
          <a:prstGeom prst="rect">
            <a:avLst/>
          </a:prstGeom>
        </p:spPr>
      </p:pic>
      <p:grpSp>
        <p:nvGrpSpPr>
          <p:cNvPr id="5" name="Google Shape;1012;p38"/>
          <p:cNvGrpSpPr/>
          <p:nvPr/>
        </p:nvGrpSpPr>
        <p:grpSpPr>
          <a:xfrm>
            <a:off x="567536" y="1724990"/>
            <a:ext cx="456188" cy="431958"/>
            <a:chOff x="3963749" y="540574"/>
            <a:chExt cx="1216471" cy="1151860"/>
          </a:xfrm>
          <a:solidFill>
            <a:schemeClr val="bg2"/>
          </a:solidFill>
        </p:grpSpPr>
        <p:sp>
          <p:nvSpPr>
            <p:cNvPr id="6" name="Google Shape;1013;p38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14;p38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Marker Sketch Black Circle PNG | City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817">
            <a:off x="2339558" y="-740598"/>
            <a:ext cx="860384" cy="6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32411" y="3903500"/>
            <a:ext cx="4572000" cy="91940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14300" lvl="0" algn="ctr">
              <a:buClr>
                <a:srgbClr val="202640"/>
              </a:buClr>
              <a:buSzPts val="1800"/>
            </a:pPr>
            <a:r>
              <a:rPr lang="en-US" sz="2400" b="1" i="1" dirty="0">
                <a:solidFill>
                  <a:srgbClr val="202640"/>
                </a:solidFill>
                <a:latin typeface="Nunito Sans"/>
                <a:sym typeface="Nunito Sans"/>
              </a:rPr>
              <a:t>Mark</a:t>
            </a:r>
            <a:r>
              <a:rPr lang="en-US" sz="2400" b="1" dirty="0">
                <a:solidFill>
                  <a:srgbClr val="202640"/>
                </a:solidFill>
                <a:latin typeface="Nunito Sans"/>
                <a:sym typeface="Nunito Sans"/>
              </a:rPr>
              <a:t>:</a:t>
            </a:r>
            <a:r>
              <a:rPr lang="en-US" sz="2400" dirty="0">
                <a:solidFill>
                  <a:srgbClr val="202640"/>
                </a:solidFill>
                <a:latin typeface="Nunito Sans"/>
                <a:sym typeface="Nunito Sans"/>
              </a:rPr>
              <a:t> How was your holiday in Australia, </a:t>
            </a:r>
            <a:r>
              <a:rPr lang="en-US" sz="2400" dirty="0" err="1">
                <a:solidFill>
                  <a:srgbClr val="202640"/>
                </a:solidFill>
                <a:latin typeface="Nunito Sans"/>
                <a:sym typeface="Nunito Sans"/>
              </a:rPr>
              <a:t>Phong</a:t>
            </a:r>
            <a:r>
              <a:rPr lang="en-US" sz="2400" dirty="0">
                <a:solidFill>
                  <a:srgbClr val="202640"/>
                </a:solidFill>
                <a:latin typeface="Nunito Sans"/>
                <a:sym typeface="Nunito Sans"/>
              </a:rPr>
              <a:t>? </a:t>
            </a:r>
            <a:endParaRPr lang="en-US" sz="2400" dirty="0">
              <a:solidFill>
                <a:srgbClr val="202640"/>
              </a:solidFill>
              <a:latin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93045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35"/>
          <p:cNvSpPr txBox="1">
            <a:spLocks noGrp="1"/>
          </p:cNvSpPr>
          <p:nvPr>
            <p:ph type="title" idx="3"/>
          </p:nvPr>
        </p:nvSpPr>
        <p:spPr>
          <a:xfrm>
            <a:off x="444210" y="542474"/>
            <a:ext cx="8255580" cy="9822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dirty="0" smtClean="0"/>
              <a:t>3. </a:t>
            </a:r>
            <a:r>
              <a:rPr lang="en-GB" dirty="0"/>
              <a:t>Read again and tick the information you can find in the conversation. (p. 125)</a:t>
            </a:r>
            <a:endParaRPr dirty="0"/>
          </a:p>
        </p:txBody>
      </p:sp>
      <p:grpSp>
        <p:nvGrpSpPr>
          <p:cNvPr id="930" name="Google Shape;930;p35"/>
          <p:cNvGrpSpPr/>
          <p:nvPr/>
        </p:nvGrpSpPr>
        <p:grpSpPr>
          <a:xfrm>
            <a:off x="437125" y="2088142"/>
            <a:ext cx="561147" cy="2516261"/>
            <a:chOff x="437125" y="2088142"/>
            <a:chExt cx="561147" cy="2516261"/>
          </a:xfrm>
        </p:grpSpPr>
        <p:sp>
          <p:nvSpPr>
            <p:cNvPr id="931" name="Google Shape;931;p35"/>
            <p:cNvSpPr/>
            <p:nvPr/>
          </p:nvSpPr>
          <p:spPr>
            <a:xfrm>
              <a:off x="444210" y="3588045"/>
              <a:ext cx="45968" cy="102901"/>
            </a:xfrm>
            <a:custGeom>
              <a:avLst/>
              <a:gdLst/>
              <a:ahLst/>
              <a:cxnLst/>
              <a:rect l="l" t="t" r="r" b="b"/>
              <a:pathLst>
                <a:path w="545" h="1220" extrusionOk="0">
                  <a:moveTo>
                    <a:pt x="49" y="0"/>
                  </a:moveTo>
                  <a:cubicBezTo>
                    <a:pt x="13" y="181"/>
                    <a:pt x="1" y="447"/>
                    <a:pt x="97" y="725"/>
                  </a:cubicBezTo>
                  <a:cubicBezTo>
                    <a:pt x="206" y="978"/>
                    <a:pt x="399" y="1135"/>
                    <a:pt x="544" y="1220"/>
                  </a:cubicBezTo>
                  <a:cubicBezTo>
                    <a:pt x="496" y="857"/>
                    <a:pt x="460" y="568"/>
                    <a:pt x="435" y="387"/>
                  </a:cubicBezTo>
                  <a:cubicBezTo>
                    <a:pt x="266" y="362"/>
                    <a:pt x="146" y="326"/>
                    <a:pt x="134" y="278"/>
                  </a:cubicBezTo>
                  <a:cubicBezTo>
                    <a:pt x="109" y="230"/>
                    <a:pt x="121" y="145"/>
                    <a:pt x="134" y="0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945218" y="3588045"/>
              <a:ext cx="45884" cy="102901"/>
            </a:xfrm>
            <a:custGeom>
              <a:avLst/>
              <a:gdLst/>
              <a:ahLst/>
              <a:cxnLst/>
              <a:rect l="l" t="t" r="r" b="b"/>
              <a:pathLst>
                <a:path w="544" h="1220" extrusionOk="0">
                  <a:moveTo>
                    <a:pt x="411" y="0"/>
                  </a:moveTo>
                  <a:cubicBezTo>
                    <a:pt x="423" y="145"/>
                    <a:pt x="435" y="230"/>
                    <a:pt x="411" y="278"/>
                  </a:cubicBezTo>
                  <a:cubicBezTo>
                    <a:pt x="399" y="326"/>
                    <a:pt x="278" y="362"/>
                    <a:pt x="109" y="387"/>
                  </a:cubicBezTo>
                  <a:cubicBezTo>
                    <a:pt x="85" y="568"/>
                    <a:pt x="49" y="857"/>
                    <a:pt x="1" y="1220"/>
                  </a:cubicBezTo>
                  <a:cubicBezTo>
                    <a:pt x="145" y="1135"/>
                    <a:pt x="339" y="978"/>
                    <a:pt x="447" y="725"/>
                  </a:cubicBezTo>
                  <a:cubicBezTo>
                    <a:pt x="544" y="447"/>
                    <a:pt x="532" y="181"/>
                    <a:pt x="496" y="0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480900" y="3588045"/>
              <a:ext cx="473597" cy="1016357"/>
            </a:xfrm>
            <a:custGeom>
              <a:avLst/>
              <a:gdLst/>
              <a:ahLst/>
              <a:cxnLst/>
              <a:rect l="l" t="t" r="r" b="b"/>
              <a:pathLst>
                <a:path w="5615" h="12050" extrusionOk="0">
                  <a:moveTo>
                    <a:pt x="2705" y="0"/>
                  </a:moveTo>
                  <a:lnTo>
                    <a:pt x="2705" y="459"/>
                  </a:lnTo>
                  <a:cubicBezTo>
                    <a:pt x="2705" y="459"/>
                    <a:pt x="2264" y="473"/>
                    <a:pt x="1720" y="473"/>
                  </a:cubicBezTo>
                  <a:cubicBezTo>
                    <a:pt x="1122" y="473"/>
                    <a:pt x="399" y="456"/>
                    <a:pt x="0" y="387"/>
                  </a:cubicBezTo>
                  <a:lnTo>
                    <a:pt x="0" y="387"/>
                  </a:lnTo>
                  <a:cubicBezTo>
                    <a:pt x="25" y="568"/>
                    <a:pt x="61" y="857"/>
                    <a:pt x="109" y="1220"/>
                  </a:cubicBezTo>
                  <a:cubicBezTo>
                    <a:pt x="447" y="3815"/>
                    <a:pt x="1268" y="10214"/>
                    <a:pt x="1208" y="10685"/>
                  </a:cubicBezTo>
                  <a:cubicBezTo>
                    <a:pt x="1184" y="10697"/>
                    <a:pt x="1365" y="10781"/>
                    <a:pt x="1340" y="10781"/>
                  </a:cubicBezTo>
                  <a:cubicBezTo>
                    <a:pt x="1196" y="11252"/>
                    <a:pt x="471" y="11228"/>
                    <a:pt x="363" y="11421"/>
                  </a:cubicBezTo>
                  <a:cubicBezTo>
                    <a:pt x="257" y="11621"/>
                    <a:pt x="403" y="12050"/>
                    <a:pt x="834" y="12050"/>
                  </a:cubicBezTo>
                  <a:cubicBezTo>
                    <a:pt x="846" y="12050"/>
                    <a:pt x="858" y="12049"/>
                    <a:pt x="870" y="12049"/>
                  </a:cubicBezTo>
                  <a:cubicBezTo>
                    <a:pt x="1449" y="12013"/>
                    <a:pt x="2608" y="11505"/>
                    <a:pt x="2439" y="10986"/>
                  </a:cubicBezTo>
                  <a:cubicBezTo>
                    <a:pt x="2451" y="10938"/>
                    <a:pt x="2584" y="10841"/>
                    <a:pt x="2584" y="10697"/>
                  </a:cubicBezTo>
                  <a:cubicBezTo>
                    <a:pt x="2656" y="9707"/>
                    <a:pt x="2741" y="6580"/>
                    <a:pt x="2801" y="3888"/>
                  </a:cubicBezTo>
                  <a:cubicBezTo>
                    <a:pt x="2874" y="6580"/>
                    <a:pt x="2958" y="9707"/>
                    <a:pt x="3031" y="10697"/>
                  </a:cubicBezTo>
                  <a:cubicBezTo>
                    <a:pt x="3031" y="10841"/>
                    <a:pt x="3163" y="10938"/>
                    <a:pt x="3176" y="10986"/>
                  </a:cubicBezTo>
                  <a:cubicBezTo>
                    <a:pt x="3006" y="11505"/>
                    <a:pt x="4165" y="12013"/>
                    <a:pt x="4745" y="12049"/>
                  </a:cubicBezTo>
                  <a:cubicBezTo>
                    <a:pt x="4757" y="12049"/>
                    <a:pt x="4769" y="12050"/>
                    <a:pt x="4780" y="12050"/>
                  </a:cubicBezTo>
                  <a:cubicBezTo>
                    <a:pt x="5211" y="12050"/>
                    <a:pt x="5346" y="11621"/>
                    <a:pt x="5252" y="11421"/>
                  </a:cubicBezTo>
                  <a:cubicBezTo>
                    <a:pt x="5143" y="11228"/>
                    <a:pt x="4419" y="11252"/>
                    <a:pt x="4274" y="10781"/>
                  </a:cubicBezTo>
                  <a:cubicBezTo>
                    <a:pt x="4250" y="10781"/>
                    <a:pt x="4431" y="10697"/>
                    <a:pt x="4407" y="10685"/>
                  </a:cubicBezTo>
                  <a:cubicBezTo>
                    <a:pt x="4347" y="10214"/>
                    <a:pt x="5168" y="3815"/>
                    <a:pt x="5506" y="1220"/>
                  </a:cubicBezTo>
                  <a:cubicBezTo>
                    <a:pt x="5554" y="857"/>
                    <a:pt x="5590" y="568"/>
                    <a:pt x="5614" y="387"/>
                  </a:cubicBezTo>
                  <a:lnTo>
                    <a:pt x="5614" y="387"/>
                  </a:lnTo>
                  <a:cubicBezTo>
                    <a:pt x="5216" y="456"/>
                    <a:pt x="4493" y="473"/>
                    <a:pt x="3895" y="473"/>
                  </a:cubicBezTo>
                  <a:cubicBezTo>
                    <a:pt x="3351" y="473"/>
                    <a:pt x="2910" y="459"/>
                    <a:pt x="2910" y="459"/>
                  </a:cubicBezTo>
                  <a:lnTo>
                    <a:pt x="291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910637" y="2801952"/>
              <a:ext cx="80465" cy="786180"/>
            </a:xfrm>
            <a:custGeom>
              <a:avLst/>
              <a:gdLst/>
              <a:ahLst/>
              <a:cxnLst/>
              <a:rect l="l" t="t" r="r" b="b"/>
              <a:pathLst>
                <a:path w="954" h="9321" extrusionOk="0">
                  <a:moveTo>
                    <a:pt x="954" y="0"/>
                  </a:moveTo>
                  <a:cubicBezTo>
                    <a:pt x="712" y="1087"/>
                    <a:pt x="0" y="3465"/>
                    <a:pt x="36" y="4938"/>
                  </a:cubicBezTo>
                  <a:cubicBezTo>
                    <a:pt x="48" y="4998"/>
                    <a:pt x="48" y="5059"/>
                    <a:pt x="48" y="5107"/>
                  </a:cubicBezTo>
                  <a:cubicBezTo>
                    <a:pt x="73" y="5397"/>
                    <a:pt x="97" y="5698"/>
                    <a:pt x="145" y="6012"/>
                  </a:cubicBezTo>
                  <a:cubicBezTo>
                    <a:pt x="326" y="7352"/>
                    <a:pt x="724" y="8741"/>
                    <a:pt x="821" y="9320"/>
                  </a:cubicBezTo>
                  <a:lnTo>
                    <a:pt x="954" y="9320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444210" y="2801952"/>
              <a:ext cx="80549" cy="786180"/>
            </a:xfrm>
            <a:custGeom>
              <a:avLst/>
              <a:gdLst/>
              <a:ahLst/>
              <a:cxnLst/>
              <a:rect l="l" t="t" r="r" b="b"/>
              <a:pathLst>
                <a:path w="955" h="9321" extrusionOk="0">
                  <a:moveTo>
                    <a:pt x="1" y="0"/>
                  </a:moveTo>
                  <a:lnTo>
                    <a:pt x="1" y="9320"/>
                  </a:lnTo>
                  <a:lnTo>
                    <a:pt x="134" y="9320"/>
                  </a:lnTo>
                  <a:cubicBezTo>
                    <a:pt x="230" y="8741"/>
                    <a:pt x="629" y="7352"/>
                    <a:pt x="810" y="6012"/>
                  </a:cubicBezTo>
                  <a:cubicBezTo>
                    <a:pt x="858" y="5698"/>
                    <a:pt x="882" y="5397"/>
                    <a:pt x="906" y="5107"/>
                  </a:cubicBezTo>
                  <a:cubicBezTo>
                    <a:pt x="906" y="5059"/>
                    <a:pt x="906" y="4998"/>
                    <a:pt x="906" y="4938"/>
                  </a:cubicBezTo>
                  <a:cubicBezTo>
                    <a:pt x="955" y="3465"/>
                    <a:pt x="242" y="1087"/>
                    <a:pt x="1" y="0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453404" y="3309033"/>
              <a:ext cx="255650" cy="318908"/>
            </a:xfrm>
            <a:custGeom>
              <a:avLst/>
              <a:gdLst/>
              <a:ahLst/>
              <a:cxnLst/>
              <a:rect l="l" t="t" r="r" b="b"/>
              <a:pathLst>
                <a:path w="3031" h="3781" extrusionOk="0">
                  <a:moveTo>
                    <a:pt x="701" y="0"/>
                  </a:moveTo>
                  <a:cubicBezTo>
                    <a:pt x="520" y="1340"/>
                    <a:pt x="121" y="2729"/>
                    <a:pt x="25" y="3308"/>
                  </a:cubicBezTo>
                  <a:cubicBezTo>
                    <a:pt x="12" y="3453"/>
                    <a:pt x="0" y="3538"/>
                    <a:pt x="25" y="3586"/>
                  </a:cubicBezTo>
                  <a:cubicBezTo>
                    <a:pt x="37" y="3634"/>
                    <a:pt x="157" y="3670"/>
                    <a:pt x="326" y="3695"/>
                  </a:cubicBezTo>
                  <a:cubicBezTo>
                    <a:pt x="725" y="3764"/>
                    <a:pt x="1448" y="3781"/>
                    <a:pt x="2046" y="3781"/>
                  </a:cubicBezTo>
                  <a:cubicBezTo>
                    <a:pt x="2590" y="3781"/>
                    <a:pt x="3031" y="3767"/>
                    <a:pt x="3031" y="3767"/>
                  </a:cubicBezTo>
                  <a:lnTo>
                    <a:pt x="3031" y="3308"/>
                  </a:lnTo>
                  <a:lnTo>
                    <a:pt x="3031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437125" y="2710269"/>
              <a:ext cx="271928" cy="522433"/>
            </a:xfrm>
            <a:custGeom>
              <a:avLst/>
              <a:gdLst/>
              <a:ahLst/>
              <a:cxnLst/>
              <a:rect l="l" t="t" r="r" b="b"/>
              <a:pathLst>
                <a:path w="3224" h="6194" extrusionOk="0">
                  <a:moveTo>
                    <a:pt x="1956" y="1"/>
                  </a:moveTo>
                  <a:cubicBezTo>
                    <a:pt x="1775" y="25"/>
                    <a:pt x="145" y="254"/>
                    <a:pt x="24" y="532"/>
                  </a:cubicBezTo>
                  <a:cubicBezTo>
                    <a:pt x="0" y="604"/>
                    <a:pt x="24" y="797"/>
                    <a:pt x="85" y="1087"/>
                  </a:cubicBezTo>
                  <a:cubicBezTo>
                    <a:pt x="326" y="2174"/>
                    <a:pt x="1039" y="4552"/>
                    <a:pt x="990" y="6025"/>
                  </a:cubicBezTo>
                  <a:cubicBezTo>
                    <a:pt x="990" y="6085"/>
                    <a:pt x="990" y="6146"/>
                    <a:pt x="990" y="6194"/>
                  </a:cubicBezTo>
                  <a:lnTo>
                    <a:pt x="3224" y="6194"/>
                  </a:lnTo>
                  <a:lnTo>
                    <a:pt x="3224" y="4962"/>
                  </a:lnTo>
                  <a:lnTo>
                    <a:pt x="2741" y="4962"/>
                  </a:lnTo>
                  <a:lnTo>
                    <a:pt x="2741" y="4757"/>
                  </a:lnTo>
                  <a:lnTo>
                    <a:pt x="3224" y="4757"/>
                  </a:lnTo>
                  <a:lnTo>
                    <a:pt x="3224" y="4129"/>
                  </a:lnTo>
                  <a:lnTo>
                    <a:pt x="2741" y="4129"/>
                  </a:lnTo>
                  <a:lnTo>
                    <a:pt x="2741" y="3936"/>
                  </a:lnTo>
                  <a:lnTo>
                    <a:pt x="3224" y="3936"/>
                  </a:lnTo>
                  <a:lnTo>
                    <a:pt x="3224" y="3308"/>
                  </a:lnTo>
                  <a:lnTo>
                    <a:pt x="2741" y="3308"/>
                  </a:lnTo>
                  <a:lnTo>
                    <a:pt x="2741" y="3103"/>
                  </a:lnTo>
                  <a:lnTo>
                    <a:pt x="3224" y="3103"/>
                  </a:lnTo>
                  <a:lnTo>
                    <a:pt x="3224" y="2487"/>
                  </a:lnTo>
                  <a:lnTo>
                    <a:pt x="2741" y="2487"/>
                  </a:lnTo>
                  <a:lnTo>
                    <a:pt x="2741" y="2282"/>
                  </a:lnTo>
                  <a:lnTo>
                    <a:pt x="3224" y="2282"/>
                  </a:lnTo>
                  <a:lnTo>
                    <a:pt x="3224" y="592"/>
                  </a:lnTo>
                  <a:cubicBezTo>
                    <a:pt x="2487" y="556"/>
                    <a:pt x="2016" y="85"/>
                    <a:pt x="1992" y="61"/>
                  </a:cubicBezTo>
                  <a:cubicBezTo>
                    <a:pt x="1968" y="49"/>
                    <a:pt x="1956" y="25"/>
                    <a:pt x="1956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726259" y="2710269"/>
              <a:ext cx="272013" cy="522433"/>
            </a:xfrm>
            <a:custGeom>
              <a:avLst/>
              <a:gdLst/>
              <a:ahLst/>
              <a:cxnLst/>
              <a:rect l="l" t="t" r="r" b="b"/>
              <a:pathLst>
                <a:path w="3225" h="6194" extrusionOk="0">
                  <a:moveTo>
                    <a:pt x="1269" y="1"/>
                  </a:moveTo>
                  <a:cubicBezTo>
                    <a:pt x="1269" y="25"/>
                    <a:pt x="1244" y="49"/>
                    <a:pt x="1232" y="61"/>
                  </a:cubicBezTo>
                  <a:cubicBezTo>
                    <a:pt x="1208" y="85"/>
                    <a:pt x="737" y="556"/>
                    <a:pt x="1" y="592"/>
                  </a:cubicBezTo>
                  <a:lnTo>
                    <a:pt x="1" y="2282"/>
                  </a:lnTo>
                  <a:lnTo>
                    <a:pt x="484" y="2282"/>
                  </a:lnTo>
                  <a:lnTo>
                    <a:pt x="484" y="2487"/>
                  </a:lnTo>
                  <a:lnTo>
                    <a:pt x="1" y="2487"/>
                  </a:lnTo>
                  <a:lnTo>
                    <a:pt x="1" y="3103"/>
                  </a:lnTo>
                  <a:lnTo>
                    <a:pt x="484" y="3103"/>
                  </a:lnTo>
                  <a:lnTo>
                    <a:pt x="484" y="3308"/>
                  </a:lnTo>
                  <a:lnTo>
                    <a:pt x="1" y="3308"/>
                  </a:lnTo>
                  <a:lnTo>
                    <a:pt x="1" y="3936"/>
                  </a:lnTo>
                  <a:lnTo>
                    <a:pt x="484" y="3936"/>
                  </a:lnTo>
                  <a:lnTo>
                    <a:pt x="484" y="4129"/>
                  </a:lnTo>
                  <a:lnTo>
                    <a:pt x="1" y="4129"/>
                  </a:lnTo>
                  <a:lnTo>
                    <a:pt x="1" y="4757"/>
                  </a:lnTo>
                  <a:lnTo>
                    <a:pt x="484" y="4757"/>
                  </a:lnTo>
                  <a:lnTo>
                    <a:pt x="484" y="4962"/>
                  </a:lnTo>
                  <a:lnTo>
                    <a:pt x="1" y="4962"/>
                  </a:lnTo>
                  <a:lnTo>
                    <a:pt x="1" y="6194"/>
                  </a:lnTo>
                  <a:lnTo>
                    <a:pt x="2234" y="6194"/>
                  </a:lnTo>
                  <a:cubicBezTo>
                    <a:pt x="2234" y="6146"/>
                    <a:pt x="2234" y="6085"/>
                    <a:pt x="2222" y="6025"/>
                  </a:cubicBezTo>
                  <a:cubicBezTo>
                    <a:pt x="2186" y="4552"/>
                    <a:pt x="2898" y="2174"/>
                    <a:pt x="3140" y="1087"/>
                  </a:cubicBezTo>
                  <a:cubicBezTo>
                    <a:pt x="3200" y="797"/>
                    <a:pt x="3224" y="604"/>
                    <a:pt x="3200" y="532"/>
                  </a:cubicBezTo>
                  <a:cubicBezTo>
                    <a:pt x="3079" y="254"/>
                    <a:pt x="1450" y="25"/>
                    <a:pt x="1269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726259" y="3309033"/>
              <a:ext cx="255734" cy="318908"/>
            </a:xfrm>
            <a:custGeom>
              <a:avLst/>
              <a:gdLst/>
              <a:ahLst/>
              <a:cxnLst/>
              <a:rect l="l" t="t" r="r" b="b"/>
              <a:pathLst>
                <a:path w="3032" h="3781" extrusionOk="0">
                  <a:moveTo>
                    <a:pt x="1" y="0"/>
                  </a:moveTo>
                  <a:lnTo>
                    <a:pt x="1" y="3308"/>
                  </a:lnTo>
                  <a:lnTo>
                    <a:pt x="1" y="3767"/>
                  </a:lnTo>
                  <a:cubicBezTo>
                    <a:pt x="1" y="3767"/>
                    <a:pt x="442" y="3781"/>
                    <a:pt x="986" y="3781"/>
                  </a:cubicBezTo>
                  <a:cubicBezTo>
                    <a:pt x="1584" y="3781"/>
                    <a:pt x="2307" y="3764"/>
                    <a:pt x="2705" y="3695"/>
                  </a:cubicBezTo>
                  <a:cubicBezTo>
                    <a:pt x="2874" y="3670"/>
                    <a:pt x="2995" y="3634"/>
                    <a:pt x="3007" y="3586"/>
                  </a:cubicBezTo>
                  <a:cubicBezTo>
                    <a:pt x="3031" y="3538"/>
                    <a:pt x="3019" y="3453"/>
                    <a:pt x="3007" y="3308"/>
                  </a:cubicBezTo>
                  <a:cubicBezTo>
                    <a:pt x="2910" y="2729"/>
                    <a:pt x="2512" y="1328"/>
                    <a:pt x="2331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512445" y="2760201"/>
              <a:ext cx="410423" cy="827931"/>
            </a:xfrm>
            <a:custGeom>
              <a:avLst/>
              <a:gdLst/>
              <a:ahLst/>
              <a:cxnLst/>
              <a:rect l="l" t="t" r="r" b="b"/>
              <a:pathLst>
                <a:path w="4866" h="9816" extrusionOk="0">
                  <a:moveTo>
                    <a:pt x="2331" y="0"/>
                  </a:moveTo>
                  <a:lnTo>
                    <a:pt x="2331" y="1690"/>
                  </a:lnTo>
                  <a:lnTo>
                    <a:pt x="1848" y="1690"/>
                  </a:lnTo>
                  <a:lnTo>
                    <a:pt x="1848" y="1895"/>
                  </a:lnTo>
                  <a:lnTo>
                    <a:pt x="2331" y="1895"/>
                  </a:lnTo>
                  <a:lnTo>
                    <a:pt x="2331" y="2511"/>
                  </a:lnTo>
                  <a:lnTo>
                    <a:pt x="1848" y="2511"/>
                  </a:lnTo>
                  <a:lnTo>
                    <a:pt x="1848" y="2716"/>
                  </a:lnTo>
                  <a:lnTo>
                    <a:pt x="2331" y="2716"/>
                  </a:lnTo>
                  <a:lnTo>
                    <a:pt x="2331" y="3344"/>
                  </a:lnTo>
                  <a:lnTo>
                    <a:pt x="1848" y="3344"/>
                  </a:lnTo>
                  <a:lnTo>
                    <a:pt x="1848" y="3537"/>
                  </a:lnTo>
                  <a:lnTo>
                    <a:pt x="2331" y="3537"/>
                  </a:lnTo>
                  <a:lnTo>
                    <a:pt x="2331" y="4165"/>
                  </a:lnTo>
                  <a:lnTo>
                    <a:pt x="1848" y="4165"/>
                  </a:lnTo>
                  <a:lnTo>
                    <a:pt x="1848" y="4370"/>
                  </a:lnTo>
                  <a:lnTo>
                    <a:pt x="2331" y="4370"/>
                  </a:lnTo>
                  <a:lnTo>
                    <a:pt x="2331" y="5602"/>
                  </a:lnTo>
                  <a:lnTo>
                    <a:pt x="97" y="5602"/>
                  </a:lnTo>
                  <a:cubicBezTo>
                    <a:pt x="73" y="5892"/>
                    <a:pt x="49" y="6193"/>
                    <a:pt x="1" y="6507"/>
                  </a:cubicBezTo>
                  <a:lnTo>
                    <a:pt x="2331" y="6507"/>
                  </a:lnTo>
                  <a:lnTo>
                    <a:pt x="2331" y="9815"/>
                  </a:lnTo>
                  <a:lnTo>
                    <a:pt x="2536" y="9815"/>
                  </a:lnTo>
                  <a:lnTo>
                    <a:pt x="2536" y="6507"/>
                  </a:lnTo>
                  <a:lnTo>
                    <a:pt x="4866" y="6507"/>
                  </a:lnTo>
                  <a:cubicBezTo>
                    <a:pt x="4818" y="6193"/>
                    <a:pt x="4794" y="5892"/>
                    <a:pt x="4769" y="5602"/>
                  </a:cubicBezTo>
                  <a:lnTo>
                    <a:pt x="2536" y="5602"/>
                  </a:lnTo>
                  <a:lnTo>
                    <a:pt x="2536" y="4370"/>
                  </a:lnTo>
                  <a:lnTo>
                    <a:pt x="3019" y="4370"/>
                  </a:lnTo>
                  <a:lnTo>
                    <a:pt x="3019" y="4165"/>
                  </a:lnTo>
                  <a:lnTo>
                    <a:pt x="2536" y="4165"/>
                  </a:lnTo>
                  <a:lnTo>
                    <a:pt x="2536" y="3537"/>
                  </a:lnTo>
                  <a:lnTo>
                    <a:pt x="3019" y="3537"/>
                  </a:lnTo>
                  <a:lnTo>
                    <a:pt x="3019" y="3344"/>
                  </a:lnTo>
                  <a:lnTo>
                    <a:pt x="2536" y="3344"/>
                  </a:lnTo>
                  <a:lnTo>
                    <a:pt x="2536" y="2716"/>
                  </a:lnTo>
                  <a:lnTo>
                    <a:pt x="3019" y="2716"/>
                  </a:lnTo>
                  <a:lnTo>
                    <a:pt x="3019" y="2511"/>
                  </a:lnTo>
                  <a:lnTo>
                    <a:pt x="2536" y="2511"/>
                  </a:lnTo>
                  <a:lnTo>
                    <a:pt x="2536" y="1895"/>
                  </a:lnTo>
                  <a:lnTo>
                    <a:pt x="3019" y="1895"/>
                  </a:lnTo>
                  <a:lnTo>
                    <a:pt x="3019" y="1690"/>
                  </a:lnTo>
                  <a:lnTo>
                    <a:pt x="2536" y="1690"/>
                  </a:lnTo>
                  <a:lnTo>
                    <a:pt x="2536" y="0"/>
                  </a:lnTo>
                  <a:cubicBezTo>
                    <a:pt x="2500" y="12"/>
                    <a:pt x="2463" y="12"/>
                    <a:pt x="2427" y="12"/>
                  </a:cubicBezTo>
                  <a:cubicBezTo>
                    <a:pt x="2403" y="12"/>
                    <a:pt x="2367" y="12"/>
                    <a:pt x="2331" y="0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29600" y="2645070"/>
              <a:ext cx="176197" cy="82574"/>
            </a:xfrm>
            <a:custGeom>
              <a:avLst/>
              <a:gdLst/>
              <a:ahLst/>
              <a:cxnLst/>
              <a:rect l="l" t="t" r="r" b="b"/>
              <a:pathLst>
                <a:path w="2089" h="979" extrusionOk="0">
                  <a:moveTo>
                    <a:pt x="0" y="1"/>
                  </a:moveTo>
                  <a:cubicBezTo>
                    <a:pt x="109" y="158"/>
                    <a:pt x="241" y="291"/>
                    <a:pt x="386" y="387"/>
                  </a:cubicBezTo>
                  <a:lnTo>
                    <a:pt x="386" y="822"/>
                  </a:lnTo>
                  <a:cubicBezTo>
                    <a:pt x="567" y="906"/>
                    <a:pt x="785" y="979"/>
                    <a:pt x="1038" y="979"/>
                  </a:cubicBezTo>
                  <a:cubicBezTo>
                    <a:pt x="1304" y="979"/>
                    <a:pt x="1521" y="906"/>
                    <a:pt x="1702" y="822"/>
                  </a:cubicBezTo>
                  <a:lnTo>
                    <a:pt x="1702" y="387"/>
                  </a:lnTo>
                  <a:cubicBezTo>
                    <a:pt x="1847" y="291"/>
                    <a:pt x="1980" y="158"/>
                    <a:pt x="2089" y="1"/>
                  </a:cubicBezTo>
                  <a:lnTo>
                    <a:pt x="2089" y="1"/>
                  </a:lnTo>
                  <a:cubicBezTo>
                    <a:pt x="1775" y="170"/>
                    <a:pt x="1425" y="266"/>
                    <a:pt x="1038" y="266"/>
                  </a:cubicBezTo>
                  <a:cubicBezTo>
                    <a:pt x="664" y="266"/>
                    <a:pt x="314" y="170"/>
                    <a:pt x="0" y="1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598983" y="2687327"/>
              <a:ext cx="237347" cy="73971"/>
            </a:xfrm>
            <a:custGeom>
              <a:avLst/>
              <a:gdLst/>
              <a:ahLst/>
              <a:cxnLst/>
              <a:rect l="l" t="t" r="r" b="b"/>
              <a:pathLst>
                <a:path w="2814" h="877" extrusionOk="0">
                  <a:moveTo>
                    <a:pt x="217" y="1"/>
                  </a:moveTo>
                  <a:cubicBezTo>
                    <a:pt x="167" y="1"/>
                    <a:pt x="116" y="19"/>
                    <a:pt x="73" y="55"/>
                  </a:cubicBezTo>
                  <a:cubicBezTo>
                    <a:pt x="13" y="116"/>
                    <a:pt x="1" y="200"/>
                    <a:pt x="37" y="273"/>
                  </a:cubicBezTo>
                  <a:cubicBezTo>
                    <a:pt x="37" y="297"/>
                    <a:pt x="49" y="321"/>
                    <a:pt x="73" y="333"/>
                  </a:cubicBezTo>
                  <a:cubicBezTo>
                    <a:pt x="97" y="357"/>
                    <a:pt x="568" y="828"/>
                    <a:pt x="1305" y="864"/>
                  </a:cubicBezTo>
                  <a:cubicBezTo>
                    <a:pt x="1341" y="876"/>
                    <a:pt x="1377" y="876"/>
                    <a:pt x="1401" y="876"/>
                  </a:cubicBezTo>
                  <a:cubicBezTo>
                    <a:pt x="1437" y="876"/>
                    <a:pt x="1474" y="876"/>
                    <a:pt x="1510" y="864"/>
                  </a:cubicBezTo>
                  <a:cubicBezTo>
                    <a:pt x="2246" y="828"/>
                    <a:pt x="2717" y="357"/>
                    <a:pt x="2741" y="333"/>
                  </a:cubicBezTo>
                  <a:cubicBezTo>
                    <a:pt x="2753" y="321"/>
                    <a:pt x="2778" y="297"/>
                    <a:pt x="2778" y="273"/>
                  </a:cubicBezTo>
                  <a:cubicBezTo>
                    <a:pt x="2814" y="200"/>
                    <a:pt x="2802" y="116"/>
                    <a:pt x="2741" y="55"/>
                  </a:cubicBezTo>
                  <a:cubicBezTo>
                    <a:pt x="2699" y="19"/>
                    <a:pt x="2648" y="1"/>
                    <a:pt x="2598" y="1"/>
                  </a:cubicBezTo>
                  <a:cubicBezTo>
                    <a:pt x="2548" y="1"/>
                    <a:pt x="2500" y="19"/>
                    <a:pt x="2464" y="55"/>
                  </a:cubicBezTo>
                  <a:cubicBezTo>
                    <a:pt x="2452" y="55"/>
                    <a:pt x="2307" y="200"/>
                    <a:pt x="2065" y="321"/>
                  </a:cubicBezTo>
                  <a:cubicBezTo>
                    <a:pt x="1884" y="405"/>
                    <a:pt x="1667" y="478"/>
                    <a:pt x="1401" y="478"/>
                  </a:cubicBezTo>
                  <a:cubicBezTo>
                    <a:pt x="1148" y="478"/>
                    <a:pt x="930" y="405"/>
                    <a:pt x="749" y="321"/>
                  </a:cubicBezTo>
                  <a:cubicBezTo>
                    <a:pt x="508" y="200"/>
                    <a:pt x="363" y="67"/>
                    <a:pt x="351" y="55"/>
                  </a:cubicBezTo>
                  <a:cubicBezTo>
                    <a:pt x="315" y="19"/>
                    <a:pt x="266" y="1"/>
                    <a:pt x="21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530748" y="2088142"/>
              <a:ext cx="373817" cy="579450"/>
            </a:xfrm>
            <a:custGeom>
              <a:avLst/>
              <a:gdLst/>
              <a:ahLst/>
              <a:cxnLst/>
              <a:rect l="l" t="t" r="r" b="b"/>
              <a:pathLst>
                <a:path w="4432" h="6870" extrusionOk="0">
                  <a:moveTo>
                    <a:pt x="2210" y="4262"/>
                  </a:moveTo>
                  <a:cubicBezTo>
                    <a:pt x="2971" y="4262"/>
                    <a:pt x="3574" y="4600"/>
                    <a:pt x="3574" y="5517"/>
                  </a:cubicBezTo>
                  <a:cubicBezTo>
                    <a:pt x="3574" y="6447"/>
                    <a:pt x="2548" y="6447"/>
                    <a:pt x="2210" y="6447"/>
                  </a:cubicBezTo>
                  <a:cubicBezTo>
                    <a:pt x="1884" y="6447"/>
                    <a:pt x="858" y="6447"/>
                    <a:pt x="858" y="5517"/>
                  </a:cubicBezTo>
                  <a:cubicBezTo>
                    <a:pt x="858" y="4600"/>
                    <a:pt x="1462" y="4262"/>
                    <a:pt x="2210" y="4262"/>
                  </a:cubicBezTo>
                  <a:close/>
                  <a:moveTo>
                    <a:pt x="2210" y="0"/>
                  </a:moveTo>
                  <a:cubicBezTo>
                    <a:pt x="991" y="0"/>
                    <a:pt x="1" y="990"/>
                    <a:pt x="1" y="2209"/>
                  </a:cubicBezTo>
                  <a:lnTo>
                    <a:pt x="1" y="4648"/>
                  </a:lnTo>
                  <a:cubicBezTo>
                    <a:pt x="1" y="5493"/>
                    <a:pt x="484" y="6230"/>
                    <a:pt x="1172" y="6604"/>
                  </a:cubicBezTo>
                  <a:cubicBezTo>
                    <a:pt x="1486" y="6773"/>
                    <a:pt x="1836" y="6869"/>
                    <a:pt x="2210" y="6869"/>
                  </a:cubicBezTo>
                  <a:cubicBezTo>
                    <a:pt x="2597" y="6869"/>
                    <a:pt x="2947" y="6773"/>
                    <a:pt x="3261" y="6604"/>
                  </a:cubicBezTo>
                  <a:cubicBezTo>
                    <a:pt x="3949" y="6230"/>
                    <a:pt x="4432" y="5493"/>
                    <a:pt x="4432" y="4648"/>
                  </a:cubicBezTo>
                  <a:lnTo>
                    <a:pt x="4432" y="2209"/>
                  </a:lnTo>
                  <a:cubicBezTo>
                    <a:pt x="4432" y="990"/>
                    <a:pt x="3442" y="0"/>
                    <a:pt x="2210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116" y="2447535"/>
              <a:ext cx="229165" cy="184378"/>
            </a:xfrm>
            <a:custGeom>
              <a:avLst/>
              <a:gdLst/>
              <a:ahLst/>
              <a:cxnLst/>
              <a:rect l="l" t="t" r="r" b="b"/>
              <a:pathLst>
                <a:path w="2717" h="2186" extrusionOk="0">
                  <a:moveTo>
                    <a:pt x="1352" y="1"/>
                  </a:moveTo>
                  <a:cubicBezTo>
                    <a:pt x="604" y="1"/>
                    <a:pt x="0" y="339"/>
                    <a:pt x="0" y="1256"/>
                  </a:cubicBezTo>
                  <a:cubicBezTo>
                    <a:pt x="0" y="2186"/>
                    <a:pt x="1026" y="2186"/>
                    <a:pt x="1352" y="2186"/>
                  </a:cubicBezTo>
                  <a:cubicBezTo>
                    <a:pt x="1690" y="2186"/>
                    <a:pt x="2716" y="2186"/>
                    <a:pt x="2716" y="1256"/>
                  </a:cubicBezTo>
                  <a:cubicBezTo>
                    <a:pt x="2716" y="339"/>
                    <a:pt x="2113" y="1"/>
                    <a:pt x="1352" y="1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35"/>
          <p:cNvGrpSpPr/>
          <p:nvPr/>
        </p:nvGrpSpPr>
        <p:grpSpPr>
          <a:xfrm>
            <a:off x="8145017" y="2088142"/>
            <a:ext cx="562159" cy="2516261"/>
            <a:chOff x="8145017" y="2088142"/>
            <a:chExt cx="562159" cy="2516261"/>
          </a:xfrm>
        </p:grpSpPr>
        <p:sp>
          <p:nvSpPr>
            <p:cNvPr id="946" name="Google Shape;946;p35"/>
            <p:cNvSpPr/>
            <p:nvPr/>
          </p:nvSpPr>
          <p:spPr>
            <a:xfrm>
              <a:off x="8152102" y="3588045"/>
              <a:ext cx="45884" cy="102901"/>
            </a:xfrm>
            <a:custGeom>
              <a:avLst/>
              <a:gdLst/>
              <a:ahLst/>
              <a:cxnLst/>
              <a:rect l="l" t="t" r="r" b="b"/>
              <a:pathLst>
                <a:path w="544" h="1220" extrusionOk="0">
                  <a:moveTo>
                    <a:pt x="49" y="0"/>
                  </a:moveTo>
                  <a:cubicBezTo>
                    <a:pt x="13" y="181"/>
                    <a:pt x="1" y="447"/>
                    <a:pt x="109" y="725"/>
                  </a:cubicBezTo>
                  <a:cubicBezTo>
                    <a:pt x="206" y="978"/>
                    <a:pt x="399" y="1135"/>
                    <a:pt x="544" y="1220"/>
                  </a:cubicBezTo>
                  <a:cubicBezTo>
                    <a:pt x="496" y="857"/>
                    <a:pt x="459" y="568"/>
                    <a:pt x="435" y="387"/>
                  </a:cubicBezTo>
                  <a:cubicBezTo>
                    <a:pt x="266" y="362"/>
                    <a:pt x="158" y="326"/>
                    <a:pt x="134" y="278"/>
                  </a:cubicBezTo>
                  <a:cubicBezTo>
                    <a:pt x="109" y="230"/>
                    <a:pt x="121" y="145"/>
                    <a:pt x="146" y="0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8653110" y="3588045"/>
              <a:ext cx="45884" cy="102901"/>
            </a:xfrm>
            <a:custGeom>
              <a:avLst/>
              <a:gdLst/>
              <a:ahLst/>
              <a:cxnLst/>
              <a:rect l="l" t="t" r="r" b="b"/>
              <a:pathLst>
                <a:path w="544" h="1220" extrusionOk="0">
                  <a:moveTo>
                    <a:pt x="411" y="0"/>
                  </a:moveTo>
                  <a:cubicBezTo>
                    <a:pt x="435" y="145"/>
                    <a:pt x="435" y="230"/>
                    <a:pt x="411" y="278"/>
                  </a:cubicBezTo>
                  <a:cubicBezTo>
                    <a:pt x="399" y="326"/>
                    <a:pt x="278" y="362"/>
                    <a:pt x="121" y="387"/>
                  </a:cubicBezTo>
                  <a:cubicBezTo>
                    <a:pt x="85" y="568"/>
                    <a:pt x="49" y="857"/>
                    <a:pt x="1" y="1220"/>
                  </a:cubicBezTo>
                  <a:cubicBezTo>
                    <a:pt x="157" y="1135"/>
                    <a:pt x="339" y="978"/>
                    <a:pt x="447" y="725"/>
                  </a:cubicBezTo>
                  <a:cubicBezTo>
                    <a:pt x="544" y="447"/>
                    <a:pt x="532" y="181"/>
                    <a:pt x="495" y="0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8188792" y="3588045"/>
              <a:ext cx="474609" cy="1016357"/>
            </a:xfrm>
            <a:custGeom>
              <a:avLst/>
              <a:gdLst/>
              <a:ahLst/>
              <a:cxnLst/>
              <a:rect l="l" t="t" r="r" b="b"/>
              <a:pathLst>
                <a:path w="5627" h="12050" extrusionOk="0">
                  <a:moveTo>
                    <a:pt x="2705" y="0"/>
                  </a:moveTo>
                  <a:lnTo>
                    <a:pt x="2705" y="459"/>
                  </a:lnTo>
                  <a:cubicBezTo>
                    <a:pt x="2705" y="459"/>
                    <a:pt x="2264" y="473"/>
                    <a:pt x="1720" y="473"/>
                  </a:cubicBezTo>
                  <a:cubicBezTo>
                    <a:pt x="1122" y="473"/>
                    <a:pt x="399" y="456"/>
                    <a:pt x="0" y="387"/>
                  </a:cubicBezTo>
                  <a:lnTo>
                    <a:pt x="0" y="387"/>
                  </a:lnTo>
                  <a:cubicBezTo>
                    <a:pt x="24" y="568"/>
                    <a:pt x="61" y="857"/>
                    <a:pt x="109" y="1220"/>
                  </a:cubicBezTo>
                  <a:cubicBezTo>
                    <a:pt x="447" y="3815"/>
                    <a:pt x="1268" y="10214"/>
                    <a:pt x="1208" y="10685"/>
                  </a:cubicBezTo>
                  <a:cubicBezTo>
                    <a:pt x="1183" y="10697"/>
                    <a:pt x="1365" y="10781"/>
                    <a:pt x="1340" y="10781"/>
                  </a:cubicBezTo>
                  <a:cubicBezTo>
                    <a:pt x="1196" y="11252"/>
                    <a:pt x="471" y="11228"/>
                    <a:pt x="363" y="11421"/>
                  </a:cubicBezTo>
                  <a:cubicBezTo>
                    <a:pt x="268" y="11621"/>
                    <a:pt x="403" y="12050"/>
                    <a:pt x="834" y="12050"/>
                  </a:cubicBezTo>
                  <a:cubicBezTo>
                    <a:pt x="846" y="12050"/>
                    <a:pt x="858" y="12049"/>
                    <a:pt x="870" y="12049"/>
                  </a:cubicBezTo>
                  <a:cubicBezTo>
                    <a:pt x="1449" y="12013"/>
                    <a:pt x="2608" y="11505"/>
                    <a:pt x="2439" y="10986"/>
                  </a:cubicBezTo>
                  <a:cubicBezTo>
                    <a:pt x="2451" y="10938"/>
                    <a:pt x="2584" y="10841"/>
                    <a:pt x="2596" y="10697"/>
                  </a:cubicBezTo>
                  <a:cubicBezTo>
                    <a:pt x="2668" y="9707"/>
                    <a:pt x="2753" y="6580"/>
                    <a:pt x="2813" y="3888"/>
                  </a:cubicBezTo>
                  <a:cubicBezTo>
                    <a:pt x="2874" y="6580"/>
                    <a:pt x="2958" y="9707"/>
                    <a:pt x="3031" y="10697"/>
                  </a:cubicBezTo>
                  <a:cubicBezTo>
                    <a:pt x="3043" y="10841"/>
                    <a:pt x="3163" y="10938"/>
                    <a:pt x="3175" y="10986"/>
                  </a:cubicBezTo>
                  <a:cubicBezTo>
                    <a:pt x="3006" y="11505"/>
                    <a:pt x="4165" y="12013"/>
                    <a:pt x="4745" y="12049"/>
                  </a:cubicBezTo>
                  <a:cubicBezTo>
                    <a:pt x="4757" y="12049"/>
                    <a:pt x="4769" y="12050"/>
                    <a:pt x="4781" y="12050"/>
                  </a:cubicBezTo>
                  <a:cubicBezTo>
                    <a:pt x="5223" y="12050"/>
                    <a:pt x="5358" y="11621"/>
                    <a:pt x="5252" y="11421"/>
                  </a:cubicBezTo>
                  <a:cubicBezTo>
                    <a:pt x="5143" y="11228"/>
                    <a:pt x="4431" y="11252"/>
                    <a:pt x="4286" y="10781"/>
                  </a:cubicBezTo>
                  <a:cubicBezTo>
                    <a:pt x="4250" y="10781"/>
                    <a:pt x="4431" y="10697"/>
                    <a:pt x="4407" y="10685"/>
                  </a:cubicBezTo>
                  <a:cubicBezTo>
                    <a:pt x="4347" y="10214"/>
                    <a:pt x="5167" y="3815"/>
                    <a:pt x="5506" y="1220"/>
                  </a:cubicBezTo>
                  <a:cubicBezTo>
                    <a:pt x="5554" y="857"/>
                    <a:pt x="5590" y="568"/>
                    <a:pt x="5626" y="387"/>
                  </a:cubicBezTo>
                  <a:lnTo>
                    <a:pt x="5626" y="387"/>
                  </a:lnTo>
                  <a:cubicBezTo>
                    <a:pt x="5222" y="456"/>
                    <a:pt x="4495" y="473"/>
                    <a:pt x="3896" y="473"/>
                  </a:cubicBezTo>
                  <a:cubicBezTo>
                    <a:pt x="3351" y="473"/>
                    <a:pt x="2910" y="459"/>
                    <a:pt x="2910" y="459"/>
                  </a:cubicBezTo>
                  <a:lnTo>
                    <a:pt x="291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8618529" y="2801952"/>
              <a:ext cx="80465" cy="786180"/>
            </a:xfrm>
            <a:custGeom>
              <a:avLst/>
              <a:gdLst/>
              <a:ahLst/>
              <a:cxnLst/>
              <a:rect l="l" t="t" r="r" b="b"/>
              <a:pathLst>
                <a:path w="954" h="9321" extrusionOk="0">
                  <a:moveTo>
                    <a:pt x="954" y="0"/>
                  </a:moveTo>
                  <a:cubicBezTo>
                    <a:pt x="712" y="1087"/>
                    <a:pt x="0" y="3465"/>
                    <a:pt x="48" y="4938"/>
                  </a:cubicBezTo>
                  <a:cubicBezTo>
                    <a:pt x="48" y="4998"/>
                    <a:pt x="48" y="5059"/>
                    <a:pt x="48" y="5107"/>
                  </a:cubicBezTo>
                  <a:cubicBezTo>
                    <a:pt x="72" y="5397"/>
                    <a:pt x="97" y="5698"/>
                    <a:pt x="145" y="6012"/>
                  </a:cubicBezTo>
                  <a:cubicBezTo>
                    <a:pt x="338" y="7352"/>
                    <a:pt x="724" y="8741"/>
                    <a:pt x="821" y="9320"/>
                  </a:cubicBezTo>
                  <a:lnTo>
                    <a:pt x="954" y="9320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8153114" y="2801952"/>
              <a:ext cx="79537" cy="786180"/>
            </a:xfrm>
            <a:custGeom>
              <a:avLst/>
              <a:gdLst/>
              <a:ahLst/>
              <a:cxnLst/>
              <a:rect l="l" t="t" r="r" b="b"/>
              <a:pathLst>
                <a:path w="943" h="9321" extrusionOk="0">
                  <a:moveTo>
                    <a:pt x="1" y="0"/>
                  </a:moveTo>
                  <a:lnTo>
                    <a:pt x="1" y="9320"/>
                  </a:lnTo>
                  <a:lnTo>
                    <a:pt x="134" y="9320"/>
                  </a:lnTo>
                  <a:cubicBezTo>
                    <a:pt x="218" y="8741"/>
                    <a:pt x="616" y="7352"/>
                    <a:pt x="798" y="6012"/>
                  </a:cubicBezTo>
                  <a:cubicBezTo>
                    <a:pt x="846" y="5698"/>
                    <a:pt x="882" y="5397"/>
                    <a:pt x="894" y="5107"/>
                  </a:cubicBezTo>
                  <a:cubicBezTo>
                    <a:pt x="894" y="5059"/>
                    <a:pt x="906" y="4998"/>
                    <a:pt x="906" y="4938"/>
                  </a:cubicBezTo>
                  <a:cubicBezTo>
                    <a:pt x="942" y="3465"/>
                    <a:pt x="230" y="1087"/>
                    <a:pt x="1" y="0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8161295" y="3309033"/>
              <a:ext cx="255650" cy="318908"/>
            </a:xfrm>
            <a:custGeom>
              <a:avLst/>
              <a:gdLst/>
              <a:ahLst/>
              <a:cxnLst/>
              <a:rect l="l" t="t" r="r" b="b"/>
              <a:pathLst>
                <a:path w="3031" h="3781" extrusionOk="0">
                  <a:moveTo>
                    <a:pt x="701" y="0"/>
                  </a:moveTo>
                  <a:cubicBezTo>
                    <a:pt x="519" y="1340"/>
                    <a:pt x="121" y="2729"/>
                    <a:pt x="37" y="3308"/>
                  </a:cubicBezTo>
                  <a:cubicBezTo>
                    <a:pt x="12" y="3453"/>
                    <a:pt x="0" y="3538"/>
                    <a:pt x="25" y="3586"/>
                  </a:cubicBezTo>
                  <a:cubicBezTo>
                    <a:pt x="49" y="3634"/>
                    <a:pt x="157" y="3670"/>
                    <a:pt x="326" y="3695"/>
                  </a:cubicBezTo>
                  <a:cubicBezTo>
                    <a:pt x="725" y="3764"/>
                    <a:pt x="1448" y="3781"/>
                    <a:pt x="2046" y="3781"/>
                  </a:cubicBezTo>
                  <a:cubicBezTo>
                    <a:pt x="2590" y="3781"/>
                    <a:pt x="3031" y="3767"/>
                    <a:pt x="3031" y="3767"/>
                  </a:cubicBezTo>
                  <a:lnTo>
                    <a:pt x="3031" y="3308"/>
                  </a:lnTo>
                  <a:lnTo>
                    <a:pt x="3031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8145017" y="2710269"/>
              <a:ext cx="271928" cy="522433"/>
            </a:xfrm>
            <a:custGeom>
              <a:avLst/>
              <a:gdLst/>
              <a:ahLst/>
              <a:cxnLst/>
              <a:rect l="l" t="t" r="r" b="b"/>
              <a:pathLst>
                <a:path w="3224" h="6194" extrusionOk="0">
                  <a:moveTo>
                    <a:pt x="1956" y="1"/>
                  </a:moveTo>
                  <a:cubicBezTo>
                    <a:pt x="1775" y="25"/>
                    <a:pt x="157" y="254"/>
                    <a:pt x="24" y="532"/>
                  </a:cubicBezTo>
                  <a:cubicBezTo>
                    <a:pt x="0" y="604"/>
                    <a:pt x="24" y="797"/>
                    <a:pt x="97" y="1087"/>
                  </a:cubicBezTo>
                  <a:cubicBezTo>
                    <a:pt x="326" y="2174"/>
                    <a:pt x="1038" y="4552"/>
                    <a:pt x="1002" y="6025"/>
                  </a:cubicBezTo>
                  <a:cubicBezTo>
                    <a:pt x="1002" y="6085"/>
                    <a:pt x="990" y="6146"/>
                    <a:pt x="990" y="6194"/>
                  </a:cubicBezTo>
                  <a:lnTo>
                    <a:pt x="3224" y="6194"/>
                  </a:lnTo>
                  <a:lnTo>
                    <a:pt x="3224" y="4962"/>
                  </a:lnTo>
                  <a:lnTo>
                    <a:pt x="2741" y="4962"/>
                  </a:lnTo>
                  <a:lnTo>
                    <a:pt x="2741" y="4757"/>
                  </a:lnTo>
                  <a:lnTo>
                    <a:pt x="3224" y="4757"/>
                  </a:lnTo>
                  <a:lnTo>
                    <a:pt x="3224" y="4129"/>
                  </a:lnTo>
                  <a:lnTo>
                    <a:pt x="2741" y="4129"/>
                  </a:lnTo>
                  <a:lnTo>
                    <a:pt x="2741" y="3936"/>
                  </a:lnTo>
                  <a:lnTo>
                    <a:pt x="3224" y="3936"/>
                  </a:lnTo>
                  <a:lnTo>
                    <a:pt x="3224" y="3308"/>
                  </a:lnTo>
                  <a:lnTo>
                    <a:pt x="2741" y="3308"/>
                  </a:lnTo>
                  <a:lnTo>
                    <a:pt x="2741" y="3103"/>
                  </a:lnTo>
                  <a:lnTo>
                    <a:pt x="3224" y="3103"/>
                  </a:lnTo>
                  <a:lnTo>
                    <a:pt x="3224" y="2487"/>
                  </a:lnTo>
                  <a:lnTo>
                    <a:pt x="2741" y="2487"/>
                  </a:lnTo>
                  <a:lnTo>
                    <a:pt x="2741" y="2282"/>
                  </a:lnTo>
                  <a:lnTo>
                    <a:pt x="3224" y="2282"/>
                  </a:lnTo>
                  <a:lnTo>
                    <a:pt x="3224" y="592"/>
                  </a:lnTo>
                  <a:cubicBezTo>
                    <a:pt x="2487" y="556"/>
                    <a:pt x="2016" y="85"/>
                    <a:pt x="1992" y="61"/>
                  </a:cubicBezTo>
                  <a:cubicBezTo>
                    <a:pt x="1980" y="49"/>
                    <a:pt x="1968" y="25"/>
                    <a:pt x="1956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8434151" y="2710269"/>
              <a:ext cx="273025" cy="522433"/>
            </a:xfrm>
            <a:custGeom>
              <a:avLst/>
              <a:gdLst/>
              <a:ahLst/>
              <a:cxnLst/>
              <a:rect l="l" t="t" r="r" b="b"/>
              <a:pathLst>
                <a:path w="3237" h="6194" extrusionOk="0">
                  <a:moveTo>
                    <a:pt x="1281" y="1"/>
                  </a:moveTo>
                  <a:cubicBezTo>
                    <a:pt x="1269" y="25"/>
                    <a:pt x="1256" y="49"/>
                    <a:pt x="1232" y="61"/>
                  </a:cubicBezTo>
                  <a:cubicBezTo>
                    <a:pt x="1208" y="85"/>
                    <a:pt x="737" y="556"/>
                    <a:pt x="1" y="592"/>
                  </a:cubicBezTo>
                  <a:lnTo>
                    <a:pt x="1" y="2282"/>
                  </a:lnTo>
                  <a:lnTo>
                    <a:pt x="484" y="2282"/>
                  </a:lnTo>
                  <a:lnTo>
                    <a:pt x="484" y="2487"/>
                  </a:lnTo>
                  <a:lnTo>
                    <a:pt x="1" y="2487"/>
                  </a:lnTo>
                  <a:lnTo>
                    <a:pt x="1" y="3103"/>
                  </a:lnTo>
                  <a:lnTo>
                    <a:pt x="484" y="3103"/>
                  </a:lnTo>
                  <a:lnTo>
                    <a:pt x="484" y="3308"/>
                  </a:lnTo>
                  <a:lnTo>
                    <a:pt x="1" y="3308"/>
                  </a:lnTo>
                  <a:lnTo>
                    <a:pt x="1" y="3936"/>
                  </a:lnTo>
                  <a:lnTo>
                    <a:pt x="484" y="3936"/>
                  </a:lnTo>
                  <a:lnTo>
                    <a:pt x="484" y="4129"/>
                  </a:lnTo>
                  <a:lnTo>
                    <a:pt x="1" y="4129"/>
                  </a:lnTo>
                  <a:lnTo>
                    <a:pt x="1" y="4757"/>
                  </a:lnTo>
                  <a:lnTo>
                    <a:pt x="484" y="4757"/>
                  </a:lnTo>
                  <a:lnTo>
                    <a:pt x="484" y="4962"/>
                  </a:lnTo>
                  <a:lnTo>
                    <a:pt x="1" y="4962"/>
                  </a:lnTo>
                  <a:lnTo>
                    <a:pt x="1" y="6194"/>
                  </a:lnTo>
                  <a:lnTo>
                    <a:pt x="2234" y="6194"/>
                  </a:lnTo>
                  <a:cubicBezTo>
                    <a:pt x="2234" y="6146"/>
                    <a:pt x="2234" y="6085"/>
                    <a:pt x="2234" y="6025"/>
                  </a:cubicBezTo>
                  <a:cubicBezTo>
                    <a:pt x="2186" y="4552"/>
                    <a:pt x="2898" y="2174"/>
                    <a:pt x="3140" y="1087"/>
                  </a:cubicBezTo>
                  <a:cubicBezTo>
                    <a:pt x="3200" y="797"/>
                    <a:pt x="3236" y="604"/>
                    <a:pt x="3200" y="532"/>
                  </a:cubicBezTo>
                  <a:cubicBezTo>
                    <a:pt x="3079" y="254"/>
                    <a:pt x="1462" y="25"/>
                    <a:pt x="1281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8434151" y="3309033"/>
              <a:ext cx="255734" cy="318908"/>
            </a:xfrm>
            <a:custGeom>
              <a:avLst/>
              <a:gdLst/>
              <a:ahLst/>
              <a:cxnLst/>
              <a:rect l="l" t="t" r="r" b="b"/>
              <a:pathLst>
                <a:path w="3032" h="3781" extrusionOk="0">
                  <a:moveTo>
                    <a:pt x="1" y="0"/>
                  </a:moveTo>
                  <a:lnTo>
                    <a:pt x="1" y="3308"/>
                  </a:lnTo>
                  <a:lnTo>
                    <a:pt x="1" y="3767"/>
                  </a:lnTo>
                  <a:cubicBezTo>
                    <a:pt x="1" y="3767"/>
                    <a:pt x="442" y="3781"/>
                    <a:pt x="987" y="3781"/>
                  </a:cubicBezTo>
                  <a:cubicBezTo>
                    <a:pt x="1586" y="3781"/>
                    <a:pt x="2313" y="3764"/>
                    <a:pt x="2717" y="3695"/>
                  </a:cubicBezTo>
                  <a:cubicBezTo>
                    <a:pt x="2874" y="3670"/>
                    <a:pt x="2995" y="3634"/>
                    <a:pt x="3007" y="3586"/>
                  </a:cubicBezTo>
                  <a:cubicBezTo>
                    <a:pt x="3031" y="3538"/>
                    <a:pt x="3031" y="3453"/>
                    <a:pt x="3007" y="3308"/>
                  </a:cubicBezTo>
                  <a:cubicBezTo>
                    <a:pt x="2910" y="2729"/>
                    <a:pt x="2524" y="1328"/>
                    <a:pt x="2331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8220337" y="2760201"/>
              <a:ext cx="410423" cy="827931"/>
            </a:xfrm>
            <a:custGeom>
              <a:avLst/>
              <a:gdLst/>
              <a:ahLst/>
              <a:cxnLst/>
              <a:rect l="l" t="t" r="r" b="b"/>
              <a:pathLst>
                <a:path w="4866" h="9816" extrusionOk="0">
                  <a:moveTo>
                    <a:pt x="2331" y="0"/>
                  </a:moveTo>
                  <a:lnTo>
                    <a:pt x="2331" y="1690"/>
                  </a:lnTo>
                  <a:lnTo>
                    <a:pt x="1848" y="1690"/>
                  </a:lnTo>
                  <a:lnTo>
                    <a:pt x="1848" y="1895"/>
                  </a:lnTo>
                  <a:lnTo>
                    <a:pt x="2331" y="1895"/>
                  </a:lnTo>
                  <a:lnTo>
                    <a:pt x="2331" y="2511"/>
                  </a:lnTo>
                  <a:lnTo>
                    <a:pt x="1848" y="2511"/>
                  </a:lnTo>
                  <a:lnTo>
                    <a:pt x="1848" y="2716"/>
                  </a:lnTo>
                  <a:lnTo>
                    <a:pt x="2331" y="2716"/>
                  </a:lnTo>
                  <a:lnTo>
                    <a:pt x="2331" y="3344"/>
                  </a:lnTo>
                  <a:lnTo>
                    <a:pt x="1848" y="3344"/>
                  </a:lnTo>
                  <a:lnTo>
                    <a:pt x="1848" y="3537"/>
                  </a:lnTo>
                  <a:lnTo>
                    <a:pt x="2331" y="3537"/>
                  </a:lnTo>
                  <a:lnTo>
                    <a:pt x="2331" y="4165"/>
                  </a:lnTo>
                  <a:lnTo>
                    <a:pt x="1848" y="4165"/>
                  </a:lnTo>
                  <a:lnTo>
                    <a:pt x="1848" y="4370"/>
                  </a:lnTo>
                  <a:lnTo>
                    <a:pt x="2331" y="4370"/>
                  </a:lnTo>
                  <a:lnTo>
                    <a:pt x="2331" y="5602"/>
                  </a:lnTo>
                  <a:lnTo>
                    <a:pt x="97" y="5602"/>
                  </a:lnTo>
                  <a:cubicBezTo>
                    <a:pt x="85" y="5892"/>
                    <a:pt x="49" y="6193"/>
                    <a:pt x="1" y="6507"/>
                  </a:cubicBezTo>
                  <a:lnTo>
                    <a:pt x="2331" y="6507"/>
                  </a:lnTo>
                  <a:lnTo>
                    <a:pt x="2331" y="9815"/>
                  </a:lnTo>
                  <a:lnTo>
                    <a:pt x="2536" y="9815"/>
                  </a:lnTo>
                  <a:lnTo>
                    <a:pt x="2536" y="6507"/>
                  </a:lnTo>
                  <a:lnTo>
                    <a:pt x="4866" y="6507"/>
                  </a:lnTo>
                  <a:cubicBezTo>
                    <a:pt x="4818" y="6193"/>
                    <a:pt x="4793" y="5892"/>
                    <a:pt x="4769" y="5602"/>
                  </a:cubicBezTo>
                  <a:lnTo>
                    <a:pt x="2536" y="5602"/>
                  </a:lnTo>
                  <a:lnTo>
                    <a:pt x="2536" y="4370"/>
                  </a:lnTo>
                  <a:lnTo>
                    <a:pt x="3019" y="4370"/>
                  </a:lnTo>
                  <a:lnTo>
                    <a:pt x="3019" y="4165"/>
                  </a:lnTo>
                  <a:lnTo>
                    <a:pt x="2536" y="4165"/>
                  </a:lnTo>
                  <a:lnTo>
                    <a:pt x="2536" y="3537"/>
                  </a:lnTo>
                  <a:lnTo>
                    <a:pt x="3019" y="3537"/>
                  </a:lnTo>
                  <a:lnTo>
                    <a:pt x="3019" y="3344"/>
                  </a:lnTo>
                  <a:lnTo>
                    <a:pt x="2536" y="3344"/>
                  </a:lnTo>
                  <a:lnTo>
                    <a:pt x="2536" y="2716"/>
                  </a:lnTo>
                  <a:lnTo>
                    <a:pt x="3019" y="2716"/>
                  </a:lnTo>
                  <a:lnTo>
                    <a:pt x="3019" y="2511"/>
                  </a:lnTo>
                  <a:lnTo>
                    <a:pt x="2536" y="2511"/>
                  </a:lnTo>
                  <a:lnTo>
                    <a:pt x="2536" y="1895"/>
                  </a:lnTo>
                  <a:lnTo>
                    <a:pt x="3019" y="1895"/>
                  </a:lnTo>
                  <a:lnTo>
                    <a:pt x="3019" y="1690"/>
                  </a:lnTo>
                  <a:lnTo>
                    <a:pt x="2536" y="1690"/>
                  </a:lnTo>
                  <a:lnTo>
                    <a:pt x="2536" y="0"/>
                  </a:lnTo>
                  <a:cubicBezTo>
                    <a:pt x="2500" y="12"/>
                    <a:pt x="2463" y="12"/>
                    <a:pt x="2439" y="12"/>
                  </a:cubicBezTo>
                  <a:cubicBezTo>
                    <a:pt x="2403" y="12"/>
                    <a:pt x="2367" y="12"/>
                    <a:pt x="2331" y="0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8338504" y="2645070"/>
              <a:ext cx="175185" cy="82574"/>
            </a:xfrm>
            <a:custGeom>
              <a:avLst/>
              <a:gdLst/>
              <a:ahLst/>
              <a:cxnLst/>
              <a:rect l="l" t="t" r="r" b="b"/>
              <a:pathLst>
                <a:path w="2077" h="979" extrusionOk="0">
                  <a:moveTo>
                    <a:pt x="0" y="1"/>
                  </a:moveTo>
                  <a:cubicBezTo>
                    <a:pt x="109" y="158"/>
                    <a:pt x="229" y="291"/>
                    <a:pt x="386" y="387"/>
                  </a:cubicBezTo>
                  <a:lnTo>
                    <a:pt x="386" y="822"/>
                  </a:lnTo>
                  <a:cubicBezTo>
                    <a:pt x="555" y="906"/>
                    <a:pt x="773" y="979"/>
                    <a:pt x="1038" y="979"/>
                  </a:cubicBezTo>
                  <a:cubicBezTo>
                    <a:pt x="1292" y="979"/>
                    <a:pt x="1509" y="906"/>
                    <a:pt x="1690" y="822"/>
                  </a:cubicBezTo>
                  <a:lnTo>
                    <a:pt x="1690" y="387"/>
                  </a:lnTo>
                  <a:cubicBezTo>
                    <a:pt x="1835" y="291"/>
                    <a:pt x="1968" y="158"/>
                    <a:pt x="2077" y="1"/>
                  </a:cubicBezTo>
                  <a:lnTo>
                    <a:pt x="2077" y="1"/>
                  </a:lnTo>
                  <a:cubicBezTo>
                    <a:pt x="1763" y="170"/>
                    <a:pt x="1413" y="266"/>
                    <a:pt x="1038" y="266"/>
                  </a:cubicBezTo>
                  <a:cubicBezTo>
                    <a:pt x="664" y="266"/>
                    <a:pt x="302" y="170"/>
                    <a:pt x="0" y="1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8306875" y="2687327"/>
              <a:ext cx="237347" cy="73971"/>
            </a:xfrm>
            <a:custGeom>
              <a:avLst/>
              <a:gdLst/>
              <a:ahLst/>
              <a:cxnLst/>
              <a:rect l="l" t="t" r="r" b="b"/>
              <a:pathLst>
                <a:path w="2814" h="877" extrusionOk="0">
                  <a:moveTo>
                    <a:pt x="218" y="1"/>
                  </a:moveTo>
                  <a:cubicBezTo>
                    <a:pt x="167" y="1"/>
                    <a:pt x="115" y="19"/>
                    <a:pt x="73" y="55"/>
                  </a:cubicBezTo>
                  <a:cubicBezTo>
                    <a:pt x="13" y="116"/>
                    <a:pt x="1" y="200"/>
                    <a:pt x="37" y="273"/>
                  </a:cubicBezTo>
                  <a:cubicBezTo>
                    <a:pt x="49" y="297"/>
                    <a:pt x="61" y="321"/>
                    <a:pt x="73" y="333"/>
                  </a:cubicBezTo>
                  <a:cubicBezTo>
                    <a:pt x="97" y="357"/>
                    <a:pt x="568" y="828"/>
                    <a:pt x="1305" y="864"/>
                  </a:cubicBezTo>
                  <a:cubicBezTo>
                    <a:pt x="1341" y="876"/>
                    <a:pt x="1377" y="876"/>
                    <a:pt x="1413" y="876"/>
                  </a:cubicBezTo>
                  <a:cubicBezTo>
                    <a:pt x="1450" y="876"/>
                    <a:pt x="1474" y="876"/>
                    <a:pt x="1510" y="864"/>
                  </a:cubicBezTo>
                  <a:cubicBezTo>
                    <a:pt x="2246" y="828"/>
                    <a:pt x="2717" y="357"/>
                    <a:pt x="2741" y="333"/>
                  </a:cubicBezTo>
                  <a:cubicBezTo>
                    <a:pt x="2765" y="321"/>
                    <a:pt x="2778" y="297"/>
                    <a:pt x="2790" y="273"/>
                  </a:cubicBezTo>
                  <a:cubicBezTo>
                    <a:pt x="2814" y="200"/>
                    <a:pt x="2802" y="116"/>
                    <a:pt x="2741" y="55"/>
                  </a:cubicBezTo>
                  <a:cubicBezTo>
                    <a:pt x="2705" y="19"/>
                    <a:pt x="2654" y="1"/>
                    <a:pt x="2602" y="1"/>
                  </a:cubicBezTo>
                  <a:cubicBezTo>
                    <a:pt x="2551" y="1"/>
                    <a:pt x="2500" y="19"/>
                    <a:pt x="2464" y="55"/>
                  </a:cubicBezTo>
                  <a:cubicBezTo>
                    <a:pt x="2464" y="55"/>
                    <a:pt x="2307" y="200"/>
                    <a:pt x="2065" y="321"/>
                  </a:cubicBezTo>
                  <a:cubicBezTo>
                    <a:pt x="1884" y="405"/>
                    <a:pt x="1667" y="478"/>
                    <a:pt x="1413" y="478"/>
                  </a:cubicBezTo>
                  <a:cubicBezTo>
                    <a:pt x="1148" y="478"/>
                    <a:pt x="930" y="405"/>
                    <a:pt x="761" y="321"/>
                  </a:cubicBezTo>
                  <a:cubicBezTo>
                    <a:pt x="508" y="200"/>
                    <a:pt x="363" y="67"/>
                    <a:pt x="363" y="55"/>
                  </a:cubicBezTo>
                  <a:cubicBezTo>
                    <a:pt x="321" y="19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8238640" y="2088142"/>
              <a:ext cx="373817" cy="579450"/>
            </a:xfrm>
            <a:custGeom>
              <a:avLst/>
              <a:gdLst/>
              <a:ahLst/>
              <a:cxnLst/>
              <a:rect l="l" t="t" r="r" b="b"/>
              <a:pathLst>
                <a:path w="4432" h="6870" extrusionOk="0">
                  <a:moveTo>
                    <a:pt x="2222" y="4262"/>
                  </a:moveTo>
                  <a:cubicBezTo>
                    <a:pt x="2971" y="4262"/>
                    <a:pt x="3574" y="4600"/>
                    <a:pt x="3574" y="5517"/>
                  </a:cubicBezTo>
                  <a:cubicBezTo>
                    <a:pt x="3574" y="6447"/>
                    <a:pt x="2548" y="6447"/>
                    <a:pt x="2222" y="6447"/>
                  </a:cubicBezTo>
                  <a:cubicBezTo>
                    <a:pt x="1884" y="6447"/>
                    <a:pt x="858" y="6447"/>
                    <a:pt x="858" y="5517"/>
                  </a:cubicBezTo>
                  <a:cubicBezTo>
                    <a:pt x="858" y="4600"/>
                    <a:pt x="1462" y="4262"/>
                    <a:pt x="2222" y="4262"/>
                  </a:cubicBezTo>
                  <a:close/>
                  <a:moveTo>
                    <a:pt x="2222" y="0"/>
                  </a:moveTo>
                  <a:cubicBezTo>
                    <a:pt x="1003" y="0"/>
                    <a:pt x="1" y="990"/>
                    <a:pt x="1" y="2209"/>
                  </a:cubicBezTo>
                  <a:lnTo>
                    <a:pt x="1" y="4648"/>
                  </a:lnTo>
                  <a:cubicBezTo>
                    <a:pt x="1" y="5493"/>
                    <a:pt x="484" y="6230"/>
                    <a:pt x="1184" y="6604"/>
                  </a:cubicBezTo>
                  <a:cubicBezTo>
                    <a:pt x="1486" y="6773"/>
                    <a:pt x="1848" y="6869"/>
                    <a:pt x="2222" y="6869"/>
                  </a:cubicBezTo>
                  <a:cubicBezTo>
                    <a:pt x="2597" y="6869"/>
                    <a:pt x="2947" y="6773"/>
                    <a:pt x="3261" y="6604"/>
                  </a:cubicBezTo>
                  <a:cubicBezTo>
                    <a:pt x="3961" y="6230"/>
                    <a:pt x="4432" y="5493"/>
                    <a:pt x="4432" y="4648"/>
                  </a:cubicBezTo>
                  <a:lnTo>
                    <a:pt x="4432" y="2209"/>
                  </a:lnTo>
                  <a:cubicBezTo>
                    <a:pt x="4432" y="990"/>
                    <a:pt x="3442" y="0"/>
                    <a:pt x="2222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8311008" y="2447535"/>
              <a:ext cx="229165" cy="184378"/>
            </a:xfrm>
            <a:custGeom>
              <a:avLst/>
              <a:gdLst/>
              <a:ahLst/>
              <a:cxnLst/>
              <a:rect l="l" t="t" r="r" b="b"/>
              <a:pathLst>
                <a:path w="2717" h="2186" extrusionOk="0">
                  <a:moveTo>
                    <a:pt x="1364" y="1"/>
                  </a:moveTo>
                  <a:cubicBezTo>
                    <a:pt x="604" y="1"/>
                    <a:pt x="0" y="339"/>
                    <a:pt x="0" y="1256"/>
                  </a:cubicBezTo>
                  <a:cubicBezTo>
                    <a:pt x="0" y="2186"/>
                    <a:pt x="1026" y="2186"/>
                    <a:pt x="1364" y="2186"/>
                  </a:cubicBezTo>
                  <a:cubicBezTo>
                    <a:pt x="1690" y="2186"/>
                    <a:pt x="2716" y="2186"/>
                    <a:pt x="2716" y="1256"/>
                  </a:cubicBezTo>
                  <a:cubicBezTo>
                    <a:pt x="2716" y="339"/>
                    <a:pt x="2113" y="1"/>
                    <a:pt x="1364" y="1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4"/>
          </p:nvPr>
        </p:nvSpPr>
        <p:spPr>
          <a:xfrm>
            <a:off x="4612662" y="-1125792"/>
            <a:ext cx="3045000" cy="9654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4813812" y="-1655168"/>
            <a:ext cx="2642700" cy="5727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6259" y="-1655168"/>
            <a:ext cx="2646900" cy="5727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77209" y="-1129772"/>
            <a:ext cx="3045000" cy="9654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418494"/>
              </p:ext>
            </p:extLst>
          </p:nvPr>
        </p:nvGraphicFramePr>
        <p:xfrm>
          <a:off x="1287321" y="1567269"/>
          <a:ext cx="6507480" cy="2286000"/>
        </p:xfrm>
        <a:graphic>
          <a:graphicData uri="http://schemas.openxmlformats.org/drawingml/2006/table">
            <a:tbl>
              <a:tblPr/>
              <a:tblGrid>
                <a:gridCol w="5856823">
                  <a:extLst>
                    <a:ext uri="{9D8B030D-6E8A-4147-A177-3AD203B41FA5}">
                      <a16:colId xmlns:a16="http://schemas.microsoft.com/office/drawing/2014/main" val="2628718054"/>
                    </a:ext>
                  </a:extLst>
                </a:gridCol>
                <a:gridCol w="650657">
                  <a:extLst>
                    <a:ext uri="{9D8B030D-6E8A-4147-A177-3AD203B41FA5}">
                      <a16:colId xmlns:a16="http://schemas.microsoft.com/office/drawing/2014/main" val="23639101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. </a:t>
                      </a:r>
                      <a:r>
                        <a:rPr lang="en-US" sz="2000" dirty="0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In </a:t>
                      </a:r>
                      <a:r>
                        <a:rPr lang="en-US" sz="2000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Australia, </a:t>
                      </a:r>
                      <a:r>
                        <a:rPr lang="en-US" sz="2000" dirty="0" err="1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Phong</a:t>
                      </a:r>
                      <a:r>
                        <a:rPr lang="en-US" sz="2000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 used English in real life.</a:t>
                      </a:r>
                    </a:p>
                  </a:txBody>
                  <a:tcPr marL="114300" marR="76200" marT="76200" marB="762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solidFill>
                          <a:srgbClr val="333333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114300" marR="76200" marT="76200" marB="762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382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2</a:t>
                      </a:r>
                      <a:r>
                        <a:rPr lang="en-US" sz="2000" b="1" dirty="0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. </a:t>
                      </a:r>
                      <a:r>
                        <a:rPr lang="en-US" sz="2000" dirty="0" err="1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Phong</a:t>
                      </a:r>
                      <a:r>
                        <a:rPr lang="en-US" sz="2000" dirty="0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visited some museums.</a:t>
                      </a:r>
                    </a:p>
                  </a:txBody>
                  <a:tcPr marL="114300" marR="76200" marT="76200" marB="762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solidFill>
                          <a:srgbClr val="333333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114300" marR="76200" marT="76200" marB="762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942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3</a:t>
                      </a:r>
                      <a:r>
                        <a:rPr lang="en-US" sz="2000" b="1" dirty="0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. </a:t>
                      </a:r>
                      <a:r>
                        <a:rPr lang="en-US" sz="2000" dirty="0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Phillip </a:t>
                      </a:r>
                      <a:r>
                        <a:rPr lang="en-US" sz="2000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Island is far from Melbourne.</a:t>
                      </a:r>
                    </a:p>
                  </a:txBody>
                  <a:tcPr marL="114300" marR="76200" marT="76200" marB="762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solidFill>
                          <a:srgbClr val="333333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114300" marR="76200" marT="76200" marB="762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814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4</a:t>
                      </a:r>
                      <a:r>
                        <a:rPr lang="en-US" sz="2000" b="1" dirty="0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. </a:t>
                      </a:r>
                      <a:r>
                        <a:rPr lang="en-US" sz="2000" dirty="0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Australia </a:t>
                      </a:r>
                      <a:r>
                        <a:rPr lang="en-US" sz="2000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is beautiful.</a:t>
                      </a:r>
                    </a:p>
                  </a:txBody>
                  <a:tcPr marL="114300" marR="76200" marT="76200" marB="762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solidFill>
                          <a:srgbClr val="333333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114300" marR="76200" marT="76200" marB="762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8087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5</a:t>
                      </a:r>
                      <a:r>
                        <a:rPr lang="en-US" sz="2000" b="1" dirty="0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. </a:t>
                      </a:r>
                      <a:r>
                        <a:rPr lang="en-US" sz="2000" dirty="0" smtClean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Australians </a:t>
                      </a:r>
                      <a:r>
                        <a:rPr lang="en-US" sz="2000" dirty="0">
                          <a:solidFill>
                            <a:srgbClr val="333333"/>
                          </a:solidFill>
                          <a:effectLst/>
                          <a:latin typeface="Nunito Sans" panose="020B0604020202020204" charset="0"/>
                        </a:rPr>
                        <a:t>love outdoor activities.</a:t>
                      </a:r>
                    </a:p>
                  </a:txBody>
                  <a:tcPr marL="114300" marR="76200" marT="76200" marB="762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solidFill>
                          <a:srgbClr val="333333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114300" marR="76200" marT="76200" marB="762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771320"/>
                  </a:ext>
                </a:extLst>
              </a:tr>
            </a:tbl>
          </a:graphicData>
        </a:graphic>
      </p:graphicFrame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317625" y="1946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9" name="Google Shape;1012;p38"/>
          <p:cNvGrpSpPr/>
          <p:nvPr/>
        </p:nvGrpSpPr>
        <p:grpSpPr>
          <a:xfrm>
            <a:off x="7228418" y="1630088"/>
            <a:ext cx="456188" cy="431958"/>
            <a:chOff x="3963749" y="540574"/>
            <a:chExt cx="1216471" cy="1151860"/>
          </a:xfrm>
          <a:solidFill>
            <a:schemeClr val="bg2"/>
          </a:solidFill>
        </p:grpSpPr>
        <p:sp>
          <p:nvSpPr>
            <p:cNvPr id="60" name="Google Shape;1013;p38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14;p38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1012;p38"/>
          <p:cNvGrpSpPr/>
          <p:nvPr/>
        </p:nvGrpSpPr>
        <p:grpSpPr>
          <a:xfrm>
            <a:off x="7258348" y="2929408"/>
            <a:ext cx="456188" cy="431958"/>
            <a:chOff x="3963749" y="540574"/>
            <a:chExt cx="1216471" cy="1151860"/>
          </a:xfrm>
          <a:solidFill>
            <a:schemeClr val="bg2"/>
          </a:solidFill>
        </p:grpSpPr>
        <p:sp>
          <p:nvSpPr>
            <p:cNvPr id="63" name="Google Shape;1013;p38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14;p38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012;p38"/>
          <p:cNvGrpSpPr/>
          <p:nvPr/>
        </p:nvGrpSpPr>
        <p:grpSpPr>
          <a:xfrm>
            <a:off x="7258348" y="3404228"/>
            <a:ext cx="456188" cy="431958"/>
            <a:chOff x="3963749" y="540574"/>
            <a:chExt cx="1216471" cy="1151860"/>
          </a:xfrm>
          <a:solidFill>
            <a:schemeClr val="bg2"/>
          </a:solidFill>
        </p:grpSpPr>
        <p:sp>
          <p:nvSpPr>
            <p:cNvPr id="66" name="Google Shape;1013;p38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14;p38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1225361" y="3945182"/>
            <a:ext cx="6542485" cy="112371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4300"/>
            <a:r>
              <a:rPr lang="en-US" sz="2000" b="1" i="1" dirty="0" err="1">
                <a:solidFill>
                  <a:schemeClr val="tx1"/>
                </a:solidFill>
                <a:latin typeface="Nunito Sans" panose="020B0604020202020204" charset="0"/>
              </a:rPr>
              <a:t>Phong</a:t>
            </a:r>
            <a:r>
              <a:rPr lang="en-US" sz="2000" b="1" dirty="0">
                <a:solidFill>
                  <a:schemeClr val="tx1"/>
                </a:solidFill>
                <a:latin typeface="Nunito Sans" panose="020B060402020202020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Nunito Sans" panose="020B0604020202020204" charset="0"/>
              </a:rPr>
              <a:t> It was fantastic! I got to use my English in real life: asking for directions, reading maps, talking to local people, ... 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197864" y="4132763"/>
            <a:ext cx="6542485" cy="78319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4300"/>
            <a:r>
              <a:rPr lang="en-US" sz="2000" b="1" i="1" dirty="0" err="1">
                <a:solidFill>
                  <a:schemeClr val="tx1"/>
                </a:solidFill>
                <a:latin typeface="Nunito Sans" panose="020B0604020202020204" charset="0"/>
              </a:rPr>
              <a:t>Phong</a:t>
            </a:r>
            <a:r>
              <a:rPr lang="en-US" sz="2000" b="1" i="1" dirty="0">
                <a:solidFill>
                  <a:schemeClr val="tx1"/>
                </a:solidFill>
                <a:latin typeface="Nunito Sans" panose="020B0604020202020204" charset="0"/>
              </a:rPr>
              <a:t>: </a:t>
            </a:r>
            <a:r>
              <a:rPr lang="en-US" sz="2000" dirty="0">
                <a:solidFill>
                  <a:schemeClr val="tx1"/>
                </a:solidFill>
                <a:latin typeface="Nunito Sans" panose="020B0604020202020204" charset="0"/>
              </a:rPr>
              <a:t>It was. Australia has amazing landscapes. </a:t>
            </a:r>
          </a:p>
          <a:p>
            <a:pPr marL="114300"/>
            <a:r>
              <a:rPr lang="en-US" sz="2000" b="1" i="1" dirty="0">
                <a:solidFill>
                  <a:schemeClr val="tx1"/>
                </a:solidFill>
                <a:latin typeface="Nunito Sans" panose="020B0604020202020204" charset="0"/>
              </a:rPr>
              <a:t>Mark: </a:t>
            </a:r>
            <a:r>
              <a:rPr lang="en-US" sz="2000" dirty="0">
                <a:solidFill>
                  <a:schemeClr val="tx1"/>
                </a:solidFill>
                <a:latin typeface="Nunito Sans" panose="020B0604020202020204" charset="0"/>
              </a:rPr>
              <a:t>Yes, and Australians love outdoor activities.</a:t>
            </a:r>
            <a:r>
              <a:rPr lang="en-US" sz="2000" b="1" i="1" dirty="0">
                <a:solidFill>
                  <a:schemeClr val="tx1"/>
                </a:solidFill>
                <a:latin typeface="Nunito Sans" panose="020B0604020202020204" charset="0"/>
              </a:rPr>
              <a:t> </a:t>
            </a:r>
          </a:p>
        </p:txBody>
      </p:sp>
      <p:pic>
        <p:nvPicPr>
          <p:cNvPr id="7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7870" y="1560292"/>
            <a:ext cx="501754" cy="501754"/>
          </a:xfrm>
          <a:prstGeom prst="rect">
            <a:avLst/>
          </a:prstGeom>
        </p:spPr>
      </p:pic>
      <p:pic>
        <p:nvPicPr>
          <p:cNvPr id="7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1027" y="2807279"/>
            <a:ext cx="501754" cy="501754"/>
          </a:xfrm>
          <a:prstGeom prst="rect">
            <a:avLst/>
          </a:prstGeom>
        </p:spPr>
      </p:pic>
      <p:pic>
        <p:nvPicPr>
          <p:cNvPr id="7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9262" y="3694305"/>
            <a:ext cx="501754" cy="5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4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5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6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611700" y="1685474"/>
            <a:ext cx="64411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1. This 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is a picture of the </a:t>
            </a:r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_____________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 in my village</a:t>
            </a:r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.</a:t>
            </a:r>
            <a:endParaRPr lang="en-US" sz="2200" b="1" dirty="0">
              <a:solidFill>
                <a:schemeClr val="bg2"/>
              </a:solidFill>
              <a:latin typeface="Libre Baskerville" panose="020B0604020202020204" charset="0"/>
            </a:endParaRPr>
          </a:p>
          <a:p>
            <a:pPr fontAlgn="ctr"/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2. - 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Where did you go </a:t>
            </a:r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______________? </a:t>
            </a:r>
          </a:p>
          <a:p>
            <a:pPr fontAlgn="ctr"/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 </a:t>
            </a:r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   - On 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the beach</a:t>
            </a:r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.</a:t>
            </a:r>
            <a:endParaRPr lang="en-US" sz="2200" b="1" dirty="0">
              <a:solidFill>
                <a:schemeClr val="bg2"/>
              </a:solidFill>
              <a:latin typeface="Libre Baskerville" panose="020B0604020202020204" charset="0"/>
            </a:endParaRPr>
          </a:p>
          <a:p>
            <a:pPr fontAlgn="ctr"/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3. Is </a:t>
            </a:r>
            <a:r>
              <a:rPr lang="en-US" sz="2200" dirty="0" err="1">
                <a:solidFill>
                  <a:schemeClr val="bg2"/>
                </a:solidFill>
                <a:latin typeface="Libre Baskerville" panose="020B0604020202020204" charset="0"/>
              </a:rPr>
              <a:t>Phu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 </a:t>
            </a:r>
            <a:r>
              <a:rPr lang="en-US" sz="2200" dirty="0" err="1">
                <a:solidFill>
                  <a:schemeClr val="bg2"/>
                </a:solidFill>
                <a:latin typeface="Libre Baskerville" panose="020B0604020202020204" charset="0"/>
              </a:rPr>
              <a:t>Quoc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 a(n</a:t>
            </a:r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) _______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 </a:t>
            </a:r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? </a:t>
            </a:r>
          </a:p>
          <a:p>
            <a:pPr fontAlgn="ctr"/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– 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Yes, it is</a:t>
            </a:r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.</a:t>
            </a:r>
            <a:endParaRPr lang="en-US" sz="2200" b="1" dirty="0">
              <a:solidFill>
                <a:schemeClr val="bg2"/>
              </a:solidFill>
              <a:latin typeface="Libre Baskerville" panose="020B0604020202020204" charset="0"/>
            </a:endParaRPr>
          </a:p>
          <a:p>
            <a:pPr fontAlgn="ctr"/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4. We 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had dinner on the </a:t>
            </a:r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beach after_____</a:t>
            </a:r>
            <a:endParaRPr lang="en-US" sz="2200" b="1" dirty="0">
              <a:solidFill>
                <a:schemeClr val="bg2"/>
              </a:solidFill>
              <a:latin typeface="Libre Baskerville" panose="020B0604020202020204" charset="0"/>
            </a:endParaRPr>
          </a:p>
          <a:p>
            <a:pPr fontAlgn="ctr"/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5. Most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 </a:t>
            </a:r>
            <a:r>
              <a:rPr lang="en-US" sz="2200" dirty="0" smtClean="0">
                <a:solidFill>
                  <a:schemeClr val="bg2"/>
                </a:solidFill>
                <a:latin typeface="Libre Baskerville" panose="020B0604020202020204" charset="0"/>
              </a:rPr>
              <a:t>_____________ like </a:t>
            </a:r>
            <a:r>
              <a:rPr lang="en-US" sz="2200" dirty="0">
                <a:solidFill>
                  <a:schemeClr val="bg2"/>
                </a:solidFill>
                <a:latin typeface="Libre Baskerville" panose="020B0604020202020204" charset="0"/>
              </a:rPr>
              <a:t>outdoor sports and games.</a:t>
            </a:r>
          </a:p>
        </p:txBody>
      </p:sp>
      <p:sp>
        <p:nvSpPr>
          <p:cNvPr id="919" name="Google Shape;919;p35"/>
          <p:cNvSpPr txBox="1">
            <a:spLocks noGrp="1"/>
          </p:cNvSpPr>
          <p:nvPr>
            <p:ph type="title" idx="3"/>
          </p:nvPr>
        </p:nvSpPr>
        <p:spPr>
          <a:xfrm>
            <a:off x="611699" y="660594"/>
            <a:ext cx="5886782" cy="9181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GB" sz="2400" dirty="0" smtClean="0"/>
              <a:t>4. </a:t>
            </a:r>
            <a:r>
              <a:rPr lang="en-GB" sz="2400" dirty="0"/>
              <a:t>Complete the sentences with the words and phrases from the box. (p. 125)</a:t>
            </a:r>
            <a:endParaRPr sz="2400" dirty="0"/>
          </a:p>
        </p:txBody>
      </p:sp>
      <p:grpSp>
        <p:nvGrpSpPr>
          <p:cNvPr id="945" name="Google Shape;945;p35"/>
          <p:cNvGrpSpPr/>
          <p:nvPr/>
        </p:nvGrpSpPr>
        <p:grpSpPr>
          <a:xfrm>
            <a:off x="8403851" y="2564174"/>
            <a:ext cx="562159" cy="2516261"/>
            <a:chOff x="8145017" y="2088142"/>
            <a:chExt cx="562159" cy="2516261"/>
          </a:xfrm>
        </p:grpSpPr>
        <p:sp>
          <p:nvSpPr>
            <p:cNvPr id="946" name="Google Shape;946;p35"/>
            <p:cNvSpPr/>
            <p:nvPr/>
          </p:nvSpPr>
          <p:spPr>
            <a:xfrm>
              <a:off x="8152102" y="3588045"/>
              <a:ext cx="45884" cy="102901"/>
            </a:xfrm>
            <a:custGeom>
              <a:avLst/>
              <a:gdLst/>
              <a:ahLst/>
              <a:cxnLst/>
              <a:rect l="l" t="t" r="r" b="b"/>
              <a:pathLst>
                <a:path w="544" h="1220" extrusionOk="0">
                  <a:moveTo>
                    <a:pt x="49" y="0"/>
                  </a:moveTo>
                  <a:cubicBezTo>
                    <a:pt x="13" y="181"/>
                    <a:pt x="1" y="447"/>
                    <a:pt x="109" y="725"/>
                  </a:cubicBezTo>
                  <a:cubicBezTo>
                    <a:pt x="206" y="978"/>
                    <a:pt x="399" y="1135"/>
                    <a:pt x="544" y="1220"/>
                  </a:cubicBezTo>
                  <a:cubicBezTo>
                    <a:pt x="496" y="857"/>
                    <a:pt x="459" y="568"/>
                    <a:pt x="435" y="387"/>
                  </a:cubicBezTo>
                  <a:cubicBezTo>
                    <a:pt x="266" y="362"/>
                    <a:pt x="158" y="326"/>
                    <a:pt x="134" y="278"/>
                  </a:cubicBezTo>
                  <a:cubicBezTo>
                    <a:pt x="109" y="230"/>
                    <a:pt x="121" y="145"/>
                    <a:pt x="146" y="0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8653110" y="3588045"/>
              <a:ext cx="45884" cy="102901"/>
            </a:xfrm>
            <a:custGeom>
              <a:avLst/>
              <a:gdLst/>
              <a:ahLst/>
              <a:cxnLst/>
              <a:rect l="l" t="t" r="r" b="b"/>
              <a:pathLst>
                <a:path w="544" h="1220" extrusionOk="0">
                  <a:moveTo>
                    <a:pt x="411" y="0"/>
                  </a:moveTo>
                  <a:cubicBezTo>
                    <a:pt x="435" y="145"/>
                    <a:pt x="435" y="230"/>
                    <a:pt x="411" y="278"/>
                  </a:cubicBezTo>
                  <a:cubicBezTo>
                    <a:pt x="399" y="326"/>
                    <a:pt x="278" y="362"/>
                    <a:pt x="121" y="387"/>
                  </a:cubicBezTo>
                  <a:cubicBezTo>
                    <a:pt x="85" y="568"/>
                    <a:pt x="49" y="857"/>
                    <a:pt x="1" y="1220"/>
                  </a:cubicBezTo>
                  <a:cubicBezTo>
                    <a:pt x="157" y="1135"/>
                    <a:pt x="339" y="978"/>
                    <a:pt x="447" y="725"/>
                  </a:cubicBezTo>
                  <a:cubicBezTo>
                    <a:pt x="544" y="447"/>
                    <a:pt x="532" y="181"/>
                    <a:pt x="495" y="0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8188792" y="3588045"/>
              <a:ext cx="474609" cy="1016357"/>
            </a:xfrm>
            <a:custGeom>
              <a:avLst/>
              <a:gdLst/>
              <a:ahLst/>
              <a:cxnLst/>
              <a:rect l="l" t="t" r="r" b="b"/>
              <a:pathLst>
                <a:path w="5627" h="12050" extrusionOk="0">
                  <a:moveTo>
                    <a:pt x="2705" y="0"/>
                  </a:moveTo>
                  <a:lnTo>
                    <a:pt x="2705" y="459"/>
                  </a:lnTo>
                  <a:cubicBezTo>
                    <a:pt x="2705" y="459"/>
                    <a:pt x="2264" y="473"/>
                    <a:pt x="1720" y="473"/>
                  </a:cubicBezTo>
                  <a:cubicBezTo>
                    <a:pt x="1122" y="473"/>
                    <a:pt x="399" y="456"/>
                    <a:pt x="0" y="387"/>
                  </a:cubicBezTo>
                  <a:lnTo>
                    <a:pt x="0" y="387"/>
                  </a:lnTo>
                  <a:cubicBezTo>
                    <a:pt x="24" y="568"/>
                    <a:pt x="61" y="857"/>
                    <a:pt x="109" y="1220"/>
                  </a:cubicBezTo>
                  <a:cubicBezTo>
                    <a:pt x="447" y="3815"/>
                    <a:pt x="1268" y="10214"/>
                    <a:pt x="1208" y="10685"/>
                  </a:cubicBezTo>
                  <a:cubicBezTo>
                    <a:pt x="1183" y="10697"/>
                    <a:pt x="1365" y="10781"/>
                    <a:pt x="1340" y="10781"/>
                  </a:cubicBezTo>
                  <a:cubicBezTo>
                    <a:pt x="1196" y="11252"/>
                    <a:pt x="471" y="11228"/>
                    <a:pt x="363" y="11421"/>
                  </a:cubicBezTo>
                  <a:cubicBezTo>
                    <a:pt x="268" y="11621"/>
                    <a:pt x="403" y="12050"/>
                    <a:pt x="834" y="12050"/>
                  </a:cubicBezTo>
                  <a:cubicBezTo>
                    <a:pt x="846" y="12050"/>
                    <a:pt x="858" y="12049"/>
                    <a:pt x="870" y="12049"/>
                  </a:cubicBezTo>
                  <a:cubicBezTo>
                    <a:pt x="1449" y="12013"/>
                    <a:pt x="2608" y="11505"/>
                    <a:pt x="2439" y="10986"/>
                  </a:cubicBezTo>
                  <a:cubicBezTo>
                    <a:pt x="2451" y="10938"/>
                    <a:pt x="2584" y="10841"/>
                    <a:pt x="2596" y="10697"/>
                  </a:cubicBezTo>
                  <a:cubicBezTo>
                    <a:pt x="2668" y="9707"/>
                    <a:pt x="2753" y="6580"/>
                    <a:pt x="2813" y="3888"/>
                  </a:cubicBezTo>
                  <a:cubicBezTo>
                    <a:pt x="2874" y="6580"/>
                    <a:pt x="2958" y="9707"/>
                    <a:pt x="3031" y="10697"/>
                  </a:cubicBezTo>
                  <a:cubicBezTo>
                    <a:pt x="3043" y="10841"/>
                    <a:pt x="3163" y="10938"/>
                    <a:pt x="3175" y="10986"/>
                  </a:cubicBezTo>
                  <a:cubicBezTo>
                    <a:pt x="3006" y="11505"/>
                    <a:pt x="4165" y="12013"/>
                    <a:pt x="4745" y="12049"/>
                  </a:cubicBezTo>
                  <a:cubicBezTo>
                    <a:pt x="4757" y="12049"/>
                    <a:pt x="4769" y="12050"/>
                    <a:pt x="4781" y="12050"/>
                  </a:cubicBezTo>
                  <a:cubicBezTo>
                    <a:pt x="5223" y="12050"/>
                    <a:pt x="5358" y="11621"/>
                    <a:pt x="5252" y="11421"/>
                  </a:cubicBezTo>
                  <a:cubicBezTo>
                    <a:pt x="5143" y="11228"/>
                    <a:pt x="4431" y="11252"/>
                    <a:pt x="4286" y="10781"/>
                  </a:cubicBezTo>
                  <a:cubicBezTo>
                    <a:pt x="4250" y="10781"/>
                    <a:pt x="4431" y="10697"/>
                    <a:pt x="4407" y="10685"/>
                  </a:cubicBezTo>
                  <a:cubicBezTo>
                    <a:pt x="4347" y="10214"/>
                    <a:pt x="5167" y="3815"/>
                    <a:pt x="5506" y="1220"/>
                  </a:cubicBezTo>
                  <a:cubicBezTo>
                    <a:pt x="5554" y="857"/>
                    <a:pt x="5590" y="568"/>
                    <a:pt x="5626" y="387"/>
                  </a:cubicBezTo>
                  <a:lnTo>
                    <a:pt x="5626" y="387"/>
                  </a:lnTo>
                  <a:cubicBezTo>
                    <a:pt x="5222" y="456"/>
                    <a:pt x="4495" y="473"/>
                    <a:pt x="3896" y="473"/>
                  </a:cubicBezTo>
                  <a:cubicBezTo>
                    <a:pt x="3351" y="473"/>
                    <a:pt x="2910" y="459"/>
                    <a:pt x="2910" y="459"/>
                  </a:cubicBezTo>
                  <a:lnTo>
                    <a:pt x="291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8618529" y="2801952"/>
              <a:ext cx="80465" cy="786180"/>
            </a:xfrm>
            <a:custGeom>
              <a:avLst/>
              <a:gdLst/>
              <a:ahLst/>
              <a:cxnLst/>
              <a:rect l="l" t="t" r="r" b="b"/>
              <a:pathLst>
                <a:path w="954" h="9321" extrusionOk="0">
                  <a:moveTo>
                    <a:pt x="954" y="0"/>
                  </a:moveTo>
                  <a:cubicBezTo>
                    <a:pt x="712" y="1087"/>
                    <a:pt x="0" y="3465"/>
                    <a:pt x="48" y="4938"/>
                  </a:cubicBezTo>
                  <a:cubicBezTo>
                    <a:pt x="48" y="4998"/>
                    <a:pt x="48" y="5059"/>
                    <a:pt x="48" y="5107"/>
                  </a:cubicBezTo>
                  <a:cubicBezTo>
                    <a:pt x="72" y="5397"/>
                    <a:pt x="97" y="5698"/>
                    <a:pt x="145" y="6012"/>
                  </a:cubicBezTo>
                  <a:cubicBezTo>
                    <a:pt x="338" y="7352"/>
                    <a:pt x="724" y="8741"/>
                    <a:pt x="821" y="9320"/>
                  </a:cubicBezTo>
                  <a:lnTo>
                    <a:pt x="954" y="9320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8153114" y="2801952"/>
              <a:ext cx="79537" cy="786180"/>
            </a:xfrm>
            <a:custGeom>
              <a:avLst/>
              <a:gdLst/>
              <a:ahLst/>
              <a:cxnLst/>
              <a:rect l="l" t="t" r="r" b="b"/>
              <a:pathLst>
                <a:path w="943" h="9321" extrusionOk="0">
                  <a:moveTo>
                    <a:pt x="1" y="0"/>
                  </a:moveTo>
                  <a:lnTo>
                    <a:pt x="1" y="9320"/>
                  </a:lnTo>
                  <a:lnTo>
                    <a:pt x="134" y="9320"/>
                  </a:lnTo>
                  <a:cubicBezTo>
                    <a:pt x="218" y="8741"/>
                    <a:pt x="616" y="7352"/>
                    <a:pt x="798" y="6012"/>
                  </a:cubicBezTo>
                  <a:cubicBezTo>
                    <a:pt x="846" y="5698"/>
                    <a:pt x="882" y="5397"/>
                    <a:pt x="894" y="5107"/>
                  </a:cubicBezTo>
                  <a:cubicBezTo>
                    <a:pt x="894" y="5059"/>
                    <a:pt x="906" y="4998"/>
                    <a:pt x="906" y="4938"/>
                  </a:cubicBezTo>
                  <a:cubicBezTo>
                    <a:pt x="942" y="3465"/>
                    <a:pt x="230" y="1087"/>
                    <a:pt x="1" y="0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8161295" y="3309033"/>
              <a:ext cx="255650" cy="318908"/>
            </a:xfrm>
            <a:custGeom>
              <a:avLst/>
              <a:gdLst/>
              <a:ahLst/>
              <a:cxnLst/>
              <a:rect l="l" t="t" r="r" b="b"/>
              <a:pathLst>
                <a:path w="3031" h="3781" extrusionOk="0">
                  <a:moveTo>
                    <a:pt x="701" y="0"/>
                  </a:moveTo>
                  <a:cubicBezTo>
                    <a:pt x="519" y="1340"/>
                    <a:pt x="121" y="2729"/>
                    <a:pt x="37" y="3308"/>
                  </a:cubicBezTo>
                  <a:cubicBezTo>
                    <a:pt x="12" y="3453"/>
                    <a:pt x="0" y="3538"/>
                    <a:pt x="25" y="3586"/>
                  </a:cubicBezTo>
                  <a:cubicBezTo>
                    <a:pt x="49" y="3634"/>
                    <a:pt x="157" y="3670"/>
                    <a:pt x="326" y="3695"/>
                  </a:cubicBezTo>
                  <a:cubicBezTo>
                    <a:pt x="725" y="3764"/>
                    <a:pt x="1448" y="3781"/>
                    <a:pt x="2046" y="3781"/>
                  </a:cubicBezTo>
                  <a:cubicBezTo>
                    <a:pt x="2590" y="3781"/>
                    <a:pt x="3031" y="3767"/>
                    <a:pt x="3031" y="3767"/>
                  </a:cubicBezTo>
                  <a:lnTo>
                    <a:pt x="3031" y="3308"/>
                  </a:lnTo>
                  <a:lnTo>
                    <a:pt x="3031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8145017" y="2710269"/>
              <a:ext cx="271928" cy="522433"/>
            </a:xfrm>
            <a:custGeom>
              <a:avLst/>
              <a:gdLst/>
              <a:ahLst/>
              <a:cxnLst/>
              <a:rect l="l" t="t" r="r" b="b"/>
              <a:pathLst>
                <a:path w="3224" h="6194" extrusionOk="0">
                  <a:moveTo>
                    <a:pt x="1956" y="1"/>
                  </a:moveTo>
                  <a:cubicBezTo>
                    <a:pt x="1775" y="25"/>
                    <a:pt x="157" y="254"/>
                    <a:pt x="24" y="532"/>
                  </a:cubicBezTo>
                  <a:cubicBezTo>
                    <a:pt x="0" y="604"/>
                    <a:pt x="24" y="797"/>
                    <a:pt x="97" y="1087"/>
                  </a:cubicBezTo>
                  <a:cubicBezTo>
                    <a:pt x="326" y="2174"/>
                    <a:pt x="1038" y="4552"/>
                    <a:pt x="1002" y="6025"/>
                  </a:cubicBezTo>
                  <a:cubicBezTo>
                    <a:pt x="1002" y="6085"/>
                    <a:pt x="990" y="6146"/>
                    <a:pt x="990" y="6194"/>
                  </a:cubicBezTo>
                  <a:lnTo>
                    <a:pt x="3224" y="6194"/>
                  </a:lnTo>
                  <a:lnTo>
                    <a:pt x="3224" y="4962"/>
                  </a:lnTo>
                  <a:lnTo>
                    <a:pt x="2741" y="4962"/>
                  </a:lnTo>
                  <a:lnTo>
                    <a:pt x="2741" y="4757"/>
                  </a:lnTo>
                  <a:lnTo>
                    <a:pt x="3224" y="4757"/>
                  </a:lnTo>
                  <a:lnTo>
                    <a:pt x="3224" y="4129"/>
                  </a:lnTo>
                  <a:lnTo>
                    <a:pt x="2741" y="4129"/>
                  </a:lnTo>
                  <a:lnTo>
                    <a:pt x="2741" y="3936"/>
                  </a:lnTo>
                  <a:lnTo>
                    <a:pt x="3224" y="3936"/>
                  </a:lnTo>
                  <a:lnTo>
                    <a:pt x="3224" y="3308"/>
                  </a:lnTo>
                  <a:lnTo>
                    <a:pt x="2741" y="3308"/>
                  </a:lnTo>
                  <a:lnTo>
                    <a:pt x="2741" y="3103"/>
                  </a:lnTo>
                  <a:lnTo>
                    <a:pt x="3224" y="3103"/>
                  </a:lnTo>
                  <a:lnTo>
                    <a:pt x="3224" y="2487"/>
                  </a:lnTo>
                  <a:lnTo>
                    <a:pt x="2741" y="2487"/>
                  </a:lnTo>
                  <a:lnTo>
                    <a:pt x="2741" y="2282"/>
                  </a:lnTo>
                  <a:lnTo>
                    <a:pt x="3224" y="2282"/>
                  </a:lnTo>
                  <a:lnTo>
                    <a:pt x="3224" y="592"/>
                  </a:lnTo>
                  <a:cubicBezTo>
                    <a:pt x="2487" y="556"/>
                    <a:pt x="2016" y="85"/>
                    <a:pt x="1992" y="61"/>
                  </a:cubicBezTo>
                  <a:cubicBezTo>
                    <a:pt x="1980" y="49"/>
                    <a:pt x="1968" y="25"/>
                    <a:pt x="1956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8434151" y="2710269"/>
              <a:ext cx="273025" cy="522433"/>
            </a:xfrm>
            <a:custGeom>
              <a:avLst/>
              <a:gdLst/>
              <a:ahLst/>
              <a:cxnLst/>
              <a:rect l="l" t="t" r="r" b="b"/>
              <a:pathLst>
                <a:path w="3237" h="6194" extrusionOk="0">
                  <a:moveTo>
                    <a:pt x="1281" y="1"/>
                  </a:moveTo>
                  <a:cubicBezTo>
                    <a:pt x="1269" y="25"/>
                    <a:pt x="1256" y="49"/>
                    <a:pt x="1232" y="61"/>
                  </a:cubicBezTo>
                  <a:cubicBezTo>
                    <a:pt x="1208" y="85"/>
                    <a:pt x="737" y="556"/>
                    <a:pt x="1" y="592"/>
                  </a:cubicBezTo>
                  <a:lnTo>
                    <a:pt x="1" y="2282"/>
                  </a:lnTo>
                  <a:lnTo>
                    <a:pt x="484" y="2282"/>
                  </a:lnTo>
                  <a:lnTo>
                    <a:pt x="484" y="2487"/>
                  </a:lnTo>
                  <a:lnTo>
                    <a:pt x="1" y="2487"/>
                  </a:lnTo>
                  <a:lnTo>
                    <a:pt x="1" y="3103"/>
                  </a:lnTo>
                  <a:lnTo>
                    <a:pt x="484" y="3103"/>
                  </a:lnTo>
                  <a:lnTo>
                    <a:pt x="484" y="3308"/>
                  </a:lnTo>
                  <a:lnTo>
                    <a:pt x="1" y="3308"/>
                  </a:lnTo>
                  <a:lnTo>
                    <a:pt x="1" y="3936"/>
                  </a:lnTo>
                  <a:lnTo>
                    <a:pt x="484" y="3936"/>
                  </a:lnTo>
                  <a:lnTo>
                    <a:pt x="484" y="4129"/>
                  </a:lnTo>
                  <a:lnTo>
                    <a:pt x="1" y="4129"/>
                  </a:lnTo>
                  <a:lnTo>
                    <a:pt x="1" y="4757"/>
                  </a:lnTo>
                  <a:lnTo>
                    <a:pt x="484" y="4757"/>
                  </a:lnTo>
                  <a:lnTo>
                    <a:pt x="484" y="4962"/>
                  </a:lnTo>
                  <a:lnTo>
                    <a:pt x="1" y="4962"/>
                  </a:lnTo>
                  <a:lnTo>
                    <a:pt x="1" y="6194"/>
                  </a:lnTo>
                  <a:lnTo>
                    <a:pt x="2234" y="6194"/>
                  </a:lnTo>
                  <a:cubicBezTo>
                    <a:pt x="2234" y="6146"/>
                    <a:pt x="2234" y="6085"/>
                    <a:pt x="2234" y="6025"/>
                  </a:cubicBezTo>
                  <a:cubicBezTo>
                    <a:pt x="2186" y="4552"/>
                    <a:pt x="2898" y="2174"/>
                    <a:pt x="3140" y="1087"/>
                  </a:cubicBezTo>
                  <a:cubicBezTo>
                    <a:pt x="3200" y="797"/>
                    <a:pt x="3236" y="604"/>
                    <a:pt x="3200" y="532"/>
                  </a:cubicBezTo>
                  <a:cubicBezTo>
                    <a:pt x="3079" y="254"/>
                    <a:pt x="1462" y="25"/>
                    <a:pt x="1281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8434151" y="3309033"/>
              <a:ext cx="255734" cy="318908"/>
            </a:xfrm>
            <a:custGeom>
              <a:avLst/>
              <a:gdLst/>
              <a:ahLst/>
              <a:cxnLst/>
              <a:rect l="l" t="t" r="r" b="b"/>
              <a:pathLst>
                <a:path w="3032" h="3781" extrusionOk="0">
                  <a:moveTo>
                    <a:pt x="1" y="0"/>
                  </a:moveTo>
                  <a:lnTo>
                    <a:pt x="1" y="3308"/>
                  </a:lnTo>
                  <a:lnTo>
                    <a:pt x="1" y="3767"/>
                  </a:lnTo>
                  <a:cubicBezTo>
                    <a:pt x="1" y="3767"/>
                    <a:pt x="442" y="3781"/>
                    <a:pt x="987" y="3781"/>
                  </a:cubicBezTo>
                  <a:cubicBezTo>
                    <a:pt x="1586" y="3781"/>
                    <a:pt x="2313" y="3764"/>
                    <a:pt x="2717" y="3695"/>
                  </a:cubicBezTo>
                  <a:cubicBezTo>
                    <a:pt x="2874" y="3670"/>
                    <a:pt x="2995" y="3634"/>
                    <a:pt x="3007" y="3586"/>
                  </a:cubicBezTo>
                  <a:cubicBezTo>
                    <a:pt x="3031" y="3538"/>
                    <a:pt x="3031" y="3453"/>
                    <a:pt x="3007" y="3308"/>
                  </a:cubicBezTo>
                  <a:cubicBezTo>
                    <a:pt x="2910" y="2729"/>
                    <a:pt x="2524" y="1328"/>
                    <a:pt x="2331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8220337" y="2760201"/>
              <a:ext cx="410423" cy="827931"/>
            </a:xfrm>
            <a:custGeom>
              <a:avLst/>
              <a:gdLst/>
              <a:ahLst/>
              <a:cxnLst/>
              <a:rect l="l" t="t" r="r" b="b"/>
              <a:pathLst>
                <a:path w="4866" h="9816" extrusionOk="0">
                  <a:moveTo>
                    <a:pt x="2331" y="0"/>
                  </a:moveTo>
                  <a:lnTo>
                    <a:pt x="2331" y="1690"/>
                  </a:lnTo>
                  <a:lnTo>
                    <a:pt x="1848" y="1690"/>
                  </a:lnTo>
                  <a:lnTo>
                    <a:pt x="1848" y="1895"/>
                  </a:lnTo>
                  <a:lnTo>
                    <a:pt x="2331" y="1895"/>
                  </a:lnTo>
                  <a:lnTo>
                    <a:pt x="2331" y="2511"/>
                  </a:lnTo>
                  <a:lnTo>
                    <a:pt x="1848" y="2511"/>
                  </a:lnTo>
                  <a:lnTo>
                    <a:pt x="1848" y="2716"/>
                  </a:lnTo>
                  <a:lnTo>
                    <a:pt x="2331" y="2716"/>
                  </a:lnTo>
                  <a:lnTo>
                    <a:pt x="2331" y="3344"/>
                  </a:lnTo>
                  <a:lnTo>
                    <a:pt x="1848" y="3344"/>
                  </a:lnTo>
                  <a:lnTo>
                    <a:pt x="1848" y="3537"/>
                  </a:lnTo>
                  <a:lnTo>
                    <a:pt x="2331" y="3537"/>
                  </a:lnTo>
                  <a:lnTo>
                    <a:pt x="2331" y="4165"/>
                  </a:lnTo>
                  <a:lnTo>
                    <a:pt x="1848" y="4165"/>
                  </a:lnTo>
                  <a:lnTo>
                    <a:pt x="1848" y="4370"/>
                  </a:lnTo>
                  <a:lnTo>
                    <a:pt x="2331" y="4370"/>
                  </a:lnTo>
                  <a:lnTo>
                    <a:pt x="2331" y="5602"/>
                  </a:lnTo>
                  <a:lnTo>
                    <a:pt x="97" y="5602"/>
                  </a:lnTo>
                  <a:cubicBezTo>
                    <a:pt x="85" y="5892"/>
                    <a:pt x="49" y="6193"/>
                    <a:pt x="1" y="6507"/>
                  </a:cubicBezTo>
                  <a:lnTo>
                    <a:pt x="2331" y="6507"/>
                  </a:lnTo>
                  <a:lnTo>
                    <a:pt x="2331" y="9815"/>
                  </a:lnTo>
                  <a:lnTo>
                    <a:pt x="2536" y="9815"/>
                  </a:lnTo>
                  <a:lnTo>
                    <a:pt x="2536" y="6507"/>
                  </a:lnTo>
                  <a:lnTo>
                    <a:pt x="4866" y="6507"/>
                  </a:lnTo>
                  <a:cubicBezTo>
                    <a:pt x="4818" y="6193"/>
                    <a:pt x="4793" y="5892"/>
                    <a:pt x="4769" y="5602"/>
                  </a:cubicBezTo>
                  <a:lnTo>
                    <a:pt x="2536" y="5602"/>
                  </a:lnTo>
                  <a:lnTo>
                    <a:pt x="2536" y="4370"/>
                  </a:lnTo>
                  <a:lnTo>
                    <a:pt x="3019" y="4370"/>
                  </a:lnTo>
                  <a:lnTo>
                    <a:pt x="3019" y="4165"/>
                  </a:lnTo>
                  <a:lnTo>
                    <a:pt x="2536" y="4165"/>
                  </a:lnTo>
                  <a:lnTo>
                    <a:pt x="2536" y="3537"/>
                  </a:lnTo>
                  <a:lnTo>
                    <a:pt x="3019" y="3537"/>
                  </a:lnTo>
                  <a:lnTo>
                    <a:pt x="3019" y="3344"/>
                  </a:lnTo>
                  <a:lnTo>
                    <a:pt x="2536" y="3344"/>
                  </a:lnTo>
                  <a:lnTo>
                    <a:pt x="2536" y="2716"/>
                  </a:lnTo>
                  <a:lnTo>
                    <a:pt x="3019" y="2716"/>
                  </a:lnTo>
                  <a:lnTo>
                    <a:pt x="3019" y="2511"/>
                  </a:lnTo>
                  <a:lnTo>
                    <a:pt x="2536" y="2511"/>
                  </a:lnTo>
                  <a:lnTo>
                    <a:pt x="2536" y="1895"/>
                  </a:lnTo>
                  <a:lnTo>
                    <a:pt x="3019" y="1895"/>
                  </a:lnTo>
                  <a:lnTo>
                    <a:pt x="3019" y="1690"/>
                  </a:lnTo>
                  <a:lnTo>
                    <a:pt x="2536" y="1690"/>
                  </a:lnTo>
                  <a:lnTo>
                    <a:pt x="2536" y="0"/>
                  </a:lnTo>
                  <a:cubicBezTo>
                    <a:pt x="2500" y="12"/>
                    <a:pt x="2463" y="12"/>
                    <a:pt x="2439" y="12"/>
                  </a:cubicBezTo>
                  <a:cubicBezTo>
                    <a:pt x="2403" y="12"/>
                    <a:pt x="2367" y="12"/>
                    <a:pt x="2331" y="0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8338504" y="2645070"/>
              <a:ext cx="175185" cy="82574"/>
            </a:xfrm>
            <a:custGeom>
              <a:avLst/>
              <a:gdLst/>
              <a:ahLst/>
              <a:cxnLst/>
              <a:rect l="l" t="t" r="r" b="b"/>
              <a:pathLst>
                <a:path w="2077" h="979" extrusionOk="0">
                  <a:moveTo>
                    <a:pt x="0" y="1"/>
                  </a:moveTo>
                  <a:cubicBezTo>
                    <a:pt x="109" y="158"/>
                    <a:pt x="229" y="291"/>
                    <a:pt x="386" y="387"/>
                  </a:cubicBezTo>
                  <a:lnTo>
                    <a:pt x="386" y="822"/>
                  </a:lnTo>
                  <a:cubicBezTo>
                    <a:pt x="555" y="906"/>
                    <a:pt x="773" y="979"/>
                    <a:pt x="1038" y="979"/>
                  </a:cubicBezTo>
                  <a:cubicBezTo>
                    <a:pt x="1292" y="979"/>
                    <a:pt x="1509" y="906"/>
                    <a:pt x="1690" y="822"/>
                  </a:cubicBezTo>
                  <a:lnTo>
                    <a:pt x="1690" y="387"/>
                  </a:lnTo>
                  <a:cubicBezTo>
                    <a:pt x="1835" y="291"/>
                    <a:pt x="1968" y="158"/>
                    <a:pt x="2077" y="1"/>
                  </a:cubicBezTo>
                  <a:lnTo>
                    <a:pt x="2077" y="1"/>
                  </a:lnTo>
                  <a:cubicBezTo>
                    <a:pt x="1763" y="170"/>
                    <a:pt x="1413" y="266"/>
                    <a:pt x="1038" y="266"/>
                  </a:cubicBezTo>
                  <a:cubicBezTo>
                    <a:pt x="664" y="266"/>
                    <a:pt x="302" y="170"/>
                    <a:pt x="0" y="1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8306875" y="2687327"/>
              <a:ext cx="237347" cy="73971"/>
            </a:xfrm>
            <a:custGeom>
              <a:avLst/>
              <a:gdLst/>
              <a:ahLst/>
              <a:cxnLst/>
              <a:rect l="l" t="t" r="r" b="b"/>
              <a:pathLst>
                <a:path w="2814" h="877" extrusionOk="0">
                  <a:moveTo>
                    <a:pt x="218" y="1"/>
                  </a:moveTo>
                  <a:cubicBezTo>
                    <a:pt x="167" y="1"/>
                    <a:pt x="115" y="19"/>
                    <a:pt x="73" y="55"/>
                  </a:cubicBezTo>
                  <a:cubicBezTo>
                    <a:pt x="13" y="116"/>
                    <a:pt x="1" y="200"/>
                    <a:pt x="37" y="273"/>
                  </a:cubicBezTo>
                  <a:cubicBezTo>
                    <a:pt x="49" y="297"/>
                    <a:pt x="61" y="321"/>
                    <a:pt x="73" y="333"/>
                  </a:cubicBezTo>
                  <a:cubicBezTo>
                    <a:pt x="97" y="357"/>
                    <a:pt x="568" y="828"/>
                    <a:pt x="1305" y="864"/>
                  </a:cubicBezTo>
                  <a:cubicBezTo>
                    <a:pt x="1341" y="876"/>
                    <a:pt x="1377" y="876"/>
                    <a:pt x="1413" y="876"/>
                  </a:cubicBezTo>
                  <a:cubicBezTo>
                    <a:pt x="1450" y="876"/>
                    <a:pt x="1474" y="876"/>
                    <a:pt x="1510" y="864"/>
                  </a:cubicBezTo>
                  <a:cubicBezTo>
                    <a:pt x="2246" y="828"/>
                    <a:pt x="2717" y="357"/>
                    <a:pt x="2741" y="333"/>
                  </a:cubicBezTo>
                  <a:cubicBezTo>
                    <a:pt x="2765" y="321"/>
                    <a:pt x="2778" y="297"/>
                    <a:pt x="2790" y="273"/>
                  </a:cubicBezTo>
                  <a:cubicBezTo>
                    <a:pt x="2814" y="200"/>
                    <a:pt x="2802" y="116"/>
                    <a:pt x="2741" y="55"/>
                  </a:cubicBezTo>
                  <a:cubicBezTo>
                    <a:pt x="2705" y="19"/>
                    <a:pt x="2654" y="1"/>
                    <a:pt x="2602" y="1"/>
                  </a:cubicBezTo>
                  <a:cubicBezTo>
                    <a:pt x="2551" y="1"/>
                    <a:pt x="2500" y="19"/>
                    <a:pt x="2464" y="55"/>
                  </a:cubicBezTo>
                  <a:cubicBezTo>
                    <a:pt x="2464" y="55"/>
                    <a:pt x="2307" y="200"/>
                    <a:pt x="2065" y="321"/>
                  </a:cubicBezTo>
                  <a:cubicBezTo>
                    <a:pt x="1884" y="405"/>
                    <a:pt x="1667" y="478"/>
                    <a:pt x="1413" y="478"/>
                  </a:cubicBezTo>
                  <a:cubicBezTo>
                    <a:pt x="1148" y="478"/>
                    <a:pt x="930" y="405"/>
                    <a:pt x="761" y="321"/>
                  </a:cubicBezTo>
                  <a:cubicBezTo>
                    <a:pt x="508" y="200"/>
                    <a:pt x="363" y="67"/>
                    <a:pt x="363" y="55"/>
                  </a:cubicBezTo>
                  <a:cubicBezTo>
                    <a:pt x="321" y="19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8238640" y="2088142"/>
              <a:ext cx="373817" cy="579450"/>
            </a:xfrm>
            <a:custGeom>
              <a:avLst/>
              <a:gdLst/>
              <a:ahLst/>
              <a:cxnLst/>
              <a:rect l="l" t="t" r="r" b="b"/>
              <a:pathLst>
                <a:path w="4432" h="6870" extrusionOk="0">
                  <a:moveTo>
                    <a:pt x="2222" y="4262"/>
                  </a:moveTo>
                  <a:cubicBezTo>
                    <a:pt x="2971" y="4262"/>
                    <a:pt x="3574" y="4600"/>
                    <a:pt x="3574" y="5517"/>
                  </a:cubicBezTo>
                  <a:cubicBezTo>
                    <a:pt x="3574" y="6447"/>
                    <a:pt x="2548" y="6447"/>
                    <a:pt x="2222" y="6447"/>
                  </a:cubicBezTo>
                  <a:cubicBezTo>
                    <a:pt x="1884" y="6447"/>
                    <a:pt x="858" y="6447"/>
                    <a:pt x="858" y="5517"/>
                  </a:cubicBezTo>
                  <a:cubicBezTo>
                    <a:pt x="858" y="4600"/>
                    <a:pt x="1462" y="4262"/>
                    <a:pt x="2222" y="4262"/>
                  </a:cubicBezTo>
                  <a:close/>
                  <a:moveTo>
                    <a:pt x="2222" y="0"/>
                  </a:moveTo>
                  <a:cubicBezTo>
                    <a:pt x="1003" y="0"/>
                    <a:pt x="1" y="990"/>
                    <a:pt x="1" y="2209"/>
                  </a:cubicBezTo>
                  <a:lnTo>
                    <a:pt x="1" y="4648"/>
                  </a:lnTo>
                  <a:cubicBezTo>
                    <a:pt x="1" y="5493"/>
                    <a:pt x="484" y="6230"/>
                    <a:pt x="1184" y="6604"/>
                  </a:cubicBezTo>
                  <a:cubicBezTo>
                    <a:pt x="1486" y="6773"/>
                    <a:pt x="1848" y="6869"/>
                    <a:pt x="2222" y="6869"/>
                  </a:cubicBezTo>
                  <a:cubicBezTo>
                    <a:pt x="2597" y="6869"/>
                    <a:pt x="2947" y="6773"/>
                    <a:pt x="3261" y="6604"/>
                  </a:cubicBezTo>
                  <a:cubicBezTo>
                    <a:pt x="3961" y="6230"/>
                    <a:pt x="4432" y="5493"/>
                    <a:pt x="4432" y="4648"/>
                  </a:cubicBezTo>
                  <a:lnTo>
                    <a:pt x="4432" y="2209"/>
                  </a:lnTo>
                  <a:cubicBezTo>
                    <a:pt x="4432" y="990"/>
                    <a:pt x="3442" y="0"/>
                    <a:pt x="2222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8311008" y="2447535"/>
              <a:ext cx="229165" cy="184378"/>
            </a:xfrm>
            <a:custGeom>
              <a:avLst/>
              <a:gdLst/>
              <a:ahLst/>
              <a:cxnLst/>
              <a:rect l="l" t="t" r="r" b="b"/>
              <a:pathLst>
                <a:path w="2717" h="2186" extrusionOk="0">
                  <a:moveTo>
                    <a:pt x="1364" y="1"/>
                  </a:moveTo>
                  <a:cubicBezTo>
                    <a:pt x="604" y="1"/>
                    <a:pt x="0" y="339"/>
                    <a:pt x="0" y="1256"/>
                  </a:cubicBezTo>
                  <a:cubicBezTo>
                    <a:pt x="0" y="2186"/>
                    <a:pt x="1026" y="2186"/>
                    <a:pt x="1364" y="2186"/>
                  </a:cubicBezTo>
                  <a:cubicBezTo>
                    <a:pt x="1690" y="2186"/>
                    <a:pt x="2716" y="2186"/>
                    <a:pt x="2716" y="1256"/>
                  </a:cubicBezTo>
                  <a:cubicBezTo>
                    <a:pt x="2716" y="339"/>
                    <a:pt x="2113" y="1"/>
                    <a:pt x="1364" y="1"/>
                  </a:cubicBez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4"/>
          </p:nvPr>
        </p:nvSpPr>
        <p:spPr>
          <a:xfrm>
            <a:off x="4612662" y="-1125792"/>
            <a:ext cx="3045000" cy="9654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4813812" y="-1655168"/>
            <a:ext cx="2642700" cy="5727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6259" y="-1655168"/>
            <a:ext cx="2646900" cy="5727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77209" y="-1129772"/>
            <a:ext cx="3045000" cy="965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317625" y="1946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13469" y="1665876"/>
            <a:ext cx="1687873" cy="4767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4300" algn="ctr"/>
            <a:r>
              <a:rPr lang="en-US" sz="2200" b="1" i="1" dirty="0">
                <a:solidFill>
                  <a:schemeClr val="tx1"/>
                </a:solidFill>
                <a:latin typeface="Nunito Sans" panose="020B0604020202020204" charset="0"/>
              </a:rPr>
              <a:t>landscape </a:t>
            </a:r>
            <a:endParaRPr lang="en-US" sz="2200" dirty="0">
              <a:solidFill>
                <a:schemeClr val="tx1"/>
              </a:solidFill>
              <a:latin typeface="Nunito Sans" panose="020B060402020202020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960559" y="2325811"/>
            <a:ext cx="2716776" cy="4767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4300" algn="ctr"/>
            <a:r>
              <a:rPr lang="en-US" sz="2200" b="1" i="1" dirty="0">
                <a:solidFill>
                  <a:schemeClr val="tx1"/>
                </a:solidFill>
                <a:latin typeface="Nunito Sans" panose="020B0604020202020204" charset="0"/>
              </a:rPr>
              <a:t>penguin watching </a:t>
            </a:r>
            <a:endParaRPr lang="en-US" sz="2200" dirty="0">
              <a:solidFill>
                <a:schemeClr val="tx1"/>
              </a:solidFill>
              <a:latin typeface="Nunito Sans" panose="020B0604020202020204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3555090" y="2947878"/>
            <a:ext cx="1162296" cy="4767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4300" algn="ctr"/>
            <a:r>
              <a:rPr lang="en-US" sz="2200" b="1" i="1" dirty="0">
                <a:solidFill>
                  <a:schemeClr val="tx1"/>
                </a:solidFill>
                <a:latin typeface="Nunito Sans" panose="020B0604020202020204" charset="0"/>
              </a:rPr>
              <a:t>island</a:t>
            </a:r>
            <a:endParaRPr lang="en-US" sz="2200" dirty="0">
              <a:solidFill>
                <a:schemeClr val="tx1"/>
              </a:solidFill>
              <a:latin typeface="Nunito Sans" panose="020B0604020202020204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5868850" y="3511742"/>
            <a:ext cx="1268456" cy="4767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4300" algn="ctr"/>
            <a:r>
              <a:rPr lang="en-US" sz="2200" b="1" i="1" dirty="0">
                <a:solidFill>
                  <a:schemeClr val="tx1"/>
                </a:solidFill>
                <a:latin typeface="Nunito Sans" panose="020B0604020202020204" charset="0"/>
              </a:rPr>
              <a:t>sunset </a:t>
            </a:r>
            <a:endParaRPr lang="en-US" sz="2200" dirty="0">
              <a:solidFill>
                <a:schemeClr val="tx1"/>
              </a:solidFill>
              <a:latin typeface="Nunito Sans" panose="020B0604020202020204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2326787" y="4073690"/>
            <a:ext cx="1947972" cy="4767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4300" algn="ctr"/>
            <a:r>
              <a:rPr lang="en-US" sz="2200" b="1" i="1" dirty="0">
                <a:solidFill>
                  <a:schemeClr val="tx1"/>
                </a:solidFill>
                <a:latin typeface="Nunito Sans" panose="020B0604020202020204" charset="0"/>
              </a:rPr>
              <a:t>Australians</a:t>
            </a:r>
            <a:endParaRPr lang="en-US" sz="2200" dirty="0">
              <a:solidFill>
                <a:schemeClr val="tx1"/>
              </a:solidFill>
              <a:latin typeface="Nunito Sans" panose="020B0604020202020204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6864792" y="496466"/>
            <a:ext cx="2057443" cy="230850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4300" algn="ctr"/>
            <a:r>
              <a:rPr lang="en-US" sz="2200" b="1" i="1" dirty="0" smtClean="0">
                <a:solidFill>
                  <a:schemeClr val="tx1"/>
                </a:solidFill>
                <a:latin typeface="Nunito Sans" panose="020B0604020202020204" charset="0"/>
              </a:rPr>
              <a:t>Island</a:t>
            </a:r>
            <a:endParaRPr lang="en-US" sz="2200" dirty="0">
              <a:solidFill>
                <a:schemeClr val="tx1"/>
              </a:solidFill>
              <a:latin typeface="Nunito Sans" panose="020B0604020202020204" charset="0"/>
            </a:endParaRPr>
          </a:p>
          <a:p>
            <a:pPr marL="114300" algn="ctr"/>
            <a:r>
              <a:rPr lang="en-US" sz="2200" b="1" i="1" dirty="0">
                <a:solidFill>
                  <a:schemeClr val="tx1"/>
                </a:solidFill>
                <a:latin typeface="Nunito Sans" panose="020B0604020202020204" charset="0"/>
              </a:rPr>
              <a:t>S</a:t>
            </a:r>
            <a:r>
              <a:rPr lang="en-US" sz="2200" b="1" i="1" dirty="0" smtClean="0">
                <a:solidFill>
                  <a:schemeClr val="tx1"/>
                </a:solidFill>
                <a:latin typeface="Nunito Sans" panose="020B0604020202020204" charset="0"/>
              </a:rPr>
              <a:t>unset</a:t>
            </a:r>
            <a:endParaRPr lang="en-US" sz="2200" b="1" i="1" dirty="0">
              <a:solidFill>
                <a:schemeClr val="tx1"/>
              </a:solidFill>
              <a:latin typeface="Nunito Sans" panose="020B0604020202020204" charset="0"/>
            </a:endParaRPr>
          </a:p>
          <a:p>
            <a:pPr marL="114300" algn="ctr"/>
            <a:r>
              <a:rPr lang="en-US" sz="2200" b="1" i="1" dirty="0" smtClean="0">
                <a:solidFill>
                  <a:schemeClr val="tx1"/>
                </a:solidFill>
                <a:latin typeface="Nunito Sans" panose="020B0604020202020204" charset="0"/>
              </a:rPr>
              <a:t>Landscape</a:t>
            </a:r>
          </a:p>
          <a:p>
            <a:pPr marL="114300" algn="ctr"/>
            <a:r>
              <a:rPr lang="en-US" sz="2200" b="1" i="1" dirty="0" smtClean="0">
                <a:solidFill>
                  <a:schemeClr val="tx1"/>
                </a:solidFill>
                <a:latin typeface="Nunito Sans" panose="020B0604020202020204" charset="0"/>
              </a:rPr>
              <a:t>Australians</a:t>
            </a:r>
          </a:p>
          <a:p>
            <a:pPr marL="114300" algn="ctr"/>
            <a:r>
              <a:rPr lang="en-US" sz="2200" b="1" i="1" dirty="0" smtClean="0">
                <a:solidFill>
                  <a:schemeClr val="tx1"/>
                </a:solidFill>
                <a:latin typeface="Nunito Sans" panose="020B0604020202020204" charset="0"/>
              </a:rPr>
              <a:t>Penguin watching </a:t>
            </a:r>
            <a:endParaRPr lang="en-US" sz="2200" dirty="0">
              <a:solidFill>
                <a:schemeClr val="tx1"/>
              </a:solidFill>
              <a:latin typeface="Nuni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30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2"/>
          <p:cNvSpPr txBox="1">
            <a:spLocks noGrp="1"/>
          </p:cNvSpPr>
          <p:nvPr>
            <p:ph type="title"/>
          </p:nvPr>
        </p:nvSpPr>
        <p:spPr>
          <a:xfrm>
            <a:off x="2392800" y="2316180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Guess the city!</a:t>
            </a:r>
            <a:endParaRPr dirty="0"/>
          </a:p>
        </p:txBody>
      </p:sp>
      <p:sp>
        <p:nvSpPr>
          <p:cNvPr id="757" name="Google Shape;757;p32"/>
          <p:cNvSpPr txBox="1">
            <a:spLocks noGrp="1"/>
          </p:cNvSpPr>
          <p:nvPr>
            <p:ph type="subTitle" idx="1"/>
          </p:nvPr>
        </p:nvSpPr>
        <p:spPr>
          <a:xfrm>
            <a:off x="2689959" y="3309125"/>
            <a:ext cx="3764082" cy="6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Work in 4 team and guess the city through the given hints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 correct answer = 10 points</a:t>
            </a:r>
            <a:endParaRPr dirty="0"/>
          </a:p>
        </p:txBody>
      </p:sp>
      <p:grpSp>
        <p:nvGrpSpPr>
          <p:cNvPr id="758" name="Google Shape;758;p32"/>
          <p:cNvGrpSpPr/>
          <p:nvPr/>
        </p:nvGrpSpPr>
        <p:grpSpPr>
          <a:xfrm>
            <a:off x="1098708" y="4287711"/>
            <a:ext cx="1865349" cy="855779"/>
            <a:chOff x="2475997" y="4254343"/>
            <a:chExt cx="775613" cy="350055"/>
          </a:xfrm>
        </p:grpSpPr>
        <p:sp>
          <p:nvSpPr>
            <p:cNvPr id="759" name="Google Shape;759;p32"/>
            <p:cNvSpPr/>
            <p:nvPr/>
          </p:nvSpPr>
          <p:spPr>
            <a:xfrm>
              <a:off x="2515811" y="4254343"/>
              <a:ext cx="656136" cy="156626"/>
            </a:xfrm>
            <a:custGeom>
              <a:avLst/>
              <a:gdLst/>
              <a:ahLst/>
              <a:cxnLst/>
              <a:rect l="l" t="t" r="r" b="b"/>
              <a:pathLst>
                <a:path w="20682" h="4937" extrusionOk="0">
                  <a:moveTo>
                    <a:pt x="5915" y="1224"/>
                  </a:moveTo>
                  <a:cubicBezTo>
                    <a:pt x="6392" y="1224"/>
                    <a:pt x="6753" y="1298"/>
                    <a:pt x="6822" y="1387"/>
                  </a:cubicBezTo>
                  <a:cubicBezTo>
                    <a:pt x="6979" y="1592"/>
                    <a:pt x="7087" y="3729"/>
                    <a:pt x="6918" y="3874"/>
                  </a:cubicBezTo>
                  <a:cubicBezTo>
                    <a:pt x="6840" y="3953"/>
                    <a:pt x="5883" y="3992"/>
                    <a:pt x="4931" y="3992"/>
                  </a:cubicBezTo>
                  <a:cubicBezTo>
                    <a:pt x="3979" y="3992"/>
                    <a:pt x="3031" y="3953"/>
                    <a:pt x="2971" y="3874"/>
                  </a:cubicBezTo>
                  <a:cubicBezTo>
                    <a:pt x="2850" y="3729"/>
                    <a:pt x="2765" y="2365"/>
                    <a:pt x="3876" y="1713"/>
                  </a:cubicBezTo>
                  <a:cubicBezTo>
                    <a:pt x="4495" y="1346"/>
                    <a:pt x="5301" y="1224"/>
                    <a:pt x="5915" y="1224"/>
                  </a:cubicBezTo>
                  <a:close/>
                  <a:moveTo>
                    <a:pt x="8970" y="1095"/>
                  </a:moveTo>
                  <a:cubicBezTo>
                    <a:pt x="9775" y="1095"/>
                    <a:pt x="10834" y="1223"/>
                    <a:pt x="11651" y="1605"/>
                  </a:cubicBezTo>
                  <a:cubicBezTo>
                    <a:pt x="13100" y="2293"/>
                    <a:pt x="12991" y="3717"/>
                    <a:pt x="12834" y="3874"/>
                  </a:cubicBezTo>
                  <a:cubicBezTo>
                    <a:pt x="12756" y="3953"/>
                    <a:pt x="11512" y="3992"/>
                    <a:pt x="10262" y="3992"/>
                  </a:cubicBezTo>
                  <a:cubicBezTo>
                    <a:pt x="9013" y="3992"/>
                    <a:pt x="7757" y="3953"/>
                    <a:pt x="7655" y="3874"/>
                  </a:cubicBezTo>
                  <a:cubicBezTo>
                    <a:pt x="7437" y="3717"/>
                    <a:pt x="7570" y="1472"/>
                    <a:pt x="7788" y="1267"/>
                  </a:cubicBezTo>
                  <a:cubicBezTo>
                    <a:pt x="7877" y="1172"/>
                    <a:pt x="8347" y="1095"/>
                    <a:pt x="8970" y="1095"/>
                  </a:cubicBezTo>
                  <a:close/>
                  <a:moveTo>
                    <a:pt x="8934" y="4526"/>
                  </a:moveTo>
                  <a:lnTo>
                    <a:pt x="8934" y="4671"/>
                  </a:lnTo>
                  <a:lnTo>
                    <a:pt x="7872" y="4671"/>
                  </a:lnTo>
                  <a:lnTo>
                    <a:pt x="7872" y="4526"/>
                  </a:lnTo>
                  <a:close/>
                  <a:moveTo>
                    <a:pt x="10347" y="4526"/>
                  </a:moveTo>
                  <a:lnTo>
                    <a:pt x="10347" y="4671"/>
                  </a:lnTo>
                  <a:lnTo>
                    <a:pt x="9297" y="4671"/>
                  </a:lnTo>
                  <a:lnTo>
                    <a:pt x="9297" y="4526"/>
                  </a:lnTo>
                  <a:close/>
                  <a:moveTo>
                    <a:pt x="8576" y="1"/>
                  </a:moveTo>
                  <a:cubicBezTo>
                    <a:pt x="7748" y="1"/>
                    <a:pt x="6802" y="61"/>
                    <a:pt x="5747" y="216"/>
                  </a:cubicBezTo>
                  <a:cubicBezTo>
                    <a:pt x="2874" y="627"/>
                    <a:pt x="918" y="2993"/>
                    <a:pt x="1" y="4381"/>
                  </a:cubicBezTo>
                  <a:lnTo>
                    <a:pt x="7341" y="4381"/>
                  </a:lnTo>
                  <a:lnTo>
                    <a:pt x="7341" y="4937"/>
                  </a:lnTo>
                  <a:lnTo>
                    <a:pt x="20681" y="4937"/>
                  </a:lnTo>
                  <a:cubicBezTo>
                    <a:pt x="20186" y="4562"/>
                    <a:pt x="19317" y="3983"/>
                    <a:pt x="18291" y="3633"/>
                  </a:cubicBezTo>
                  <a:cubicBezTo>
                    <a:pt x="16849" y="3141"/>
                    <a:pt x="14916" y="3113"/>
                    <a:pt x="14489" y="3113"/>
                  </a:cubicBezTo>
                  <a:cubicBezTo>
                    <a:pt x="14433" y="3113"/>
                    <a:pt x="14403" y="3114"/>
                    <a:pt x="14403" y="3114"/>
                  </a:cubicBezTo>
                  <a:cubicBezTo>
                    <a:pt x="14403" y="3114"/>
                    <a:pt x="12991" y="892"/>
                    <a:pt x="12641" y="675"/>
                  </a:cubicBezTo>
                  <a:cubicBezTo>
                    <a:pt x="12390" y="505"/>
                    <a:pt x="10972" y="1"/>
                    <a:pt x="8576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2475997" y="4394093"/>
              <a:ext cx="775613" cy="156309"/>
            </a:xfrm>
            <a:custGeom>
              <a:avLst/>
              <a:gdLst/>
              <a:ahLst/>
              <a:cxnLst/>
              <a:rect l="l" t="t" r="r" b="b"/>
              <a:pathLst>
                <a:path w="24448" h="4927" extrusionOk="0">
                  <a:moveTo>
                    <a:pt x="1232" y="0"/>
                  </a:moveTo>
                  <a:cubicBezTo>
                    <a:pt x="857" y="580"/>
                    <a:pt x="652" y="978"/>
                    <a:pt x="652" y="978"/>
                  </a:cubicBezTo>
                  <a:cubicBezTo>
                    <a:pt x="652" y="978"/>
                    <a:pt x="602" y="936"/>
                    <a:pt x="535" y="936"/>
                  </a:cubicBezTo>
                  <a:cubicBezTo>
                    <a:pt x="453" y="936"/>
                    <a:pt x="345" y="997"/>
                    <a:pt x="266" y="1268"/>
                  </a:cubicBezTo>
                  <a:cubicBezTo>
                    <a:pt x="133" y="1751"/>
                    <a:pt x="193" y="2041"/>
                    <a:pt x="193" y="2041"/>
                  </a:cubicBezTo>
                  <a:lnTo>
                    <a:pt x="0" y="3007"/>
                  </a:lnTo>
                  <a:lnTo>
                    <a:pt x="797" y="3683"/>
                  </a:lnTo>
                  <a:cubicBezTo>
                    <a:pt x="1101" y="2938"/>
                    <a:pt x="1697" y="1565"/>
                    <a:pt x="3193" y="1565"/>
                  </a:cubicBezTo>
                  <a:cubicBezTo>
                    <a:pt x="3419" y="1565"/>
                    <a:pt x="3666" y="1597"/>
                    <a:pt x="3936" y="1666"/>
                  </a:cubicBezTo>
                  <a:cubicBezTo>
                    <a:pt x="6181" y="2246"/>
                    <a:pt x="5843" y="4093"/>
                    <a:pt x="5880" y="4878"/>
                  </a:cubicBezTo>
                  <a:lnTo>
                    <a:pt x="14705" y="4926"/>
                  </a:lnTo>
                  <a:cubicBezTo>
                    <a:pt x="14681" y="4866"/>
                    <a:pt x="14077" y="1968"/>
                    <a:pt x="16854" y="1606"/>
                  </a:cubicBezTo>
                  <a:cubicBezTo>
                    <a:pt x="16981" y="1593"/>
                    <a:pt x="17104" y="1587"/>
                    <a:pt x="17220" y="1587"/>
                  </a:cubicBezTo>
                  <a:cubicBezTo>
                    <a:pt x="19754" y="1587"/>
                    <a:pt x="19783" y="4459"/>
                    <a:pt x="19679" y="4540"/>
                  </a:cubicBezTo>
                  <a:lnTo>
                    <a:pt x="21719" y="4540"/>
                  </a:lnTo>
                  <a:cubicBezTo>
                    <a:pt x="22244" y="4561"/>
                    <a:pt x="22727" y="4582"/>
                    <a:pt x="23134" y="4582"/>
                  </a:cubicBezTo>
                  <a:cubicBezTo>
                    <a:pt x="23878" y="4582"/>
                    <a:pt x="24368" y="4511"/>
                    <a:pt x="24399" y="4238"/>
                  </a:cubicBezTo>
                  <a:cubicBezTo>
                    <a:pt x="24447" y="3815"/>
                    <a:pt x="24170" y="3815"/>
                    <a:pt x="23928" y="3610"/>
                  </a:cubicBezTo>
                  <a:cubicBezTo>
                    <a:pt x="23880" y="3067"/>
                    <a:pt x="23687" y="2487"/>
                    <a:pt x="23554" y="2270"/>
                  </a:cubicBezTo>
                  <a:cubicBezTo>
                    <a:pt x="23409" y="2041"/>
                    <a:pt x="23144" y="1860"/>
                    <a:pt x="23144" y="1860"/>
                  </a:cubicBezTo>
                  <a:cubicBezTo>
                    <a:pt x="23144" y="1860"/>
                    <a:pt x="23397" y="1522"/>
                    <a:pt x="23144" y="1123"/>
                  </a:cubicBezTo>
                  <a:cubicBezTo>
                    <a:pt x="23015" y="921"/>
                    <a:pt x="22824" y="871"/>
                    <a:pt x="22667" y="871"/>
                  </a:cubicBezTo>
                  <a:cubicBezTo>
                    <a:pt x="22515" y="871"/>
                    <a:pt x="22395" y="918"/>
                    <a:pt x="22395" y="918"/>
                  </a:cubicBezTo>
                  <a:cubicBezTo>
                    <a:pt x="22395" y="918"/>
                    <a:pt x="22238" y="773"/>
                    <a:pt x="21972" y="568"/>
                  </a:cubicBezTo>
                  <a:lnTo>
                    <a:pt x="21972" y="592"/>
                  </a:lnTo>
                  <a:lnTo>
                    <a:pt x="8548" y="592"/>
                  </a:lnTo>
                  <a:lnTo>
                    <a:pt x="8548" y="25"/>
                  </a:lnTo>
                  <a:lnTo>
                    <a:pt x="1232" y="25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2509307" y="4452689"/>
              <a:ext cx="145174" cy="151709"/>
            </a:xfrm>
            <a:custGeom>
              <a:avLst/>
              <a:gdLst/>
              <a:ahLst/>
              <a:cxnLst/>
              <a:rect l="l" t="t" r="r" b="b"/>
              <a:pathLst>
                <a:path w="4576" h="4782" extrusionOk="0">
                  <a:moveTo>
                    <a:pt x="2282" y="1485"/>
                  </a:moveTo>
                  <a:cubicBezTo>
                    <a:pt x="2765" y="1485"/>
                    <a:pt x="3139" y="1896"/>
                    <a:pt x="3139" y="2391"/>
                  </a:cubicBezTo>
                  <a:cubicBezTo>
                    <a:pt x="3139" y="2886"/>
                    <a:pt x="2765" y="3284"/>
                    <a:pt x="2282" y="3284"/>
                  </a:cubicBezTo>
                  <a:cubicBezTo>
                    <a:pt x="1811" y="3284"/>
                    <a:pt x="1425" y="2886"/>
                    <a:pt x="1425" y="2391"/>
                  </a:cubicBezTo>
                  <a:cubicBezTo>
                    <a:pt x="1425" y="1896"/>
                    <a:pt x="1811" y="1485"/>
                    <a:pt x="2282" y="1485"/>
                  </a:cubicBezTo>
                  <a:close/>
                  <a:moveTo>
                    <a:pt x="2282" y="1"/>
                  </a:moveTo>
                  <a:cubicBezTo>
                    <a:pt x="1015" y="1"/>
                    <a:pt x="0" y="1063"/>
                    <a:pt x="0" y="2391"/>
                  </a:cubicBezTo>
                  <a:cubicBezTo>
                    <a:pt x="0" y="3707"/>
                    <a:pt x="1015" y="4781"/>
                    <a:pt x="2282" y="4781"/>
                  </a:cubicBezTo>
                  <a:cubicBezTo>
                    <a:pt x="3550" y="4781"/>
                    <a:pt x="4576" y="3707"/>
                    <a:pt x="4576" y="2391"/>
                  </a:cubicBezTo>
                  <a:cubicBezTo>
                    <a:pt x="4576" y="1063"/>
                    <a:pt x="3550" y="1"/>
                    <a:pt x="228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2554483" y="4499801"/>
              <a:ext cx="54440" cy="57105"/>
            </a:xfrm>
            <a:custGeom>
              <a:avLst/>
              <a:gdLst/>
              <a:ahLst/>
              <a:cxnLst/>
              <a:rect l="l" t="t" r="r" b="b"/>
              <a:pathLst>
                <a:path w="1716" h="1800" extrusionOk="0">
                  <a:moveTo>
                    <a:pt x="858" y="0"/>
                  </a:moveTo>
                  <a:cubicBezTo>
                    <a:pt x="387" y="0"/>
                    <a:pt x="1" y="411"/>
                    <a:pt x="1" y="906"/>
                  </a:cubicBezTo>
                  <a:cubicBezTo>
                    <a:pt x="1" y="1401"/>
                    <a:pt x="387" y="1799"/>
                    <a:pt x="858" y="1799"/>
                  </a:cubicBezTo>
                  <a:cubicBezTo>
                    <a:pt x="1341" y="1799"/>
                    <a:pt x="1715" y="1401"/>
                    <a:pt x="1715" y="906"/>
                  </a:cubicBezTo>
                  <a:cubicBezTo>
                    <a:pt x="1715" y="411"/>
                    <a:pt x="1341" y="0"/>
                    <a:pt x="85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2947830" y="4452689"/>
              <a:ext cx="145205" cy="151709"/>
            </a:xfrm>
            <a:custGeom>
              <a:avLst/>
              <a:gdLst/>
              <a:ahLst/>
              <a:cxnLst/>
              <a:rect l="l" t="t" r="r" b="b"/>
              <a:pathLst>
                <a:path w="4577" h="4782" extrusionOk="0">
                  <a:moveTo>
                    <a:pt x="2282" y="1485"/>
                  </a:moveTo>
                  <a:cubicBezTo>
                    <a:pt x="2765" y="1485"/>
                    <a:pt x="3140" y="1896"/>
                    <a:pt x="3140" y="2391"/>
                  </a:cubicBezTo>
                  <a:cubicBezTo>
                    <a:pt x="3140" y="2886"/>
                    <a:pt x="2765" y="3284"/>
                    <a:pt x="2282" y="3284"/>
                  </a:cubicBezTo>
                  <a:cubicBezTo>
                    <a:pt x="1812" y="3284"/>
                    <a:pt x="1425" y="2886"/>
                    <a:pt x="1425" y="2391"/>
                  </a:cubicBezTo>
                  <a:cubicBezTo>
                    <a:pt x="1425" y="1896"/>
                    <a:pt x="1812" y="1485"/>
                    <a:pt x="2282" y="1485"/>
                  </a:cubicBezTo>
                  <a:close/>
                  <a:moveTo>
                    <a:pt x="2282" y="1"/>
                  </a:moveTo>
                  <a:cubicBezTo>
                    <a:pt x="1027" y="1"/>
                    <a:pt x="1" y="1063"/>
                    <a:pt x="1" y="2391"/>
                  </a:cubicBezTo>
                  <a:cubicBezTo>
                    <a:pt x="1" y="3707"/>
                    <a:pt x="1027" y="4781"/>
                    <a:pt x="2282" y="4781"/>
                  </a:cubicBezTo>
                  <a:cubicBezTo>
                    <a:pt x="3550" y="4781"/>
                    <a:pt x="4576" y="3707"/>
                    <a:pt x="4576" y="2391"/>
                  </a:cubicBezTo>
                  <a:cubicBezTo>
                    <a:pt x="4576" y="1063"/>
                    <a:pt x="3550" y="1"/>
                    <a:pt x="228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2993037" y="4499801"/>
              <a:ext cx="54408" cy="57105"/>
            </a:xfrm>
            <a:custGeom>
              <a:avLst/>
              <a:gdLst/>
              <a:ahLst/>
              <a:cxnLst/>
              <a:rect l="l" t="t" r="r" b="b"/>
              <a:pathLst>
                <a:path w="1715" h="1800" extrusionOk="0">
                  <a:moveTo>
                    <a:pt x="857" y="0"/>
                  </a:moveTo>
                  <a:cubicBezTo>
                    <a:pt x="387" y="0"/>
                    <a:pt x="0" y="411"/>
                    <a:pt x="0" y="906"/>
                  </a:cubicBezTo>
                  <a:cubicBezTo>
                    <a:pt x="0" y="1401"/>
                    <a:pt x="387" y="1799"/>
                    <a:pt x="857" y="1799"/>
                  </a:cubicBezTo>
                  <a:cubicBezTo>
                    <a:pt x="1340" y="1799"/>
                    <a:pt x="1715" y="1401"/>
                    <a:pt x="1715" y="906"/>
                  </a:cubicBezTo>
                  <a:cubicBezTo>
                    <a:pt x="1715" y="411"/>
                    <a:pt x="1340" y="0"/>
                    <a:pt x="85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2751743" y="4289082"/>
              <a:ext cx="179659" cy="91907"/>
            </a:xfrm>
            <a:custGeom>
              <a:avLst/>
              <a:gdLst/>
              <a:ahLst/>
              <a:cxnLst/>
              <a:rect l="l" t="t" r="r" b="b"/>
              <a:pathLst>
                <a:path w="5663" h="2897" extrusionOk="0">
                  <a:moveTo>
                    <a:pt x="1533" y="0"/>
                  </a:moveTo>
                  <a:cubicBezTo>
                    <a:pt x="910" y="0"/>
                    <a:pt x="440" y="77"/>
                    <a:pt x="351" y="172"/>
                  </a:cubicBezTo>
                  <a:cubicBezTo>
                    <a:pt x="133" y="377"/>
                    <a:pt x="0" y="2622"/>
                    <a:pt x="218" y="2779"/>
                  </a:cubicBezTo>
                  <a:cubicBezTo>
                    <a:pt x="320" y="2858"/>
                    <a:pt x="1576" y="2897"/>
                    <a:pt x="2825" y="2897"/>
                  </a:cubicBezTo>
                  <a:cubicBezTo>
                    <a:pt x="4075" y="2897"/>
                    <a:pt x="5319" y="2858"/>
                    <a:pt x="5397" y="2779"/>
                  </a:cubicBezTo>
                  <a:cubicBezTo>
                    <a:pt x="5554" y="2622"/>
                    <a:pt x="5663" y="1198"/>
                    <a:pt x="4214" y="510"/>
                  </a:cubicBezTo>
                  <a:cubicBezTo>
                    <a:pt x="3397" y="128"/>
                    <a:pt x="2338" y="0"/>
                    <a:pt x="1533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2603528" y="4293175"/>
              <a:ext cx="137147" cy="87815"/>
            </a:xfrm>
            <a:custGeom>
              <a:avLst/>
              <a:gdLst/>
              <a:ahLst/>
              <a:cxnLst/>
              <a:rect l="l" t="t" r="r" b="b"/>
              <a:pathLst>
                <a:path w="4323" h="2768" extrusionOk="0">
                  <a:moveTo>
                    <a:pt x="3150" y="0"/>
                  </a:moveTo>
                  <a:cubicBezTo>
                    <a:pt x="2536" y="0"/>
                    <a:pt x="1730" y="122"/>
                    <a:pt x="1111" y="489"/>
                  </a:cubicBezTo>
                  <a:cubicBezTo>
                    <a:pt x="0" y="1141"/>
                    <a:pt x="85" y="2505"/>
                    <a:pt x="206" y="2650"/>
                  </a:cubicBezTo>
                  <a:cubicBezTo>
                    <a:pt x="266" y="2729"/>
                    <a:pt x="1214" y="2768"/>
                    <a:pt x="2166" y="2768"/>
                  </a:cubicBezTo>
                  <a:cubicBezTo>
                    <a:pt x="3118" y="2768"/>
                    <a:pt x="4075" y="2729"/>
                    <a:pt x="4153" y="2650"/>
                  </a:cubicBezTo>
                  <a:cubicBezTo>
                    <a:pt x="4322" y="2505"/>
                    <a:pt x="4214" y="368"/>
                    <a:pt x="4057" y="163"/>
                  </a:cubicBezTo>
                  <a:cubicBezTo>
                    <a:pt x="3988" y="74"/>
                    <a:pt x="3627" y="0"/>
                    <a:pt x="315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2515049" y="4393331"/>
              <a:ext cx="658040" cy="19543"/>
            </a:xfrm>
            <a:custGeom>
              <a:avLst/>
              <a:gdLst/>
              <a:ahLst/>
              <a:cxnLst/>
              <a:rect l="l" t="t" r="r" b="b"/>
              <a:pathLst>
                <a:path w="20742" h="616" extrusionOk="0">
                  <a:moveTo>
                    <a:pt x="1" y="0"/>
                  </a:moveTo>
                  <a:lnTo>
                    <a:pt x="1" y="24"/>
                  </a:lnTo>
                  <a:lnTo>
                    <a:pt x="1" y="49"/>
                  </a:lnTo>
                  <a:lnTo>
                    <a:pt x="7317" y="49"/>
                  </a:lnTo>
                  <a:lnTo>
                    <a:pt x="7317" y="616"/>
                  </a:lnTo>
                  <a:lnTo>
                    <a:pt x="20741" y="616"/>
                  </a:lnTo>
                  <a:lnTo>
                    <a:pt x="20741" y="592"/>
                  </a:lnTo>
                  <a:lnTo>
                    <a:pt x="20741" y="556"/>
                  </a:lnTo>
                  <a:lnTo>
                    <a:pt x="7365" y="556"/>
                  </a:lnTo>
                  <a:lnTo>
                    <a:pt x="7365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2765924" y="4397931"/>
              <a:ext cx="33343" cy="4632"/>
            </a:xfrm>
            <a:custGeom>
              <a:avLst/>
              <a:gdLst/>
              <a:ahLst/>
              <a:cxnLst/>
              <a:rect l="l" t="t" r="r" b="b"/>
              <a:pathLst>
                <a:path w="1051" h="146" extrusionOk="0">
                  <a:moveTo>
                    <a:pt x="0" y="0"/>
                  </a:moveTo>
                  <a:lnTo>
                    <a:pt x="0" y="145"/>
                  </a:lnTo>
                  <a:lnTo>
                    <a:pt x="1050" y="145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2810718" y="4397931"/>
              <a:ext cx="33343" cy="4632"/>
            </a:xfrm>
            <a:custGeom>
              <a:avLst/>
              <a:gdLst/>
              <a:ahLst/>
              <a:cxnLst/>
              <a:rect l="l" t="t" r="r" b="b"/>
              <a:pathLst>
                <a:path w="1051" h="146" extrusionOk="0">
                  <a:moveTo>
                    <a:pt x="1" y="0"/>
                  </a:moveTo>
                  <a:lnTo>
                    <a:pt x="1" y="145"/>
                  </a:lnTo>
                  <a:lnTo>
                    <a:pt x="1051" y="14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32"/>
          <p:cNvGrpSpPr/>
          <p:nvPr/>
        </p:nvGrpSpPr>
        <p:grpSpPr>
          <a:xfrm>
            <a:off x="6454041" y="4202462"/>
            <a:ext cx="1591068" cy="941036"/>
            <a:chOff x="5892675" y="4254350"/>
            <a:chExt cx="592114" cy="350049"/>
          </a:xfrm>
        </p:grpSpPr>
        <p:sp>
          <p:nvSpPr>
            <p:cNvPr id="771" name="Google Shape;771;p32"/>
            <p:cNvSpPr/>
            <p:nvPr/>
          </p:nvSpPr>
          <p:spPr>
            <a:xfrm flipH="1">
              <a:off x="5892676" y="4254350"/>
              <a:ext cx="592113" cy="302458"/>
            </a:xfrm>
            <a:custGeom>
              <a:avLst/>
              <a:gdLst/>
              <a:ahLst/>
              <a:cxnLst/>
              <a:rect l="l" t="t" r="r" b="b"/>
              <a:pathLst>
                <a:path w="22384" h="11434" extrusionOk="0">
                  <a:moveTo>
                    <a:pt x="16938" y="1"/>
                  </a:moveTo>
                  <a:cubicBezTo>
                    <a:pt x="16781" y="1"/>
                    <a:pt x="16612" y="13"/>
                    <a:pt x="16455" y="13"/>
                  </a:cubicBezTo>
                  <a:cubicBezTo>
                    <a:pt x="16214" y="109"/>
                    <a:pt x="16009" y="242"/>
                    <a:pt x="15900" y="459"/>
                  </a:cubicBezTo>
                  <a:cubicBezTo>
                    <a:pt x="15838" y="435"/>
                    <a:pt x="15779" y="425"/>
                    <a:pt x="15720" y="425"/>
                  </a:cubicBezTo>
                  <a:cubicBezTo>
                    <a:pt x="15607" y="425"/>
                    <a:pt x="15496" y="460"/>
                    <a:pt x="15369" y="483"/>
                  </a:cubicBezTo>
                  <a:cubicBezTo>
                    <a:pt x="15139" y="785"/>
                    <a:pt x="14548" y="749"/>
                    <a:pt x="14282" y="1003"/>
                  </a:cubicBezTo>
                  <a:cubicBezTo>
                    <a:pt x="14304" y="1200"/>
                    <a:pt x="14515" y="1258"/>
                    <a:pt x="14626" y="1258"/>
                  </a:cubicBezTo>
                  <a:cubicBezTo>
                    <a:pt x="14637" y="1258"/>
                    <a:pt x="14648" y="1257"/>
                    <a:pt x="14657" y="1256"/>
                  </a:cubicBezTo>
                  <a:lnTo>
                    <a:pt x="14657" y="1256"/>
                  </a:lnTo>
                  <a:cubicBezTo>
                    <a:pt x="14850" y="1570"/>
                    <a:pt x="14596" y="1498"/>
                    <a:pt x="14632" y="1884"/>
                  </a:cubicBezTo>
                  <a:cubicBezTo>
                    <a:pt x="14688" y="1958"/>
                    <a:pt x="14761" y="1984"/>
                    <a:pt x="14840" y="1984"/>
                  </a:cubicBezTo>
                  <a:cubicBezTo>
                    <a:pt x="14967" y="1984"/>
                    <a:pt x="15108" y="1916"/>
                    <a:pt x="15212" y="1872"/>
                  </a:cubicBezTo>
                  <a:cubicBezTo>
                    <a:pt x="15477" y="2524"/>
                    <a:pt x="15562" y="3357"/>
                    <a:pt x="15985" y="3840"/>
                  </a:cubicBezTo>
                  <a:cubicBezTo>
                    <a:pt x="15818" y="3825"/>
                    <a:pt x="15630" y="3754"/>
                    <a:pt x="15434" y="3754"/>
                  </a:cubicBezTo>
                  <a:cubicBezTo>
                    <a:pt x="15302" y="3754"/>
                    <a:pt x="15166" y="3786"/>
                    <a:pt x="15031" y="3888"/>
                  </a:cubicBezTo>
                  <a:cubicBezTo>
                    <a:pt x="14451" y="4310"/>
                    <a:pt x="13993" y="7377"/>
                    <a:pt x="14246" y="8150"/>
                  </a:cubicBezTo>
                  <a:cubicBezTo>
                    <a:pt x="14331" y="8403"/>
                    <a:pt x="14632" y="8572"/>
                    <a:pt x="14850" y="8596"/>
                  </a:cubicBezTo>
                  <a:cubicBezTo>
                    <a:pt x="14777" y="8765"/>
                    <a:pt x="14536" y="8789"/>
                    <a:pt x="14391" y="8886"/>
                  </a:cubicBezTo>
                  <a:cubicBezTo>
                    <a:pt x="13386" y="9016"/>
                    <a:pt x="12570" y="9072"/>
                    <a:pt x="11910" y="9072"/>
                  </a:cubicBezTo>
                  <a:cubicBezTo>
                    <a:pt x="7901" y="9072"/>
                    <a:pt x="9639" y="7010"/>
                    <a:pt x="9598" y="6906"/>
                  </a:cubicBezTo>
                  <a:cubicBezTo>
                    <a:pt x="9622" y="6701"/>
                    <a:pt x="10781" y="5433"/>
                    <a:pt x="11373" y="4878"/>
                  </a:cubicBezTo>
                  <a:cubicBezTo>
                    <a:pt x="11952" y="4323"/>
                    <a:pt x="13099" y="4081"/>
                    <a:pt x="12266" y="3586"/>
                  </a:cubicBezTo>
                  <a:cubicBezTo>
                    <a:pt x="11421" y="3091"/>
                    <a:pt x="8765" y="2970"/>
                    <a:pt x="7884" y="2379"/>
                  </a:cubicBezTo>
                  <a:cubicBezTo>
                    <a:pt x="7755" y="2293"/>
                    <a:pt x="7467" y="2191"/>
                    <a:pt x="7176" y="2191"/>
                  </a:cubicBezTo>
                  <a:cubicBezTo>
                    <a:pt x="6973" y="2191"/>
                    <a:pt x="6769" y="2240"/>
                    <a:pt x="6616" y="2379"/>
                  </a:cubicBezTo>
                  <a:cubicBezTo>
                    <a:pt x="6975" y="3143"/>
                    <a:pt x="6492" y="3327"/>
                    <a:pt x="5745" y="3327"/>
                  </a:cubicBezTo>
                  <a:cubicBezTo>
                    <a:pt x="5047" y="3327"/>
                    <a:pt x="4117" y="3166"/>
                    <a:pt x="3428" y="3166"/>
                  </a:cubicBezTo>
                  <a:cubicBezTo>
                    <a:pt x="3142" y="3166"/>
                    <a:pt x="2898" y="3194"/>
                    <a:pt x="2729" y="3272"/>
                  </a:cubicBezTo>
                  <a:cubicBezTo>
                    <a:pt x="2644" y="3719"/>
                    <a:pt x="2656" y="4166"/>
                    <a:pt x="2886" y="4480"/>
                  </a:cubicBezTo>
                  <a:cubicBezTo>
                    <a:pt x="2886" y="4661"/>
                    <a:pt x="2692" y="4673"/>
                    <a:pt x="2692" y="4854"/>
                  </a:cubicBezTo>
                  <a:cubicBezTo>
                    <a:pt x="2873" y="5047"/>
                    <a:pt x="3260" y="5011"/>
                    <a:pt x="3598" y="5035"/>
                  </a:cubicBezTo>
                  <a:cubicBezTo>
                    <a:pt x="3429" y="5771"/>
                    <a:pt x="2608" y="5916"/>
                    <a:pt x="2173" y="6411"/>
                  </a:cubicBezTo>
                  <a:cubicBezTo>
                    <a:pt x="1702" y="6423"/>
                    <a:pt x="1280" y="6471"/>
                    <a:pt x="966" y="6616"/>
                  </a:cubicBezTo>
                  <a:cubicBezTo>
                    <a:pt x="749" y="6979"/>
                    <a:pt x="374" y="7196"/>
                    <a:pt x="435" y="7812"/>
                  </a:cubicBezTo>
                  <a:cubicBezTo>
                    <a:pt x="435" y="7896"/>
                    <a:pt x="510" y="7905"/>
                    <a:pt x="595" y="7905"/>
                  </a:cubicBezTo>
                  <a:cubicBezTo>
                    <a:pt x="618" y="7905"/>
                    <a:pt x="642" y="7904"/>
                    <a:pt x="665" y="7904"/>
                  </a:cubicBezTo>
                  <a:cubicBezTo>
                    <a:pt x="726" y="7904"/>
                    <a:pt x="783" y="7909"/>
                    <a:pt x="809" y="7944"/>
                  </a:cubicBezTo>
                  <a:cubicBezTo>
                    <a:pt x="580" y="8500"/>
                    <a:pt x="290" y="9441"/>
                    <a:pt x="0" y="10093"/>
                  </a:cubicBezTo>
                  <a:cubicBezTo>
                    <a:pt x="0" y="10154"/>
                    <a:pt x="0" y="10202"/>
                    <a:pt x="0" y="10262"/>
                  </a:cubicBezTo>
                  <a:cubicBezTo>
                    <a:pt x="121" y="10262"/>
                    <a:pt x="157" y="10190"/>
                    <a:pt x="193" y="10130"/>
                  </a:cubicBezTo>
                  <a:lnTo>
                    <a:pt x="435" y="10455"/>
                  </a:lnTo>
                  <a:lnTo>
                    <a:pt x="1352" y="10564"/>
                  </a:lnTo>
                  <a:cubicBezTo>
                    <a:pt x="1352" y="10504"/>
                    <a:pt x="1352" y="10455"/>
                    <a:pt x="1352" y="10407"/>
                  </a:cubicBezTo>
                  <a:cubicBezTo>
                    <a:pt x="1352" y="8669"/>
                    <a:pt x="2753" y="7256"/>
                    <a:pt x="4491" y="7256"/>
                  </a:cubicBezTo>
                  <a:cubicBezTo>
                    <a:pt x="6218" y="7256"/>
                    <a:pt x="7630" y="8669"/>
                    <a:pt x="7630" y="10407"/>
                  </a:cubicBezTo>
                  <a:cubicBezTo>
                    <a:pt x="7630" y="10769"/>
                    <a:pt x="7570" y="11107"/>
                    <a:pt x="7449" y="11433"/>
                  </a:cubicBezTo>
                  <a:cubicBezTo>
                    <a:pt x="7823" y="11433"/>
                    <a:pt x="8318" y="11361"/>
                    <a:pt x="8572" y="11035"/>
                  </a:cubicBezTo>
                  <a:cubicBezTo>
                    <a:pt x="8578" y="11032"/>
                    <a:pt x="8903" y="11032"/>
                    <a:pt x="9400" y="11032"/>
                  </a:cubicBezTo>
                  <a:lnTo>
                    <a:pt x="9400" y="11032"/>
                  </a:lnTo>
                  <a:cubicBezTo>
                    <a:pt x="10891" y="11032"/>
                    <a:pt x="13929" y="11032"/>
                    <a:pt x="14536" y="10950"/>
                  </a:cubicBezTo>
                  <a:cubicBezTo>
                    <a:pt x="14850" y="10914"/>
                    <a:pt x="15127" y="10830"/>
                    <a:pt x="15357" y="10697"/>
                  </a:cubicBezTo>
                  <a:cubicBezTo>
                    <a:pt x="15791" y="10431"/>
                    <a:pt x="15948" y="10214"/>
                    <a:pt x="16274" y="9864"/>
                  </a:cubicBezTo>
                  <a:cubicBezTo>
                    <a:pt x="16347" y="9888"/>
                    <a:pt x="16407" y="9900"/>
                    <a:pt x="16455" y="9912"/>
                  </a:cubicBezTo>
                  <a:cubicBezTo>
                    <a:pt x="16697" y="8415"/>
                    <a:pt x="17989" y="7268"/>
                    <a:pt x="19558" y="7268"/>
                  </a:cubicBezTo>
                  <a:cubicBezTo>
                    <a:pt x="20403" y="7268"/>
                    <a:pt x="21176" y="7606"/>
                    <a:pt x="21743" y="8150"/>
                  </a:cubicBezTo>
                  <a:cubicBezTo>
                    <a:pt x="22021" y="8138"/>
                    <a:pt x="22262" y="8077"/>
                    <a:pt x="22335" y="7872"/>
                  </a:cubicBezTo>
                  <a:lnTo>
                    <a:pt x="22383" y="7872"/>
                  </a:lnTo>
                  <a:cubicBezTo>
                    <a:pt x="22383" y="7799"/>
                    <a:pt x="22383" y="7727"/>
                    <a:pt x="22371" y="7655"/>
                  </a:cubicBezTo>
                  <a:cubicBezTo>
                    <a:pt x="21824" y="6780"/>
                    <a:pt x="20884" y="5995"/>
                    <a:pt x="19591" y="5995"/>
                  </a:cubicBezTo>
                  <a:cubicBezTo>
                    <a:pt x="19315" y="5995"/>
                    <a:pt x="19022" y="6031"/>
                    <a:pt x="18713" y="6109"/>
                  </a:cubicBezTo>
                  <a:cubicBezTo>
                    <a:pt x="18689" y="5675"/>
                    <a:pt x="18520" y="5095"/>
                    <a:pt x="17880" y="5035"/>
                  </a:cubicBezTo>
                  <a:cubicBezTo>
                    <a:pt x="17373" y="4190"/>
                    <a:pt x="16950" y="3260"/>
                    <a:pt x="16455" y="2403"/>
                  </a:cubicBezTo>
                  <a:cubicBezTo>
                    <a:pt x="16463" y="2352"/>
                    <a:pt x="16475" y="2335"/>
                    <a:pt x="16493" y="2335"/>
                  </a:cubicBezTo>
                  <a:cubicBezTo>
                    <a:pt x="16526" y="2335"/>
                    <a:pt x="16574" y="2398"/>
                    <a:pt x="16629" y="2398"/>
                  </a:cubicBezTo>
                  <a:cubicBezTo>
                    <a:pt x="16639" y="2398"/>
                    <a:pt x="16650" y="2396"/>
                    <a:pt x="16661" y="2391"/>
                  </a:cubicBezTo>
                  <a:cubicBezTo>
                    <a:pt x="16516" y="2089"/>
                    <a:pt x="16226" y="1944"/>
                    <a:pt x="16154" y="1570"/>
                  </a:cubicBezTo>
                  <a:cubicBezTo>
                    <a:pt x="16235" y="1528"/>
                    <a:pt x="16307" y="1514"/>
                    <a:pt x="16376" y="1514"/>
                  </a:cubicBezTo>
                  <a:cubicBezTo>
                    <a:pt x="16496" y="1514"/>
                    <a:pt x="16602" y="1556"/>
                    <a:pt x="16713" y="1556"/>
                  </a:cubicBezTo>
                  <a:cubicBezTo>
                    <a:pt x="16755" y="1556"/>
                    <a:pt x="16797" y="1550"/>
                    <a:pt x="16842" y="1534"/>
                  </a:cubicBezTo>
                  <a:cubicBezTo>
                    <a:pt x="17361" y="1353"/>
                    <a:pt x="17385" y="326"/>
                    <a:pt x="16938" y="49"/>
                  </a:cubicBezTo>
                  <a:cubicBezTo>
                    <a:pt x="16938" y="37"/>
                    <a:pt x="16938" y="13"/>
                    <a:pt x="16938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 flipH="1">
              <a:off x="6291236" y="4454598"/>
              <a:ext cx="149801" cy="149801"/>
            </a:xfrm>
            <a:custGeom>
              <a:avLst/>
              <a:gdLst/>
              <a:ahLst/>
              <a:cxnLst/>
              <a:rect l="l" t="t" r="r" b="b"/>
              <a:pathLst>
                <a:path w="5663" h="5663" extrusionOk="0">
                  <a:moveTo>
                    <a:pt x="2837" y="1606"/>
                  </a:moveTo>
                  <a:cubicBezTo>
                    <a:pt x="3513" y="1606"/>
                    <a:pt x="4069" y="2149"/>
                    <a:pt x="4069" y="2837"/>
                  </a:cubicBezTo>
                  <a:cubicBezTo>
                    <a:pt x="4069" y="3513"/>
                    <a:pt x="3513" y="4069"/>
                    <a:pt x="2837" y="4069"/>
                  </a:cubicBezTo>
                  <a:cubicBezTo>
                    <a:pt x="2149" y="4069"/>
                    <a:pt x="1606" y="3513"/>
                    <a:pt x="1606" y="2837"/>
                  </a:cubicBezTo>
                  <a:cubicBezTo>
                    <a:pt x="1606" y="2149"/>
                    <a:pt x="2149" y="1606"/>
                    <a:pt x="2837" y="1606"/>
                  </a:cubicBezTo>
                  <a:close/>
                  <a:moveTo>
                    <a:pt x="2837" y="0"/>
                  </a:moveTo>
                  <a:cubicBezTo>
                    <a:pt x="1268" y="0"/>
                    <a:pt x="0" y="1268"/>
                    <a:pt x="0" y="2837"/>
                  </a:cubicBezTo>
                  <a:cubicBezTo>
                    <a:pt x="0" y="4395"/>
                    <a:pt x="1268" y="5662"/>
                    <a:pt x="2837" y="5662"/>
                  </a:cubicBezTo>
                  <a:cubicBezTo>
                    <a:pt x="4395" y="5662"/>
                    <a:pt x="5662" y="4395"/>
                    <a:pt x="5662" y="2837"/>
                  </a:cubicBezTo>
                  <a:cubicBezTo>
                    <a:pt x="5662" y="1268"/>
                    <a:pt x="4395" y="0"/>
                    <a:pt x="2837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2"/>
            <p:cNvSpPr/>
            <p:nvPr/>
          </p:nvSpPr>
          <p:spPr>
            <a:xfrm flipH="1">
              <a:off x="6333401" y="4497055"/>
              <a:ext cx="65179" cy="65179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1"/>
                  </a:moveTo>
                  <a:cubicBezTo>
                    <a:pt x="544" y="1"/>
                    <a:pt x="1" y="544"/>
                    <a:pt x="1" y="1232"/>
                  </a:cubicBezTo>
                  <a:cubicBezTo>
                    <a:pt x="1" y="1908"/>
                    <a:pt x="544" y="2464"/>
                    <a:pt x="1232" y="2464"/>
                  </a:cubicBezTo>
                  <a:cubicBezTo>
                    <a:pt x="1908" y="2464"/>
                    <a:pt x="2464" y="1908"/>
                    <a:pt x="2464" y="1232"/>
                  </a:cubicBezTo>
                  <a:cubicBezTo>
                    <a:pt x="2464" y="544"/>
                    <a:pt x="1908" y="1"/>
                    <a:pt x="1232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 flipH="1">
              <a:off x="5892675" y="4454598"/>
              <a:ext cx="149827" cy="149801"/>
            </a:xfrm>
            <a:custGeom>
              <a:avLst/>
              <a:gdLst/>
              <a:ahLst/>
              <a:cxnLst/>
              <a:rect l="l" t="t" r="r" b="b"/>
              <a:pathLst>
                <a:path w="5664" h="5663" extrusionOk="0">
                  <a:moveTo>
                    <a:pt x="2838" y="1606"/>
                  </a:moveTo>
                  <a:cubicBezTo>
                    <a:pt x="3514" y="1606"/>
                    <a:pt x="4069" y="2149"/>
                    <a:pt x="4069" y="2837"/>
                  </a:cubicBezTo>
                  <a:cubicBezTo>
                    <a:pt x="4069" y="3513"/>
                    <a:pt x="3514" y="4069"/>
                    <a:pt x="2838" y="4069"/>
                  </a:cubicBezTo>
                  <a:cubicBezTo>
                    <a:pt x="2150" y="4069"/>
                    <a:pt x="1607" y="3513"/>
                    <a:pt x="1607" y="2837"/>
                  </a:cubicBezTo>
                  <a:cubicBezTo>
                    <a:pt x="1607" y="2149"/>
                    <a:pt x="2150" y="1606"/>
                    <a:pt x="2838" y="1606"/>
                  </a:cubicBezTo>
                  <a:close/>
                  <a:moveTo>
                    <a:pt x="2838" y="0"/>
                  </a:moveTo>
                  <a:cubicBezTo>
                    <a:pt x="1269" y="0"/>
                    <a:pt x="1" y="1268"/>
                    <a:pt x="1" y="2837"/>
                  </a:cubicBezTo>
                  <a:cubicBezTo>
                    <a:pt x="1" y="4395"/>
                    <a:pt x="1269" y="5662"/>
                    <a:pt x="2838" y="5662"/>
                  </a:cubicBezTo>
                  <a:cubicBezTo>
                    <a:pt x="4395" y="5662"/>
                    <a:pt x="5663" y="4395"/>
                    <a:pt x="5663" y="2837"/>
                  </a:cubicBezTo>
                  <a:cubicBezTo>
                    <a:pt x="5663" y="1268"/>
                    <a:pt x="4395" y="0"/>
                    <a:pt x="2838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 flipH="1">
              <a:off x="5934840" y="4497055"/>
              <a:ext cx="65179" cy="65179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1"/>
                  </a:moveTo>
                  <a:cubicBezTo>
                    <a:pt x="544" y="1"/>
                    <a:pt x="1" y="544"/>
                    <a:pt x="1" y="1232"/>
                  </a:cubicBezTo>
                  <a:cubicBezTo>
                    <a:pt x="1" y="1908"/>
                    <a:pt x="544" y="2464"/>
                    <a:pt x="1232" y="2464"/>
                  </a:cubicBezTo>
                  <a:cubicBezTo>
                    <a:pt x="1908" y="2464"/>
                    <a:pt x="2463" y="1908"/>
                    <a:pt x="2463" y="1232"/>
                  </a:cubicBezTo>
                  <a:cubicBezTo>
                    <a:pt x="2463" y="544"/>
                    <a:pt x="1908" y="1"/>
                    <a:pt x="1232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2"/>
          <p:cNvGrpSpPr/>
          <p:nvPr/>
        </p:nvGrpSpPr>
        <p:grpSpPr>
          <a:xfrm>
            <a:off x="-439977" y="2296108"/>
            <a:ext cx="1059122" cy="1305002"/>
            <a:chOff x="7824850" y="1919248"/>
            <a:chExt cx="1059122" cy="1305002"/>
          </a:xfrm>
        </p:grpSpPr>
        <p:sp>
          <p:nvSpPr>
            <p:cNvPr id="777" name="Google Shape;777;p32"/>
            <p:cNvSpPr/>
            <p:nvPr/>
          </p:nvSpPr>
          <p:spPr>
            <a:xfrm>
              <a:off x="8429511" y="2958312"/>
              <a:ext cx="14604" cy="111136"/>
            </a:xfrm>
            <a:custGeom>
              <a:avLst/>
              <a:gdLst/>
              <a:ahLst/>
              <a:cxnLst/>
              <a:rect l="l" t="t" r="r" b="b"/>
              <a:pathLst>
                <a:path w="200" h="1522" extrusionOk="0">
                  <a:moveTo>
                    <a:pt x="100" y="0"/>
                  </a:moveTo>
                  <a:lnTo>
                    <a:pt x="0" y="13"/>
                  </a:lnTo>
                  <a:lnTo>
                    <a:pt x="87" y="1522"/>
                  </a:lnTo>
                  <a:lnTo>
                    <a:pt x="200" y="150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8264637" y="2959188"/>
              <a:ext cx="15553" cy="111209"/>
            </a:xfrm>
            <a:custGeom>
              <a:avLst/>
              <a:gdLst/>
              <a:ahLst/>
              <a:cxnLst/>
              <a:rect l="l" t="t" r="r" b="b"/>
              <a:pathLst>
                <a:path w="213" h="1523" extrusionOk="0">
                  <a:moveTo>
                    <a:pt x="101" y="1"/>
                  </a:moveTo>
                  <a:lnTo>
                    <a:pt x="1" y="1510"/>
                  </a:lnTo>
                  <a:lnTo>
                    <a:pt x="113" y="1522"/>
                  </a:lnTo>
                  <a:lnTo>
                    <a:pt x="213" y="1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8240103" y="3068498"/>
              <a:ext cx="227669" cy="155752"/>
            </a:xfrm>
            <a:custGeom>
              <a:avLst/>
              <a:gdLst/>
              <a:ahLst/>
              <a:cxnLst/>
              <a:rect l="l" t="t" r="r" b="b"/>
              <a:pathLst>
                <a:path w="3118" h="2133" extrusionOk="0">
                  <a:moveTo>
                    <a:pt x="0" y="0"/>
                  </a:moveTo>
                  <a:cubicBezTo>
                    <a:pt x="0" y="1160"/>
                    <a:pt x="287" y="2133"/>
                    <a:pt x="1559" y="2133"/>
                  </a:cubicBezTo>
                  <a:cubicBezTo>
                    <a:pt x="2868" y="2133"/>
                    <a:pt x="3118" y="1185"/>
                    <a:pt x="3118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8353865" y="3068498"/>
              <a:ext cx="113907" cy="155752"/>
            </a:xfrm>
            <a:custGeom>
              <a:avLst/>
              <a:gdLst/>
              <a:ahLst/>
              <a:cxnLst/>
              <a:rect l="l" t="t" r="r" b="b"/>
              <a:pathLst>
                <a:path w="1560" h="2133" extrusionOk="0">
                  <a:moveTo>
                    <a:pt x="1" y="0"/>
                  </a:moveTo>
                  <a:cubicBezTo>
                    <a:pt x="1" y="0"/>
                    <a:pt x="1360" y="437"/>
                    <a:pt x="1" y="2133"/>
                  </a:cubicBezTo>
                  <a:cubicBezTo>
                    <a:pt x="1310" y="2133"/>
                    <a:pt x="1560" y="1185"/>
                    <a:pt x="1560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8240103" y="3056669"/>
              <a:ext cx="227669" cy="22855"/>
            </a:xfrm>
            <a:custGeom>
              <a:avLst/>
              <a:gdLst/>
              <a:ahLst/>
              <a:cxnLst/>
              <a:rect l="l" t="t" r="r" b="b"/>
              <a:pathLst>
                <a:path w="3118" h="313" extrusionOk="0">
                  <a:moveTo>
                    <a:pt x="1559" y="0"/>
                  </a:moveTo>
                  <a:cubicBezTo>
                    <a:pt x="711" y="0"/>
                    <a:pt x="0" y="75"/>
                    <a:pt x="0" y="162"/>
                  </a:cubicBezTo>
                  <a:cubicBezTo>
                    <a:pt x="0" y="250"/>
                    <a:pt x="711" y="312"/>
                    <a:pt x="1559" y="312"/>
                  </a:cubicBezTo>
                  <a:cubicBezTo>
                    <a:pt x="2419" y="312"/>
                    <a:pt x="3118" y="237"/>
                    <a:pt x="3118" y="162"/>
                  </a:cubicBezTo>
                  <a:cubicBezTo>
                    <a:pt x="3118" y="75"/>
                    <a:pt x="2419" y="0"/>
                    <a:pt x="155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8248281" y="3060320"/>
              <a:ext cx="213138" cy="14604"/>
            </a:xfrm>
            <a:custGeom>
              <a:avLst/>
              <a:gdLst/>
              <a:ahLst/>
              <a:cxnLst/>
              <a:rect l="l" t="t" r="r" b="b"/>
              <a:pathLst>
                <a:path w="2919" h="200" extrusionOk="0">
                  <a:moveTo>
                    <a:pt x="1472" y="0"/>
                  </a:moveTo>
                  <a:cubicBezTo>
                    <a:pt x="661" y="0"/>
                    <a:pt x="0" y="75"/>
                    <a:pt x="0" y="112"/>
                  </a:cubicBezTo>
                  <a:cubicBezTo>
                    <a:pt x="0" y="150"/>
                    <a:pt x="624" y="200"/>
                    <a:pt x="1434" y="200"/>
                  </a:cubicBezTo>
                  <a:cubicBezTo>
                    <a:pt x="2233" y="200"/>
                    <a:pt x="2919" y="137"/>
                    <a:pt x="2919" y="112"/>
                  </a:cubicBezTo>
                  <a:cubicBezTo>
                    <a:pt x="2919" y="63"/>
                    <a:pt x="2258" y="0"/>
                    <a:pt x="1472" y="0"/>
                  </a:cubicBez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8369345" y="3056669"/>
              <a:ext cx="98428" cy="22855"/>
            </a:xfrm>
            <a:custGeom>
              <a:avLst/>
              <a:gdLst/>
              <a:ahLst/>
              <a:cxnLst/>
              <a:rect l="l" t="t" r="r" b="b"/>
              <a:pathLst>
                <a:path w="1348" h="313" extrusionOk="0">
                  <a:moveTo>
                    <a:pt x="1" y="0"/>
                  </a:moveTo>
                  <a:lnTo>
                    <a:pt x="1" y="0"/>
                  </a:lnTo>
                  <a:cubicBezTo>
                    <a:pt x="412" y="125"/>
                    <a:pt x="76" y="312"/>
                    <a:pt x="76" y="312"/>
                  </a:cubicBezTo>
                  <a:cubicBezTo>
                    <a:pt x="812" y="300"/>
                    <a:pt x="1348" y="237"/>
                    <a:pt x="1348" y="162"/>
                  </a:cubicBezTo>
                  <a:cubicBezTo>
                    <a:pt x="1348" y="75"/>
                    <a:pt x="762" y="13"/>
                    <a:pt x="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7832079" y="1919248"/>
              <a:ext cx="1044588" cy="1070108"/>
            </a:xfrm>
            <a:custGeom>
              <a:avLst/>
              <a:gdLst/>
              <a:ahLst/>
              <a:cxnLst/>
              <a:rect l="l" t="t" r="r" b="b"/>
              <a:pathLst>
                <a:path w="14306" h="14655" extrusionOk="0">
                  <a:moveTo>
                    <a:pt x="7145" y="1"/>
                  </a:moveTo>
                  <a:cubicBezTo>
                    <a:pt x="7036" y="1"/>
                    <a:pt x="3134" y="25"/>
                    <a:pt x="1572" y="3493"/>
                  </a:cubicBezTo>
                  <a:cubicBezTo>
                    <a:pt x="1" y="7022"/>
                    <a:pt x="2358" y="10015"/>
                    <a:pt x="3031" y="10639"/>
                  </a:cubicBezTo>
                  <a:cubicBezTo>
                    <a:pt x="3705" y="11275"/>
                    <a:pt x="5688" y="12784"/>
                    <a:pt x="5825" y="13582"/>
                  </a:cubicBezTo>
                  <a:cubicBezTo>
                    <a:pt x="5962" y="14380"/>
                    <a:pt x="5825" y="14592"/>
                    <a:pt x="7147" y="14654"/>
                  </a:cubicBezTo>
                  <a:cubicBezTo>
                    <a:pt x="8481" y="14592"/>
                    <a:pt x="8319" y="14380"/>
                    <a:pt x="8481" y="13582"/>
                  </a:cubicBezTo>
                  <a:cubicBezTo>
                    <a:pt x="8619" y="12784"/>
                    <a:pt x="10614" y="11262"/>
                    <a:pt x="11262" y="10639"/>
                  </a:cubicBezTo>
                  <a:cubicBezTo>
                    <a:pt x="11936" y="10003"/>
                    <a:pt x="14305" y="7022"/>
                    <a:pt x="12734" y="3493"/>
                  </a:cubicBezTo>
                  <a:cubicBezTo>
                    <a:pt x="11185" y="25"/>
                    <a:pt x="7259" y="1"/>
                    <a:pt x="7149" y="1"/>
                  </a:cubicBezTo>
                  <a:cubicBezTo>
                    <a:pt x="7148" y="1"/>
                    <a:pt x="7147" y="1"/>
                    <a:pt x="7147" y="1"/>
                  </a:cubicBezTo>
                  <a:cubicBezTo>
                    <a:pt x="7147" y="1"/>
                    <a:pt x="7146" y="1"/>
                    <a:pt x="7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8406730" y="1925674"/>
              <a:ext cx="477242" cy="1059155"/>
            </a:xfrm>
            <a:custGeom>
              <a:avLst/>
              <a:gdLst/>
              <a:ahLst/>
              <a:cxnLst/>
              <a:rect l="l" t="t" r="r" b="b"/>
              <a:pathLst>
                <a:path w="6536" h="14505" extrusionOk="0">
                  <a:moveTo>
                    <a:pt x="187" y="0"/>
                  </a:moveTo>
                  <a:cubicBezTo>
                    <a:pt x="1123" y="437"/>
                    <a:pt x="3442" y="1958"/>
                    <a:pt x="2881" y="6361"/>
                  </a:cubicBezTo>
                  <a:cubicBezTo>
                    <a:pt x="2195" y="11785"/>
                    <a:pt x="374" y="10937"/>
                    <a:pt x="0" y="14504"/>
                  </a:cubicBezTo>
                  <a:cubicBezTo>
                    <a:pt x="63" y="14492"/>
                    <a:pt x="112" y="14479"/>
                    <a:pt x="150" y="14454"/>
                  </a:cubicBezTo>
                  <a:cubicBezTo>
                    <a:pt x="175" y="14005"/>
                    <a:pt x="387" y="12646"/>
                    <a:pt x="2108" y="10925"/>
                  </a:cubicBezTo>
                  <a:cubicBezTo>
                    <a:pt x="3879" y="9117"/>
                    <a:pt x="6535" y="2370"/>
                    <a:pt x="262" y="13"/>
                  </a:cubicBezTo>
                  <a:cubicBezTo>
                    <a:pt x="23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836576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0" y="1"/>
                  </a:moveTo>
                  <a:cubicBezTo>
                    <a:pt x="0" y="1"/>
                    <a:pt x="1272" y="2545"/>
                    <a:pt x="711" y="6224"/>
                  </a:cubicBezTo>
                  <a:cubicBezTo>
                    <a:pt x="212" y="9641"/>
                    <a:pt x="62" y="14006"/>
                    <a:pt x="50" y="14654"/>
                  </a:cubicBezTo>
                  <a:cubicBezTo>
                    <a:pt x="112" y="14654"/>
                    <a:pt x="175" y="14642"/>
                    <a:pt x="237" y="14642"/>
                  </a:cubicBezTo>
                  <a:cubicBezTo>
                    <a:pt x="387" y="13806"/>
                    <a:pt x="1073" y="10015"/>
                    <a:pt x="1709" y="8332"/>
                  </a:cubicBezTo>
                  <a:cubicBezTo>
                    <a:pt x="2444" y="6424"/>
                    <a:pt x="2806" y="1859"/>
                    <a:pt x="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813809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2806" y="1"/>
                  </a:moveTo>
                  <a:lnTo>
                    <a:pt x="2806" y="1"/>
                  </a:lnTo>
                  <a:cubicBezTo>
                    <a:pt x="0" y="1859"/>
                    <a:pt x="374" y="6424"/>
                    <a:pt x="1085" y="8332"/>
                  </a:cubicBezTo>
                  <a:cubicBezTo>
                    <a:pt x="1734" y="10015"/>
                    <a:pt x="2432" y="13806"/>
                    <a:pt x="2569" y="14642"/>
                  </a:cubicBezTo>
                  <a:cubicBezTo>
                    <a:pt x="2632" y="14642"/>
                    <a:pt x="2682" y="14654"/>
                    <a:pt x="2756" y="14654"/>
                  </a:cubicBezTo>
                  <a:cubicBezTo>
                    <a:pt x="2744" y="14006"/>
                    <a:pt x="2582" y="9641"/>
                    <a:pt x="2083" y="6224"/>
                  </a:cubicBezTo>
                  <a:cubicBezTo>
                    <a:pt x="1547" y="2545"/>
                    <a:pt x="2806" y="1"/>
                    <a:pt x="2806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7824850" y="1925674"/>
              <a:ext cx="478119" cy="1060981"/>
            </a:xfrm>
            <a:custGeom>
              <a:avLst/>
              <a:gdLst/>
              <a:ahLst/>
              <a:cxnLst/>
              <a:rect l="l" t="t" r="r" b="b"/>
              <a:pathLst>
                <a:path w="6548" h="14530" extrusionOk="0">
                  <a:moveTo>
                    <a:pt x="6348" y="0"/>
                  </a:moveTo>
                  <a:cubicBezTo>
                    <a:pt x="6311" y="0"/>
                    <a:pt x="6286" y="13"/>
                    <a:pt x="6273" y="13"/>
                  </a:cubicBezTo>
                  <a:cubicBezTo>
                    <a:pt x="0" y="2357"/>
                    <a:pt x="2644" y="9117"/>
                    <a:pt x="4440" y="10937"/>
                  </a:cubicBezTo>
                  <a:cubicBezTo>
                    <a:pt x="6148" y="12671"/>
                    <a:pt x="6360" y="14030"/>
                    <a:pt x="6398" y="14479"/>
                  </a:cubicBezTo>
                  <a:cubicBezTo>
                    <a:pt x="6435" y="14492"/>
                    <a:pt x="6485" y="14504"/>
                    <a:pt x="6548" y="14529"/>
                  </a:cubicBezTo>
                  <a:cubicBezTo>
                    <a:pt x="6173" y="10950"/>
                    <a:pt x="4353" y="11798"/>
                    <a:pt x="3667" y="6373"/>
                  </a:cubicBezTo>
                  <a:cubicBezTo>
                    <a:pt x="3106" y="1958"/>
                    <a:pt x="5413" y="437"/>
                    <a:pt x="634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8261935" y="2937356"/>
              <a:ext cx="184880" cy="53816"/>
            </a:xfrm>
            <a:custGeom>
              <a:avLst/>
              <a:gdLst/>
              <a:ahLst/>
              <a:cxnLst/>
              <a:rect l="l" t="t" r="r" b="b"/>
              <a:pathLst>
                <a:path w="2532" h="737" extrusionOk="0">
                  <a:moveTo>
                    <a:pt x="2532" y="1"/>
                  </a:moveTo>
                  <a:lnTo>
                    <a:pt x="2532" y="1"/>
                  </a:lnTo>
                  <a:cubicBezTo>
                    <a:pt x="2054" y="80"/>
                    <a:pt x="1613" y="106"/>
                    <a:pt x="1238" y="106"/>
                  </a:cubicBezTo>
                  <a:cubicBezTo>
                    <a:pt x="488" y="106"/>
                    <a:pt x="0" y="1"/>
                    <a:pt x="0" y="1"/>
                  </a:cubicBezTo>
                  <a:lnTo>
                    <a:pt x="0" y="1"/>
                  </a:lnTo>
                  <a:cubicBezTo>
                    <a:pt x="75" y="524"/>
                    <a:pt x="162" y="686"/>
                    <a:pt x="1260" y="736"/>
                  </a:cubicBezTo>
                  <a:cubicBezTo>
                    <a:pt x="2370" y="686"/>
                    <a:pt x="2445" y="512"/>
                    <a:pt x="2532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" name="Google Shape;790;p32"/>
          <p:cNvSpPr txBox="1">
            <a:spLocks noGrp="1"/>
          </p:cNvSpPr>
          <p:nvPr>
            <p:ph type="title" idx="2"/>
          </p:nvPr>
        </p:nvSpPr>
        <p:spPr>
          <a:xfrm>
            <a:off x="1098708" y="1180525"/>
            <a:ext cx="6946584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smtClean="0"/>
              <a:t>G</a:t>
            </a:r>
            <a:r>
              <a:rPr lang="en" sz="8000" dirty="0" smtClean="0"/>
              <a:t>ame time!</a:t>
            </a:r>
            <a:endParaRPr sz="8000" dirty="0"/>
          </a:p>
        </p:txBody>
      </p:sp>
      <p:grpSp>
        <p:nvGrpSpPr>
          <p:cNvPr id="791" name="Google Shape;791;p32"/>
          <p:cNvGrpSpPr/>
          <p:nvPr/>
        </p:nvGrpSpPr>
        <p:grpSpPr>
          <a:xfrm>
            <a:off x="7499922" y="596562"/>
            <a:ext cx="855241" cy="1053789"/>
            <a:chOff x="7824850" y="1919248"/>
            <a:chExt cx="1059122" cy="1305002"/>
          </a:xfrm>
        </p:grpSpPr>
        <p:sp>
          <p:nvSpPr>
            <p:cNvPr id="792" name="Google Shape;792;p32"/>
            <p:cNvSpPr/>
            <p:nvPr/>
          </p:nvSpPr>
          <p:spPr>
            <a:xfrm>
              <a:off x="8429511" y="2958312"/>
              <a:ext cx="14604" cy="111136"/>
            </a:xfrm>
            <a:custGeom>
              <a:avLst/>
              <a:gdLst/>
              <a:ahLst/>
              <a:cxnLst/>
              <a:rect l="l" t="t" r="r" b="b"/>
              <a:pathLst>
                <a:path w="200" h="1522" extrusionOk="0">
                  <a:moveTo>
                    <a:pt x="100" y="0"/>
                  </a:moveTo>
                  <a:lnTo>
                    <a:pt x="0" y="13"/>
                  </a:lnTo>
                  <a:lnTo>
                    <a:pt x="87" y="1522"/>
                  </a:lnTo>
                  <a:lnTo>
                    <a:pt x="200" y="150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8264637" y="2959188"/>
              <a:ext cx="15553" cy="111209"/>
            </a:xfrm>
            <a:custGeom>
              <a:avLst/>
              <a:gdLst/>
              <a:ahLst/>
              <a:cxnLst/>
              <a:rect l="l" t="t" r="r" b="b"/>
              <a:pathLst>
                <a:path w="213" h="1523" extrusionOk="0">
                  <a:moveTo>
                    <a:pt x="101" y="1"/>
                  </a:moveTo>
                  <a:lnTo>
                    <a:pt x="1" y="1510"/>
                  </a:lnTo>
                  <a:lnTo>
                    <a:pt x="113" y="1522"/>
                  </a:lnTo>
                  <a:lnTo>
                    <a:pt x="213" y="1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8240103" y="3068498"/>
              <a:ext cx="227669" cy="155752"/>
            </a:xfrm>
            <a:custGeom>
              <a:avLst/>
              <a:gdLst/>
              <a:ahLst/>
              <a:cxnLst/>
              <a:rect l="l" t="t" r="r" b="b"/>
              <a:pathLst>
                <a:path w="3118" h="2133" extrusionOk="0">
                  <a:moveTo>
                    <a:pt x="0" y="0"/>
                  </a:moveTo>
                  <a:cubicBezTo>
                    <a:pt x="0" y="1160"/>
                    <a:pt x="287" y="2133"/>
                    <a:pt x="1559" y="2133"/>
                  </a:cubicBezTo>
                  <a:cubicBezTo>
                    <a:pt x="2868" y="2133"/>
                    <a:pt x="3118" y="1185"/>
                    <a:pt x="3118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8353865" y="3068498"/>
              <a:ext cx="113907" cy="155752"/>
            </a:xfrm>
            <a:custGeom>
              <a:avLst/>
              <a:gdLst/>
              <a:ahLst/>
              <a:cxnLst/>
              <a:rect l="l" t="t" r="r" b="b"/>
              <a:pathLst>
                <a:path w="1560" h="2133" extrusionOk="0">
                  <a:moveTo>
                    <a:pt x="1" y="0"/>
                  </a:moveTo>
                  <a:cubicBezTo>
                    <a:pt x="1" y="0"/>
                    <a:pt x="1360" y="437"/>
                    <a:pt x="1" y="2133"/>
                  </a:cubicBezTo>
                  <a:cubicBezTo>
                    <a:pt x="1310" y="2133"/>
                    <a:pt x="1560" y="1185"/>
                    <a:pt x="1560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2"/>
            <p:cNvSpPr/>
            <p:nvPr/>
          </p:nvSpPr>
          <p:spPr>
            <a:xfrm>
              <a:off x="8240103" y="3056669"/>
              <a:ext cx="227669" cy="22855"/>
            </a:xfrm>
            <a:custGeom>
              <a:avLst/>
              <a:gdLst/>
              <a:ahLst/>
              <a:cxnLst/>
              <a:rect l="l" t="t" r="r" b="b"/>
              <a:pathLst>
                <a:path w="3118" h="313" extrusionOk="0">
                  <a:moveTo>
                    <a:pt x="1559" y="0"/>
                  </a:moveTo>
                  <a:cubicBezTo>
                    <a:pt x="711" y="0"/>
                    <a:pt x="0" y="75"/>
                    <a:pt x="0" y="162"/>
                  </a:cubicBezTo>
                  <a:cubicBezTo>
                    <a:pt x="0" y="250"/>
                    <a:pt x="711" y="312"/>
                    <a:pt x="1559" y="312"/>
                  </a:cubicBezTo>
                  <a:cubicBezTo>
                    <a:pt x="2419" y="312"/>
                    <a:pt x="3118" y="237"/>
                    <a:pt x="3118" y="162"/>
                  </a:cubicBezTo>
                  <a:cubicBezTo>
                    <a:pt x="3118" y="75"/>
                    <a:pt x="2419" y="0"/>
                    <a:pt x="155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8248281" y="3060320"/>
              <a:ext cx="213138" cy="14604"/>
            </a:xfrm>
            <a:custGeom>
              <a:avLst/>
              <a:gdLst/>
              <a:ahLst/>
              <a:cxnLst/>
              <a:rect l="l" t="t" r="r" b="b"/>
              <a:pathLst>
                <a:path w="2919" h="200" extrusionOk="0">
                  <a:moveTo>
                    <a:pt x="1472" y="0"/>
                  </a:moveTo>
                  <a:cubicBezTo>
                    <a:pt x="661" y="0"/>
                    <a:pt x="0" y="75"/>
                    <a:pt x="0" y="112"/>
                  </a:cubicBezTo>
                  <a:cubicBezTo>
                    <a:pt x="0" y="150"/>
                    <a:pt x="624" y="200"/>
                    <a:pt x="1434" y="200"/>
                  </a:cubicBezTo>
                  <a:cubicBezTo>
                    <a:pt x="2233" y="200"/>
                    <a:pt x="2919" y="137"/>
                    <a:pt x="2919" y="112"/>
                  </a:cubicBezTo>
                  <a:cubicBezTo>
                    <a:pt x="2919" y="63"/>
                    <a:pt x="2258" y="0"/>
                    <a:pt x="1472" y="0"/>
                  </a:cubicBez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8369345" y="3056669"/>
              <a:ext cx="98428" cy="22855"/>
            </a:xfrm>
            <a:custGeom>
              <a:avLst/>
              <a:gdLst/>
              <a:ahLst/>
              <a:cxnLst/>
              <a:rect l="l" t="t" r="r" b="b"/>
              <a:pathLst>
                <a:path w="1348" h="313" extrusionOk="0">
                  <a:moveTo>
                    <a:pt x="1" y="0"/>
                  </a:moveTo>
                  <a:lnTo>
                    <a:pt x="1" y="0"/>
                  </a:lnTo>
                  <a:cubicBezTo>
                    <a:pt x="412" y="125"/>
                    <a:pt x="76" y="312"/>
                    <a:pt x="76" y="312"/>
                  </a:cubicBezTo>
                  <a:cubicBezTo>
                    <a:pt x="812" y="300"/>
                    <a:pt x="1348" y="237"/>
                    <a:pt x="1348" y="162"/>
                  </a:cubicBezTo>
                  <a:cubicBezTo>
                    <a:pt x="1348" y="75"/>
                    <a:pt x="762" y="13"/>
                    <a:pt x="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7832079" y="1919248"/>
              <a:ext cx="1044588" cy="1070108"/>
            </a:xfrm>
            <a:custGeom>
              <a:avLst/>
              <a:gdLst/>
              <a:ahLst/>
              <a:cxnLst/>
              <a:rect l="l" t="t" r="r" b="b"/>
              <a:pathLst>
                <a:path w="14306" h="14655" extrusionOk="0">
                  <a:moveTo>
                    <a:pt x="7145" y="1"/>
                  </a:moveTo>
                  <a:cubicBezTo>
                    <a:pt x="7036" y="1"/>
                    <a:pt x="3134" y="25"/>
                    <a:pt x="1572" y="3493"/>
                  </a:cubicBezTo>
                  <a:cubicBezTo>
                    <a:pt x="1" y="7022"/>
                    <a:pt x="2358" y="10015"/>
                    <a:pt x="3031" y="10639"/>
                  </a:cubicBezTo>
                  <a:cubicBezTo>
                    <a:pt x="3705" y="11275"/>
                    <a:pt x="5688" y="12784"/>
                    <a:pt x="5825" y="13582"/>
                  </a:cubicBezTo>
                  <a:cubicBezTo>
                    <a:pt x="5962" y="14380"/>
                    <a:pt x="5825" y="14592"/>
                    <a:pt x="7147" y="14654"/>
                  </a:cubicBezTo>
                  <a:cubicBezTo>
                    <a:pt x="8481" y="14592"/>
                    <a:pt x="8319" y="14380"/>
                    <a:pt x="8481" y="13582"/>
                  </a:cubicBezTo>
                  <a:cubicBezTo>
                    <a:pt x="8619" y="12784"/>
                    <a:pt x="10614" y="11262"/>
                    <a:pt x="11262" y="10639"/>
                  </a:cubicBezTo>
                  <a:cubicBezTo>
                    <a:pt x="11936" y="10003"/>
                    <a:pt x="14305" y="7022"/>
                    <a:pt x="12734" y="3493"/>
                  </a:cubicBezTo>
                  <a:cubicBezTo>
                    <a:pt x="11185" y="25"/>
                    <a:pt x="7259" y="1"/>
                    <a:pt x="7149" y="1"/>
                  </a:cubicBezTo>
                  <a:cubicBezTo>
                    <a:pt x="7148" y="1"/>
                    <a:pt x="7147" y="1"/>
                    <a:pt x="7147" y="1"/>
                  </a:cubicBezTo>
                  <a:cubicBezTo>
                    <a:pt x="7147" y="1"/>
                    <a:pt x="7146" y="1"/>
                    <a:pt x="7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8406730" y="1925674"/>
              <a:ext cx="477242" cy="1059155"/>
            </a:xfrm>
            <a:custGeom>
              <a:avLst/>
              <a:gdLst/>
              <a:ahLst/>
              <a:cxnLst/>
              <a:rect l="l" t="t" r="r" b="b"/>
              <a:pathLst>
                <a:path w="6536" h="14505" extrusionOk="0">
                  <a:moveTo>
                    <a:pt x="187" y="0"/>
                  </a:moveTo>
                  <a:cubicBezTo>
                    <a:pt x="1123" y="437"/>
                    <a:pt x="3442" y="1958"/>
                    <a:pt x="2881" y="6361"/>
                  </a:cubicBezTo>
                  <a:cubicBezTo>
                    <a:pt x="2195" y="11785"/>
                    <a:pt x="374" y="10937"/>
                    <a:pt x="0" y="14504"/>
                  </a:cubicBezTo>
                  <a:cubicBezTo>
                    <a:pt x="63" y="14492"/>
                    <a:pt x="112" y="14479"/>
                    <a:pt x="150" y="14454"/>
                  </a:cubicBezTo>
                  <a:cubicBezTo>
                    <a:pt x="175" y="14005"/>
                    <a:pt x="387" y="12646"/>
                    <a:pt x="2108" y="10925"/>
                  </a:cubicBezTo>
                  <a:cubicBezTo>
                    <a:pt x="3879" y="9117"/>
                    <a:pt x="6535" y="2370"/>
                    <a:pt x="262" y="13"/>
                  </a:cubicBezTo>
                  <a:cubicBezTo>
                    <a:pt x="23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836576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0" y="1"/>
                  </a:moveTo>
                  <a:cubicBezTo>
                    <a:pt x="0" y="1"/>
                    <a:pt x="1272" y="2545"/>
                    <a:pt x="711" y="6224"/>
                  </a:cubicBezTo>
                  <a:cubicBezTo>
                    <a:pt x="212" y="9641"/>
                    <a:pt x="62" y="14006"/>
                    <a:pt x="50" y="14654"/>
                  </a:cubicBezTo>
                  <a:cubicBezTo>
                    <a:pt x="112" y="14654"/>
                    <a:pt x="175" y="14642"/>
                    <a:pt x="237" y="14642"/>
                  </a:cubicBezTo>
                  <a:cubicBezTo>
                    <a:pt x="387" y="13806"/>
                    <a:pt x="1073" y="10015"/>
                    <a:pt x="1709" y="8332"/>
                  </a:cubicBezTo>
                  <a:cubicBezTo>
                    <a:pt x="2444" y="6424"/>
                    <a:pt x="2806" y="185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813809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2806" y="1"/>
                  </a:moveTo>
                  <a:lnTo>
                    <a:pt x="2806" y="1"/>
                  </a:lnTo>
                  <a:cubicBezTo>
                    <a:pt x="0" y="1859"/>
                    <a:pt x="374" y="6424"/>
                    <a:pt x="1085" y="8332"/>
                  </a:cubicBezTo>
                  <a:cubicBezTo>
                    <a:pt x="1734" y="10015"/>
                    <a:pt x="2432" y="13806"/>
                    <a:pt x="2569" y="14642"/>
                  </a:cubicBezTo>
                  <a:cubicBezTo>
                    <a:pt x="2632" y="14642"/>
                    <a:pt x="2682" y="14654"/>
                    <a:pt x="2756" y="14654"/>
                  </a:cubicBezTo>
                  <a:cubicBezTo>
                    <a:pt x="2744" y="14006"/>
                    <a:pt x="2582" y="9641"/>
                    <a:pt x="2083" y="6224"/>
                  </a:cubicBezTo>
                  <a:cubicBezTo>
                    <a:pt x="1547" y="2545"/>
                    <a:pt x="2806" y="1"/>
                    <a:pt x="2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7824850" y="1925674"/>
              <a:ext cx="478119" cy="1060981"/>
            </a:xfrm>
            <a:custGeom>
              <a:avLst/>
              <a:gdLst/>
              <a:ahLst/>
              <a:cxnLst/>
              <a:rect l="l" t="t" r="r" b="b"/>
              <a:pathLst>
                <a:path w="6548" h="14530" extrusionOk="0">
                  <a:moveTo>
                    <a:pt x="6348" y="0"/>
                  </a:moveTo>
                  <a:cubicBezTo>
                    <a:pt x="6311" y="0"/>
                    <a:pt x="6286" y="13"/>
                    <a:pt x="6273" y="13"/>
                  </a:cubicBezTo>
                  <a:cubicBezTo>
                    <a:pt x="0" y="2357"/>
                    <a:pt x="2644" y="9117"/>
                    <a:pt x="4440" y="10937"/>
                  </a:cubicBezTo>
                  <a:cubicBezTo>
                    <a:pt x="6148" y="12671"/>
                    <a:pt x="6360" y="14030"/>
                    <a:pt x="6398" y="14479"/>
                  </a:cubicBezTo>
                  <a:cubicBezTo>
                    <a:pt x="6435" y="14492"/>
                    <a:pt x="6485" y="14504"/>
                    <a:pt x="6548" y="14529"/>
                  </a:cubicBezTo>
                  <a:cubicBezTo>
                    <a:pt x="6173" y="10950"/>
                    <a:pt x="4353" y="11798"/>
                    <a:pt x="3667" y="6373"/>
                  </a:cubicBezTo>
                  <a:cubicBezTo>
                    <a:pt x="3106" y="1958"/>
                    <a:pt x="5413" y="437"/>
                    <a:pt x="6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8261935" y="2937356"/>
              <a:ext cx="184880" cy="53816"/>
            </a:xfrm>
            <a:custGeom>
              <a:avLst/>
              <a:gdLst/>
              <a:ahLst/>
              <a:cxnLst/>
              <a:rect l="l" t="t" r="r" b="b"/>
              <a:pathLst>
                <a:path w="2532" h="737" extrusionOk="0">
                  <a:moveTo>
                    <a:pt x="2532" y="1"/>
                  </a:moveTo>
                  <a:lnTo>
                    <a:pt x="2532" y="1"/>
                  </a:lnTo>
                  <a:cubicBezTo>
                    <a:pt x="2054" y="80"/>
                    <a:pt x="1613" y="106"/>
                    <a:pt x="1238" y="106"/>
                  </a:cubicBezTo>
                  <a:cubicBezTo>
                    <a:pt x="488" y="106"/>
                    <a:pt x="0" y="1"/>
                    <a:pt x="0" y="1"/>
                  </a:cubicBezTo>
                  <a:lnTo>
                    <a:pt x="0" y="1"/>
                  </a:lnTo>
                  <a:cubicBezTo>
                    <a:pt x="75" y="524"/>
                    <a:pt x="162" y="686"/>
                    <a:pt x="1260" y="736"/>
                  </a:cubicBezTo>
                  <a:cubicBezTo>
                    <a:pt x="2370" y="686"/>
                    <a:pt x="2445" y="512"/>
                    <a:pt x="2532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0 Fun &amp; Unusual Things to Do in Ottawa, Canada - TourScann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8"/>
          <a:stretch/>
        </p:blipFill>
        <p:spPr bwMode="auto">
          <a:xfrm>
            <a:off x="0" y="0"/>
            <a:ext cx="9144000" cy="51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0" name="Google Shape;1350;p43"/>
          <p:cNvGrpSpPr/>
          <p:nvPr/>
        </p:nvGrpSpPr>
        <p:grpSpPr>
          <a:xfrm>
            <a:off x="3870960" y="3489960"/>
            <a:ext cx="5026325" cy="1459280"/>
            <a:chOff x="4572000" y="2859449"/>
            <a:chExt cx="4124113" cy="1877839"/>
          </a:xfrm>
        </p:grpSpPr>
        <p:sp>
          <p:nvSpPr>
            <p:cNvPr id="1351" name="Google Shape;1351;p43"/>
            <p:cNvSpPr/>
            <p:nvPr/>
          </p:nvSpPr>
          <p:spPr>
            <a:xfrm>
              <a:off x="4731153" y="2997459"/>
              <a:ext cx="3805810" cy="1603269"/>
            </a:xfrm>
            <a:custGeom>
              <a:avLst/>
              <a:gdLst/>
              <a:ahLst/>
              <a:cxnLst/>
              <a:rect l="l" t="t" r="r" b="b"/>
              <a:pathLst>
                <a:path w="29748" h="14452" extrusionOk="0">
                  <a:moveTo>
                    <a:pt x="0" y="0"/>
                  </a:moveTo>
                  <a:lnTo>
                    <a:pt x="0" y="14451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4769789" y="3030963"/>
              <a:ext cx="3728538" cy="1536263"/>
            </a:xfrm>
            <a:custGeom>
              <a:avLst/>
              <a:gdLst/>
              <a:ahLst/>
              <a:cxnLst/>
              <a:rect l="l" t="t" r="r" b="b"/>
              <a:pathLst>
                <a:path w="29144" h="13848" extrusionOk="0">
                  <a:moveTo>
                    <a:pt x="0" y="0"/>
                  </a:moveTo>
                  <a:lnTo>
                    <a:pt x="0" y="13847"/>
                  </a:lnTo>
                  <a:lnTo>
                    <a:pt x="29144" y="13847"/>
                  </a:lnTo>
                  <a:lnTo>
                    <a:pt x="29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4731153" y="2996127"/>
              <a:ext cx="3805810" cy="1604600"/>
            </a:xfrm>
            <a:custGeom>
              <a:avLst/>
              <a:gdLst/>
              <a:ahLst/>
              <a:cxnLst/>
              <a:rect l="l" t="t" r="r" b="b"/>
              <a:pathLst>
                <a:path w="29748" h="14464" extrusionOk="0">
                  <a:moveTo>
                    <a:pt x="29144" y="604"/>
                  </a:moveTo>
                  <a:lnTo>
                    <a:pt x="29144" y="13848"/>
                  </a:lnTo>
                  <a:lnTo>
                    <a:pt x="604" y="13860"/>
                  </a:lnTo>
                  <a:lnTo>
                    <a:pt x="604" y="616"/>
                  </a:lnTo>
                  <a:lnTo>
                    <a:pt x="29144" y="604"/>
                  </a:lnTo>
                  <a:close/>
                  <a:moveTo>
                    <a:pt x="29748" y="0"/>
                  </a:moveTo>
                  <a:lnTo>
                    <a:pt x="0" y="12"/>
                  </a:lnTo>
                  <a:lnTo>
                    <a:pt x="0" y="14463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4572000" y="2859449"/>
              <a:ext cx="4124113" cy="1877839"/>
            </a:xfrm>
            <a:custGeom>
              <a:avLst/>
              <a:gdLst/>
              <a:ahLst/>
              <a:cxnLst/>
              <a:rect l="l" t="t" r="r" b="b"/>
              <a:pathLst>
                <a:path w="32236" h="16927" extrusionOk="0">
                  <a:moveTo>
                    <a:pt x="30992" y="1232"/>
                  </a:moveTo>
                  <a:lnTo>
                    <a:pt x="30992" y="15683"/>
                  </a:lnTo>
                  <a:lnTo>
                    <a:pt x="1244" y="15695"/>
                  </a:lnTo>
                  <a:lnTo>
                    <a:pt x="1244" y="1244"/>
                  </a:lnTo>
                  <a:lnTo>
                    <a:pt x="30992" y="1232"/>
                  </a:lnTo>
                  <a:close/>
                  <a:moveTo>
                    <a:pt x="13184" y="1"/>
                  </a:moveTo>
                  <a:cubicBezTo>
                    <a:pt x="13160" y="351"/>
                    <a:pt x="12870" y="629"/>
                    <a:pt x="12520" y="629"/>
                  </a:cubicBezTo>
                  <a:cubicBezTo>
                    <a:pt x="12170" y="629"/>
                    <a:pt x="11880" y="351"/>
                    <a:pt x="11856" y="13"/>
                  </a:cubicBezTo>
                  <a:lnTo>
                    <a:pt x="11410" y="13"/>
                  </a:lnTo>
                  <a:cubicBezTo>
                    <a:pt x="11385" y="351"/>
                    <a:pt x="11096" y="629"/>
                    <a:pt x="10746" y="629"/>
                  </a:cubicBezTo>
                  <a:cubicBezTo>
                    <a:pt x="10395" y="629"/>
                    <a:pt x="10106" y="351"/>
                    <a:pt x="10082" y="13"/>
                  </a:cubicBezTo>
                  <a:lnTo>
                    <a:pt x="9623" y="13"/>
                  </a:lnTo>
                  <a:cubicBezTo>
                    <a:pt x="9599" y="351"/>
                    <a:pt x="9309" y="629"/>
                    <a:pt x="8959" y="629"/>
                  </a:cubicBezTo>
                  <a:cubicBezTo>
                    <a:pt x="8609" y="629"/>
                    <a:pt x="8319" y="351"/>
                    <a:pt x="8295" y="13"/>
                  </a:cubicBezTo>
                  <a:lnTo>
                    <a:pt x="7848" y="13"/>
                  </a:lnTo>
                  <a:cubicBezTo>
                    <a:pt x="7824" y="351"/>
                    <a:pt x="7534" y="629"/>
                    <a:pt x="7184" y="629"/>
                  </a:cubicBezTo>
                  <a:cubicBezTo>
                    <a:pt x="6834" y="629"/>
                    <a:pt x="6544" y="351"/>
                    <a:pt x="6520" y="13"/>
                  </a:cubicBezTo>
                  <a:lnTo>
                    <a:pt x="6061" y="13"/>
                  </a:lnTo>
                  <a:cubicBezTo>
                    <a:pt x="6037" y="351"/>
                    <a:pt x="5747" y="629"/>
                    <a:pt x="5397" y="629"/>
                  </a:cubicBezTo>
                  <a:cubicBezTo>
                    <a:pt x="5047" y="629"/>
                    <a:pt x="4757" y="351"/>
                    <a:pt x="4733" y="13"/>
                  </a:cubicBezTo>
                  <a:lnTo>
                    <a:pt x="4287" y="13"/>
                  </a:lnTo>
                  <a:cubicBezTo>
                    <a:pt x="4262" y="351"/>
                    <a:pt x="3973" y="629"/>
                    <a:pt x="3623" y="629"/>
                  </a:cubicBezTo>
                  <a:cubicBezTo>
                    <a:pt x="3272" y="629"/>
                    <a:pt x="2983" y="351"/>
                    <a:pt x="2959" y="13"/>
                  </a:cubicBezTo>
                  <a:lnTo>
                    <a:pt x="2500" y="13"/>
                  </a:lnTo>
                  <a:cubicBezTo>
                    <a:pt x="2476" y="351"/>
                    <a:pt x="2186" y="629"/>
                    <a:pt x="1836" y="629"/>
                  </a:cubicBezTo>
                  <a:cubicBezTo>
                    <a:pt x="1570" y="629"/>
                    <a:pt x="1341" y="472"/>
                    <a:pt x="1244" y="242"/>
                  </a:cubicBezTo>
                  <a:lnTo>
                    <a:pt x="1244" y="266"/>
                  </a:lnTo>
                  <a:lnTo>
                    <a:pt x="1" y="266"/>
                  </a:lnTo>
                  <a:cubicBezTo>
                    <a:pt x="351" y="291"/>
                    <a:pt x="616" y="580"/>
                    <a:pt x="616" y="930"/>
                  </a:cubicBezTo>
                  <a:cubicBezTo>
                    <a:pt x="616" y="1280"/>
                    <a:pt x="351" y="1570"/>
                    <a:pt x="1" y="1594"/>
                  </a:cubicBezTo>
                  <a:lnTo>
                    <a:pt x="1" y="2053"/>
                  </a:lnTo>
                  <a:cubicBezTo>
                    <a:pt x="351" y="2077"/>
                    <a:pt x="616" y="2367"/>
                    <a:pt x="616" y="2717"/>
                  </a:cubicBezTo>
                  <a:cubicBezTo>
                    <a:pt x="616" y="3067"/>
                    <a:pt x="351" y="3357"/>
                    <a:pt x="1" y="3381"/>
                  </a:cubicBezTo>
                  <a:lnTo>
                    <a:pt x="1" y="3828"/>
                  </a:lnTo>
                  <a:cubicBezTo>
                    <a:pt x="351" y="3852"/>
                    <a:pt x="616" y="4142"/>
                    <a:pt x="616" y="4492"/>
                  </a:cubicBezTo>
                  <a:cubicBezTo>
                    <a:pt x="616" y="4842"/>
                    <a:pt x="351" y="5132"/>
                    <a:pt x="1" y="5156"/>
                  </a:cubicBezTo>
                  <a:lnTo>
                    <a:pt x="1" y="5615"/>
                  </a:lnTo>
                  <a:cubicBezTo>
                    <a:pt x="351" y="5639"/>
                    <a:pt x="616" y="5928"/>
                    <a:pt x="616" y="6279"/>
                  </a:cubicBezTo>
                  <a:cubicBezTo>
                    <a:pt x="616" y="6629"/>
                    <a:pt x="351" y="6918"/>
                    <a:pt x="1" y="6943"/>
                  </a:cubicBezTo>
                  <a:lnTo>
                    <a:pt x="1" y="7389"/>
                  </a:lnTo>
                  <a:cubicBezTo>
                    <a:pt x="351" y="7413"/>
                    <a:pt x="629" y="7703"/>
                    <a:pt x="629" y="8053"/>
                  </a:cubicBezTo>
                  <a:cubicBezTo>
                    <a:pt x="629" y="8403"/>
                    <a:pt x="351" y="8693"/>
                    <a:pt x="1" y="8717"/>
                  </a:cubicBezTo>
                  <a:lnTo>
                    <a:pt x="1" y="9176"/>
                  </a:lnTo>
                  <a:cubicBezTo>
                    <a:pt x="351" y="9200"/>
                    <a:pt x="629" y="9490"/>
                    <a:pt x="629" y="9840"/>
                  </a:cubicBezTo>
                  <a:cubicBezTo>
                    <a:pt x="629" y="10190"/>
                    <a:pt x="351" y="10480"/>
                    <a:pt x="1" y="10504"/>
                  </a:cubicBezTo>
                  <a:lnTo>
                    <a:pt x="1" y="10951"/>
                  </a:lnTo>
                  <a:cubicBezTo>
                    <a:pt x="351" y="10975"/>
                    <a:pt x="629" y="11265"/>
                    <a:pt x="629" y="11615"/>
                  </a:cubicBezTo>
                  <a:cubicBezTo>
                    <a:pt x="629" y="11965"/>
                    <a:pt x="351" y="12255"/>
                    <a:pt x="1" y="12279"/>
                  </a:cubicBezTo>
                  <a:lnTo>
                    <a:pt x="1" y="12737"/>
                  </a:lnTo>
                  <a:cubicBezTo>
                    <a:pt x="351" y="12762"/>
                    <a:pt x="629" y="13039"/>
                    <a:pt x="629" y="13401"/>
                  </a:cubicBezTo>
                  <a:cubicBezTo>
                    <a:pt x="629" y="13752"/>
                    <a:pt x="351" y="14041"/>
                    <a:pt x="1" y="14065"/>
                  </a:cubicBezTo>
                  <a:lnTo>
                    <a:pt x="13" y="14512"/>
                  </a:lnTo>
                  <a:cubicBezTo>
                    <a:pt x="351" y="14536"/>
                    <a:pt x="629" y="14826"/>
                    <a:pt x="629" y="15176"/>
                  </a:cubicBezTo>
                  <a:cubicBezTo>
                    <a:pt x="629" y="15526"/>
                    <a:pt x="351" y="15816"/>
                    <a:pt x="13" y="15840"/>
                  </a:cubicBezTo>
                  <a:lnTo>
                    <a:pt x="13" y="16287"/>
                  </a:lnTo>
                  <a:cubicBezTo>
                    <a:pt x="339" y="16323"/>
                    <a:pt x="604" y="16589"/>
                    <a:pt x="629" y="16927"/>
                  </a:cubicBezTo>
                  <a:lnTo>
                    <a:pt x="1244" y="16927"/>
                  </a:lnTo>
                  <a:cubicBezTo>
                    <a:pt x="1268" y="16589"/>
                    <a:pt x="1558" y="16311"/>
                    <a:pt x="1908" y="16311"/>
                  </a:cubicBezTo>
                  <a:cubicBezTo>
                    <a:pt x="2258" y="16311"/>
                    <a:pt x="2548" y="16589"/>
                    <a:pt x="2572" y="16927"/>
                  </a:cubicBezTo>
                  <a:lnTo>
                    <a:pt x="3019" y="16927"/>
                  </a:lnTo>
                  <a:cubicBezTo>
                    <a:pt x="3055" y="16589"/>
                    <a:pt x="3333" y="16311"/>
                    <a:pt x="3695" y="16311"/>
                  </a:cubicBezTo>
                  <a:cubicBezTo>
                    <a:pt x="4045" y="16311"/>
                    <a:pt x="4335" y="16589"/>
                    <a:pt x="4359" y="16927"/>
                  </a:cubicBezTo>
                  <a:lnTo>
                    <a:pt x="4806" y="16927"/>
                  </a:lnTo>
                  <a:cubicBezTo>
                    <a:pt x="4830" y="16589"/>
                    <a:pt x="5120" y="16311"/>
                    <a:pt x="5470" y="16311"/>
                  </a:cubicBezTo>
                  <a:cubicBezTo>
                    <a:pt x="5820" y="16311"/>
                    <a:pt x="6110" y="16589"/>
                    <a:pt x="6134" y="16927"/>
                  </a:cubicBezTo>
                  <a:lnTo>
                    <a:pt x="6580" y="16927"/>
                  </a:lnTo>
                  <a:cubicBezTo>
                    <a:pt x="6617" y="16589"/>
                    <a:pt x="6894" y="16311"/>
                    <a:pt x="7256" y="16311"/>
                  </a:cubicBezTo>
                  <a:cubicBezTo>
                    <a:pt x="7607" y="16311"/>
                    <a:pt x="7884" y="16589"/>
                    <a:pt x="7920" y="16927"/>
                  </a:cubicBezTo>
                  <a:lnTo>
                    <a:pt x="8367" y="16927"/>
                  </a:lnTo>
                  <a:cubicBezTo>
                    <a:pt x="8391" y="16589"/>
                    <a:pt x="8681" y="16311"/>
                    <a:pt x="9031" y="16311"/>
                  </a:cubicBezTo>
                  <a:cubicBezTo>
                    <a:pt x="9381" y="16311"/>
                    <a:pt x="9671" y="16589"/>
                    <a:pt x="9695" y="16927"/>
                  </a:cubicBezTo>
                  <a:lnTo>
                    <a:pt x="10142" y="16927"/>
                  </a:lnTo>
                  <a:cubicBezTo>
                    <a:pt x="10178" y="16589"/>
                    <a:pt x="10456" y="16311"/>
                    <a:pt x="10806" y="16311"/>
                  </a:cubicBezTo>
                  <a:cubicBezTo>
                    <a:pt x="11168" y="16311"/>
                    <a:pt x="11446" y="16589"/>
                    <a:pt x="11482" y="16927"/>
                  </a:cubicBezTo>
                  <a:lnTo>
                    <a:pt x="11929" y="16927"/>
                  </a:lnTo>
                  <a:cubicBezTo>
                    <a:pt x="11953" y="16589"/>
                    <a:pt x="12243" y="16311"/>
                    <a:pt x="12593" y="16311"/>
                  </a:cubicBezTo>
                  <a:cubicBezTo>
                    <a:pt x="12943" y="16311"/>
                    <a:pt x="13232" y="16589"/>
                    <a:pt x="13257" y="16927"/>
                  </a:cubicBezTo>
                  <a:lnTo>
                    <a:pt x="13703" y="16927"/>
                  </a:lnTo>
                  <a:cubicBezTo>
                    <a:pt x="13727" y="16577"/>
                    <a:pt x="14017" y="16311"/>
                    <a:pt x="14367" y="16311"/>
                  </a:cubicBezTo>
                  <a:cubicBezTo>
                    <a:pt x="14730" y="16311"/>
                    <a:pt x="15007" y="16577"/>
                    <a:pt x="15043" y="16927"/>
                  </a:cubicBezTo>
                  <a:lnTo>
                    <a:pt x="15490" y="16927"/>
                  </a:lnTo>
                  <a:cubicBezTo>
                    <a:pt x="15514" y="16577"/>
                    <a:pt x="15804" y="16311"/>
                    <a:pt x="16154" y="16311"/>
                  </a:cubicBezTo>
                  <a:cubicBezTo>
                    <a:pt x="16504" y="16311"/>
                    <a:pt x="16794" y="16577"/>
                    <a:pt x="16818" y="16927"/>
                  </a:cubicBezTo>
                  <a:lnTo>
                    <a:pt x="17265" y="16927"/>
                  </a:lnTo>
                  <a:cubicBezTo>
                    <a:pt x="17289" y="16577"/>
                    <a:pt x="17579" y="16311"/>
                    <a:pt x="17929" y="16311"/>
                  </a:cubicBezTo>
                  <a:cubicBezTo>
                    <a:pt x="18279" y="16311"/>
                    <a:pt x="18569" y="16577"/>
                    <a:pt x="18593" y="16927"/>
                  </a:cubicBezTo>
                  <a:lnTo>
                    <a:pt x="19052" y="16927"/>
                  </a:lnTo>
                  <a:cubicBezTo>
                    <a:pt x="19076" y="16577"/>
                    <a:pt x="19365" y="16311"/>
                    <a:pt x="19716" y="16311"/>
                  </a:cubicBezTo>
                  <a:cubicBezTo>
                    <a:pt x="20066" y="16311"/>
                    <a:pt x="20355" y="16577"/>
                    <a:pt x="20380" y="16927"/>
                  </a:cubicBezTo>
                  <a:lnTo>
                    <a:pt x="20826" y="16927"/>
                  </a:lnTo>
                  <a:cubicBezTo>
                    <a:pt x="20850" y="16577"/>
                    <a:pt x="21140" y="16311"/>
                    <a:pt x="21490" y="16311"/>
                  </a:cubicBezTo>
                  <a:cubicBezTo>
                    <a:pt x="21840" y="16311"/>
                    <a:pt x="22130" y="16577"/>
                    <a:pt x="22154" y="16927"/>
                  </a:cubicBezTo>
                  <a:lnTo>
                    <a:pt x="22613" y="16927"/>
                  </a:lnTo>
                  <a:cubicBezTo>
                    <a:pt x="22637" y="16577"/>
                    <a:pt x="22927" y="16311"/>
                    <a:pt x="23277" y="16311"/>
                  </a:cubicBezTo>
                  <a:cubicBezTo>
                    <a:pt x="23627" y="16311"/>
                    <a:pt x="23917" y="16577"/>
                    <a:pt x="23941" y="16927"/>
                  </a:cubicBezTo>
                  <a:lnTo>
                    <a:pt x="24388" y="16927"/>
                  </a:lnTo>
                  <a:cubicBezTo>
                    <a:pt x="24412" y="16577"/>
                    <a:pt x="24702" y="16311"/>
                    <a:pt x="25052" y="16311"/>
                  </a:cubicBezTo>
                  <a:cubicBezTo>
                    <a:pt x="25402" y="16311"/>
                    <a:pt x="25692" y="16577"/>
                    <a:pt x="25716" y="16927"/>
                  </a:cubicBezTo>
                  <a:lnTo>
                    <a:pt x="26174" y="16927"/>
                  </a:lnTo>
                  <a:cubicBezTo>
                    <a:pt x="26199" y="16577"/>
                    <a:pt x="26488" y="16311"/>
                    <a:pt x="26838" y="16311"/>
                  </a:cubicBezTo>
                  <a:cubicBezTo>
                    <a:pt x="27189" y="16311"/>
                    <a:pt x="27478" y="16577"/>
                    <a:pt x="27502" y="16927"/>
                  </a:cubicBezTo>
                  <a:lnTo>
                    <a:pt x="27949" y="16927"/>
                  </a:lnTo>
                  <a:cubicBezTo>
                    <a:pt x="27973" y="16577"/>
                    <a:pt x="28263" y="16311"/>
                    <a:pt x="28613" y="16311"/>
                  </a:cubicBezTo>
                  <a:cubicBezTo>
                    <a:pt x="28963" y="16311"/>
                    <a:pt x="29253" y="16577"/>
                    <a:pt x="29277" y="16927"/>
                  </a:cubicBezTo>
                  <a:lnTo>
                    <a:pt x="29736" y="16927"/>
                  </a:lnTo>
                  <a:cubicBezTo>
                    <a:pt x="29760" y="16577"/>
                    <a:pt x="30038" y="16311"/>
                    <a:pt x="30400" y="16311"/>
                  </a:cubicBezTo>
                  <a:cubicBezTo>
                    <a:pt x="30666" y="16311"/>
                    <a:pt x="30895" y="16468"/>
                    <a:pt x="30992" y="16685"/>
                  </a:cubicBezTo>
                  <a:lnTo>
                    <a:pt x="30992" y="16927"/>
                  </a:lnTo>
                  <a:lnTo>
                    <a:pt x="31680" y="16927"/>
                  </a:lnTo>
                  <a:cubicBezTo>
                    <a:pt x="31643" y="16830"/>
                    <a:pt x="31619" y="16734"/>
                    <a:pt x="31619" y="16625"/>
                  </a:cubicBezTo>
                  <a:cubicBezTo>
                    <a:pt x="31619" y="16275"/>
                    <a:pt x="31885" y="15985"/>
                    <a:pt x="32235" y="15961"/>
                  </a:cubicBezTo>
                  <a:lnTo>
                    <a:pt x="32235" y="15514"/>
                  </a:lnTo>
                  <a:cubicBezTo>
                    <a:pt x="31885" y="15490"/>
                    <a:pt x="31619" y="15200"/>
                    <a:pt x="31619" y="14850"/>
                  </a:cubicBezTo>
                  <a:cubicBezTo>
                    <a:pt x="31619" y="14500"/>
                    <a:pt x="31885" y="14210"/>
                    <a:pt x="32235" y="14186"/>
                  </a:cubicBezTo>
                  <a:lnTo>
                    <a:pt x="32235" y="13727"/>
                  </a:lnTo>
                  <a:cubicBezTo>
                    <a:pt x="31885" y="13703"/>
                    <a:pt x="31619" y="13426"/>
                    <a:pt x="31607" y="13063"/>
                  </a:cubicBezTo>
                  <a:cubicBezTo>
                    <a:pt x="31607" y="12713"/>
                    <a:pt x="31885" y="12424"/>
                    <a:pt x="32235" y="12399"/>
                  </a:cubicBezTo>
                  <a:lnTo>
                    <a:pt x="32235" y="11953"/>
                  </a:lnTo>
                  <a:cubicBezTo>
                    <a:pt x="31885" y="11929"/>
                    <a:pt x="31607" y="11639"/>
                    <a:pt x="31607" y="11289"/>
                  </a:cubicBezTo>
                  <a:cubicBezTo>
                    <a:pt x="31607" y="10939"/>
                    <a:pt x="31885" y="10649"/>
                    <a:pt x="32235" y="10625"/>
                  </a:cubicBezTo>
                  <a:lnTo>
                    <a:pt x="32235" y="10166"/>
                  </a:lnTo>
                  <a:cubicBezTo>
                    <a:pt x="31885" y="10142"/>
                    <a:pt x="31607" y="9864"/>
                    <a:pt x="31607" y="9502"/>
                  </a:cubicBezTo>
                  <a:cubicBezTo>
                    <a:pt x="31607" y="9152"/>
                    <a:pt x="31885" y="8862"/>
                    <a:pt x="32235" y="8838"/>
                  </a:cubicBezTo>
                  <a:lnTo>
                    <a:pt x="32235" y="8391"/>
                  </a:lnTo>
                  <a:cubicBezTo>
                    <a:pt x="31885" y="8367"/>
                    <a:pt x="31607" y="8077"/>
                    <a:pt x="31607" y="7727"/>
                  </a:cubicBezTo>
                  <a:cubicBezTo>
                    <a:pt x="31607" y="7377"/>
                    <a:pt x="31885" y="7087"/>
                    <a:pt x="32235" y="7063"/>
                  </a:cubicBezTo>
                  <a:lnTo>
                    <a:pt x="32235" y="6617"/>
                  </a:lnTo>
                  <a:cubicBezTo>
                    <a:pt x="31885" y="6580"/>
                    <a:pt x="31607" y="6303"/>
                    <a:pt x="31607" y="5941"/>
                  </a:cubicBezTo>
                  <a:cubicBezTo>
                    <a:pt x="31607" y="5590"/>
                    <a:pt x="31885" y="5301"/>
                    <a:pt x="32235" y="5277"/>
                  </a:cubicBezTo>
                  <a:lnTo>
                    <a:pt x="32235" y="4830"/>
                  </a:lnTo>
                  <a:cubicBezTo>
                    <a:pt x="31885" y="4806"/>
                    <a:pt x="31607" y="4516"/>
                    <a:pt x="31607" y="4166"/>
                  </a:cubicBezTo>
                  <a:cubicBezTo>
                    <a:pt x="31607" y="3816"/>
                    <a:pt x="31885" y="3526"/>
                    <a:pt x="32223" y="3502"/>
                  </a:cubicBezTo>
                  <a:lnTo>
                    <a:pt x="32223" y="3055"/>
                  </a:lnTo>
                  <a:cubicBezTo>
                    <a:pt x="31885" y="3019"/>
                    <a:pt x="31607" y="2741"/>
                    <a:pt x="31607" y="2379"/>
                  </a:cubicBezTo>
                  <a:cubicBezTo>
                    <a:pt x="31607" y="2029"/>
                    <a:pt x="31885" y="1739"/>
                    <a:pt x="32223" y="1715"/>
                  </a:cubicBezTo>
                  <a:lnTo>
                    <a:pt x="32223" y="1268"/>
                  </a:lnTo>
                  <a:cubicBezTo>
                    <a:pt x="31885" y="1244"/>
                    <a:pt x="31607" y="955"/>
                    <a:pt x="31607" y="604"/>
                  </a:cubicBezTo>
                  <a:cubicBezTo>
                    <a:pt x="31607" y="339"/>
                    <a:pt x="31764" y="109"/>
                    <a:pt x="31994" y="1"/>
                  </a:cubicBezTo>
                  <a:lnTo>
                    <a:pt x="30992" y="1"/>
                  </a:lnTo>
                  <a:cubicBezTo>
                    <a:pt x="30967" y="351"/>
                    <a:pt x="30678" y="617"/>
                    <a:pt x="30328" y="617"/>
                  </a:cubicBezTo>
                  <a:cubicBezTo>
                    <a:pt x="29977" y="617"/>
                    <a:pt x="29688" y="351"/>
                    <a:pt x="29664" y="1"/>
                  </a:cubicBezTo>
                  <a:lnTo>
                    <a:pt x="29205" y="1"/>
                  </a:lnTo>
                  <a:cubicBezTo>
                    <a:pt x="29181" y="351"/>
                    <a:pt x="28903" y="617"/>
                    <a:pt x="28541" y="617"/>
                  </a:cubicBezTo>
                  <a:cubicBezTo>
                    <a:pt x="28191" y="617"/>
                    <a:pt x="27901" y="351"/>
                    <a:pt x="27877" y="1"/>
                  </a:cubicBezTo>
                  <a:lnTo>
                    <a:pt x="27430" y="1"/>
                  </a:lnTo>
                  <a:cubicBezTo>
                    <a:pt x="27406" y="351"/>
                    <a:pt x="27116" y="617"/>
                    <a:pt x="26766" y="617"/>
                  </a:cubicBezTo>
                  <a:cubicBezTo>
                    <a:pt x="26416" y="617"/>
                    <a:pt x="26126" y="351"/>
                    <a:pt x="26102" y="1"/>
                  </a:cubicBezTo>
                  <a:lnTo>
                    <a:pt x="25655" y="1"/>
                  </a:lnTo>
                  <a:cubicBezTo>
                    <a:pt x="25619" y="351"/>
                    <a:pt x="25341" y="617"/>
                    <a:pt x="24979" y="617"/>
                  </a:cubicBezTo>
                  <a:cubicBezTo>
                    <a:pt x="24629" y="617"/>
                    <a:pt x="24352" y="351"/>
                    <a:pt x="24315" y="1"/>
                  </a:cubicBezTo>
                  <a:lnTo>
                    <a:pt x="23869" y="1"/>
                  </a:lnTo>
                  <a:cubicBezTo>
                    <a:pt x="23844" y="351"/>
                    <a:pt x="23555" y="617"/>
                    <a:pt x="23205" y="617"/>
                  </a:cubicBezTo>
                  <a:cubicBezTo>
                    <a:pt x="22854" y="617"/>
                    <a:pt x="22565" y="351"/>
                    <a:pt x="22541" y="1"/>
                  </a:cubicBezTo>
                  <a:lnTo>
                    <a:pt x="22094" y="1"/>
                  </a:lnTo>
                  <a:cubicBezTo>
                    <a:pt x="22070" y="351"/>
                    <a:pt x="21780" y="617"/>
                    <a:pt x="21430" y="617"/>
                  </a:cubicBezTo>
                  <a:cubicBezTo>
                    <a:pt x="21068" y="617"/>
                    <a:pt x="20790" y="351"/>
                    <a:pt x="20754" y="1"/>
                  </a:cubicBezTo>
                  <a:lnTo>
                    <a:pt x="20307" y="1"/>
                  </a:lnTo>
                  <a:cubicBezTo>
                    <a:pt x="20283" y="351"/>
                    <a:pt x="19993" y="617"/>
                    <a:pt x="19643" y="617"/>
                  </a:cubicBezTo>
                  <a:cubicBezTo>
                    <a:pt x="19293" y="617"/>
                    <a:pt x="19003" y="351"/>
                    <a:pt x="18979" y="1"/>
                  </a:cubicBezTo>
                  <a:lnTo>
                    <a:pt x="18532" y="1"/>
                  </a:lnTo>
                  <a:cubicBezTo>
                    <a:pt x="18508" y="351"/>
                    <a:pt x="18219" y="629"/>
                    <a:pt x="17868" y="629"/>
                  </a:cubicBezTo>
                  <a:cubicBezTo>
                    <a:pt x="17506" y="629"/>
                    <a:pt x="17229" y="351"/>
                    <a:pt x="17192" y="1"/>
                  </a:cubicBezTo>
                  <a:lnTo>
                    <a:pt x="16746" y="1"/>
                  </a:lnTo>
                  <a:cubicBezTo>
                    <a:pt x="16722" y="351"/>
                    <a:pt x="16432" y="629"/>
                    <a:pt x="16082" y="629"/>
                  </a:cubicBezTo>
                  <a:cubicBezTo>
                    <a:pt x="15732" y="629"/>
                    <a:pt x="15442" y="351"/>
                    <a:pt x="15418" y="1"/>
                  </a:cubicBezTo>
                  <a:lnTo>
                    <a:pt x="14971" y="1"/>
                  </a:lnTo>
                  <a:cubicBezTo>
                    <a:pt x="14947" y="351"/>
                    <a:pt x="14657" y="629"/>
                    <a:pt x="14307" y="629"/>
                  </a:cubicBezTo>
                  <a:cubicBezTo>
                    <a:pt x="13957" y="629"/>
                    <a:pt x="13667" y="351"/>
                    <a:pt x="13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5" name="Google Shape;1355;p43"/>
          <p:cNvSpPr txBox="1">
            <a:spLocks noGrp="1"/>
          </p:cNvSpPr>
          <p:nvPr>
            <p:ph type="title"/>
          </p:nvPr>
        </p:nvSpPr>
        <p:spPr>
          <a:xfrm>
            <a:off x="3997784" y="3773800"/>
            <a:ext cx="4772675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base"/>
            <a:r>
              <a:rPr lang="en-US" dirty="0"/>
              <a:t>It’s Home to the World’s Largest Naturally Frozen Skating Rink</a:t>
            </a:r>
            <a:endParaRPr lang="en-US" b="0" dirty="0"/>
          </a:p>
        </p:txBody>
      </p:sp>
      <p:sp>
        <p:nvSpPr>
          <p:cNvPr id="3" name="Rectangle 2"/>
          <p:cNvSpPr/>
          <p:nvPr/>
        </p:nvSpPr>
        <p:spPr>
          <a:xfrm>
            <a:off x="5013307" y="3895906"/>
            <a:ext cx="283603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E94A5F"/>
                </a:solidFill>
                <a:latin typeface="Libre Baskerville"/>
                <a:sym typeface="Libre Baskerville"/>
              </a:rPr>
              <a:t>OTTAWA</a:t>
            </a:r>
            <a:endParaRPr lang="en-US" sz="3800" dirty="0"/>
          </a:p>
        </p:txBody>
      </p:sp>
      <p:pic>
        <p:nvPicPr>
          <p:cNvPr id="1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970" y="-793377"/>
            <a:ext cx="501754" cy="5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2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55" grpId="0"/>
      <p:bldP spid="1355" grpId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What It's Like to Visit Sydney Australia Now: Food, Festivals, Camping,  Sports - Bloomber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3"/>
          <a:stretch/>
        </p:blipFill>
        <p:spPr bwMode="auto">
          <a:xfrm>
            <a:off x="0" y="-130629"/>
            <a:ext cx="9144000" cy="52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0" name="Google Shape;1350;p43"/>
          <p:cNvGrpSpPr/>
          <p:nvPr/>
        </p:nvGrpSpPr>
        <p:grpSpPr>
          <a:xfrm>
            <a:off x="244566" y="3364906"/>
            <a:ext cx="4356463" cy="1459280"/>
            <a:chOff x="4572000" y="2859449"/>
            <a:chExt cx="4124113" cy="1877839"/>
          </a:xfrm>
        </p:grpSpPr>
        <p:sp>
          <p:nvSpPr>
            <p:cNvPr id="1351" name="Google Shape;1351;p43"/>
            <p:cNvSpPr/>
            <p:nvPr/>
          </p:nvSpPr>
          <p:spPr>
            <a:xfrm>
              <a:off x="4731153" y="2997459"/>
              <a:ext cx="3805810" cy="1603269"/>
            </a:xfrm>
            <a:custGeom>
              <a:avLst/>
              <a:gdLst/>
              <a:ahLst/>
              <a:cxnLst/>
              <a:rect l="l" t="t" r="r" b="b"/>
              <a:pathLst>
                <a:path w="29748" h="14452" extrusionOk="0">
                  <a:moveTo>
                    <a:pt x="0" y="0"/>
                  </a:moveTo>
                  <a:lnTo>
                    <a:pt x="0" y="14451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4769789" y="3030963"/>
              <a:ext cx="3728538" cy="1536263"/>
            </a:xfrm>
            <a:custGeom>
              <a:avLst/>
              <a:gdLst/>
              <a:ahLst/>
              <a:cxnLst/>
              <a:rect l="l" t="t" r="r" b="b"/>
              <a:pathLst>
                <a:path w="29144" h="13848" extrusionOk="0">
                  <a:moveTo>
                    <a:pt x="0" y="0"/>
                  </a:moveTo>
                  <a:lnTo>
                    <a:pt x="0" y="13847"/>
                  </a:lnTo>
                  <a:lnTo>
                    <a:pt x="29144" y="13847"/>
                  </a:lnTo>
                  <a:lnTo>
                    <a:pt x="29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4731153" y="2996127"/>
              <a:ext cx="3805810" cy="1604600"/>
            </a:xfrm>
            <a:custGeom>
              <a:avLst/>
              <a:gdLst/>
              <a:ahLst/>
              <a:cxnLst/>
              <a:rect l="l" t="t" r="r" b="b"/>
              <a:pathLst>
                <a:path w="29748" h="14464" extrusionOk="0">
                  <a:moveTo>
                    <a:pt x="29144" y="604"/>
                  </a:moveTo>
                  <a:lnTo>
                    <a:pt x="29144" y="13848"/>
                  </a:lnTo>
                  <a:lnTo>
                    <a:pt x="604" y="13860"/>
                  </a:lnTo>
                  <a:lnTo>
                    <a:pt x="604" y="616"/>
                  </a:lnTo>
                  <a:lnTo>
                    <a:pt x="29144" y="604"/>
                  </a:lnTo>
                  <a:close/>
                  <a:moveTo>
                    <a:pt x="29748" y="0"/>
                  </a:moveTo>
                  <a:lnTo>
                    <a:pt x="0" y="12"/>
                  </a:lnTo>
                  <a:lnTo>
                    <a:pt x="0" y="14463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4572000" y="2859449"/>
              <a:ext cx="4124113" cy="1877839"/>
            </a:xfrm>
            <a:custGeom>
              <a:avLst/>
              <a:gdLst/>
              <a:ahLst/>
              <a:cxnLst/>
              <a:rect l="l" t="t" r="r" b="b"/>
              <a:pathLst>
                <a:path w="32236" h="16927" extrusionOk="0">
                  <a:moveTo>
                    <a:pt x="30992" y="1232"/>
                  </a:moveTo>
                  <a:lnTo>
                    <a:pt x="30992" y="15683"/>
                  </a:lnTo>
                  <a:lnTo>
                    <a:pt x="1244" y="15695"/>
                  </a:lnTo>
                  <a:lnTo>
                    <a:pt x="1244" y="1244"/>
                  </a:lnTo>
                  <a:lnTo>
                    <a:pt x="30992" y="1232"/>
                  </a:lnTo>
                  <a:close/>
                  <a:moveTo>
                    <a:pt x="13184" y="1"/>
                  </a:moveTo>
                  <a:cubicBezTo>
                    <a:pt x="13160" y="351"/>
                    <a:pt x="12870" y="629"/>
                    <a:pt x="12520" y="629"/>
                  </a:cubicBezTo>
                  <a:cubicBezTo>
                    <a:pt x="12170" y="629"/>
                    <a:pt x="11880" y="351"/>
                    <a:pt x="11856" y="13"/>
                  </a:cubicBezTo>
                  <a:lnTo>
                    <a:pt x="11410" y="13"/>
                  </a:lnTo>
                  <a:cubicBezTo>
                    <a:pt x="11385" y="351"/>
                    <a:pt x="11096" y="629"/>
                    <a:pt x="10746" y="629"/>
                  </a:cubicBezTo>
                  <a:cubicBezTo>
                    <a:pt x="10395" y="629"/>
                    <a:pt x="10106" y="351"/>
                    <a:pt x="10082" y="13"/>
                  </a:cubicBezTo>
                  <a:lnTo>
                    <a:pt x="9623" y="13"/>
                  </a:lnTo>
                  <a:cubicBezTo>
                    <a:pt x="9599" y="351"/>
                    <a:pt x="9309" y="629"/>
                    <a:pt x="8959" y="629"/>
                  </a:cubicBezTo>
                  <a:cubicBezTo>
                    <a:pt x="8609" y="629"/>
                    <a:pt x="8319" y="351"/>
                    <a:pt x="8295" y="13"/>
                  </a:cubicBezTo>
                  <a:lnTo>
                    <a:pt x="7848" y="13"/>
                  </a:lnTo>
                  <a:cubicBezTo>
                    <a:pt x="7824" y="351"/>
                    <a:pt x="7534" y="629"/>
                    <a:pt x="7184" y="629"/>
                  </a:cubicBezTo>
                  <a:cubicBezTo>
                    <a:pt x="6834" y="629"/>
                    <a:pt x="6544" y="351"/>
                    <a:pt x="6520" y="13"/>
                  </a:cubicBezTo>
                  <a:lnTo>
                    <a:pt x="6061" y="13"/>
                  </a:lnTo>
                  <a:cubicBezTo>
                    <a:pt x="6037" y="351"/>
                    <a:pt x="5747" y="629"/>
                    <a:pt x="5397" y="629"/>
                  </a:cubicBezTo>
                  <a:cubicBezTo>
                    <a:pt x="5047" y="629"/>
                    <a:pt x="4757" y="351"/>
                    <a:pt x="4733" y="13"/>
                  </a:cubicBezTo>
                  <a:lnTo>
                    <a:pt x="4287" y="13"/>
                  </a:lnTo>
                  <a:cubicBezTo>
                    <a:pt x="4262" y="351"/>
                    <a:pt x="3973" y="629"/>
                    <a:pt x="3623" y="629"/>
                  </a:cubicBezTo>
                  <a:cubicBezTo>
                    <a:pt x="3272" y="629"/>
                    <a:pt x="2983" y="351"/>
                    <a:pt x="2959" y="13"/>
                  </a:cubicBezTo>
                  <a:lnTo>
                    <a:pt x="2500" y="13"/>
                  </a:lnTo>
                  <a:cubicBezTo>
                    <a:pt x="2476" y="351"/>
                    <a:pt x="2186" y="629"/>
                    <a:pt x="1836" y="629"/>
                  </a:cubicBezTo>
                  <a:cubicBezTo>
                    <a:pt x="1570" y="629"/>
                    <a:pt x="1341" y="472"/>
                    <a:pt x="1244" y="242"/>
                  </a:cubicBezTo>
                  <a:lnTo>
                    <a:pt x="1244" y="266"/>
                  </a:lnTo>
                  <a:lnTo>
                    <a:pt x="1" y="266"/>
                  </a:lnTo>
                  <a:cubicBezTo>
                    <a:pt x="351" y="291"/>
                    <a:pt x="616" y="580"/>
                    <a:pt x="616" y="930"/>
                  </a:cubicBezTo>
                  <a:cubicBezTo>
                    <a:pt x="616" y="1280"/>
                    <a:pt x="351" y="1570"/>
                    <a:pt x="1" y="1594"/>
                  </a:cubicBezTo>
                  <a:lnTo>
                    <a:pt x="1" y="2053"/>
                  </a:lnTo>
                  <a:cubicBezTo>
                    <a:pt x="351" y="2077"/>
                    <a:pt x="616" y="2367"/>
                    <a:pt x="616" y="2717"/>
                  </a:cubicBezTo>
                  <a:cubicBezTo>
                    <a:pt x="616" y="3067"/>
                    <a:pt x="351" y="3357"/>
                    <a:pt x="1" y="3381"/>
                  </a:cubicBezTo>
                  <a:lnTo>
                    <a:pt x="1" y="3828"/>
                  </a:lnTo>
                  <a:cubicBezTo>
                    <a:pt x="351" y="3852"/>
                    <a:pt x="616" y="4142"/>
                    <a:pt x="616" y="4492"/>
                  </a:cubicBezTo>
                  <a:cubicBezTo>
                    <a:pt x="616" y="4842"/>
                    <a:pt x="351" y="5132"/>
                    <a:pt x="1" y="5156"/>
                  </a:cubicBezTo>
                  <a:lnTo>
                    <a:pt x="1" y="5615"/>
                  </a:lnTo>
                  <a:cubicBezTo>
                    <a:pt x="351" y="5639"/>
                    <a:pt x="616" y="5928"/>
                    <a:pt x="616" y="6279"/>
                  </a:cubicBezTo>
                  <a:cubicBezTo>
                    <a:pt x="616" y="6629"/>
                    <a:pt x="351" y="6918"/>
                    <a:pt x="1" y="6943"/>
                  </a:cubicBezTo>
                  <a:lnTo>
                    <a:pt x="1" y="7389"/>
                  </a:lnTo>
                  <a:cubicBezTo>
                    <a:pt x="351" y="7413"/>
                    <a:pt x="629" y="7703"/>
                    <a:pt x="629" y="8053"/>
                  </a:cubicBezTo>
                  <a:cubicBezTo>
                    <a:pt x="629" y="8403"/>
                    <a:pt x="351" y="8693"/>
                    <a:pt x="1" y="8717"/>
                  </a:cubicBezTo>
                  <a:lnTo>
                    <a:pt x="1" y="9176"/>
                  </a:lnTo>
                  <a:cubicBezTo>
                    <a:pt x="351" y="9200"/>
                    <a:pt x="629" y="9490"/>
                    <a:pt x="629" y="9840"/>
                  </a:cubicBezTo>
                  <a:cubicBezTo>
                    <a:pt x="629" y="10190"/>
                    <a:pt x="351" y="10480"/>
                    <a:pt x="1" y="10504"/>
                  </a:cubicBezTo>
                  <a:lnTo>
                    <a:pt x="1" y="10951"/>
                  </a:lnTo>
                  <a:cubicBezTo>
                    <a:pt x="351" y="10975"/>
                    <a:pt x="629" y="11265"/>
                    <a:pt x="629" y="11615"/>
                  </a:cubicBezTo>
                  <a:cubicBezTo>
                    <a:pt x="629" y="11965"/>
                    <a:pt x="351" y="12255"/>
                    <a:pt x="1" y="12279"/>
                  </a:cubicBezTo>
                  <a:lnTo>
                    <a:pt x="1" y="12737"/>
                  </a:lnTo>
                  <a:cubicBezTo>
                    <a:pt x="351" y="12762"/>
                    <a:pt x="629" y="13039"/>
                    <a:pt x="629" y="13401"/>
                  </a:cubicBezTo>
                  <a:cubicBezTo>
                    <a:pt x="629" y="13752"/>
                    <a:pt x="351" y="14041"/>
                    <a:pt x="1" y="14065"/>
                  </a:cubicBezTo>
                  <a:lnTo>
                    <a:pt x="13" y="14512"/>
                  </a:lnTo>
                  <a:cubicBezTo>
                    <a:pt x="351" y="14536"/>
                    <a:pt x="629" y="14826"/>
                    <a:pt x="629" y="15176"/>
                  </a:cubicBezTo>
                  <a:cubicBezTo>
                    <a:pt x="629" y="15526"/>
                    <a:pt x="351" y="15816"/>
                    <a:pt x="13" y="15840"/>
                  </a:cubicBezTo>
                  <a:lnTo>
                    <a:pt x="13" y="16287"/>
                  </a:lnTo>
                  <a:cubicBezTo>
                    <a:pt x="339" y="16323"/>
                    <a:pt x="604" y="16589"/>
                    <a:pt x="629" y="16927"/>
                  </a:cubicBezTo>
                  <a:lnTo>
                    <a:pt x="1244" y="16927"/>
                  </a:lnTo>
                  <a:cubicBezTo>
                    <a:pt x="1268" y="16589"/>
                    <a:pt x="1558" y="16311"/>
                    <a:pt x="1908" y="16311"/>
                  </a:cubicBezTo>
                  <a:cubicBezTo>
                    <a:pt x="2258" y="16311"/>
                    <a:pt x="2548" y="16589"/>
                    <a:pt x="2572" y="16927"/>
                  </a:cubicBezTo>
                  <a:lnTo>
                    <a:pt x="3019" y="16927"/>
                  </a:lnTo>
                  <a:cubicBezTo>
                    <a:pt x="3055" y="16589"/>
                    <a:pt x="3333" y="16311"/>
                    <a:pt x="3695" y="16311"/>
                  </a:cubicBezTo>
                  <a:cubicBezTo>
                    <a:pt x="4045" y="16311"/>
                    <a:pt x="4335" y="16589"/>
                    <a:pt x="4359" y="16927"/>
                  </a:cubicBezTo>
                  <a:lnTo>
                    <a:pt x="4806" y="16927"/>
                  </a:lnTo>
                  <a:cubicBezTo>
                    <a:pt x="4830" y="16589"/>
                    <a:pt x="5120" y="16311"/>
                    <a:pt x="5470" y="16311"/>
                  </a:cubicBezTo>
                  <a:cubicBezTo>
                    <a:pt x="5820" y="16311"/>
                    <a:pt x="6110" y="16589"/>
                    <a:pt x="6134" y="16927"/>
                  </a:cubicBezTo>
                  <a:lnTo>
                    <a:pt x="6580" y="16927"/>
                  </a:lnTo>
                  <a:cubicBezTo>
                    <a:pt x="6617" y="16589"/>
                    <a:pt x="6894" y="16311"/>
                    <a:pt x="7256" y="16311"/>
                  </a:cubicBezTo>
                  <a:cubicBezTo>
                    <a:pt x="7607" y="16311"/>
                    <a:pt x="7884" y="16589"/>
                    <a:pt x="7920" y="16927"/>
                  </a:cubicBezTo>
                  <a:lnTo>
                    <a:pt x="8367" y="16927"/>
                  </a:lnTo>
                  <a:cubicBezTo>
                    <a:pt x="8391" y="16589"/>
                    <a:pt x="8681" y="16311"/>
                    <a:pt x="9031" y="16311"/>
                  </a:cubicBezTo>
                  <a:cubicBezTo>
                    <a:pt x="9381" y="16311"/>
                    <a:pt x="9671" y="16589"/>
                    <a:pt x="9695" y="16927"/>
                  </a:cubicBezTo>
                  <a:lnTo>
                    <a:pt x="10142" y="16927"/>
                  </a:lnTo>
                  <a:cubicBezTo>
                    <a:pt x="10178" y="16589"/>
                    <a:pt x="10456" y="16311"/>
                    <a:pt x="10806" y="16311"/>
                  </a:cubicBezTo>
                  <a:cubicBezTo>
                    <a:pt x="11168" y="16311"/>
                    <a:pt x="11446" y="16589"/>
                    <a:pt x="11482" y="16927"/>
                  </a:cubicBezTo>
                  <a:lnTo>
                    <a:pt x="11929" y="16927"/>
                  </a:lnTo>
                  <a:cubicBezTo>
                    <a:pt x="11953" y="16589"/>
                    <a:pt x="12243" y="16311"/>
                    <a:pt x="12593" y="16311"/>
                  </a:cubicBezTo>
                  <a:cubicBezTo>
                    <a:pt x="12943" y="16311"/>
                    <a:pt x="13232" y="16589"/>
                    <a:pt x="13257" y="16927"/>
                  </a:cubicBezTo>
                  <a:lnTo>
                    <a:pt x="13703" y="16927"/>
                  </a:lnTo>
                  <a:cubicBezTo>
                    <a:pt x="13727" y="16577"/>
                    <a:pt x="14017" y="16311"/>
                    <a:pt x="14367" y="16311"/>
                  </a:cubicBezTo>
                  <a:cubicBezTo>
                    <a:pt x="14730" y="16311"/>
                    <a:pt x="15007" y="16577"/>
                    <a:pt x="15043" y="16927"/>
                  </a:cubicBezTo>
                  <a:lnTo>
                    <a:pt x="15490" y="16927"/>
                  </a:lnTo>
                  <a:cubicBezTo>
                    <a:pt x="15514" y="16577"/>
                    <a:pt x="15804" y="16311"/>
                    <a:pt x="16154" y="16311"/>
                  </a:cubicBezTo>
                  <a:cubicBezTo>
                    <a:pt x="16504" y="16311"/>
                    <a:pt x="16794" y="16577"/>
                    <a:pt x="16818" y="16927"/>
                  </a:cubicBezTo>
                  <a:lnTo>
                    <a:pt x="17265" y="16927"/>
                  </a:lnTo>
                  <a:cubicBezTo>
                    <a:pt x="17289" y="16577"/>
                    <a:pt x="17579" y="16311"/>
                    <a:pt x="17929" y="16311"/>
                  </a:cubicBezTo>
                  <a:cubicBezTo>
                    <a:pt x="18279" y="16311"/>
                    <a:pt x="18569" y="16577"/>
                    <a:pt x="18593" y="16927"/>
                  </a:cubicBezTo>
                  <a:lnTo>
                    <a:pt x="19052" y="16927"/>
                  </a:lnTo>
                  <a:cubicBezTo>
                    <a:pt x="19076" y="16577"/>
                    <a:pt x="19365" y="16311"/>
                    <a:pt x="19716" y="16311"/>
                  </a:cubicBezTo>
                  <a:cubicBezTo>
                    <a:pt x="20066" y="16311"/>
                    <a:pt x="20355" y="16577"/>
                    <a:pt x="20380" y="16927"/>
                  </a:cubicBezTo>
                  <a:lnTo>
                    <a:pt x="20826" y="16927"/>
                  </a:lnTo>
                  <a:cubicBezTo>
                    <a:pt x="20850" y="16577"/>
                    <a:pt x="21140" y="16311"/>
                    <a:pt x="21490" y="16311"/>
                  </a:cubicBezTo>
                  <a:cubicBezTo>
                    <a:pt x="21840" y="16311"/>
                    <a:pt x="22130" y="16577"/>
                    <a:pt x="22154" y="16927"/>
                  </a:cubicBezTo>
                  <a:lnTo>
                    <a:pt x="22613" y="16927"/>
                  </a:lnTo>
                  <a:cubicBezTo>
                    <a:pt x="22637" y="16577"/>
                    <a:pt x="22927" y="16311"/>
                    <a:pt x="23277" y="16311"/>
                  </a:cubicBezTo>
                  <a:cubicBezTo>
                    <a:pt x="23627" y="16311"/>
                    <a:pt x="23917" y="16577"/>
                    <a:pt x="23941" y="16927"/>
                  </a:cubicBezTo>
                  <a:lnTo>
                    <a:pt x="24388" y="16927"/>
                  </a:lnTo>
                  <a:cubicBezTo>
                    <a:pt x="24412" y="16577"/>
                    <a:pt x="24702" y="16311"/>
                    <a:pt x="25052" y="16311"/>
                  </a:cubicBezTo>
                  <a:cubicBezTo>
                    <a:pt x="25402" y="16311"/>
                    <a:pt x="25692" y="16577"/>
                    <a:pt x="25716" y="16927"/>
                  </a:cubicBezTo>
                  <a:lnTo>
                    <a:pt x="26174" y="16927"/>
                  </a:lnTo>
                  <a:cubicBezTo>
                    <a:pt x="26199" y="16577"/>
                    <a:pt x="26488" y="16311"/>
                    <a:pt x="26838" y="16311"/>
                  </a:cubicBezTo>
                  <a:cubicBezTo>
                    <a:pt x="27189" y="16311"/>
                    <a:pt x="27478" y="16577"/>
                    <a:pt x="27502" y="16927"/>
                  </a:cubicBezTo>
                  <a:lnTo>
                    <a:pt x="27949" y="16927"/>
                  </a:lnTo>
                  <a:cubicBezTo>
                    <a:pt x="27973" y="16577"/>
                    <a:pt x="28263" y="16311"/>
                    <a:pt x="28613" y="16311"/>
                  </a:cubicBezTo>
                  <a:cubicBezTo>
                    <a:pt x="28963" y="16311"/>
                    <a:pt x="29253" y="16577"/>
                    <a:pt x="29277" y="16927"/>
                  </a:cubicBezTo>
                  <a:lnTo>
                    <a:pt x="29736" y="16927"/>
                  </a:lnTo>
                  <a:cubicBezTo>
                    <a:pt x="29760" y="16577"/>
                    <a:pt x="30038" y="16311"/>
                    <a:pt x="30400" y="16311"/>
                  </a:cubicBezTo>
                  <a:cubicBezTo>
                    <a:pt x="30666" y="16311"/>
                    <a:pt x="30895" y="16468"/>
                    <a:pt x="30992" y="16685"/>
                  </a:cubicBezTo>
                  <a:lnTo>
                    <a:pt x="30992" y="16927"/>
                  </a:lnTo>
                  <a:lnTo>
                    <a:pt x="31680" y="16927"/>
                  </a:lnTo>
                  <a:cubicBezTo>
                    <a:pt x="31643" y="16830"/>
                    <a:pt x="31619" y="16734"/>
                    <a:pt x="31619" y="16625"/>
                  </a:cubicBezTo>
                  <a:cubicBezTo>
                    <a:pt x="31619" y="16275"/>
                    <a:pt x="31885" y="15985"/>
                    <a:pt x="32235" y="15961"/>
                  </a:cubicBezTo>
                  <a:lnTo>
                    <a:pt x="32235" y="15514"/>
                  </a:lnTo>
                  <a:cubicBezTo>
                    <a:pt x="31885" y="15490"/>
                    <a:pt x="31619" y="15200"/>
                    <a:pt x="31619" y="14850"/>
                  </a:cubicBezTo>
                  <a:cubicBezTo>
                    <a:pt x="31619" y="14500"/>
                    <a:pt x="31885" y="14210"/>
                    <a:pt x="32235" y="14186"/>
                  </a:cubicBezTo>
                  <a:lnTo>
                    <a:pt x="32235" y="13727"/>
                  </a:lnTo>
                  <a:cubicBezTo>
                    <a:pt x="31885" y="13703"/>
                    <a:pt x="31619" y="13426"/>
                    <a:pt x="31607" y="13063"/>
                  </a:cubicBezTo>
                  <a:cubicBezTo>
                    <a:pt x="31607" y="12713"/>
                    <a:pt x="31885" y="12424"/>
                    <a:pt x="32235" y="12399"/>
                  </a:cubicBezTo>
                  <a:lnTo>
                    <a:pt x="32235" y="11953"/>
                  </a:lnTo>
                  <a:cubicBezTo>
                    <a:pt x="31885" y="11929"/>
                    <a:pt x="31607" y="11639"/>
                    <a:pt x="31607" y="11289"/>
                  </a:cubicBezTo>
                  <a:cubicBezTo>
                    <a:pt x="31607" y="10939"/>
                    <a:pt x="31885" y="10649"/>
                    <a:pt x="32235" y="10625"/>
                  </a:cubicBezTo>
                  <a:lnTo>
                    <a:pt x="32235" y="10166"/>
                  </a:lnTo>
                  <a:cubicBezTo>
                    <a:pt x="31885" y="10142"/>
                    <a:pt x="31607" y="9864"/>
                    <a:pt x="31607" y="9502"/>
                  </a:cubicBezTo>
                  <a:cubicBezTo>
                    <a:pt x="31607" y="9152"/>
                    <a:pt x="31885" y="8862"/>
                    <a:pt x="32235" y="8838"/>
                  </a:cubicBezTo>
                  <a:lnTo>
                    <a:pt x="32235" y="8391"/>
                  </a:lnTo>
                  <a:cubicBezTo>
                    <a:pt x="31885" y="8367"/>
                    <a:pt x="31607" y="8077"/>
                    <a:pt x="31607" y="7727"/>
                  </a:cubicBezTo>
                  <a:cubicBezTo>
                    <a:pt x="31607" y="7377"/>
                    <a:pt x="31885" y="7087"/>
                    <a:pt x="32235" y="7063"/>
                  </a:cubicBezTo>
                  <a:lnTo>
                    <a:pt x="32235" y="6617"/>
                  </a:lnTo>
                  <a:cubicBezTo>
                    <a:pt x="31885" y="6580"/>
                    <a:pt x="31607" y="6303"/>
                    <a:pt x="31607" y="5941"/>
                  </a:cubicBezTo>
                  <a:cubicBezTo>
                    <a:pt x="31607" y="5590"/>
                    <a:pt x="31885" y="5301"/>
                    <a:pt x="32235" y="5277"/>
                  </a:cubicBezTo>
                  <a:lnTo>
                    <a:pt x="32235" y="4830"/>
                  </a:lnTo>
                  <a:cubicBezTo>
                    <a:pt x="31885" y="4806"/>
                    <a:pt x="31607" y="4516"/>
                    <a:pt x="31607" y="4166"/>
                  </a:cubicBezTo>
                  <a:cubicBezTo>
                    <a:pt x="31607" y="3816"/>
                    <a:pt x="31885" y="3526"/>
                    <a:pt x="32223" y="3502"/>
                  </a:cubicBezTo>
                  <a:lnTo>
                    <a:pt x="32223" y="3055"/>
                  </a:lnTo>
                  <a:cubicBezTo>
                    <a:pt x="31885" y="3019"/>
                    <a:pt x="31607" y="2741"/>
                    <a:pt x="31607" y="2379"/>
                  </a:cubicBezTo>
                  <a:cubicBezTo>
                    <a:pt x="31607" y="2029"/>
                    <a:pt x="31885" y="1739"/>
                    <a:pt x="32223" y="1715"/>
                  </a:cubicBezTo>
                  <a:lnTo>
                    <a:pt x="32223" y="1268"/>
                  </a:lnTo>
                  <a:cubicBezTo>
                    <a:pt x="31885" y="1244"/>
                    <a:pt x="31607" y="955"/>
                    <a:pt x="31607" y="604"/>
                  </a:cubicBezTo>
                  <a:cubicBezTo>
                    <a:pt x="31607" y="339"/>
                    <a:pt x="31764" y="109"/>
                    <a:pt x="31994" y="1"/>
                  </a:cubicBezTo>
                  <a:lnTo>
                    <a:pt x="30992" y="1"/>
                  </a:lnTo>
                  <a:cubicBezTo>
                    <a:pt x="30967" y="351"/>
                    <a:pt x="30678" y="617"/>
                    <a:pt x="30328" y="617"/>
                  </a:cubicBezTo>
                  <a:cubicBezTo>
                    <a:pt x="29977" y="617"/>
                    <a:pt x="29688" y="351"/>
                    <a:pt x="29664" y="1"/>
                  </a:cubicBezTo>
                  <a:lnTo>
                    <a:pt x="29205" y="1"/>
                  </a:lnTo>
                  <a:cubicBezTo>
                    <a:pt x="29181" y="351"/>
                    <a:pt x="28903" y="617"/>
                    <a:pt x="28541" y="617"/>
                  </a:cubicBezTo>
                  <a:cubicBezTo>
                    <a:pt x="28191" y="617"/>
                    <a:pt x="27901" y="351"/>
                    <a:pt x="27877" y="1"/>
                  </a:cubicBezTo>
                  <a:lnTo>
                    <a:pt x="27430" y="1"/>
                  </a:lnTo>
                  <a:cubicBezTo>
                    <a:pt x="27406" y="351"/>
                    <a:pt x="27116" y="617"/>
                    <a:pt x="26766" y="617"/>
                  </a:cubicBezTo>
                  <a:cubicBezTo>
                    <a:pt x="26416" y="617"/>
                    <a:pt x="26126" y="351"/>
                    <a:pt x="26102" y="1"/>
                  </a:cubicBezTo>
                  <a:lnTo>
                    <a:pt x="25655" y="1"/>
                  </a:lnTo>
                  <a:cubicBezTo>
                    <a:pt x="25619" y="351"/>
                    <a:pt x="25341" y="617"/>
                    <a:pt x="24979" y="617"/>
                  </a:cubicBezTo>
                  <a:cubicBezTo>
                    <a:pt x="24629" y="617"/>
                    <a:pt x="24352" y="351"/>
                    <a:pt x="24315" y="1"/>
                  </a:cubicBezTo>
                  <a:lnTo>
                    <a:pt x="23869" y="1"/>
                  </a:lnTo>
                  <a:cubicBezTo>
                    <a:pt x="23844" y="351"/>
                    <a:pt x="23555" y="617"/>
                    <a:pt x="23205" y="617"/>
                  </a:cubicBezTo>
                  <a:cubicBezTo>
                    <a:pt x="22854" y="617"/>
                    <a:pt x="22565" y="351"/>
                    <a:pt x="22541" y="1"/>
                  </a:cubicBezTo>
                  <a:lnTo>
                    <a:pt x="22094" y="1"/>
                  </a:lnTo>
                  <a:cubicBezTo>
                    <a:pt x="22070" y="351"/>
                    <a:pt x="21780" y="617"/>
                    <a:pt x="21430" y="617"/>
                  </a:cubicBezTo>
                  <a:cubicBezTo>
                    <a:pt x="21068" y="617"/>
                    <a:pt x="20790" y="351"/>
                    <a:pt x="20754" y="1"/>
                  </a:cubicBezTo>
                  <a:lnTo>
                    <a:pt x="20307" y="1"/>
                  </a:lnTo>
                  <a:cubicBezTo>
                    <a:pt x="20283" y="351"/>
                    <a:pt x="19993" y="617"/>
                    <a:pt x="19643" y="617"/>
                  </a:cubicBezTo>
                  <a:cubicBezTo>
                    <a:pt x="19293" y="617"/>
                    <a:pt x="19003" y="351"/>
                    <a:pt x="18979" y="1"/>
                  </a:cubicBezTo>
                  <a:lnTo>
                    <a:pt x="18532" y="1"/>
                  </a:lnTo>
                  <a:cubicBezTo>
                    <a:pt x="18508" y="351"/>
                    <a:pt x="18219" y="629"/>
                    <a:pt x="17868" y="629"/>
                  </a:cubicBezTo>
                  <a:cubicBezTo>
                    <a:pt x="17506" y="629"/>
                    <a:pt x="17229" y="351"/>
                    <a:pt x="17192" y="1"/>
                  </a:cubicBezTo>
                  <a:lnTo>
                    <a:pt x="16746" y="1"/>
                  </a:lnTo>
                  <a:cubicBezTo>
                    <a:pt x="16722" y="351"/>
                    <a:pt x="16432" y="629"/>
                    <a:pt x="16082" y="629"/>
                  </a:cubicBezTo>
                  <a:cubicBezTo>
                    <a:pt x="15732" y="629"/>
                    <a:pt x="15442" y="351"/>
                    <a:pt x="15418" y="1"/>
                  </a:cubicBezTo>
                  <a:lnTo>
                    <a:pt x="14971" y="1"/>
                  </a:lnTo>
                  <a:cubicBezTo>
                    <a:pt x="14947" y="351"/>
                    <a:pt x="14657" y="629"/>
                    <a:pt x="14307" y="629"/>
                  </a:cubicBezTo>
                  <a:cubicBezTo>
                    <a:pt x="13957" y="629"/>
                    <a:pt x="13667" y="351"/>
                    <a:pt x="13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5" name="Google Shape;1355;p43"/>
          <p:cNvSpPr txBox="1">
            <a:spLocks noGrp="1"/>
          </p:cNvSpPr>
          <p:nvPr>
            <p:ph type="title"/>
          </p:nvPr>
        </p:nvSpPr>
        <p:spPr>
          <a:xfrm>
            <a:off x="414934" y="3648746"/>
            <a:ext cx="3997410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smtClean="0"/>
              <a:t>This city has OVER 100 BEACHES.</a:t>
            </a:r>
            <a:endParaRPr sz="2200" dirty="0"/>
          </a:p>
        </p:txBody>
      </p:sp>
      <p:sp>
        <p:nvSpPr>
          <p:cNvPr id="3" name="Rectangle 2"/>
          <p:cNvSpPr/>
          <p:nvPr/>
        </p:nvSpPr>
        <p:spPr>
          <a:xfrm>
            <a:off x="1150312" y="3791260"/>
            <a:ext cx="252665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E94A5F"/>
                </a:solidFill>
                <a:latin typeface="Libre Baskerville"/>
                <a:sym typeface="Libre Baskerville"/>
              </a:rPr>
              <a:t>SYDNEY</a:t>
            </a:r>
            <a:endParaRPr lang="en-US" sz="3800" dirty="0"/>
          </a:p>
        </p:txBody>
      </p:sp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970" y="-793377"/>
            <a:ext cx="501754" cy="5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0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355" grpId="0"/>
      <p:bldP spid="1355" grpId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George Washington - Presidency | Britannic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2"/>
          <a:stretch/>
        </p:blipFill>
        <p:spPr bwMode="auto">
          <a:xfrm>
            <a:off x="-7308" y="851"/>
            <a:ext cx="9151307" cy="51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0" name="Google Shape;1350;p43"/>
          <p:cNvGrpSpPr/>
          <p:nvPr/>
        </p:nvGrpSpPr>
        <p:grpSpPr>
          <a:xfrm>
            <a:off x="3870960" y="3413760"/>
            <a:ext cx="5026325" cy="1459280"/>
            <a:chOff x="4572000" y="2859449"/>
            <a:chExt cx="4124113" cy="1877839"/>
          </a:xfrm>
        </p:grpSpPr>
        <p:sp>
          <p:nvSpPr>
            <p:cNvPr id="1351" name="Google Shape;1351;p43"/>
            <p:cNvSpPr/>
            <p:nvPr/>
          </p:nvSpPr>
          <p:spPr>
            <a:xfrm>
              <a:off x="4731153" y="2997459"/>
              <a:ext cx="3805810" cy="1603269"/>
            </a:xfrm>
            <a:custGeom>
              <a:avLst/>
              <a:gdLst/>
              <a:ahLst/>
              <a:cxnLst/>
              <a:rect l="l" t="t" r="r" b="b"/>
              <a:pathLst>
                <a:path w="29748" h="14452" extrusionOk="0">
                  <a:moveTo>
                    <a:pt x="0" y="0"/>
                  </a:moveTo>
                  <a:lnTo>
                    <a:pt x="0" y="14451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4769789" y="3030963"/>
              <a:ext cx="3728538" cy="1536263"/>
            </a:xfrm>
            <a:custGeom>
              <a:avLst/>
              <a:gdLst/>
              <a:ahLst/>
              <a:cxnLst/>
              <a:rect l="l" t="t" r="r" b="b"/>
              <a:pathLst>
                <a:path w="29144" h="13848" extrusionOk="0">
                  <a:moveTo>
                    <a:pt x="0" y="0"/>
                  </a:moveTo>
                  <a:lnTo>
                    <a:pt x="0" y="13847"/>
                  </a:lnTo>
                  <a:lnTo>
                    <a:pt x="29144" y="13847"/>
                  </a:lnTo>
                  <a:lnTo>
                    <a:pt x="29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4731153" y="2996127"/>
              <a:ext cx="3805810" cy="1604600"/>
            </a:xfrm>
            <a:custGeom>
              <a:avLst/>
              <a:gdLst/>
              <a:ahLst/>
              <a:cxnLst/>
              <a:rect l="l" t="t" r="r" b="b"/>
              <a:pathLst>
                <a:path w="29748" h="14464" extrusionOk="0">
                  <a:moveTo>
                    <a:pt x="29144" y="604"/>
                  </a:moveTo>
                  <a:lnTo>
                    <a:pt x="29144" y="13848"/>
                  </a:lnTo>
                  <a:lnTo>
                    <a:pt x="604" y="13860"/>
                  </a:lnTo>
                  <a:lnTo>
                    <a:pt x="604" y="616"/>
                  </a:lnTo>
                  <a:lnTo>
                    <a:pt x="29144" y="604"/>
                  </a:lnTo>
                  <a:close/>
                  <a:moveTo>
                    <a:pt x="29748" y="0"/>
                  </a:moveTo>
                  <a:lnTo>
                    <a:pt x="0" y="12"/>
                  </a:lnTo>
                  <a:lnTo>
                    <a:pt x="0" y="14463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4572000" y="2859449"/>
              <a:ext cx="4124113" cy="1877839"/>
            </a:xfrm>
            <a:custGeom>
              <a:avLst/>
              <a:gdLst/>
              <a:ahLst/>
              <a:cxnLst/>
              <a:rect l="l" t="t" r="r" b="b"/>
              <a:pathLst>
                <a:path w="32236" h="16927" extrusionOk="0">
                  <a:moveTo>
                    <a:pt x="30992" y="1232"/>
                  </a:moveTo>
                  <a:lnTo>
                    <a:pt x="30992" y="15683"/>
                  </a:lnTo>
                  <a:lnTo>
                    <a:pt x="1244" y="15695"/>
                  </a:lnTo>
                  <a:lnTo>
                    <a:pt x="1244" y="1244"/>
                  </a:lnTo>
                  <a:lnTo>
                    <a:pt x="30992" y="1232"/>
                  </a:lnTo>
                  <a:close/>
                  <a:moveTo>
                    <a:pt x="13184" y="1"/>
                  </a:moveTo>
                  <a:cubicBezTo>
                    <a:pt x="13160" y="351"/>
                    <a:pt x="12870" y="629"/>
                    <a:pt x="12520" y="629"/>
                  </a:cubicBezTo>
                  <a:cubicBezTo>
                    <a:pt x="12170" y="629"/>
                    <a:pt x="11880" y="351"/>
                    <a:pt x="11856" y="13"/>
                  </a:cubicBezTo>
                  <a:lnTo>
                    <a:pt x="11410" y="13"/>
                  </a:lnTo>
                  <a:cubicBezTo>
                    <a:pt x="11385" y="351"/>
                    <a:pt x="11096" y="629"/>
                    <a:pt x="10746" y="629"/>
                  </a:cubicBezTo>
                  <a:cubicBezTo>
                    <a:pt x="10395" y="629"/>
                    <a:pt x="10106" y="351"/>
                    <a:pt x="10082" y="13"/>
                  </a:cubicBezTo>
                  <a:lnTo>
                    <a:pt x="9623" y="13"/>
                  </a:lnTo>
                  <a:cubicBezTo>
                    <a:pt x="9599" y="351"/>
                    <a:pt x="9309" y="629"/>
                    <a:pt x="8959" y="629"/>
                  </a:cubicBezTo>
                  <a:cubicBezTo>
                    <a:pt x="8609" y="629"/>
                    <a:pt x="8319" y="351"/>
                    <a:pt x="8295" y="13"/>
                  </a:cubicBezTo>
                  <a:lnTo>
                    <a:pt x="7848" y="13"/>
                  </a:lnTo>
                  <a:cubicBezTo>
                    <a:pt x="7824" y="351"/>
                    <a:pt x="7534" y="629"/>
                    <a:pt x="7184" y="629"/>
                  </a:cubicBezTo>
                  <a:cubicBezTo>
                    <a:pt x="6834" y="629"/>
                    <a:pt x="6544" y="351"/>
                    <a:pt x="6520" y="13"/>
                  </a:cubicBezTo>
                  <a:lnTo>
                    <a:pt x="6061" y="13"/>
                  </a:lnTo>
                  <a:cubicBezTo>
                    <a:pt x="6037" y="351"/>
                    <a:pt x="5747" y="629"/>
                    <a:pt x="5397" y="629"/>
                  </a:cubicBezTo>
                  <a:cubicBezTo>
                    <a:pt x="5047" y="629"/>
                    <a:pt x="4757" y="351"/>
                    <a:pt x="4733" y="13"/>
                  </a:cubicBezTo>
                  <a:lnTo>
                    <a:pt x="4287" y="13"/>
                  </a:lnTo>
                  <a:cubicBezTo>
                    <a:pt x="4262" y="351"/>
                    <a:pt x="3973" y="629"/>
                    <a:pt x="3623" y="629"/>
                  </a:cubicBezTo>
                  <a:cubicBezTo>
                    <a:pt x="3272" y="629"/>
                    <a:pt x="2983" y="351"/>
                    <a:pt x="2959" y="13"/>
                  </a:cubicBezTo>
                  <a:lnTo>
                    <a:pt x="2500" y="13"/>
                  </a:lnTo>
                  <a:cubicBezTo>
                    <a:pt x="2476" y="351"/>
                    <a:pt x="2186" y="629"/>
                    <a:pt x="1836" y="629"/>
                  </a:cubicBezTo>
                  <a:cubicBezTo>
                    <a:pt x="1570" y="629"/>
                    <a:pt x="1341" y="472"/>
                    <a:pt x="1244" y="242"/>
                  </a:cubicBezTo>
                  <a:lnTo>
                    <a:pt x="1244" y="266"/>
                  </a:lnTo>
                  <a:lnTo>
                    <a:pt x="1" y="266"/>
                  </a:lnTo>
                  <a:cubicBezTo>
                    <a:pt x="351" y="291"/>
                    <a:pt x="616" y="580"/>
                    <a:pt x="616" y="930"/>
                  </a:cubicBezTo>
                  <a:cubicBezTo>
                    <a:pt x="616" y="1280"/>
                    <a:pt x="351" y="1570"/>
                    <a:pt x="1" y="1594"/>
                  </a:cubicBezTo>
                  <a:lnTo>
                    <a:pt x="1" y="2053"/>
                  </a:lnTo>
                  <a:cubicBezTo>
                    <a:pt x="351" y="2077"/>
                    <a:pt x="616" y="2367"/>
                    <a:pt x="616" y="2717"/>
                  </a:cubicBezTo>
                  <a:cubicBezTo>
                    <a:pt x="616" y="3067"/>
                    <a:pt x="351" y="3357"/>
                    <a:pt x="1" y="3381"/>
                  </a:cubicBezTo>
                  <a:lnTo>
                    <a:pt x="1" y="3828"/>
                  </a:lnTo>
                  <a:cubicBezTo>
                    <a:pt x="351" y="3852"/>
                    <a:pt x="616" y="4142"/>
                    <a:pt x="616" y="4492"/>
                  </a:cubicBezTo>
                  <a:cubicBezTo>
                    <a:pt x="616" y="4842"/>
                    <a:pt x="351" y="5132"/>
                    <a:pt x="1" y="5156"/>
                  </a:cubicBezTo>
                  <a:lnTo>
                    <a:pt x="1" y="5615"/>
                  </a:lnTo>
                  <a:cubicBezTo>
                    <a:pt x="351" y="5639"/>
                    <a:pt x="616" y="5928"/>
                    <a:pt x="616" y="6279"/>
                  </a:cubicBezTo>
                  <a:cubicBezTo>
                    <a:pt x="616" y="6629"/>
                    <a:pt x="351" y="6918"/>
                    <a:pt x="1" y="6943"/>
                  </a:cubicBezTo>
                  <a:lnTo>
                    <a:pt x="1" y="7389"/>
                  </a:lnTo>
                  <a:cubicBezTo>
                    <a:pt x="351" y="7413"/>
                    <a:pt x="629" y="7703"/>
                    <a:pt x="629" y="8053"/>
                  </a:cubicBezTo>
                  <a:cubicBezTo>
                    <a:pt x="629" y="8403"/>
                    <a:pt x="351" y="8693"/>
                    <a:pt x="1" y="8717"/>
                  </a:cubicBezTo>
                  <a:lnTo>
                    <a:pt x="1" y="9176"/>
                  </a:lnTo>
                  <a:cubicBezTo>
                    <a:pt x="351" y="9200"/>
                    <a:pt x="629" y="9490"/>
                    <a:pt x="629" y="9840"/>
                  </a:cubicBezTo>
                  <a:cubicBezTo>
                    <a:pt x="629" y="10190"/>
                    <a:pt x="351" y="10480"/>
                    <a:pt x="1" y="10504"/>
                  </a:cubicBezTo>
                  <a:lnTo>
                    <a:pt x="1" y="10951"/>
                  </a:lnTo>
                  <a:cubicBezTo>
                    <a:pt x="351" y="10975"/>
                    <a:pt x="629" y="11265"/>
                    <a:pt x="629" y="11615"/>
                  </a:cubicBezTo>
                  <a:cubicBezTo>
                    <a:pt x="629" y="11965"/>
                    <a:pt x="351" y="12255"/>
                    <a:pt x="1" y="12279"/>
                  </a:cubicBezTo>
                  <a:lnTo>
                    <a:pt x="1" y="12737"/>
                  </a:lnTo>
                  <a:cubicBezTo>
                    <a:pt x="351" y="12762"/>
                    <a:pt x="629" y="13039"/>
                    <a:pt x="629" y="13401"/>
                  </a:cubicBezTo>
                  <a:cubicBezTo>
                    <a:pt x="629" y="13752"/>
                    <a:pt x="351" y="14041"/>
                    <a:pt x="1" y="14065"/>
                  </a:cubicBezTo>
                  <a:lnTo>
                    <a:pt x="13" y="14512"/>
                  </a:lnTo>
                  <a:cubicBezTo>
                    <a:pt x="351" y="14536"/>
                    <a:pt x="629" y="14826"/>
                    <a:pt x="629" y="15176"/>
                  </a:cubicBezTo>
                  <a:cubicBezTo>
                    <a:pt x="629" y="15526"/>
                    <a:pt x="351" y="15816"/>
                    <a:pt x="13" y="15840"/>
                  </a:cubicBezTo>
                  <a:lnTo>
                    <a:pt x="13" y="16287"/>
                  </a:lnTo>
                  <a:cubicBezTo>
                    <a:pt x="339" y="16323"/>
                    <a:pt x="604" y="16589"/>
                    <a:pt x="629" y="16927"/>
                  </a:cubicBezTo>
                  <a:lnTo>
                    <a:pt x="1244" y="16927"/>
                  </a:lnTo>
                  <a:cubicBezTo>
                    <a:pt x="1268" y="16589"/>
                    <a:pt x="1558" y="16311"/>
                    <a:pt x="1908" y="16311"/>
                  </a:cubicBezTo>
                  <a:cubicBezTo>
                    <a:pt x="2258" y="16311"/>
                    <a:pt x="2548" y="16589"/>
                    <a:pt x="2572" y="16927"/>
                  </a:cubicBezTo>
                  <a:lnTo>
                    <a:pt x="3019" y="16927"/>
                  </a:lnTo>
                  <a:cubicBezTo>
                    <a:pt x="3055" y="16589"/>
                    <a:pt x="3333" y="16311"/>
                    <a:pt x="3695" y="16311"/>
                  </a:cubicBezTo>
                  <a:cubicBezTo>
                    <a:pt x="4045" y="16311"/>
                    <a:pt x="4335" y="16589"/>
                    <a:pt x="4359" y="16927"/>
                  </a:cubicBezTo>
                  <a:lnTo>
                    <a:pt x="4806" y="16927"/>
                  </a:lnTo>
                  <a:cubicBezTo>
                    <a:pt x="4830" y="16589"/>
                    <a:pt x="5120" y="16311"/>
                    <a:pt x="5470" y="16311"/>
                  </a:cubicBezTo>
                  <a:cubicBezTo>
                    <a:pt x="5820" y="16311"/>
                    <a:pt x="6110" y="16589"/>
                    <a:pt x="6134" y="16927"/>
                  </a:cubicBezTo>
                  <a:lnTo>
                    <a:pt x="6580" y="16927"/>
                  </a:lnTo>
                  <a:cubicBezTo>
                    <a:pt x="6617" y="16589"/>
                    <a:pt x="6894" y="16311"/>
                    <a:pt x="7256" y="16311"/>
                  </a:cubicBezTo>
                  <a:cubicBezTo>
                    <a:pt x="7607" y="16311"/>
                    <a:pt x="7884" y="16589"/>
                    <a:pt x="7920" y="16927"/>
                  </a:cubicBezTo>
                  <a:lnTo>
                    <a:pt x="8367" y="16927"/>
                  </a:lnTo>
                  <a:cubicBezTo>
                    <a:pt x="8391" y="16589"/>
                    <a:pt x="8681" y="16311"/>
                    <a:pt x="9031" y="16311"/>
                  </a:cubicBezTo>
                  <a:cubicBezTo>
                    <a:pt x="9381" y="16311"/>
                    <a:pt x="9671" y="16589"/>
                    <a:pt x="9695" y="16927"/>
                  </a:cubicBezTo>
                  <a:lnTo>
                    <a:pt x="10142" y="16927"/>
                  </a:lnTo>
                  <a:cubicBezTo>
                    <a:pt x="10178" y="16589"/>
                    <a:pt x="10456" y="16311"/>
                    <a:pt x="10806" y="16311"/>
                  </a:cubicBezTo>
                  <a:cubicBezTo>
                    <a:pt x="11168" y="16311"/>
                    <a:pt x="11446" y="16589"/>
                    <a:pt x="11482" y="16927"/>
                  </a:cubicBezTo>
                  <a:lnTo>
                    <a:pt x="11929" y="16927"/>
                  </a:lnTo>
                  <a:cubicBezTo>
                    <a:pt x="11953" y="16589"/>
                    <a:pt x="12243" y="16311"/>
                    <a:pt x="12593" y="16311"/>
                  </a:cubicBezTo>
                  <a:cubicBezTo>
                    <a:pt x="12943" y="16311"/>
                    <a:pt x="13232" y="16589"/>
                    <a:pt x="13257" y="16927"/>
                  </a:cubicBezTo>
                  <a:lnTo>
                    <a:pt x="13703" y="16927"/>
                  </a:lnTo>
                  <a:cubicBezTo>
                    <a:pt x="13727" y="16577"/>
                    <a:pt x="14017" y="16311"/>
                    <a:pt x="14367" y="16311"/>
                  </a:cubicBezTo>
                  <a:cubicBezTo>
                    <a:pt x="14730" y="16311"/>
                    <a:pt x="15007" y="16577"/>
                    <a:pt x="15043" y="16927"/>
                  </a:cubicBezTo>
                  <a:lnTo>
                    <a:pt x="15490" y="16927"/>
                  </a:lnTo>
                  <a:cubicBezTo>
                    <a:pt x="15514" y="16577"/>
                    <a:pt x="15804" y="16311"/>
                    <a:pt x="16154" y="16311"/>
                  </a:cubicBezTo>
                  <a:cubicBezTo>
                    <a:pt x="16504" y="16311"/>
                    <a:pt x="16794" y="16577"/>
                    <a:pt x="16818" y="16927"/>
                  </a:cubicBezTo>
                  <a:lnTo>
                    <a:pt x="17265" y="16927"/>
                  </a:lnTo>
                  <a:cubicBezTo>
                    <a:pt x="17289" y="16577"/>
                    <a:pt x="17579" y="16311"/>
                    <a:pt x="17929" y="16311"/>
                  </a:cubicBezTo>
                  <a:cubicBezTo>
                    <a:pt x="18279" y="16311"/>
                    <a:pt x="18569" y="16577"/>
                    <a:pt x="18593" y="16927"/>
                  </a:cubicBezTo>
                  <a:lnTo>
                    <a:pt x="19052" y="16927"/>
                  </a:lnTo>
                  <a:cubicBezTo>
                    <a:pt x="19076" y="16577"/>
                    <a:pt x="19365" y="16311"/>
                    <a:pt x="19716" y="16311"/>
                  </a:cubicBezTo>
                  <a:cubicBezTo>
                    <a:pt x="20066" y="16311"/>
                    <a:pt x="20355" y="16577"/>
                    <a:pt x="20380" y="16927"/>
                  </a:cubicBezTo>
                  <a:lnTo>
                    <a:pt x="20826" y="16927"/>
                  </a:lnTo>
                  <a:cubicBezTo>
                    <a:pt x="20850" y="16577"/>
                    <a:pt x="21140" y="16311"/>
                    <a:pt x="21490" y="16311"/>
                  </a:cubicBezTo>
                  <a:cubicBezTo>
                    <a:pt x="21840" y="16311"/>
                    <a:pt x="22130" y="16577"/>
                    <a:pt x="22154" y="16927"/>
                  </a:cubicBezTo>
                  <a:lnTo>
                    <a:pt x="22613" y="16927"/>
                  </a:lnTo>
                  <a:cubicBezTo>
                    <a:pt x="22637" y="16577"/>
                    <a:pt x="22927" y="16311"/>
                    <a:pt x="23277" y="16311"/>
                  </a:cubicBezTo>
                  <a:cubicBezTo>
                    <a:pt x="23627" y="16311"/>
                    <a:pt x="23917" y="16577"/>
                    <a:pt x="23941" y="16927"/>
                  </a:cubicBezTo>
                  <a:lnTo>
                    <a:pt x="24388" y="16927"/>
                  </a:lnTo>
                  <a:cubicBezTo>
                    <a:pt x="24412" y="16577"/>
                    <a:pt x="24702" y="16311"/>
                    <a:pt x="25052" y="16311"/>
                  </a:cubicBezTo>
                  <a:cubicBezTo>
                    <a:pt x="25402" y="16311"/>
                    <a:pt x="25692" y="16577"/>
                    <a:pt x="25716" y="16927"/>
                  </a:cubicBezTo>
                  <a:lnTo>
                    <a:pt x="26174" y="16927"/>
                  </a:lnTo>
                  <a:cubicBezTo>
                    <a:pt x="26199" y="16577"/>
                    <a:pt x="26488" y="16311"/>
                    <a:pt x="26838" y="16311"/>
                  </a:cubicBezTo>
                  <a:cubicBezTo>
                    <a:pt x="27189" y="16311"/>
                    <a:pt x="27478" y="16577"/>
                    <a:pt x="27502" y="16927"/>
                  </a:cubicBezTo>
                  <a:lnTo>
                    <a:pt x="27949" y="16927"/>
                  </a:lnTo>
                  <a:cubicBezTo>
                    <a:pt x="27973" y="16577"/>
                    <a:pt x="28263" y="16311"/>
                    <a:pt x="28613" y="16311"/>
                  </a:cubicBezTo>
                  <a:cubicBezTo>
                    <a:pt x="28963" y="16311"/>
                    <a:pt x="29253" y="16577"/>
                    <a:pt x="29277" y="16927"/>
                  </a:cubicBezTo>
                  <a:lnTo>
                    <a:pt x="29736" y="16927"/>
                  </a:lnTo>
                  <a:cubicBezTo>
                    <a:pt x="29760" y="16577"/>
                    <a:pt x="30038" y="16311"/>
                    <a:pt x="30400" y="16311"/>
                  </a:cubicBezTo>
                  <a:cubicBezTo>
                    <a:pt x="30666" y="16311"/>
                    <a:pt x="30895" y="16468"/>
                    <a:pt x="30992" y="16685"/>
                  </a:cubicBezTo>
                  <a:lnTo>
                    <a:pt x="30992" y="16927"/>
                  </a:lnTo>
                  <a:lnTo>
                    <a:pt x="31680" y="16927"/>
                  </a:lnTo>
                  <a:cubicBezTo>
                    <a:pt x="31643" y="16830"/>
                    <a:pt x="31619" y="16734"/>
                    <a:pt x="31619" y="16625"/>
                  </a:cubicBezTo>
                  <a:cubicBezTo>
                    <a:pt x="31619" y="16275"/>
                    <a:pt x="31885" y="15985"/>
                    <a:pt x="32235" y="15961"/>
                  </a:cubicBezTo>
                  <a:lnTo>
                    <a:pt x="32235" y="15514"/>
                  </a:lnTo>
                  <a:cubicBezTo>
                    <a:pt x="31885" y="15490"/>
                    <a:pt x="31619" y="15200"/>
                    <a:pt x="31619" y="14850"/>
                  </a:cubicBezTo>
                  <a:cubicBezTo>
                    <a:pt x="31619" y="14500"/>
                    <a:pt x="31885" y="14210"/>
                    <a:pt x="32235" y="14186"/>
                  </a:cubicBezTo>
                  <a:lnTo>
                    <a:pt x="32235" y="13727"/>
                  </a:lnTo>
                  <a:cubicBezTo>
                    <a:pt x="31885" y="13703"/>
                    <a:pt x="31619" y="13426"/>
                    <a:pt x="31607" y="13063"/>
                  </a:cubicBezTo>
                  <a:cubicBezTo>
                    <a:pt x="31607" y="12713"/>
                    <a:pt x="31885" y="12424"/>
                    <a:pt x="32235" y="12399"/>
                  </a:cubicBezTo>
                  <a:lnTo>
                    <a:pt x="32235" y="11953"/>
                  </a:lnTo>
                  <a:cubicBezTo>
                    <a:pt x="31885" y="11929"/>
                    <a:pt x="31607" y="11639"/>
                    <a:pt x="31607" y="11289"/>
                  </a:cubicBezTo>
                  <a:cubicBezTo>
                    <a:pt x="31607" y="10939"/>
                    <a:pt x="31885" y="10649"/>
                    <a:pt x="32235" y="10625"/>
                  </a:cubicBezTo>
                  <a:lnTo>
                    <a:pt x="32235" y="10166"/>
                  </a:lnTo>
                  <a:cubicBezTo>
                    <a:pt x="31885" y="10142"/>
                    <a:pt x="31607" y="9864"/>
                    <a:pt x="31607" y="9502"/>
                  </a:cubicBezTo>
                  <a:cubicBezTo>
                    <a:pt x="31607" y="9152"/>
                    <a:pt x="31885" y="8862"/>
                    <a:pt x="32235" y="8838"/>
                  </a:cubicBezTo>
                  <a:lnTo>
                    <a:pt x="32235" y="8391"/>
                  </a:lnTo>
                  <a:cubicBezTo>
                    <a:pt x="31885" y="8367"/>
                    <a:pt x="31607" y="8077"/>
                    <a:pt x="31607" y="7727"/>
                  </a:cubicBezTo>
                  <a:cubicBezTo>
                    <a:pt x="31607" y="7377"/>
                    <a:pt x="31885" y="7087"/>
                    <a:pt x="32235" y="7063"/>
                  </a:cubicBezTo>
                  <a:lnTo>
                    <a:pt x="32235" y="6617"/>
                  </a:lnTo>
                  <a:cubicBezTo>
                    <a:pt x="31885" y="6580"/>
                    <a:pt x="31607" y="6303"/>
                    <a:pt x="31607" y="5941"/>
                  </a:cubicBezTo>
                  <a:cubicBezTo>
                    <a:pt x="31607" y="5590"/>
                    <a:pt x="31885" y="5301"/>
                    <a:pt x="32235" y="5277"/>
                  </a:cubicBezTo>
                  <a:lnTo>
                    <a:pt x="32235" y="4830"/>
                  </a:lnTo>
                  <a:cubicBezTo>
                    <a:pt x="31885" y="4806"/>
                    <a:pt x="31607" y="4516"/>
                    <a:pt x="31607" y="4166"/>
                  </a:cubicBezTo>
                  <a:cubicBezTo>
                    <a:pt x="31607" y="3816"/>
                    <a:pt x="31885" y="3526"/>
                    <a:pt x="32223" y="3502"/>
                  </a:cubicBezTo>
                  <a:lnTo>
                    <a:pt x="32223" y="3055"/>
                  </a:lnTo>
                  <a:cubicBezTo>
                    <a:pt x="31885" y="3019"/>
                    <a:pt x="31607" y="2741"/>
                    <a:pt x="31607" y="2379"/>
                  </a:cubicBezTo>
                  <a:cubicBezTo>
                    <a:pt x="31607" y="2029"/>
                    <a:pt x="31885" y="1739"/>
                    <a:pt x="32223" y="1715"/>
                  </a:cubicBezTo>
                  <a:lnTo>
                    <a:pt x="32223" y="1268"/>
                  </a:lnTo>
                  <a:cubicBezTo>
                    <a:pt x="31885" y="1244"/>
                    <a:pt x="31607" y="955"/>
                    <a:pt x="31607" y="604"/>
                  </a:cubicBezTo>
                  <a:cubicBezTo>
                    <a:pt x="31607" y="339"/>
                    <a:pt x="31764" y="109"/>
                    <a:pt x="31994" y="1"/>
                  </a:cubicBezTo>
                  <a:lnTo>
                    <a:pt x="30992" y="1"/>
                  </a:lnTo>
                  <a:cubicBezTo>
                    <a:pt x="30967" y="351"/>
                    <a:pt x="30678" y="617"/>
                    <a:pt x="30328" y="617"/>
                  </a:cubicBezTo>
                  <a:cubicBezTo>
                    <a:pt x="29977" y="617"/>
                    <a:pt x="29688" y="351"/>
                    <a:pt x="29664" y="1"/>
                  </a:cubicBezTo>
                  <a:lnTo>
                    <a:pt x="29205" y="1"/>
                  </a:lnTo>
                  <a:cubicBezTo>
                    <a:pt x="29181" y="351"/>
                    <a:pt x="28903" y="617"/>
                    <a:pt x="28541" y="617"/>
                  </a:cubicBezTo>
                  <a:cubicBezTo>
                    <a:pt x="28191" y="617"/>
                    <a:pt x="27901" y="351"/>
                    <a:pt x="27877" y="1"/>
                  </a:cubicBezTo>
                  <a:lnTo>
                    <a:pt x="27430" y="1"/>
                  </a:lnTo>
                  <a:cubicBezTo>
                    <a:pt x="27406" y="351"/>
                    <a:pt x="27116" y="617"/>
                    <a:pt x="26766" y="617"/>
                  </a:cubicBezTo>
                  <a:cubicBezTo>
                    <a:pt x="26416" y="617"/>
                    <a:pt x="26126" y="351"/>
                    <a:pt x="26102" y="1"/>
                  </a:cubicBezTo>
                  <a:lnTo>
                    <a:pt x="25655" y="1"/>
                  </a:lnTo>
                  <a:cubicBezTo>
                    <a:pt x="25619" y="351"/>
                    <a:pt x="25341" y="617"/>
                    <a:pt x="24979" y="617"/>
                  </a:cubicBezTo>
                  <a:cubicBezTo>
                    <a:pt x="24629" y="617"/>
                    <a:pt x="24352" y="351"/>
                    <a:pt x="24315" y="1"/>
                  </a:cubicBezTo>
                  <a:lnTo>
                    <a:pt x="23869" y="1"/>
                  </a:lnTo>
                  <a:cubicBezTo>
                    <a:pt x="23844" y="351"/>
                    <a:pt x="23555" y="617"/>
                    <a:pt x="23205" y="617"/>
                  </a:cubicBezTo>
                  <a:cubicBezTo>
                    <a:pt x="22854" y="617"/>
                    <a:pt x="22565" y="351"/>
                    <a:pt x="22541" y="1"/>
                  </a:cubicBezTo>
                  <a:lnTo>
                    <a:pt x="22094" y="1"/>
                  </a:lnTo>
                  <a:cubicBezTo>
                    <a:pt x="22070" y="351"/>
                    <a:pt x="21780" y="617"/>
                    <a:pt x="21430" y="617"/>
                  </a:cubicBezTo>
                  <a:cubicBezTo>
                    <a:pt x="21068" y="617"/>
                    <a:pt x="20790" y="351"/>
                    <a:pt x="20754" y="1"/>
                  </a:cubicBezTo>
                  <a:lnTo>
                    <a:pt x="20307" y="1"/>
                  </a:lnTo>
                  <a:cubicBezTo>
                    <a:pt x="20283" y="351"/>
                    <a:pt x="19993" y="617"/>
                    <a:pt x="19643" y="617"/>
                  </a:cubicBezTo>
                  <a:cubicBezTo>
                    <a:pt x="19293" y="617"/>
                    <a:pt x="19003" y="351"/>
                    <a:pt x="18979" y="1"/>
                  </a:cubicBezTo>
                  <a:lnTo>
                    <a:pt x="18532" y="1"/>
                  </a:lnTo>
                  <a:cubicBezTo>
                    <a:pt x="18508" y="351"/>
                    <a:pt x="18219" y="629"/>
                    <a:pt x="17868" y="629"/>
                  </a:cubicBezTo>
                  <a:cubicBezTo>
                    <a:pt x="17506" y="629"/>
                    <a:pt x="17229" y="351"/>
                    <a:pt x="17192" y="1"/>
                  </a:cubicBezTo>
                  <a:lnTo>
                    <a:pt x="16746" y="1"/>
                  </a:lnTo>
                  <a:cubicBezTo>
                    <a:pt x="16722" y="351"/>
                    <a:pt x="16432" y="629"/>
                    <a:pt x="16082" y="629"/>
                  </a:cubicBezTo>
                  <a:cubicBezTo>
                    <a:pt x="15732" y="629"/>
                    <a:pt x="15442" y="351"/>
                    <a:pt x="15418" y="1"/>
                  </a:cubicBezTo>
                  <a:lnTo>
                    <a:pt x="14971" y="1"/>
                  </a:lnTo>
                  <a:cubicBezTo>
                    <a:pt x="14947" y="351"/>
                    <a:pt x="14657" y="629"/>
                    <a:pt x="14307" y="629"/>
                  </a:cubicBezTo>
                  <a:cubicBezTo>
                    <a:pt x="13957" y="629"/>
                    <a:pt x="13667" y="351"/>
                    <a:pt x="13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5" name="Google Shape;1355;p43"/>
          <p:cNvSpPr txBox="1">
            <a:spLocks noGrp="1"/>
          </p:cNvSpPr>
          <p:nvPr>
            <p:ph type="title"/>
          </p:nvPr>
        </p:nvSpPr>
        <p:spPr>
          <a:xfrm>
            <a:off x="3997784" y="3697600"/>
            <a:ext cx="4772675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smtClean="0"/>
              <a:t>T</a:t>
            </a:r>
            <a:r>
              <a:rPr lang="en" sz="2200" dirty="0" smtClean="0"/>
              <a:t>he city was named after the first president of the country</a:t>
            </a:r>
            <a:endParaRPr sz="2200" dirty="0"/>
          </a:p>
        </p:txBody>
      </p:sp>
      <p:sp>
        <p:nvSpPr>
          <p:cNvPr id="3" name="Rectangle 2"/>
          <p:cNvSpPr/>
          <p:nvPr/>
        </p:nvSpPr>
        <p:spPr>
          <a:xfrm>
            <a:off x="4141130" y="3847008"/>
            <a:ext cx="443102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E94A5F"/>
                </a:solidFill>
                <a:latin typeface="Libre Baskerville"/>
                <a:sym typeface="Libre Baskerville"/>
              </a:rPr>
              <a:t>W</a:t>
            </a:r>
            <a:r>
              <a:rPr lang="en" sz="3800" b="1" dirty="0" smtClean="0">
                <a:solidFill>
                  <a:srgbClr val="E94A5F"/>
                </a:solidFill>
                <a:latin typeface="Libre Baskerville"/>
                <a:sym typeface="Libre Baskerville"/>
              </a:rPr>
              <a:t>ashington D.C</a:t>
            </a:r>
            <a:endParaRPr lang="en-US" sz="3800" dirty="0"/>
          </a:p>
        </p:txBody>
      </p:sp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970" y="-793377"/>
            <a:ext cx="501754" cy="501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355" grpId="0"/>
      <p:bldP spid="1355" grpId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ay Z &amp; Alicia Keys - Empire State Of Mind Lyrics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0" name="Google Shape;1350;p43"/>
          <p:cNvGrpSpPr/>
          <p:nvPr/>
        </p:nvGrpSpPr>
        <p:grpSpPr>
          <a:xfrm>
            <a:off x="3960222" y="3561660"/>
            <a:ext cx="5026325" cy="1175440"/>
            <a:chOff x="4572000" y="2859449"/>
            <a:chExt cx="4124113" cy="1877839"/>
          </a:xfrm>
        </p:grpSpPr>
        <p:sp>
          <p:nvSpPr>
            <p:cNvPr id="1351" name="Google Shape;1351;p43"/>
            <p:cNvSpPr/>
            <p:nvPr/>
          </p:nvSpPr>
          <p:spPr>
            <a:xfrm>
              <a:off x="4731153" y="2997459"/>
              <a:ext cx="3805810" cy="1603269"/>
            </a:xfrm>
            <a:custGeom>
              <a:avLst/>
              <a:gdLst/>
              <a:ahLst/>
              <a:cxnLst/>
              <a:rect l="l" t="t" r="r" b="b"/>
              <a:pathLst>
                <a:path w="29748" h="14452" extrusionOk="0">
                  <a:moveTo>
                    <a:pt x="0" y="0"/>
                  </a:moveTo>
                  <a:lnTo>
                    <a:pt x="0" y="14451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4769789" y="3030963"/>
              <a:ext cx="3728538" cy="1536263"/>
            </a:xfrm>
            <a:custGeom>
              <a:avLst/>
              <a:gdLst/>
              <a:ahLst/>
              <a:cxnLst/>
              <a:rect l="l" t="t" r="r" b="b"/>
              <a:pathLst>
                <a:path w="29144" h="13848" extrusionOk="0">
                  <a:moveTo>
                    <a:pt x="0" y="0"/>
                  </a:moveTo>
                  <a:lnTo>
                    <a:pt x="0" y="13847"/>
                  </a:lnTo>
                  <a:lnTo>
                    <a:pt x="29144" y="13847"/>
                  </a:lnTo>
                  <a:lnTo>
                    <a:pt x="29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4731153" y="2996127"/>
              <a:ext cx="3805810" cy="1604600"/>
            </a:xfrm>
            <a:custGeom>
              <a:avLst/>
              <a:gdLst/>
              <a:ahLst/>
              <a:cxnLst/>
              <a:rect l="l" t="t" r="r" b="b"/>
              <a:pathLst>
                <a:path w="29748" h="14464" extrusionOk="0">
                  <a:moveTo>
                    <a:pt x="29144" y="604"/>
                  </a:moveTo>
                  <a:lnTo>
                    <a:pt x="29144" y="13848"/>
                  </a:lnTo>
                  <a:lnTo>
                    <a:pt x="604" y="13860"/>
                  </a:lnTo>
                  <a:lnTo>
                    <a:pt x="604" y="616"/>
                  </a:lnTo>
                  <a:lnTo>
                    <a:pt x="29144" y="604"/>
                  </a:lnTo>
                  <a:close/>
                  <a:moveTo>
                    <a:pt x="29748" y="0"/>
                  </a:moveTo>
                  <a:lnTo>
                    <a:pt x="0" y="12"/>
                  </a:lnTo>
                  <a:lnTo>
                    <a:pt x="0" y="14463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4572000" y="2859449"/>
              <a:ext cx="4124113" cy="1877839"/>
            </a:xfrm>
            <a:custGeom>
              <a:avLst/>
              <a:gdLst/>
              <a:ahLst/>
              <a:cxnLst/>
              <a:rect l="l" t="t" r="r" b="b"/>
              <a:pathLst>
                <a:path w="32236" h="16927" extrusionOk="0">
                  <a:moveTo>
                    <a:pt x="30992" y="1232"/>
                  </a:moveTo>
                  <a:lnTo>
                    <a:pt x="30992" y="15683"/>
                  </a:lnTo>
                  <a:lnTo>
                    <a:pt x="1244" y="15695"/>
                  </a:lnTo>
                  <a:lnTo>
                    <a:pt x="1244" y="1244"/>
                  </a:lnTo>
                  <a:lnTo>
                    <a:pt x="30992" y="1232"/>
                  </a:lnTo>
                  <a:close/>
                  <a:moveTo>
                    <a:pt x="13184" y="1"/>
                  </a:moveTo>
                  <a:cubicBezTo>
                    <a:pt x="13160" y="351"/>
                    <a:pt x="12870" y="629"/>
                    <a:pt x="12520" y="629"/>
                  </a:cubicBezTo>
                  <a:cubicBezTo>
                    <a:pt x="12170" y="629"/>
                    <a:pt x="11880" y="351"/>
                    <a:pt x="11856" y="13"/>
                  </a:cubicBezTo>
                  <a:lnTo>
                    <a:pt x="11410" y="13"/>
                  </a:lnTo>
                  <a:cubicBezTo>
                    <a:pt x="11385" y="351"/>
                    <a:pt x="11096" y="629"/>
                    <a:pt x="10746" y="629"/>
                  </a:cubicBezTo>
                  <a:cubicBezTo>
                    <a:pt x="10395" y="629"/>
                    <a:pt x="10106" y="351"/>
                    <a:pt x="10082" y="13"/>
                  </a:cubicBezTo>
                  <a:lnTo>
                    <a:pt x="9623" y="13"/>
                  </a:lnTo>
                  <a:cubicBezTo>
                    <a:pt x="9599" y="351"/>
                    <a:pt x="9309" y="629"/>
                    <a:pt x="8959" y="629"/>
                  </a:cubicBezTo>
                  <a:cubicBezTo>
                    <a:pt x="8609" y="629"/>
                    <a:pt x="8319" y="351"/>
                    <a:pt x="8295" y="13"/>
                  </a:cubicBezTo>
                  <a:lnTo>
                    <a:pt x="7848" y="13"/>
                  </a:lnTo>
                  <a:cubicBezTo>
                    <a:pt x="7824" y="351"/>
                    <a:pt x="7534" y="629"/>
                    <a:pt x="7184" y="629"/>
                  </a:cubicBezTo>
                  <a:cubicBezTo>
                    <a:pt x="6834" y="629"/>
                    <a:pt x="6544" y="351"/>
                    <a:pt x="6520" y="13"/>
                  </a:cubicBezTo>
                  <a:lnTo>
                    <a:pt x="6061" y="13"/>
                  </a:lnTo>
                  <a:cubicBezTo>
                    <a:pt x="6037" y="351"/>
                    <a:pt x="5747" y="629"/>
                    <a:pt x="5397" y="629"/>
                  </a:cubicBezTo>
                  <a:cubicBezTo>
                    <a:pt x="5047" y="629"/>
                    <a:pt x="4757" y="351"/>
                    <a:pt x="4733" y="13"/>
                  </a:cubicBezTo>
                  <a:lnTo>
                    <a:pt x="4287" y="13"/>
                  </a:lnTo>
                  <a:cubicBezTo>
                    <a:pt x="4262" y="351"/>
                    <a:pt x="3973" y="629"/>
                    <a:pt x="3623" y="629"/>
                  </a:cubicBezTo>
                  <a:cubicBezTo>
                    <a:pt x="3272" y="629"/>
                    <a:pt x="2983" y="351"/>
                    <a:pt x="2959" y="13"/>
                  </a:cubicBezTo>
                  <a:lnTo>
                    <a:pt x="2500" y="13"/>
                  </a:lnTo>
                  <a:cubicBezTo>
                    <a:pt x="2476" y="351"/>
                    <a:pt x="2186" y="629"/>
                    <a:pt x="1836" y="629"/>
                  </a:cubicBezTo>
                  <a:cubicBezTo>
                    <a:pt x="1570" y="629"/>
                    <a:pt x="1341" y="472"/>
                    <a:pt x="1244" y="242"/>
                  </a:cubicBezTo>
                  <a:lnTo>
                    <a:pt x="1244" y="266"/>
                  </a:lnTo>
                  <a:lnTo>
                    <a:pt x="1" y="266"/>
                  </a:lnTo>
                  <a:cubicBezTo>
                    <a:pt x="351" y="291"/>
                    <a:pt x="616" y="580"/>
                    <a:pt x="616" y="930"/>
                  </a:cubicBezTo>
                  <a:cubicBezTo>
                    <a:pt x="616" y="1280"/>
                    <a:pt x="351" y="1570"/>
                    <a:pt x="1" y="1594"/>
                  </a:cubicBezTo>
                  <a:lnTo>
                    <a:pt x="1" y="2053"/>
                  </a:lnTo>
                  <a:cubicBezTo>
                    <a:pt x="351" y="2077"/>
                    <a:pt x="616" y="2367"/>
                    <a:pt x="616" y="2717"/>
                  </a:cubicBezTo>
                  <a:cubicBezTo>
                    <a:pt x="616" y="3067"/>
                    <a:pt x="351" y="3357"/>
                    <a:pt x="1" y="3381"/>
                  </a:cubicBezTo>
                  <a:lnTo>
                    <a:pt x="1" y="3828"/>
                  </a:lnTo>
                  <a:cubicBezTo>
                    <a:pt x="351" y="3852"/>
                    <a:pt x="616" y="4142"/>
                    <a:pt x="616" y="4492"/>
                  </a:cubicBezTo>
                  <a:cubicBezTo>
                    <a:pt x="616" y="4842"/>
                    <a:pt x="351" y="5132"/>
                    <a:pt x="1" y="5156"/>
                  </a:cubicBezTo>
                  <a:lnTo>
                    <a:pt x="1" y="5615"/>
                  </a:lnTo>
                  <a:cubicBezTo>
                    <a:pt x="351" y="5639"/>
                    <a:pt x="616" y="5928"/>
                    <a:pt x="616" y="6279"/>
                  </a:cubicBezTo>
                  <a:cubicBezTo>
                    <a:pt x="616" y="6629"/>
                    <a:pt x="351" y="6918"/>
                    <a:pt x="1" y="6943"/>
                  </a:cubicBezTo>
                  <a:lnTo>
                    <a:pt x="1" y="7389"/>
                  </a:lnTo>
                  <a:cubicBezTo>
                    <a:pt x="351" y="7413"/>
                    <a:pt x="629" y="7703"/>
                    <a:pt x="629" y="8053"/>
                  </a:cubicBezTo>
                  <a:cubicBezTo>
                    <a:pt x="629" y="8403"/>
                    <a:pt x="351" y="8693"/>
                    <a:pt x="1" y="8717"/>
                  </a:cubicBezTo>
                  <a:lnTo>
                    <a:pt x="1" y="9176"/>
                  </a:lnTo>
                  <a:cubicBezTo>
                    <a:pt x="351" y="9200"/>
                    <a:pt x="629" y="9490"/>
                    <a:pt x="629" y="9840"/>
                  </a:cubicBezTo>
                  <a:cubicBezTo>
                    <a:pt x="629" y="10190"/>
                    <a:pt x="351" y="10480"/>
                    <a:pt x="1" y="10504"/>
                  </a:cubicBezTo>
                  <a:lnTo>
                    <a:pt x="1" y="10951"/>
                  </a:lnTo>
                  <a:cubicBezTo>
                    <a:pt x="351" y="10975"/>
                    <a:pt x="629" y="11265"/>
                    <a:pt x="629" y="11615"/>
                  </a:cubicBezTo>
                  <a:cubicBezTo>
                    <a:pt x="629" y="11965"/>
                    <a:pt x="351" y="12255"/>
                    <a:pt x="1" y="12279"/>
                  </a:cubicBezTo>
                  <a:lnTo>
                    <a:pt x="1" y="12737"/>
                  </a:lnTo>
                  <a:cubicBezTo>
                    <a:pt x="351" y="12762"/>
                    <a:pt x="629" y="13039"/>
                    <a:pt x="629" y="13401"/>
                  </a:cubicBezTo>
                  <a:cubicBezTo>
                    <a:pt x="629" y="13752"/>
                    <a:pt x="351" y="14041"/>
                    <a:pt x="1" y="14065"/>
                  </a:cubicBezTo>
                  <a:lnTo>
                    <a:pt x="13" y="14512"/>
                  </a:lnTo>
                  <a:cubicBezTo>
                    <a:pt x="351" y="14536"/>
                    <a:pt x="629" y="14826"/>
                    <a:pt x="629" y="15176"/>
                  </a:cubicBezTo>
                  <a:cubicBezTo>
                    <a:pt x="629" y="15526"/>
                    <a:pt x="351" y="15816"/>
                    <a:pt x="13" y="15840"/>
                  </a:cubicBezTo>
                  <a:lnTo>
                    <a:pt x="13" y="16287"/>
                  </a:lnTo>
                  <a:cubicBezTo>
                    <a:pt x="339" y="16323"/>
                    <a:pt x="604" y="16589"/>
                    <a:pt x="629" y="16927"/>
                  </a:cubicBezTo>
                  <a:lnTo>
                    <a:pt x="1244" y="16927"/>
                  </a:lnTo>
                  <a:cubicBezTo>
                    <a:pt x="1268" y="16589"/>
                    <a:pt x="1558" y="16311"/>
                    <a:pt x="1908" y="16311"/>
                  </a:cubicBezTo>
                  <a:cubicBezTo>
                    <a:pt x="2258" y="16311"/>
                    <a:pt x="2548" y="16589"/>
                    <a:pt x="2572" y="16927"/>
                  </a:cubicBezTo>
                  <a:lnTo>
                    <a:pt x="3019" y="16927"/>
                  </a:lnTo>
                  <a:cubicBezTo>
                    <a:pt x="3055" y="16589"/>
                    <a:pt x="3333" y="16311"/>
                    <a:pt x="3695" y="16311"/>
                  </a:cubicBezTo>
                  <a:cubicBezTo>
                    <a:pt x="4045" y="16311"/>
                    <a:pt x="4335" y="16589"/>
                    <a:pt x="4359" y="16927"/>
                  </a:cubicBezTo>
                  <a:lnTo>
                    <a:pt x="4806" y="16927"/>
                  </a:lnTo>
                  <a:cubicBezTo>
                    <a:pt x="4830" y="16589"/>
                    <a:pt x="5120" y="16311"/>
                    <a:pt x="5470" y="16311"/>
                  </a:cubicBezTo>
                  <a:cubicBezTo>
                    <a:pt x="5820" y="16311"/>
                    <a:pt x="6110" y="16589"/>
                    <a:pt x="6134" y="16927"/>
                  </a:cubicBezTo>
                  <a:lnTo>
                    <a:pt x="6580" y="16927"/>
                  </a:lnTo>
                  <a:cubicBezTo>
                    <a:pt x="6617" y="16589"/>
                    <a:pt x="6894" y="16311"/>
                    <a:pt x="7256" y="16311"/>
                  </a:cubicBezTo>
                  <a:cubicBezTo>
                    <a:pt x="7607" y="16311"/>
                    <a:pt x="7884" y="16589"/>
                    <a:pt x="7920" y="16927"/>
                  </a:cubicBezTo>
                  <a:lnTo>
                    <a:pt x="8367" y="16927"/>
                  </a:lnTo>
                  <a:cubicBezTo>
                    <a:pt x="8391" y="16589"/>
                    <a:pt x="8681" y="16311"/>
                    <a:pt x="9031" y="16311"/>
                  </a:cubicBezTo>
                  <a:cubicBezTo>
                    <a:pt x="9381" y="16311"/>
                    <a:pt x="9671" y="16589"/>
                    <a:pt x="9695" y="16927"/>
                  </a:cubicBezTo>
                  <a:lnTo>
                    <a:pt x="10142" y="16927"/>
                  </a:lnTo>
                  <a:cubicBezTo>
                    <a:pt x="10178" y="16589"/>
                    <a:pt x="10456" y="16311"/>
                    <a:pt x="10806" y="16311"/>
                  </a:cubicBezTo>
                  <a:cubicBezTo>
                    <a:pt x="11168" y="16311"/>
                    <a:pt x="11446" y="16589"/>
                    <a:pt x="11482" y="16927"/>
                  </a:cubicBezTo>
                  <a:lnTo>
                    <a:pt x="11929" y="16927"/>
                  </a:lnTo>
                  <a:cubicBezTo>
                    <a:pt x="11953" y="16589"/>
                    <a:pt x="12243" y="16311"/>
                    <a:pt x="12593" y="16311"/>
                  </a:cubicBezTo>
                  <a:cubicBezTo>
                    <a:pt x="12943" y="16311"/>
                    <a:pt x="13232" y="16589"/>
                    <a:pt x="13257" y="16927"/>
                  </a:cubicBezTo>
                  <a:lnTo>
                    <a:pt x="13703" y="16927"/>
                  </a:lnTo>
                  <a:cubicBezTo>
                    <a:pt x="13727" y="16577"/>
                    <a:pt x="14017" y="16311"/>
                    <a:pt x="14367" y="16311"/>
                  </a:cubicBezTo>
                  <a:cubicBezTo>
                    <a:pt x="14730" y="16311"/>
                    <a:pt x="15007" y="16577"/>
                    <a:pt x="15043" y="16927"/>
                  </a:cubicBezTo>
                  <a:lnTo>
                    <a:pt x="15490" y="16927"/>
                  </a:lnTo>
                  <a:cubicBezTo>
                    <a:pt x="15514" y="16577"/>
                    <a:pt x="15804" y="16311"/>
                    <a:pt x="16154" y="16311"/>
                  </a:cubicBezTo>
                  <a:cubicBezTo>
                    <a:pt x="16504" y="16311"/>
                    <a:pt x="16794" y="16577"/>
                    <a:pt x="16818" y="16927"/>
                  </a:cubicBezTo>
                  <a:lnTo>
                    <a:pt x="17265" y="16927"/>
                  </a:lnTo>
                  <a:cubicBezTo>
                    <a:pt x="17289" y="16577"/>
                    <a:pt x="17579" y="16311"/>
                    <a:pt x="17929" y="16311"/>
                  </a:cubicBezTo>
                  <a:cubicBezTo>
                    <a:pt x="18279" y="16311"/>
                    <a:pt x="18569" y="16577"/>
                    <a:pt x="18593" y="16927"/>
                  </a:cubicBezTo>
                  <a:lnTo>
                    <a:pt x="19052" y="16927"/>
                  </a:lnTo>
                  <a:cubicBezTo>
                    <a:pt x="19076" y="16577"/>
                    <a:pt x="19365" y="16311"/>
                    <a:pt x="19716" y="16311"/>
                  </a:cubicBezTo>
                  <a:cubicBezTo>
                    <a:pt x="20066" y="16311"/>
                    <a:pt x="20355" y="16577"/>
                    <a:pt x="20380" y="16927"/>
                  </a:cubicBezTo>
                  <a:lnTo>
                    <a:pt x="20826" y="16927"/>
                  </a:lnTo>
                  <a:cubicBezTo>
                    <a:pt x="20850" y="16577"/>
                    <a:pt x="21140" y="16311"/>
                    <a:pt x="21490" y="16311"/>
                  </a:cubicBezTo>
                  <a:cubicBezTo>
                    <a:pt x="21840" y="16311"/>
                    <a:pt x="22130" y="16577"/>
                    <a:pt x="22154" y="16927"/>
                  </a:cubicBezTo>
                  <a:lnTo>
                    <a:pt x="22613" y="16927"/>
                  </a:lnTo>
                  <a:cubicBezTo>
                    <a:pt x="22637" y="16577"/>
                    <a:pt x="22927" y="16311"/>
                    <a:pt x="23277" y="16311"/>
                  </a:cubicBezTo>
                  <a:cubicBezTo>
                    <a:pt x="23627" y="16311"/>
                    <a:pt x="23917" y="16577"/>
                    <a:pt x="23941" y="16927"/>
                  </a:cubicBezTo>
                  <a:lnTo>
                    <a:pt x="24388" y="16927"/>
                  </a:lnTo>
                  <a:cubicBezTo>
                    <a:pt x="24412" y="16577"/>
                    <a:pt x="24702" y="16311"/>
                    <a:pt x="25052" y="16311"/>
                  </a:cubicBezTo>
                  <a:cubicBezTo>
                    <a:pt x="25402" y="16311"/>
                    <a:pt x="25692" y="16577"/>
                    <a:pt x="25716" y="16927"/>
                  </a:cubicBezTo>
                  <a:lnTo>
                    <a:pt x="26174" y="16927"/>
                  </a:lnTo>
                  <a:cubicBezTo>
                    <a:pt x="26199" y="16577"/>
                    <a:pt x="26488" y="16311"/>
                    <a:pt x="26838" y="16311"/>
                  </a:cubicBezTo>
                  <a:cubicBezTo>
                    <a:pt x="27189" y="16311"/>
                    <a:pt x="27478" y="16577"/>
                    <a:pt x="27502" y="16927"/>
                  </a:cubicBezTo>
                  <a:lnTo>
                    <a:pt x="27949" y="16927"/>
                  </a:lnTo>
                  <a:cubicBezTo>
                    <a:pt x="27973" y="16577"/>
                    <a:pt x="28263" y="16311"/>
                    <a:pt x="28613" y="16311"/>
                  </a:cubicBezTo>
                  <a:cubicBezTo>
                    <a:pt x="28963" y="16311"/>
                    <a:pt x="29253" y="16577"/>
                    <a:pt x="29277" y="16927"/>
                  </a:cubicBezTo>
                  <a:lnTo>
                    <a:pt x="29736" y="16927"/>
                  </a:lnTo>
                  <a:cubicBezTo>
                    <a:pt x="29760" y="16577"/>
                    <a:pt x="30038" y="16311"/>
                    <a:pt x="30400" y="16311"/>
                  </a:cubicBezTo>
                  <a:cubicBezTo>
                    <a:pt x="30666" y="16311"/>
                    <a:pt x="30895" y="16468"/>
                    <a:pt x="30992" y="16685"/>
                  </a:cubicBezTo>
                  <a:lnTo>
                    <a:pt x="30992" y="16927"/>
                  </a:lnTo>
                  <a:lnTo>
                    <a:pt x="31680" y="16927"/>
                  </a:lnTo>
                  <a:cubicBezTo>
                    <a:pt x="31643" y="16830"/>
                    <a:pt x="31619" y="16734"/>
                    <a:pt x="31619" y="16625"/>
                  </a:cubicBezTo>
                  <a:cubicBezTo>
                    <a:pt x="31619" y="16275"/>
                    <a:pt x="31885" y="15985"/>
                    <a:pt x="32235" y="15961"/>
                  </a:cubicBezTo>
                  <a:lnTo>
                    <a:pt x="32235" y="15514"/>
                  </a:lnTo>
                  <a:cubicBezTo>
                    <a:pt x="31885" y="15490"/>
                    <a:pt x="31619" y="15200"/>
                    <a:pt x="31619" y="14850"/>
                  </a:cubicBezTo>
                  <a:cubicBezTo>
                    <a:pt x="31619" y="14500"/>
                    <a:pt x="31885" y="14210"/>
                    <a:pt x="32235" y="14186"/>
                  </a:cubicBezTo>
                  <a:lnTo>
                    <a:pt x="32235" y="13727"/>
                  </a:lnTo>
                  <a:cubicBezTo>
                    <a:pt x="31885" y="13703"/>
                    <a:pt x="31619" y="13426"/>
                    <a:pt x="31607" y="13063"/>
                  </a:cubicBezTo>
                  <a:cubicBezTo>
                    <a:pt x="31607" y="12713"/>
                    <a:pt x="31885" y="12424"/>
                    <a:pt x="32235" y="12399"/>
                  </a:cubicBezTo>
                  <a:lnTo>
                    <a:pt x="32235" y="11953"/>
                  </a:lnTo>
                  <a:cubicBezTo>
                    <a:pt x="31885" y="11929"/>
                    <a:pt x="31607" y="11639"/>
                    <a:pt x="31607" y="11289"/>
                  </a:cubicBezTo>
                  <a:cubicBezTo>
                    <a:pt x="31607" y="10939"/>
                    <a:pt x="31885" y="10649"/>
                    <a:pt x="32235" y="10625"/>
                  </a:cubicBezTo>
                  <a:lnTo>
                    <a:pt x="32235" y="10166"/>
                  </a:lnTo>
                  <a:cubicBezTo>
                    <a:pt x="31885" y="10142"/>
                    <a:pt x="31607" y="9864"/>
                    <a:pt x="31607" y="9502"/>
                  </a:cubicBezTo>
                  <a:cubicBezTo>
                    <a:pt x="31607" y="9152"/>
                    <a:pt x="31885" y="8862"/>
                    <a:pt x="32235" y="8838"/>
                  </a:cubicBezTo>
                  <a:lnTo>
                    <a:pt x="32235" y="8391"/>
                  </a:lnTo>
                  <a:cubicBezTo>
                    <a:pt x="31885" y="8367"/>
                    <a:pt x="31607" y="8077"/>
                    <a:pt x="31607" y="7727"/>
                  </a:cubicBezTo>
                  <a:cubicBezTo>
                    <a:pt x="31607" y="7377"/>
                    <a:pt x="31885" y="7087"/>
                    <a:pt x="32235" y="7063"/>
                  </a:cubicBezTo>
                  <a:lnTo>
                    <a:pt x="32235" y="6617"/>
                  </a:lnTo>
                  <a:cubicBezTo>
                    <a:pt x="31885" y="6580"/>
                    <a:pt x="31607" y="6303"/>
                    <a:pt x="31607" y="5941"/>
                  </a:cubicBezTo>
                  <a:cubicBezTo>
                    <a:pt x="31607" y="5590"/>
                    <a:pt x="31885" y="5301"/>
                    <a:pt x="32235" y="5277"/>
                  </a:cubicBezTo>
                  <a:lnTo>
                    <a:pt x="32235" y="4830"/>
                  </a:lnTo>
                  <a:cubicBezTo>
                    <a:pt x="31885" y="4806"/>
                    <a:pt x="31607" y="4516"/>
                    <a:pt x="31607" y="4166"/>
                  </a:cubicBezTo>
                  <a:cubicBezTo>
                    <a:pt x="31607" y="3816"/>
                    <a:pt x="31885" y="3526"/>
                    <a:pt x="32223" y="3502"/>
                  </a:cubicBezTo>
                  <a:lnTo>
                    <a:pt x="32223" y="3055"/>
                  </a:lnTo>
                  <a:cubicBezTo>
                    <a:pt x="31885" y="3019"/>
                    <a:pt x="31607" y="2741"/>
                    <a:pt x="31607" y="2379"/>
                  </a:cubicBezTo>
                  <a:cubicBezTo>
                    <a:pt x="31607" y="2029"/>
                    <a:pt x="31885" y="1739"/>
                    <a:pt x="32223" y="1715"/>
                  </a:cubicBezTo>
                  <a:lnTo>
                    <a:pt x="32223" y="1268"/>
                  </a:lnTo>
                  <a:cubicBezTo>
                    <a:pt x="31885" y="1244"/>
                    <a:pt x="31607" y="955"/>
                    <a:pt x="31607" y="604"/>
                  </a:cubicBezTo>
                  <a:cubicBezTo>
                    <a:pt x="31607" y="339"/>
                    <a:pt x="31764" y="109"/>
                    <a:pt x="31994" y="1"/>
                  </a:cubicBezTo>
                  <a:lnTo>
                    <a:pt x="30992" y="1"/>
                  </a:lnTo>
                  <a:cubicBezTo>
                    <a:pt x="30967" y="351"/>
                    <a:pt x="30678" y="617"/>
                    <a:pt x="30328" y="617"/>
                  </a:cubicBezTo>
                  <a:cubicBezTo>
                    <a:pt x="29977" y="617"/>
                    <a:pt x="29688" y="351"/>
                    <a:pt x="29664" y="1"/>
                  </a:cubicBezTo>
                  <a:lnTo>
                    <a:pt x="29205" y="1"/>
                  </a:lnTo>
                  <a:cubicBezTo>
                    <a:pt x="29181" y="351"/>
                    <a:pt x="28903" y="617"/>
                    <a:pt x="28541" y="617"/>
                  </a:cubicBezTo>
                  <a:cubicBezTo>
                    <a:pt x="28191" y="617"/>
                    <a:pt x="27901" y="351"/>
                    <a:pt x="27877" y="1"/>
                  </a:cubicBezTo>
                  <a:lnTo>
                    <a:pt x="27430" y="1"/>
                  </a:lnTo>
                  <a:cubicBezTo>
                    <a:pt x="27406" y="351"/>
                    <a:pt x="27116" y="617"/>
                    <a:pt x="26766" y="617"/>
                  </a:cubicBezTo>
                  <a:cubicBezTo>
                    <a:pt x="26416" y="617"/>
                    <a:pt x="26126" y="351"/>
                    <a:pt x="26102" y="1"/>
                  </a:cubicBezTo>
                  <a:lnTo>
                    <a:pt x="25655" y="1"/>
                  </a:lnTo>
                  <a:cubicBezTo>
                    <a:pt x="25619" y="351"/>
                    <a:pt x="25341" y="617"/>
                    <a:pt x="24979" y="617"/>
                  </a:cubicBezTo>
                  <a:cubicBezTo>
                    <a:pt x="24629" y="617"/>
                    <a:pt x="24352" y="351"/>
                    <a:pt x="24315" y="1"/>
                  </a:cubicBezTo>
                  <a:lnTo>
                    <a:pt x="23869" y="1"/>
                  </a:lnTo>
                  <a:cubicBezTo>
                    <a:pt x="23844" y="351"/>
                    <a:pt x="23555" y="617"/>
                    <a:pt x="23205" y="617"/>
                  </a:cubicBezTo>
                  <a:cubicBezTo>
                    <a:pt x="22854" y="617"/>
                    <a:pt x="22565" y="351"/>
                    <a:pt x="22541" y="1"/>
                  </a:cubicBezTo>
                  <a:lnTo>
                    <a:pt x="22094" y="1"/>
                  </a:lnTo>
                  <a:cubicBezTo>
                    <a:pt x="22070" y="351"/>
                    <a:pt x="21780" y="617"/>
                    <a:pt x="21430" y="617"/>
                  </a:cubicBezTo>
                  <a:cubicBezTo>
                    <a:pt x="21068" y="617"/>
                    <a:pt x="20790" y="351"/>
                    <a:pt x="20754" y="1"/>
                  </a:cubicBezTo>
                  <a:lnTo>
                    <a:pt x="20307" y="1"/>
                  </a:lnTo>
                  <a:cubicBezTo>
                    <a:pt x="20283" y="351"/>
                    <a:pt x="19993" y="617"/>
                    <a:pt x="19643" y="617"/>
                  </a:cubicBezTo>
                  <a:cubicBezTo>
                    <a:pt x="19293" y="617"/>
                    <a:pt x="19003" y="351"/>
                    <a:pt x="18979" y="1"/>
                  </a:cubicBezTo>
                  <a:lnTo>
                    <a:pt x="18532" y="1"/>
                  </a:lnTo>
                  <a:cubicBezTo>
                    <a:pt x="18508" y="351"/>
                    <a:pt x="18219" y="629"/>
                    <a:pt x="17868" y="629"/>
                  </a:cubicBezTo>
                  <a:cubicBezTo>
                    <a:pt x="17506" y="629"/>
                    <a:pt x="17229" y="351"/>
                    <a:pt x="17192" y="1"/>
                  </a:cubicBezTo>
                  <a:lnTo>
                    <a:pt x="16746" y="1"/>
                  </a:lnTo>
                  <a:cubicBezTo>
                    <a:pt x="16722" y="351"/>
                    <a:pt x="16432" y="629"/>
                    <a:pt x="16082" y="629"/>
                  </a:cubicBezTo>
                  <a:cubicBezTo>
                    <a:pt x="15732" y="629"/>
                    <a:pt x="15442" y="351"/>
                    <a:pt x="15418" y="1"/>
                  </a:cubicBezTo>
                  <a:lnTo>
                    <a:pt x="14971" y="1"/>
                  </a:lnTo>
                  <a:cubicBezTo>
                    <a:pt x="14947" y="351"/>
                    <a:pt x="14657" y="629"/>
                    <a:pt x="14307" y="629"/>
                  </a:cubicBezTo>
                  <a:cubicBezTo>
                    <a:pt x="13957" y="629"/>
                    <a:pt x="13667" y="351"/>
                    <a:pt x="13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5" name="Google Shape;1355;p43"/>
          <p:cNvSpPr txBox="1">
            <a:spLocks noGrp="1"/>
          </p:cNvSpPr>
          <p:nvPr>
            <p:ph type="title"/>
          </p:nvPr>
        </p:nvSpPr>
        <p:spPr>
          <a:xfrm>
            <a:off x="4087044" y="3703708"/>
            <a:ext cx="4772675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2200" dirty="0" smtClean="0"/>
              <a:t>Which city did the singer mention?</a:t>
            </a:r>
            <a:endParaRPr sz="2200" dirty="0"/>
          </a:p>
        </p:txBody>
      </p:sp>
      <p:sp>
        <p:nvSpPr>
          <p:cNvPr id="3" name="Rectangle 2"/>
          <p:cNvSpPr/>
          <p:nvPr/>
        </p:nvSpPr>
        <p:spPr>
          <a:xfrm>
            <a:off x="4787663" y="3810826"/>
            <a:ext cx="337143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E94A5F"/>
                </a:solidFill>
                <a:latin typeface="Libre Baskerville"/>
                <a:sym typeface="Libre Baskerville"/>
              </a:rPr>
              <a:t>NEW YORK</a:t>
            </a:r>
            <a:endParaRPr lang="en-US" sz="3800" dirty="0"/>
          </a:p>
        </p:txBody>
      </p:sp>
      <p:pic>
        <p:nvPicPr>
          <p:cNvPr id="2" name="JAY-Z - Empire State Of Mind ft. Alicia Key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716" end="215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6765" y="262182"/>
            <a:ext cx="487363" cy="487362"/>
          </a:xfrm>
          <a:prstGeom prst="rect">
            <a:avLst/>
          </a:prstGeom>
        </p:spPr>
      </p:pic>
      <p:pic>
        <p:nvPicPr>
          <p:cNvPr id="1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820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970" y="-793377"/>
            <a:ext cx="501754" cy="5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7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55" grpId="0"/>
      <p:bldP spid="1355" grpId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48"/>
          <p:cNvSpPr txBox="1">
            <a:spLocks noGrp="1"/>
          </p:cNvSpPr>
          <p:nvPr>
            <p:ph type="title"/>
          </p:nvPr>
        </p:nvSpPr>
        <p:spPr>
          <a:xfrm>
            <a:off x="280555" y="1013325"/>
            <a:ext cx="8582890" cy="9948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Warm-up:</a:t>
            </a:r>
            <a:br>
              <a:rPr lang="en" dirty="0" smtClean="0"/>
            </a:br>
            <a:r>
              <a:rPr lang="en" dirty="0" smtClean="0"/>
              <a:t>Hidden countries</a:t>
            </a:r>
            <a:endParaRPr dirty="0"/>
          </a:p>
        </p:txBody>
      </p:sp>
      <p:grpSp>
        <p:nvGrpSpPr>
          <p:cNvPr id="1521" name="Google Shape;1521;p48"/>
          <p:cNvGrpSpPr/>
          <p:nvPr/>
        </p:nvGrpSpPr>
        <p:grpSpPr>
          <a:xfrm>
            <a:off x="1645373" y="2433866"/>
            <a:ext cx="5853157" cy="2709633"/>
            <a:chOff x="1645373" y="2433866"/>
            <a:chExt cx="5853157" cy="2709633"/>
          </a:xfrm>
        </p:grpSpPr>
        <p:sp>
          <p:nvSpPr>
            <p:cNvPr id="1522" name="Google Shape;1522;p48"/>
            <p:cNvSpPr/>
            <p:nvPr/>
          </p:nvSpPr>
          <p:spPr>
            <a:xfrm>
              <a:off x="1645373" y="5068555"/>
              <a:ext cx="5853157" cy="74944"/>
            </a:xfrm>
            <a:custGeom>
              <a:avLst/>
              <a:gdLst/>
              <a:ahLst/>
              <a:cxnLst/>
              <a:rect l="l" t="t" r="r" b="b"/>
              <a:pathLst>
                <a:path w="116917" h="1497" extrusionOk="0">
                  <a:moveTo>
                    <a:pt x="0" y="0"/>
                  </a:moveTo>
                  <a:lnTo>
                    <a:pt x="0" y="1497"/>
                  </a:lnTo>
                  <a:lnTo>
                    <a:pt x="116916" y="1497"/>
                  </a:lnTo>
                  <a:lnTo>
                    <a:pt x="116916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>
              <a:off x="5381688" y="2684229"/>
              <a:ext cx="625331" cy="211063"/>
            </a:xfrm>
            <a:custGeom>
              <a:avLst/>
              <a:gdLst/>
              <a:ahLst/>
              <a:cxnLst/>
              <a:rect l="l" t="t" r="r" b="b"/>
              <a:pathLst>
                <a:path w="12491" h="4216" extrusionOk="0">
                  <a:moveTo>
                    <a:pt x="6940" y="1"/>
                  </a:moveTo>
                  <a:cubicBezTo>
                    <a:pt x="6466" y="1"/>
                    <a:pt x="6042" y="287"/>
                    <a:pt x="5855" y="699"/>
                  </a:cubicBezTo>
                  <a:lnTo>
                    <a:pt x="5843" y="724"/>
                  </a:lnTo>
                  <a:cubicBezTo>
                    <a:pt x="5681" y="662"/>
                    <a:pt x="5506" y="612"/>
                    <a:pt x="5344" y="612"/>
                  </a:cubicBezTo>
                  <a:cubicBezTo>
                    <a:pt x="4745" y="612"/>
                    <a:pt x="4259" y="1011"/>
                    <a:pt x="4159" y="1572"/>
                  </a:cubicBezTo>
                  <a:cubicBezTo>
                    <a:pt x="4159" y="1597"/>
                    <a:pt x="4134" y="1622"/>
                    <a:pt x="4122" y="1634"/>
                  </a:cubicBezTo>
                  <a:cubicBezTo>
                    <a:pt x="3947" y="1435"/>
                    <a:pt x="3685" y="1298"/>
                    <a:pt x="3386" y="1298"/>
                  </a:cubicBezTo>
                  <a:cubicBezTo>
                    <a:pt x="2850" y="1298"/>
                    <a:pt x="2413" y="1734"/>
                    <a:pt x="2413" y="2258"/>
                  </a:cubicBezTo>
                  <a:cubicBezTo>
                    <a:pt x="2413" y="2370"/>
                    <a:pt x="2426" y="2470"/>
                    <a:pt x="2451" y="2557"/>
                  </a:cubicBezTo>
                  <a:cubicBezTo>
                    <a:pt x="2064" y="2769"/>
                    <a:pt x="1727" y="3106"/>
                    <a:pt x="1079" y="3168"/>
                  </a:cubicBezTo>
                  <a:cubicBezTo>
                    <a:pt x="83" y="3274"/>
                    <a:pt x="1" y="3622"/>
                    <a:pt x="160" y="3622"/>
                  </a:cubicBezTo>
                  <a:cubicBezTo>
                    <a:pt x="170" y="3622"/>
                    <a:pt x="182" y="3620"/>
                    <a:pt x="194" y="3617"/>
                  </a:cubicBezTo>
                  <a:cubicBezTo>
                    <a:pt x="381" y="3617"/>
                    <a:pt x="2675" y="3742"/>
                    <a:pt x="2937" y="3742"/>
                  </a:cubicBezTo>
                  <a:cubicBezTo>
                    <a:pt x="3174" y="4029"/>
                    <a:pt x="3511" y="4216"/>
                    <a:pt x="3897" y="4216"/>
                  </a:cubicBezTo>
                  <a:cubicBezTo>
                    <a:pt x="4234" y="4216"/>
                    <a:pt x="4521" y="4091"/>
                    <a:pt x="4758" y="3879"/>
                  </a:cubicBezTo>
                  <a:cubicBezTo>
                    <a:pt x="5032" y="4041"/>
                    <a:pt x="5319" y="4129"/>
                    <a:pt x="5631" y="4129"/>
                  </a:cubicBezTo>
                  <a:cubicBezTo>
                    <a:pt x="5653" y="4129"/>
                    <a:pt x="5676" y="4130"/>
                    <a:pt x="5698" y="4130"/>
                  </a:cubicBezTo>
                  <a:cubicBezTo>
                    <a:pt x="6268" y="4130"/>
                    <a:pt x="6765" y="3824"/>
                    <a:pt x="7065" y="3380"/>
                  </a:cubicBezTo>
                  <a:cubicBezTo>
                    <a:pt x="7302" y="3617"/>
                    <a:pt x="7626" y="3754"/>
                    <a:pt x="7988" y="3754"/>
                  </a:cubicBezTo>
                  <a:cubicBezTo>
                    <a:pt x="8250" y="3754"/>
                    <a:pt x="8499" y="3680"/>
                    <a:pt x="8711" y="3555"/>
                  </a:cubicBezTo>
                  <a:cubicBezTo>
                    <a:pt x="8873" y="3842"/>
                    <a:pt x="9185" y="4029"/>
                    <a:pt x="9534" y="4029"/>
                  </a:cubicBezTo>
                  <a:cubicBezTo>
                    <a:pt x="9534" y="4029"/>
                    <a:pt x="10555" y="4099"/>
                    <a:pt x="11354" y="4099"/>
                  </a:cubicBezTo>
                  <a:cubicBezTo>
                    <a:pt x="11811" y="4099"/>
                    <a:pt x="12196" y="4076"/>
                    <a:pt x="12278" y="4004"/>
                  </a:cubicBezTo>
                  <a:cubicBezTo>
                    <a:pt x="12490" y="3817"/>
                    <a:pt x="11667" y="3418"/>
                    <a:pt x="11043" y="3305"/>
                  </a:cubicBezTo>
                  <a:cubicBezTo>
                    <a:pt x="10557" y="3231"/>
                    <a:pt x="10495" y="3118"/>
                    <a:pt x="10495" y="3093"/>
                  </a:cubicBezTo>
                  <a:lnTo>
                    <a:pt x="10495" y="3068"/>
                  </a:lnTo>
                  <a:cubicBezTo>
                    <a:pt x="10495" y="2545"/>
                    <a:pt x="10058" y="2108"/>
                    <a:pt x="9534" y="2108"/>
                  </a:cubicBezTo>
                  <a:cubicBezTo>
                    <a:pt x="9460" y="2108"/>
                    <a:pt x="9372" y="2121"/>
                    <a:pt x="9297" y="2133"/>
                  </a:cubicBezTo>
                  <a:cubicBezTo>
                    <a:pt x="9173" y="1597"/>
                    <a:pt x="8724" y="1173"/>
                    <a:pt x="8163" y="1098"/>
                  </a:cubicBezTo>
                  <a:lnTo>
                    <a:pt x="8113" y="998"/>
                  </a:lnTo>
                  <a:cubicBezTo>
                    <a:pt x="8025" y="437"/>
                    <a:pt x="7539" y="1"/>
                    <a:pt x="6940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8"/>
            <p:cNvSpPr/>
            <p:nvPr/>
          </p:nvSpPr>
          <p:spPr>
            <a:xfrm>
              <a:off x="3589500" y="2615543"/>
              <a:ext cx="414618" cy="139925"/>
            </a:xfrm>
            <a:custGeom>
              <a:avLst/>
              <a:gdLst/>
              <a:ahLst/>
              <a:cxnLst/>
              <a:rect l="l" t="t" r="r" b="b"/>
              <a:pathLst>
                <a:path w="8282" h="2795" extrusionOk="0">
                  <a:moveTo>
                    <a:pt x="4603" y="1"/>
                  </a:moveTo>
                  <a:cubicBezTo>
                    <a:pt x="4291" y="1"/>
                    <a:pt x="4004" y="188"/>
                    <a:pt x="3879" y="475"/>
                  </a:cubicBezTo>
                  <a:lnTo>
                    <a:pt x="3867" y="487"/>
                  </a:lnTo>
                  <a:cubicBezTo>
                    <a:pt x="3767" y="437"/>
                    <a:pt x="3667" y="412"/>
                    <a:pt x="3543" y="412"/>
                  </a:cubicBezTo>
                  <a:cubicBezTo>
                    <a:pt x="3144" y="412"/>
                    <a:pt x="2819" y="674"/>
                    <a:pt x="2757" y="1048"/>
                  </a:cubicBezTo>
                  <a:cubicBezTo>
                    <a:pt x="2745" y="1061"/>
                    <a:pt x="2732" y="1086"/>
                    <a:pt x="2732" y="1098"/>
                  </a:cubicBezTo>
                  <a:cubicBezTo>
                    <a:pt x="2620" y="961"/>
                    <a:pt x="2445" y="861"/>
                    <a:pt x="2246" y="861"/>
                  </a:cubicBezTo>
                  <a:cubicBezTo>
                    <a:pt x="1897" y="861"/>
                    <a:pt x="1610" y="1148"/>
                    <a:pt x="1610" y="1497"/>
                  </a:cubicBezTo>
                  <a:cubicBezTo>
                    <a:pt x="1610" y="1560"/>
                    <a:pt x="1622" y="1622"/>
                    <a:pt x="1635" y="1684"/>
                  </a:cubicBezTo>
                  <a:cubicBezTo>
                    <a:pt x="1385" y="1834"/>
                    <a:pt x="1148" y="2046"/>
                    <a:pt x="737" y="2096"/>
                  </a:cubicBezTo>
                  <a:cubicBezTo>
                    <a:pt x="26" y="2171"/>
                    <a:pt x="1" y="2433"/>
                    <a:pt x="151" y="2433"/>
                  </a:cubicBezTo>
                  <a:cubicBezTo>
                    <a:pt x="275" y="2433"/>
                    <a:pt x="1797" y="2495"/>
                    <a:pt x="1959" y="2495"/>
                  </a:cubicBezTo>
                  <a:cubicBezTo>
                    <a:pt x="2121" y="2670"/>
                    <a:pt x="2333" y="2794"/>
                    <a:pt x="2607" y="2794"/>
                  </a:cubicBezTo>
                  <a:cubicBezTo>
                    <a:pt x="2819" y="2794"/>
                    <a:pt x="3006" y="2719"/>
                    <a:pt x="3169" y="2582"/>
                  </a:cubicBezTo>
                  <a:cubicBezTo>
                    <a:pt x="3331" y="2670"/>
                    <a:pt x="3518" y="2732"/>
                    <a:pt x="3742" y="2732"/>
                  </a:cubicBezTo>
                  <a:cubicBezTo>
                    <a:pt x="4129" y="2732"/>
                    <a:pt x="4478" y="2532"/>
                    <a:pt x="4678" y="2233"/>
                  </a:cubicBezTo>
                  <a:cubicBezTo>
                    <a:pt x="4827" y="2395"/>
                    <a:pt x="5052" y="2483"/>
                    <a:pt x="5289" y="2483"/>
                  </a:cubicBezTo>
                  <a:cubicBezTo>
                    <a:pt x="5451" y="2483"/>
                    <a:pt x="5613" y="2433"/>
                    <a:pt x="5750" y="2345"/>
                  </a:cubicBezTo>
                  <a:cubicBezTo>
                    <a:pt x="5862" y="2532"/>
                    <a:pt x="6062" y="2657"/>
                    <a:pt x="6299" y="2657"/>
                  </a:cubicBezTo>
                  <a:cubicBezTo>
                    <a:pt x="6299" y="2657"/>
                    <a:pt x="6995" y="2704"/>
                    <a:pt x="7528" y="2704"/>
                  </a:cubicBezTo>
                  <a:cubicBezTo>
                    <a:pt x="7824" y="2704"/>
                    <a:pt x="8071" y="2689"/>
                    <a:pt x="8120" y="2645"/>
                  </a:cubicBezTo>
                  <a:cubicBezTo>
                    <a:pt x="8282" y="2532"/>
                    <a:pt x="7721" y="2271"/>
                    <a:pt x="7309" y="2183"/>
                  </a:cubicBezTo>
                  <a:cubicBezTo>
                    <a:pt x="6997" y="2146"/>
                    <a:pt x="6947" y="2083"/>
                    <a:pt x="6947" y="2046"/>
                  </a:cubicBezTo>
                  <a:lnTo>
                    <a:pt x="6947" y="2034"/>
                  </a:lnTo>
                  <a:cubicBezTo>
                    <a:pt x="6947" y="1672"/>
                    <a:pt x="6673" y="1398"/>
                    <a:pt x="6311" y="1398"/>
                  </a:cubicBezTo>
                  <a:cubicBezTo>
                    <a:pt x="6249" y="1398"/>
                    <a:pt x="6199" y="1398"/>
                    <a:pt x="6162" y="1410"/>
                  </a:cubicBezTo>
                  <a:cubicBezTo>
                    <a:pt x="6074" y="1048"/>
                    <a:pt x="5788" y="774"/>
                    <a:pt x="5413" y="724"/>
                  </a:cubicBezTo>
                  <a:cubicBezTo>
                    <a:pt x="5388" y="712"/>
                    <a:pt x="5388" y="674"/>
                    <a:pt x="5376" y="662"/>
                  </a:cubicBezTo>
                  <a:cubicBezTo>
                    <a:pt x="5314" y="288"/>
                    <a:pt x="4989" y="1"/>
                    <a:pt x="4603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8"/>
            <p:cNvSpPr/>
            <p:nvPr/>
          </p:nvSpPr>
          <p:spPr>
            <a:xfrm>
              <a:off x="4462340" y="2433866"/>
              <a:ext cx="315844" cy="108686"/>
            </a:xfrm>
            <a:custGeom>
              <a:avLst/>
              <a:gdLst/>
              <a:ahLst/>
              <a:cxnLst/>
              <a:rect l="l" t="t" r="r" b="b"/>
              <a:pathLst>
                <a:path w="6309" h="2171" extrusionOk="0">
                  <a:moveTo>
                    <a:pt x="2819" y="1"/>
                  </a:moveTo>
                  <a:cubicBezTo>
                    <a:pt x="2520" y="1"/>
                    <a:pt x="2270" y="225"/>
                    <a:pt x="2220" y="500"/>
                  </a:cubicBezTo>
                  <a:cubicBezTo>
                    <a:pt x="2220" y="512"/>
                    <a:pt x="2208" y="537"/>
                    <a:pt x="2208" y="549"/>
                  </a:cubicBezTo>
                  <a:cubicBezTo>
                    <a:pt x="1921" y="574"/>
                    <a:pt x="1684" y="799"/>
                    <a:pt x="1634" y="1073"/>
                  </a:cubicBezTo>
                  <a:cubicBezTo>
                    <a:pt x="1597" y="1061"/>
                    <a:pt x="1547" y="1061"/>
                    <a:pt x="1510" y="1061"/>
                  </a:cubicBezTo>
                  <a:cubicBezTo>
                    <a:pt x="1235" y="1061"/>
                    <a:pt x="1023" y="1285"/>
                    <a:pt x="1023" y="1547"/>
                  </a:cubicBezTo>
                  <a:lnTo>
                    <a:pt x="1023" y="1560"/>
                  </a:lnTo>
                  <a:cubicBezTo>
                    <a:pt x="1023" y="1572"/>
                    <a:pt x="986" y="1622"/>
                    <a:pt x="736" y="1672"/>
                  </a:cubicBezTo>
                  <a:cubicBezTo>
                    <a:pt x="425" y="1734"/>
                    <a:pt x="1" y="1934"/>
                    <a:pt x="113" y="2034"/>
                  </a:cubicBezTo>
                  <a:cubicBezTo>
                    <a:pt x="154" y="2066"/>
                    <a:pt x="353" y="2076"/>
                    <a:pt x="588" y="2076"/>
                  </a:cubicBezTo>
                  <a:cubicBezTo>
                    <a:pt x="990" y="2076"/>
                    <a:pt x="1497" y="2046"/>
                    <a:pt x="1497" y="2046"/>
                  </a:cubicBezTo>
                  <a:cubicBezTo>
                    <a:pt x="1672" y="2046"/>
                    <a:pt x="1834" y="1946"/>
                    <a:pt x="1921" y="1809"/>
                  </a:cubicBezTo>
                  <a:cubicBezTo>
                    <a:pt x="2033" y="1871"/>
                    <a:pt x="2158" y="1921"/>
                    <a:pt x="2283" y="1921"/>
                  </a:cubicBezTo>
                  <a:cubicBezTo>
                    <a:pt x="2470" y="1921"/>
                    <a:pt x="2619" y="1846"/>
                    <a:pt x="2744" y="1734"/>
                  </a:cubicBezTo>
                  <a:cubicBezTo>
                    <a:pt x="2906" y="1971"/>
                    <a:pt x="3168" y="2121"/>
                    <a:pt x="3468" y="2121"/>
                  </a:cubicBezTo>
                  <a:cubicBezTo>
                    <a:pt x="3617" y="2121"/>
                    <a:pt x="3779" y="2071"/>
                    <a:pt x="3904" y="1996"/>
                  </a:cubicBezTo>
                  <a:cubicBezTo>
                    <a:pt x="4016" y="2108"/>
                    <a:pt x="4166" y="2171"/>
                    <a:pt x="4340" y="2171"/>
                  </a:cubicBezTo>
                  <a:cubicBezTo>
                    <a:pt x="4540" y="2171"/>
                    <a:pt x="4715" y="2071"/>
                    <a:pt x="4839" y="1934"/>
                  </a:cubicBezTo>
                  <a:cubicBezTo>
                    <a:pt x="4964" y="1934"/>
                    <a:pt x="6136" y="1884"/>
                    <a:pt x="6224" y="1884"/>
                  </a:cubicBezTo>
                  <a:cubicBezTo>
                    <a:pt x="6226" y="1884"/>
                    <a:pt x="6229" y="1884"/>
                    <a:pt x="6231" y="1884"/>
                  </a:cubicBezTo>
                  <a:cubicBezTo>
                    <a:pt x="6308" y="1884"/>
                    <a:pt x="6258" y="1695"/>
                    <a:pt x="5750" y="1634"/>
                  </a:cubicBezTo>
                  <a:cubicBezTo>
                    <a:pt x="5413" y="1609"/>
                    <a:pt x="5251" y="1435"/>
                    <a:pt x="5064" y="1323"/>
                  </a:cubicBezTo>
                  <a:cubicBezTo>
                    <a:pt x="5076" y="1285"/>
                    <a:pt x="5089" y="1235"/>
                    <a:pt x="5089" y="1173"/>
                  </a:cubicBezTo>
                  <a:cubicBezTo>
                    <a:pt x="5089" y="911"/>
                    <a:pt x="4877" y="674"/>
                    <a:pt x="4590" y="674"/>
                  </a:cubicBezTo>
                  <a:cubicBezTo>
                    <a:pt x="4440" y="674"/>
                    <a:pt x="4316" y="737"/>
                    <a:pt x="4216" y="849"/>
                  </a:cubicBezTo>
                  <a:cubicBezTo>
                    <a:pt x="4216" y="824"/>
                    <a:pt x="4203" y="824"/>
                    <a:pt x="4203" y="811"/>
                  </a:cubicBezTo>
                  <a:cubicBezTo>
                    <a:pt x="4153" y="537"/>
                    <a:pt x="3904" y="313"/>
                    <a:pt x="3605" y="313"/>
                  </a:cubicBezTo>
                  <a:cubicBezTo>
                    <a:pt x="3517" y="313"/>
                    <a:pt x="3443" y="325"/>
                    <a:pt x="3355" y="375"/>
                  </a:cubicBezTo>
                  <a:lnTo>
                    <a:pt x="3355" y="362"/>
                  </a:lnTo>
                  <a:cubicBezTo>
                    <a:pt x="3268" y="138"/>
                    <a:pt x="3043" y="1"/>
                    <a:pt x="281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8"/>
            <p:cNvSpPr/>
            <p:nvPr/>
          </p:nvSpPr>
          <p:spPr>
            <a:xfrm>
              <a:off x="2562518" y="3162476"/>
              <a:ext cx="10013" cy="76195"/>
            </a:xfrm>
            <a:custGeom>
              <a:avLst/>
              <a:gdLst/>
              <a:ahLst/>
              <a:cxnLst/>
              <a:rect l="l" t="t" r="r" b="b"/>
              <a:pathLst>
                <a:path w="200" h="1522" extrusionOk="0">
                  <a:moveTo>
                    <a:pt x="100" y="0"/>
                  </a:moveTo>
                  <a:lnTo>
                    <a:pt x="0" y="13"/>
                  </a:lnTo>
                  <a:lnTo>
                    <a:pt x="87" y="1522"/>
                  </a:lnTo>
                  <a:lnTo>
                    <a:pt x="200" y="150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8"/>
            <p:cNvSpPr/>
            <p:nvPr/>
          </p:nvSpPr>
          <p:spPr>
            <a:xfrm>
              <a:off x="2449477" y="3163077"/>
              <a:ext cx="10663" cy="76245"/>
            </a:xfrm>
            <a:custGeom>
              <a:avLst/>
              <a:gdLst/>
              <a:ahLst/>
              <a:cxnLst/>
              <a:rect l="l" t="t" r="r" b="b"/>
              <a:pathLst>
                <a:path w="213" h="1523" extrusionOk="0">
                  <a:moveTo>
                    <a:pt x="101" y="1"/>
                  </a:moveTo>
                  <a:lnTo>
                    <a:pt x="1" y="1510"/>
                  </a:lnTo>
                  <a:lnTo>
                    <a:pt x="113" y="1522"/>
                  </a:lnTo>
                  <a:lnTo>
                    <a:pt x="213" y="1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8"/>
            <p:cNvSpPr/>
            <p:nvPr/>
          </p:nvSpPr>
          <p:spPr>
            <a:xfrm>
              <a:off x="2432656" y="3238020"/>
              <a:ext cx="156095" cy="106783"/>
            </a:xfrm>
            <a:custGeom>
              <a:avLst/>
              <a:gdLst/>
              <a:ahLst/>
              <a:cxnLst/>
              <a:rect l="l" t="t" r="r" b="b"/>
              <a:pathLst>
                <a:path w="3118" h="2133" extrusionOk="0">
                  <a:moveTo>
                    <a:pt x="0" y="0"/>
                  </a:moveTo>
                  <a:cubicBezTo>
                    <a:pt x="0" y="1160"/>
                    <a:pt x="287" y="2133"/>
                    <a:pt x="1559" y="2133"/>
                  </a:cubicBezTo>
                  <a:cubicBezTo>
                    <a:pt x="2868" y="2133"/>
                    <a:pt x="3118" y="1185"/>
                    <a:pt x="3118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8"/>
            <p:cNvSpPr/>
            <p:nvPr/>
          </p:nvSpPr>
          <p:spPr>
            <a:xfrm>
              <a:off x="2510653" y="3238020"/>
              <a:ext cx="78097" cy="106783"/>
            </a:xfrm>
            <a:custGeom>
              <a:avLst/>
              <a:gdLst/>
              <a:ahLst/>
              <a:cxnLst/>
              <a:rect l="l" t="t" r="r" b="b"/>
              <a:pathLst>
                <a:path w="1560" h="2133" extrusionOk="0">
                  <a:moveTo>
                    <a:pt x="1" y="0"/>
                  </a:moveTo>
                  <a:cubicBezTo>
                    <a:pt x="1" y="0"/>
                    <a:pt x="1360" y="437"/>
                    <a:pt x="1" y="2133"/>
                  </a:cubicBezTo>
                  <a:cubicBezTo>
                    <a:pt x="1310" y="2133"/>
                    <a:pt x="1560" y="1185"/>
                    <a:pt x="1560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8"/>
            <p:cNvSpPr/>
            <p:nvPr/>
          </p:nvSpPr>
          <p:spPr>
            <a:xfrm>
              <a:off x="2432656" y="3229910"/>
              <a:ext cx="156095" cy="15670"/>
            </a:xfrm>
            <a:custGeom>
              <a:avLst/>
              <a:gdLst/>
              <a:ahLst/>
              <a:cxnLst/>
              <a:rect l="l" t="t" r="r" b="b"/>
              <a:pathLst>
                <a:path w="3118" h="313" extrusionOk="0">
                  <a:moveTo>
                    <a:pt x="1559" y="0"/>
                  </a:moveTo>
                  <a:cubicBezTo>
                    <a:pt x="711" y="0"/>
                    <a:pt x="0" y="75"/>
                    <a:pt x="0" y="162"/>
                  </a:cubicBezTo>
                  <a:cubicBezTo>
                    <a:pt x="0" y="250"/>
                    <a:pt x="711" y="312"/>
                    <a:pt x="1559" y="312"/>
                  </a:cubicBezTo>
                  <a:cubicBezTo>
                    <a:pt x="2419" y="312"/>
                    <a:pt x="3118" y="237"/>
                    <a:pt x="3118" y="162"/>
                  </a:cubicBezTo>
                  <a:cubicBezTo>
                    <a:pt x="3118" y="75"/>
                    <a:pt x="2419" y="0"/>
                    <a:pt x="155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8"/>
            <p:cNvSpPr/>
            <p:nvPr/>
          </p:nvSpPr>
          <p:spPr>
            <a:xfrm>
              <a:off x="2438263" y="3232413"/>
              <a:ext cx="146132" cy="10013"/>
            </a:xfrm>
            <a:custGeom>
              <a:avLst/>
              <a:gdLst/>
              <a:ahLst/>
              <a:cxnLst/>
              <a:rect l="l" t="t" r="r" b="b"/>
              <a:pathLst>
                <a:path w="2919" h="200" extrusionOk="0">
                  <a:moveTo>
                    <a:pt x="1472" y="0"/>
                  </a:moveTo>
                  <a:cubicBezTo>
                    <a:pt x="661" y="0"/>
                    <a:pt x="0" y="75"/>
                    <a:pt x="0" y="112"/>
                  </a:cubicBezTo>
                  <a:cubicBezTo>
                    <a:pt x="0" y="150"/>
                    <a:pt x="624" y="200"/>
                    <a:pt x="1434" y="200"/>
                  </a:cubicBezTo>
                  <a:cubicBezTo>
                    <a:pt x="2233" y="200"/>
                    <a:pt x="2919" y="137"/>
                    <a:pt x="2919" y="112"/>
                  </a:cubicBezTo>
                  <a:cubicBezTo>
                    <a:pt x="2919" y="63"/>
                    <a:pt x="2258" y="0"/>
                    <a:pt x="1472" y="0"/>
                  </a:cubicBez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8"/>
            <p:cNvSpPr/>
            <p:nvPr/>
          </p:nvSpPr>
          <p:spPr>
            <a:xfrm>
              <a:off x="2521267" y="3229910"/>
              <a:ext cx="67484" cy="15670"/>
            </a:xfrm>
            <a:custGeom>
              <a:avLst/>
              <a:gdLst/>
              <a:ahLst/>
              <a:cxnLst/>
              <a:rect l="l" t="t" r="r" b="b"/>
              <a:pathLst>
                <a:path w="1348" h="313" extrusionOk="0">
                  <a:moveTo>
                    <a:pt x="1" y="0"/>
                  </a:moveTo>
                  <a:lnTo>
                    <a:pt x="1" y="0"/>
                  </a:lnTo>
                  <a:cubicBezTo>
                    <a:pt x="412" y="125"/>
                    <a:pt x="76" y="312"/>
                    <a:pt x="76" y="312"/>
                  </a:cubicBezTo>
                  <a:cubicBezTo>
                    <a:pt x="812" y="300"/>
                    <a:pt x="1348" y="237"/>
                    <a:pt x="1348" y="162"/>
                  </a:cubicBezTo>
                  <a:cubicBezTo>
                    <a:pt x="1348" y="75"/>
                    <a:pt x="762" y="13"/>
                    <a:pt x="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8"/>
            <p:cNvSpPr/>
            <p:nvPr/>
          </p:nvSpPr>
          <p:spPr>
            <a:xfrm>
              <a:off x="2152907" y="2450086"/>
              <a:ext cx="716194" cy="733666"/>
            </a:xfrm>
            <a:custGeom>
              <a:avLst/>
              <a:gdLst/>
              <a:ahLst/>
              <a:cxnLst/>
              <a:rect l="l" t="t" r="r" b="b"/>
              <a:pathLst>
                <a:path w="14306" h="14655" extrusionOk="0">
                  <a:moveTo>
                    <a:pt x="7145" y="1"/>
                  </a:moveTo>
                  <a:cubicBezTo>
                    <a:pt x="7036" y="1"/>
                    <a:pt x="3134" y="25"/>
                    <a:pt x="1572" y="3493"/>
                  </a:cubicBezTo>
                  <a:cubicBezTo>
                    <a:pt x="1" y="7022"/>
                    <a:pt x="2358" y="10015"/>
                    <a:pt x="3031" y="10639"/>
                  </a:cubicBezTo>
                  <a:cubicBezTo>
                    <a:pt x="3705" y="11275"/>
                    <a:pt x="5688" y="12784"/>
                    <a:pt x="5825" y="13582"/>
                  </a:cubicBezTo>
                  <a:cubicBezTo>
                    <a:pt x="5962" y="14380"/>
                    <a:pt x="5825" y="14592"/>
                    <a:pt x="7147" y="14654"/>
                  </a:cubicBezTo>
                  <a:cubicBezTo>
                    <a:pt x="8481" y="14592"/>
                    <a:pt x="8319" y="14380"/>
                    <a:pt x="8481" y="13582"/>
                  </a:cubicBezTo>
                  <a:cubicBezTo>
                    <a:pt x="8619" y="12784"/>
                    <a:pt x="10614" y="11262"/>
                    <a:pt x="11262" y="10639"/>
                  </a:cubicBezTo>
                  <a:cubicBezTo>
                    <a:pt x="11936" y="10003"/>
                    <a:pt x="14305" y="7022"/>
                    <a:pt x="12734" y="3493"/>
                  </a:cubicBezTo>
                  <a:cubicBezTo>
                    <a:pt x="11185" y="25"/>
                    <a:pt x="7259" y="1"/>
                    <a:pt x="7149" y="1"/>
                  </a:cubicBezTo>
                  <a:cubicBezTo>
                    <a:pt x="7148" y="1"/>
                    <a:pt x="7147" y="1"/>
                    <a:pt x="7147" y="1"/>
                  </a:cubicBezTo>
                  <a:cubicBezTo>
                    <a:pt x="7147" y="1"/>
                    <a:pt x="7146" y="1"/>
                    <a:pt x="7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8"/>
            <p:cNvSpPr/>
            <p:nvPr/>
          </p:nvSpPr>
          <p:spPr>
            <a:xfrm>
              <a:off x="2546899" y="2454492"/>
              <a:ext cx="327208" cy="726157"/>
            </a:xfrm>
            <a:custGeom>
              <a:avLst/>
              <a:gdLst/>
              <a:ahLst/>
              <a:cxnLst/>
              <a:rect l="l" t="t" r="r" b="b"/>
              <a:pathLst>
                <a:path w="6536" h="14505" extrusionOk="0">
                  <a:moveTo>
                    <a:pt x="187" y="0"/>
                  </a:moveTo>
                  <a:cubicBezTo>
                    <a:pt x="1123" y="437"/>
                    <a:pt x="3442" y="1958"/>
                    <a:pt x="2881" y="6361"/>
                  </a:cubicBezTo>
                  <a:cubicBezTo>
                    <a:pt x="2195" y="11785"/>
                    <a:pt x="374" y="10937"/>
                    <a:pt x="0" y="14504"/>
                  </a:cubicBezTo>
                  <a:cubicBezTo>
                    <a:pt x="63" y="14492"/>
                    <a:pt x="112" y="14479"/>
                    <a:pt x="150" y="14454"/>
                  </a:cubicBezTo>
                  <a:cubicBezTo>
                    <a:pt x="175" y="14005"/>
                    <a:pt x="387" y="12646"/>
                    <a:pt x="2108" y="10925"/>
                  </a:cubicBezTo>
                  <a:cubicBezTo>
                    <a:pt x="3879" y="9117"/>
                    <a:pt x="6535" y="2370"/>
                    <a:pt x="262" y="13"/>
                  </a:cubicBezTo>
                  <a:cubicBezTo>
                    <a:pt x="23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8"/>
            <p:cNvSpPr/>
            <p:nvPr/>
          </p:nvSpPr>
          <p:spPr>
            <a:xfrm>
              <a:off x="2518813" y="2450086"/>
              <a:ext cx="140525" cy="733666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0" y="1"/>
                  </a:moveTo>
                  <a:cubicBezTo>
                    <a:pt x="0" y="1"/>
                    <a:pt x="1272" y="2545"/>
                    <a:pt x="711" y="6224"/>
                  </a:cubicBezTo>
                  <a:cubicBezTo>
                    <a:pt x="212" y="9641"/>
                    <a:pt x="62" y="14006"/>
                    <a:pt x="50" y="14654"/>
                  </a:cubicBezTo>
                  <a:cubicBezTo>
                    <a:pt x="112" y="14654"/>
                    <a:pt x="175" y="14642"/>
                    <a:pt x="237" y="14642"/>
                  </a:cubicBezTo>
                  <a:cubicBezTo>
                    <a:pt x="387" y="13806"/>
                    <a:pt x="1073" y="10015"/>
                    <a:pt x="1709" y="8332"/>
                  </a:cubicBezTo>
                  <a:cubicBezTo>
                    <a:pt x="2444" y="6424"/>
                    <a:pt x="2806" y="1859"/>
                    <a:pt x="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8"/>
            <p:cNvSpPr/>
            <p:nvPr/>
          </p:nvSpPr>
          <p:spPr>
            <a:xfrm>
              <a:off x="2362719" y="2450086"/>
              <a:ext cx="140525" cy="733666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2806" y="1"/>
                  </a:moveTo>
                  <a:lnTo>
                    <a:pt x="2806" y="1"/>
                  </a:lnTo>
                  <a:cubicBezTo>
                    <a:pt x="0" y="1859"/>
                    <a:pt x="374" y="6424"/>
                    <a:pt x="1085" y="8332"/>
                  </a:cubicBezTo>
                  <a:cubicBezTo>
                    <a:pt x="1734" y="10015"/>
                    <a:pt x="2432" y="13806"/>
                    <a:pt x="2569" y="14642"/>
                  </a:cubicBezTo>
                  <a:cubicBezTo>
                    <a:pt x="2632" y="14642"/>
                    <a:pt x="2682" y="14654"/>
                    <a:pt x="2756" y="14654"/>
                  </a:cubicBezTo>
                  <a:cubicBezTo>
                    <a:pt x="2744" y="14006"/>
                    <a:pt x="2582" y="9641"/>
                    <a:pt x="2083" y="6224"/>
                  </a:cubicBezTo>
                  <a:cubicBezTo>
                    <a:pt x="1547" y="2545"/>
                    <a:pt x="2806" y="1"/>
                    <a:pt x="2806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8"/>
            <p:cNvSpPr/>
            <p:nvPr/>
          </p:nvSpPr>
          <p:spPr>
            <a:xfrm>
              <a:off x="2147950" y="2454492"/>
              <a:ext cx="327809" cy="727408"/>
            </a:xfrm>
            <a:custGeom>
              <a:avLst/>
              <a:gdLst/>
              <a:ahLst/>
              <a:cxnLst/>
              <a:rect l="l" t="t" r="r" b="b"/>
              <a:pathLst>
                <a:path w="6548" h="14530" extrusionOk="0">
                  <a:moveTo>
                    <a:pt x="6348" y="0"/>
                  </a:moveTo>
                  <a:cubicBezTo>
                    <a:pt x="6311" y="0"/>
                    <a:pt x="6286" y="13"/>
                    <a:pt x="6273" y="13"/>
                  </a:cubicBezTo>
                  <a:cubicBezTo>
                    <a:pt x="0" y="2357"/>
                    <a:pt x="2644" y="9117"/>
                    <a:pt x="4440" y="10937"/>
                  </a:cubicBezTo>
                  <a:cubicBezTo>
                    <a:pt x="6148" y="12671"/>
                    <a:pt x="6360" y="14030"/>
                    <a:pt x="6398" y="14479"/>
                  </a:cubicBezTo>
                  <a:cubicBezTo>
                    <a:pt x="6435" y="14492"/>
                    <a:pt x="6485" y="14504"/>
                    <a:pt x="6548" y="14529"/>
                  </a:cubicBezTo>
                  <a:cubicBezTo>
                    <a:pt x="6173" y="10950"/>
                    <a:pt x="4353" y="11798"/>
                    <a:pt x="3667" y="6373"/>
                  </a:cubicBezTo>
                  <a:cubicBezTo>
                    <a:pt x="3106" y="1958"/>
                    <a:pt x="5413" y="437"/>
                    <a:pt x="634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8"/>
            <p:cNvSpPr/>
            <p:nvPr/>
          </p:nvSpPr>
          <p:spPr>
            <a:xfrm>
              <a:off x="2447625" y="3148108"/>
              <a:ext cx="126758" cy="36896"/>
            </a:xfrm>
            <a:custGeom>
              <a:avLst/>
              <a:gdLst/>
              <a:ahLst/>
              <a:cxnLst/>
              <a:rect l="l" t="t" r="r" b="b"/>
              <a:pathLst>
                <a:path w="2532" h="737" extrusionOk="0">
                  <a:moveTo>
                    <a:pt x="2532" y="1"/>
                  </a:moveTo>
                  <a:lnTo>
                    <a:pt x="2532" y="1"/>
                  </a:lnTo>
                  <a:cubicBezTo>
                    <a:pt x="2054" y="80"/>
                    <a:pt x="1613" y="106"/>
                    <a:pt x="1238" y="106"/>
                  </a:cubicBezTo>
                  <a:cubicBezTo>
                    <a:pt x="488" y="106"/>
                    <a:pt x="0" y="1"/>
                    <a:pt x="0" y="1"/>
                  </a:cubicBezTo>
                  <a:lnTo>
                    <a:pt x="0" y="1"/>
                  </a:lnTo>
                  <a:cubicBezTo>
                    <a:pt x="75" y="524"/>
                    <a:pt x="162" y="686"/>
                    <a:pt x="1260" y="736"/>
                  </a:cubicBezTo>
                  <a:cubicBezTo>
                    <a:pt x="2370" y="686"/>
                    <a:pt x="2445" y="512"/>
                    <a:pt x="2532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8"/>
            <p:cNvSpPr/>
            <p:nvPr/>
          </p:nvSpPr>
          <p:spPr>
            <a:xfrm>
              <a:off x="4339336" y="3577644"/>
              <a:ext cx="6909" cy="51865"/>
            </a:xfrm>
            <a:custGeom>
              <a:avLst/>
              <a:gdLst/>
              <a:ahLst/>
              <a:cxnLst/>
              <a:rect l="l" t="t" r="r" b="b"/>
              <a:pathLst>
                <a:path w="138" h="1036" extrusionOk="0">
                  <a:moveTo>
                    <a:pt x="76" y="1"/>
                  </a:moveTo>
                  <a:lnTo>
                    <a:pt x="1" y="13"/>
                  </a:lnTo>
                  <a:lnTo>
                    <a:pt x="63" y="1036"/>
                  </a:lnTo>
                  <a:lnTo>
                    <a:pt x="138" y="1036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8"/>
            <p:cNvSpPr/>
            <p:nvPr/>
          </p:nvSpPr>
          <p:spPr>
            <a:xfrm>
              <a:off x="4263191" y="3577043"/>
              <a:ext cx="6909" cy="51865"/>
            </a:xfrm>
            <a:custGeom>
              <a:avLst/>
              <a:gdLst/>
              <a:ahLst/>
              <a:cxnLst/>
              <a:rect l="l" t="t" r="r" b="b"/>
              <a:pathLst>
                <a:path w="138" h="1036" extrusionOk="0">
                  <a:moveTo>
                    <a:pt x="63" y="0"/>
                  </a:moveTo>
                  <a:lnTo>
                    <a:pt x="0" y="1035"/>
                  </a:lnTo>
                  <a:lnTo>
                    <a:pt x="75" y="1035"/>
                  </a:lnTo>
                  <a:lnTo>
                    <a:pt x="137" y="1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8"/>
            <p:cNvSpPr/>
            <p:nvPr/>
          </p:nvSpPr>
          <p:spPr>
            <a:xfrm>
              <a:off x="4251927" y="3628207"/>
              <a:ext cx="104931" cy="71840"/>
            </a:xfrm>
            <a:custGeom>
              <a:avLst/>
              <a:gdLst/>
              <a:ahLst/>
              <a:cxnLst/>
              <a:rect l="l" t="t" r="r" b="b"/>
              <a:pathLst>
                <a:path w="2096" h="1435" extrusionOk="0">
                  <a:moveTo>
                    <a:pt x="1" y="1"/>
                  </a:moveTo>
                  <a:cubicBezTo>
                    <a:pt x="1" y="786"/>
                    <a:pt x="188" y="1435"/>
                    <a:pt x="1048" y="1435"/>
                  </a:cubicBezTo>
                  <a:cubicBezTo>
                    <a:pt x="1934" y="1435"/>
                    <a:pt x="2096" y="786"/>
                    <a:pt x="2096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8"/>
            <p:cNvSpPr/>
            <p:nvPr/>
          </p:nvSpPr>
          <p:spPr>
            <a:xfrm>
              <a:off x="4304393" y="3628207"/>
              <a:ext cx="52465" cy="71840"/>
            </a:xfrm>
            <a:custGeom>
              <a:avLst/>
              <a:gdLst/>
              <a:ahLst/>
              <a:cxnLst/>
              <a:rect l="l" t="t" r="r" b="b"/>
              <a:pathLst>
                <a:path w="1048" h="1435" extrusionOk="0">
                  <a:moveTo>
                    <a:pt x="0" y="1"/>
                  </a:moveTo>
                  <a:cubicBezTo>
                    <a:pt x="0" y="1"/>
                    <a:pt x="923" y="288"/>
                    <a:pt x="0" y="1435"/>
                  </a:cubicBezTo>
                  <a:cubicBezTo>
                    <a:pt x="886" y="1435"/>
                    <a:pt x="1048" y="786"/>
                    <a:pt x="1048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8"/>
            <p:cNvSpPr/>
            <p:nvPr/>
          </p:nvSpPr>
          <p:spPr>
            <a:xfrm>
              <a:off x="4252578" y="3622600"/>
              <a:ext cx="104931" cy="10663"/>
            </a:xfrm>
            <a:custGeom>
              <a:avLst/>
              <a:gdLst/>
              <a:ahLst/>
              <a:cxnLst/>
              <a:rect l="l" t="t" r="r" b="b"/>
              <a:pathLst>
                <a:path w="2096" h="213" extrusionOk="0">
                  <a:moveTo>
                    <a:pt x="1048" y="1"/>
                  </a:moveTo>
                  <a:cubicBezTo>
                    <a:pt x="474" y="1"/>
                    <a:pt x="0" y="50"/>
                    <a:pt x="0" y="113"/>
                  </a:cubicBezTo>
                  <a:cubicBezTo>
                    <a:pt x="0" y="175"/>
                    <a:pt x="474" y="213"/>
                    <a:pt x="1048" y="213"/>
                  </a:cubicBezTo>
                  <a:cubicBezTo>
                    <a:pt x="1621" y="213"/>
                    <a:pt x="2095" y="175"/>
                    <a:pt x="2095" y="113"/>
                  </a:cubicBezTo>
                  <a:cubicBezTo>
                    <a:pt x="2095" y="63"/>
                    <a:pt x="1621" y="13"/>
                    <a:pt x="1048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8"/>
            <p:cNvSpPr/>
            <p:nvPr/>
          </p:nvSpPr>
          <p:spPr>
            <a:xfrm>
              <a:off x="4255682" y="3623852"/>
              <a:ext cx="98723" cy="7559"/>
            </a:xfrm>
            <a:custGeom>
              <a:avLst/>
              <a:gdLst/>
              <a:ahLst/>
              <a:cxnLst/>
              <a:rect l="l" t="t" r="r" b="b"/>
              <a:pathLst>
                <a:path w="1972" h="151" extrusionOk="0">
                  <a:moveTo>
                    <a:pt x="986" y="1"/>
                  </a:moveTo>
                  <a:cubicBezTo>
                    <a:pt x="437" y="1"/>
                    <a:pt x="1" y="50"/>
                    <a:pt x="1" y="88"/>
                  </a:cubicBezTo>
                  <a:cubicBezTo>
                    <a:pt x="1" y="113"/>
                    <a:pt x="425" y="150"/>
                    <a:pt x="973" y="150"/>
                  </a:cubicBezTo>
                  <a:cubicBezTo>
                    <a:pt x="1522" y="150"/>
                    <a:pt x="1971" y="113"/>
                    <a:pt x="1971" y="88"/>
                  </a:cubicBezTo>
                  <a:cubicBezTo>
                    <a:pt x="1971" y="50"/>
                    <a:pt x="1522" y="1"/>
                    <a:pt x="986" y="1"/>
                  </a:cubicBez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8"/>
            <p:cNvSpPr/>
            <p:nvPr/>
          </p:nvSpPr>
          <p:spPr>
            <a:xfrm>
              <a:off x="4311251" y="3623251"/>
              <a:ext cx="46258" cy="10013"/>
            </a:xfrm>
            <a:custGeom>
              <a:avLst/>
              <a:gdLst/>
              <a:ahLst/>
              <a:cxnLst/>
              <a:rect l="l" t="t" r="r" b="b"/>
              <a:pathLst>
                <a:path w="924" h="200" extrusionOk="0">
                  <a:moveTo>
                    <a:pt x="1" y="0"/>
                  </a:moveTo>
                  <a:lnTo>
                    <a:pt x="1" y="0"/>
                  </a:lnTo>
                  <a:cubicBezTo>
                    <a:pt x="300" y="75"/>
                    <a:pt x="50" y="200"/>
                    <a:pt x="50" y="200"/>
                  </a:cubicBezTo>
                  <a:cubicBezTo>
                    <a:pt x="549" y="187"/>
                    <a:pt x="923" y="162"/>
                    <a:pt x="923" y="112"/>
                  </a:cubicBezTo>
                  <a:cubicBezTo>
                    <a:pt x="923" y="62"/>
                    <a:pt x="512" y="13"/>
                    <a:pt x="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8"/>
            <p:cNvSpPr/>
            <p:nvPr/>
          </p:nvSpPr>
          <p:spPr>
            <a:xfrm>
              <a:off x="4063993" y="3096293"/>
              <a:ext cx="482052" cy="495769"/>
            </a:xfrm>
            <a:custGeom>
              <a:avLst/>
              <a:gdLst/>
              <a:ahLst/>
              <a:cxnLst/>
              <a:rect l="l" t="t" r="r" b="b"/>
              <a:pathLst>
                <a:path w="9629" h="9903" extrusionOk="0">
                  <a:moveTo>
                    <a:pt x="4818" y="0"/>
                  </a:moveTo>
                  <a:cubicBezTo>
                    <a:pt x="4816" y="0"/>
                    <a:pt x="4815" y="0"/>
                    <a:pt x="4815" y="0"/>
                  </a:cubicBezTo>
                  <a:cubicBezTo>
                    <a:pt x="4815" y="0"/>
                    <a:pt x="4815" y="0"/>
                    <a:pt x="4814" y="0"/>
                  </a:cubicBezTo>
                  <a:cubicBezTo>
                    <a:pt x="4759" y="0"/>
                    <a:pt x="2110" y="13"/>
                    <a:pt x="1061" y="2358"/>
                  </a:cubicBezTo>
                  <a:cubicBezTo>
                    <a:pt x="1" y="4739"/>
                    <a:pt x="1585" y="6760"/>
                    <a:pt x="2034" y="7171"/>
                  </a:cubicBezTo>
                  <a:cubicBezTo>
                    <a:pt x="2495" y="7595"/>
                    <a:pt x="3830" y="8630"/>
                    <a:pt x="3929" y="9167"/>
                  </a:cubicBezTo>
                  <a:cubicBezTo>
                    <a:pt x="4017" y="9715"/>
                    <a:pt x="3929" y="9853"/>
                    <a:pt x="4815" y="9902"/>
                  </a:cubicBezTo>
                  <a:cubicBezTo>
                    <a:pt x="5700" y="9853"/>
                    <a:pt x="5613" y="9715"/>
                    <a:pt x="5700" y="9167"/>
                  </a:cubicBezTo>
                  <a:cubicBezTo>
                    <a:pt x="5800" y="8630"/>
                    <a:pt x="7134" y="7608"/>
                    <a:pt x="7596" y="7171"/>
                  </a:cubicBezTo>
                  <a:cubicBezTo>
                    <a:pt x="8032" y="6760"/>
                    <a:pt x="9629" y="4739"/>
                    <a:pt x="8569" y="2358"/>
                  </a:cubicBezTo>
                  <a:cubicBezTo>
                    <a:pt x="7530" y="24"/>
                    <a:pt x="4925" y="0"/>
                    <a:pt x="4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8"/>
            <p:cNvSpPr/>
            <p:nvPr/>
          </p:nvSpPr>
          <p:spPr>
            <a:xfrm>
              <a:off x="4327471" y="3099397"/>
              <a:ext cx="221727" cy="490162"/>
            </a:xfrm>
            <a:custGeom>
              <a:avLst/>
              <a:gdLst/>
              <a:ahLst/>
              <a:cxnLst/>
              <a:rect l="l" t="t" r="r" b="b"/>
              <a:pathLst>
                <a:path w="4429" h="9791" extrusionOk="0">
                  <a:moveTo>
                    <a:pt x="150" y="1"/>
                  </a:moveTo>
                  <a:lnTo>
                    <a:pt x="150" y="1"/>
                  </a:lnTo>
                  <a:cubicBezTo>
                    <a:pt x="171" y="22"/>
                    <a:pt x="184" y="25"/>
                    <a:pt x="202" y="26"/>
                  </a:cubicBezTo>
                  <a:lnTo>
                    <a:pt x="202" y="26"/>
                  </a:lnTo>
                  <a:cubicBezTo>
                    <a:pt x="184" y="17"/>
                    <a:pt x="167" y="9"/>
                    <a:pt x="150" y="1"/>
                  </a:cubicBezTo>
                  <a:close/>
                  <a:moveTo>
                    <a:pt x="202" y="26"/>
                  </a:moveTo>
                  <a:cubicBezTo>
                    <a:pt x="866" y="355"/>
                    <a:pt x="2335" y="1412"/>
                    <a:pt x="1959" y="4291"/>
                  </a:cubicBezTo>
                  <a:cubicBezTo>
                    <a:pt x="1485" y="7957"/>
                    <a:pt x="250" y="7384"/>
                    <a:pt x="1" y="9791"/>
                  </a:cubicBezTo>
                  <a:cubicBezTo>
                    <a:pt x="51" y="9778"/>
                    <a:pt x="88" y="9778"/>
                    <a:pt x="113" y="9766"/>
                  </a:cubicBezTo>
                  <a:cubicBezTo>
                    <a:pt x="125" y="9466"/>
                    <a:pt x="275" y="8544"/>
                    <a:pt x="1422" y="7384"/>
                  </a:cubicBezTo>
                  <a:cubicBezTo>
                    <a:pt x="2657" y="6162"/>
                    <a:pt x="4428" y="1597"/>
                    <a:pt x="213" y="26"/>
                  </a:cubicBezTo>
                  <a:cubicBezTo>
                    <a:pt x="209" y="26"/>
                    <a:pt x="205" y="26"/>
                    <a:pt x="202" y="26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8"/>
            <p:cNvSpPr/>
            <p:nvPr/>
          </p:nvSpPr>
          <p:spPr>
            <a:xfrm>
              <a:off x="4310000" y="3097545"/>
              <a:ext cx="94318" cy="494517"/>
            </a:xfrm>
            <a:custGeom>
              <a:avLst/>
              <a:gdLst/>
              <a:ahLst/>
              <a:cxnLst/>
              <a:rect l="l" t="t" r="r" b="b"/>
              <a:pathLst>
                <a:path w="1884" h="9878" extrusionOk="0">
                  <a:moveTo>
                    <a:pt x="1" y="0"/>
                  </a:moveTo>
                  <a:cubicBezTo>
                    <a:pt x="1" y="1"/>
                    <a:pt x="849" y="1709"/>
                    <a:pt x="474" y="4191"/>
                  </a:cubicBezTo>
                  <a:cubicBezTo>
                    <a:pt x="138" y="6485"/>
                    <a:pt x="38" y="9441"/>
                    <a:pt x="26" y="9877"/>
                  </a:cubicBezTo>
                  <a:cubicBezTo>
                    <a:pt x="75" y="9877"/>
                    <a:pt x="100" y="9877"/>
                    <a:pt x="150" y="9865"/>
                  </a:cubicBezTo>
                  <a:cubicBezTo>
                    <a:pt x="250" y="9304"/>
                    <a:pt x="711" y="6747"/>
                    <a:pt x="1148" y="5612"/>
                  </a:cubicBezTo>
                  <a:cubicBezTo>
                    <a:pt x="1634" y="4328"/>
                    <a:pt x="1884" y="1248"/>
                    <a:pt x="1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8"/>
            <p:cNvSpPr/>
            <p:nvPr/>
          </p:nvSpPr>
          <p:spPr>
            <a:xfrm>
              <a:off x="4204468" y="3097545"/>
              <a:ext cx="94969" cy="494517"/>
            </a:xfrm>
            <a:custGeom>
              <a:avLst/>
              <a:gdLst/>
              <a:ahLst/>
              <a:cxnLst/>
              <a:rect l="l" t="t" r="r" b="b"/>
              <a:pathLst>
                <a:path w="1897" h="9878" extrusionOk="0">
                  <a:moveTo>
                    <a:pt x="1897" y="0"/>
                  </a:moveTo>
                  <a:lnTo>
                    <a:pt x="1897" y="0"/>
                  </a:lnTo>
                  <a:cubicBezTo>
                    <a:pt x="1" y="1248"/>
                    <a:pt x="250" y="4328"/>
                    <a:pt x="749" y="5612"/>
                  </a:cubicBezTo>
                  <a:cubicBezTo>
                    <a:pt x="1186" y="6747"/>
                    <a:pt x="1647" y="9304"/>
                    <a:pt x="1747" y="9865"/>
                  </a:cubicBezTo>
                  <a:cubicBezTo>
                    <a:pt x="1772" y="9865"/>
                    <a:pt x="1822" y="9865"/>
                    <a:pt x="1872" y="9877"/>
                  </a:cubicBezTo>
                  <a:cubicBezTo>
                    <a:pt x="1847" y="9441"/>
                    <a:pt x="1759" y="6498"/>
                    <a:pt x="1423" y="4191"/>
                  </a:cubicBezTo>
                  <a:cubicBezTo>
                    <a:pt x="1049" y="1709"/>
                    <a:pt x="1897" y="1"/>
                    <a:pt x="189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8"/>
            <p:cNvSpPr/>
            <p:nvPr/>
          </p:nvSpPr>
          <p:spPr>
            <a:xfrm>
              <a:off x="4059637" y="3099397"/>
              <a:ext cx="221076" cy="490813"/>
            </a:xfrm>
            <a:custGeom>
              <a:avLst/>
              <a:gdLst/>
              <a:ahLst/>
              <a:cxnLst/>
              <a:rect l="l" t="t" r="r" b="b"/>
              <a:pathLst>
                <a:path w="4416" h="9804" extrusionOk="0">
                  <a:moveTo>
                    <a:pt x="4291" y="1"/>
                  </a:moveTo>
                  <a:cubicBezTo>
                    <a:pt x="4278" y="1"/>
                    <a:pt x="4266" y="1"/>
                    <a:pt x="4228" y="13"/>
                  </a:cubicBezTo>
                  <a:cubicBezTo>
                    <a:pt x="1" y="1610"/>
                    <a:pt x="1784" y="6162"/>
                    <a:pt x="3006" y="7396"/>
                  </a:cubicBezTo>
                  <a:cubicBezTo>
                    <a:pt x="4154" y="8556"/>
                    <a:pt x="4291" y="9466"/>
                    <a:pt x="4316" y="9778"/>
                  </a:cubicBezTo>
                  <a:cubicBezTo>
                    <a:pt x="4341" y="9791"/>
                    <a:pt x="4378" y="9791"/>
                    <a:pt x="4415" y="9803"/>
                  </a:cubicBezTo>
                  <a:cubicBezTo>
                    <a:pt x="4154" y="7396"/>
                    <a:pt x="2944" y="7970"/>
                    <a:pt x="2470" y="4303"/>
                  </a:cubicBezTo>
                  <a:cubicBezTo>
                    <a:pt x="2096" y="1323"/>
                    <a:pt x="3655" y="300"/>
                    <a:pt x="4291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8"/>
            <p:cNvSpPr/>
            <p:nvPr/>
          </p:nvSpPr>
          <p:spPr>
            <a:xfrm>
              <a:off x="4261940" y="3567031"/>
              <a:ext cx="85557" cy="25031"/>
            </a:xfrm>
            <a:custGeom>
              <a:avLst/>
              <a:gdLst/>
              <a:ahLst/>
              <a:cxnLst/>
              <a:rect l="l" t="t" r="r" b="b"/>
              <a:pathLst>
                <a:path w="1709" h="500" extrusionOk="0">
                  <a:moveTo>
                    <a:pt x="1709" y="1"/>
                  </a:moveTo>
                  <a:lnTo>
                    <a:pt x="1709" y="1"/>
                  </a:lnTo>
                  <a:cubicBezTo>
                    <a:pt x="1385" y="55"/>
                    <a:pt x="1087" y="73"/>
                    <a:pt x="834" y="73"/>
                  </a:cubicBezTo>
                  <a:cubicBezTo>
                    <a:pt x="327" y="73"/>
                    <a:pt x="0" y="1"/>
                    <a:pt x="0" y="1"/>
                  </a:cubicBezTo>
                  <a:lnTo>
                    <a:pt x="0" y="1"/>
                  </a:lnTo>
                  <a:cubicBezTo>
                    <a:pt x="63" y="362"/>
                    <a:pt x="113" y="475"/>
                    <a:pt x="861" y="499"/>
                  </a:cubicBezTo>
                  <a:cubicBezTo>
                    <a:pt x="1597" y="475"/>
                    <a:pt x="1659" y="362"/>
                    <a:pt x="1709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8"/>
            <p:cNvSpPr/>
            <p:nvPr/>
          </p:nvSpPr>
          <p:spPr>
            <a:xfrm>
              <a:off x="2297137" y="4461698"/>
              <a:ext cx="9412" cy="398397"/>
            </a:xfrm>
            <a:custGeom>
              <a:avLst/>
              <a:gdLst/>
              <a:ahLst/>
              <a:cxnLst/>
              <a:rect l="l" t="t" r="r" b="b"/>
              <a:pathLst>
                <a:path w="188" h="7958" extrusionOk="0">
                  <a:moveTo>
                    <a:pt x="1" y="1"/>
                  </a:moveTo>
                  <a:lnTo>
                    <a:pt x="1" y="7957"/>
                  </a:lnTo>
                  <a:lnTo>
                    <a:pt x="188" y="795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8"/>
            <p:cNvSpPr/>
            <p:nvPr/>
          </p:nvSpPr>
          <p:spPr>
            <a:xfrm>
              <a:off x="2206023" y="4535390"/>
              <a:ext cx="9412" cy="325957"/>
            </a:xfrm>
            <a:custGeom>
              <a:avLst/>
              <a:gdLst/>
              <a:ahLst/>
              <a:cxnLst/>
              <a:rect l="l" t="t" r="r" b="b"/>
              <a:pathLst>
                <a:path w="188" h="6511" extrusionOk="0">
                  <a:moveTo>
                    <a:pt x="0" y="0"/>
                  </a:moveTo>
                  <a:lnTo>
                    <a:pt x="0" y="6510"/>
                  </a:lnTo>
                  <a:lnTo>
                    <a:pt x="187" y="651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8"/>
            <p:cNvSpPr/>
            <p:nvPr/>
          </p:nvSpPr>
          <p:spPr>
            <a:xfrm>
              <a:off x="2113608" y="4605928"/>
              <a:ext cx="9412" cy="254167"/>
            </a:xfrm>
            <a:custGeom>
              <a:avLst/>
              <a:gdLst/>
              <a:ahLst/>
              <a:cxnLst/>
              <a:rect l="l" t="t" r="r" b="b"/>
              <a:pathLst>
                <a:path w="188" h="5077" extrusionOk="0">
                  <a:moveTo>
                    <a:pt x="0" y="0"/>
                  </a:moveTo>
                  <a:lnTo>
                    <a:pt x="0" y="5076"/>
                  </a:lnTo>
                  <a:lnTo>
                    <a:pt x="187" y="507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8"/>
            <p:cNvSpPr/>
            <p:nvPr/>
          </p:nvSpPr>
          <p:spPr>
            <a:xfrm>
              <a:off x="2021843" y="4674614"/>
              <a:ext cx="9412" cy="186082"/>
            </a:xfrm>
            <a:custGeom>
              <a:avLst/>
              <a:gdLst/>
              <a:ahLst/>
              <a:cxnLst/>
              <a:rect l="l" t="t" r="r" b="b"/>
              <a:pathLst>
                <a:path w="188" h="3717" extrusionOk="0">
                  <a:moveTo>
                    <a:pt x="0" y="0"/>
                  </a:moveTo>
                  <a:lnTo>
                    <a:pt x="0" y="3717"/>
                  </a:lnTo>
                  <a:lnTo>
                    <a:pt x="187" y="3717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8"/>
            <p:cNvSpPr/>
            <p:nvPr/>
          </p:nvSpPr>
          <p:spPr>
            <a:xfrm>
              <a:off x="1930028" y="4733287"/>
              <a:ext cx="9412" cy="126808"/>
            </a:xfrm>
            <a:custGeom>
              <a:avLst/>
              <a:gdLst/>
              <a:ahLst/>
              <a:cxnLst/>
              <a:rect l="l" t="t" r="r" b="b"/>
              <a:pathLst>
                <a:path w="188" h="2533" extrusionOk="0">
                  <a:moveTo>
                    <a:pt x="1" y="1"/>
                  </a:moveTo>
                  <a:lnTo>
                    <a:pt x="1" y="2532"/>
                  </a:lnTo>
                  <a:lnTo>
                    <a:pt x="188" y="2532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8"/>
            <p:cNvSpPr/>
            <p:nvPr/>
          </p:nvSpPr>
          <p:spPr>
            <a:xfrm>
              <a:off x="1689028" y="4367430"/>
              <a:ext cx="708084" cy="497621"/>
            </a:xfrm>
            <a:custGeom>
              <a:avLst/>
              <a:gdLst/>
              <a:ahLst/>
              <a:cxnLst/>
              <a:rect l="l" t="t" r="r" b="b"/>
              <a:pathLst>
                <a:path w="14144" h="9940" extrusionOk="0">
                  <a:moveTo>
                    <a:pt x="13881" y="1"/>
                  </a:moveTo>
                  <a:cubicBezTo>
                    <a:pt x="13806" y="63"/>
                    <a:pt x="7583" y="6573"/>
                    <a:pt x="1" y="9603"/>
                  </a:cubicBezTo>
                  <a:lnTo>
                    <a:pt x="138" y="9940"/>
                  </a:lnTo>
                  <a:cubicBezTo>
                    <a:pt x="7783" y="6872"/>
                    <a:pt x="14081" y="325"/>
                    <a:pt x="14143" y="250"/>
                  </a:cubicBezTo>
                  <a:lnTo>
                    <a:pt x="13881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8"/>
            <p:cNvSpPr/>
            <p:nvPr/>
          </p:nvSpPr>
          <p:spPr>
            <a:xfrm>
              <a:off x="1780842" y="4426754"/>
              <a:ext cx="616870" cy="434593"/>
            </a:xfrm>
            <a:custGeom>
              <a:avLst/>
              <a:gdLst/>
              <a:ahLst/>
              <a:cxnLst/>
              <a:rect l="l" t="t" r="r" b="b"/>
              <a:pathLst>
                <a:path w="12322" h="8681" extrusionOk="0">
                  <a:moveTo>
                    <a:pt x="12197" y="0"/>
                  </a:moveTo>
                  <a:cubicBezTo>
                    <a:pt x="12147" y="50"/>
                    <a:pt x="7745" y="4602"/>
                    <a:pt x="0" y="8518"/>
                  </a:cubicBezTo>
                  <a:lnTo>
                    <a:pt x="88" y="8680"/>
                  </a:lnTo>
                  <a:cubicBezTo>
                    <a:pt x="7845" y="4752"/>
                    <a:pt x="12272" y="175"/>
                    <a:pt x="12322" y="125"/>
                  </a:cubicBezTo>
                  <a:lnTo>
                    <a:pt x="12197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8"/>
            <p:cNvSpPr/>
            <p:nvPr/>
          </p:nvSpPr>
          <p:spPr>
            <a:xfrm>
              <a:off x="2380190" y="4364326"/>
              <a:ext cx="26884" cy="499474"/>
            </a:xfrm>
            <a:custGeom>
              <a:avLst/>
              <a:gdLst/>
              <a:ahLst/>
              <a:cxnLst/>
              <a:rect l="l" t="t" r="r" b="b"/>
              <a:pathLst>
                <a:path w="537" h="9977" extrusionOk="0">
                  <a:moveTo>
                    <a:pt x="0" y="0"/>
                  </a:moveTo>
                  <a:lnTo>
                    <a:pt x="0" y="9977"/>
                  </a:lnTo>
                  <a:lnTo>
                    <a:pt x="537" y="9977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8"/>
            <p:cNvSpPr/>
            <p:nvPr/>
          </p:nvSpPr>
          <p:spPr>
            <a:xfrm>
              <a:off x="2659890" y="4882123"/>
              <a:ext cx="1186281" cy="95970"/>
            </a:xfrm>
            <a:custGeom>
              <a:avLst/>
              <a:gdLst/>
              <a:ahLst/>
              <a:cxnLst/>
              <a:rect l="l" t="t" r="r" b="b"/>
              <a:pathLst>
                <a:path w="23696" h="1917" extrusionOk="0">
                  <a:moveTo>
                    <a:pt x="11405" y="0"/>
                  </a:moveTo>
                  <a:cubicBezTo>
                    <a:pt x="9605" y="0"/>
                    <a:pt x="8020" y="100"/>
                    <a:pt x="6697" y="233"/>
                  </a:cubicBezTo>
                  <a:cubicBezTo>
                    <a:pt x="2545" y="669"/>
                    <a:pt x="25" y="1530"/>
                    <a:pt x="1" y="1542"/>
                  </a:cubicBezTo>
                  <a:lnTo>
                    <a:pt x="125" y="1904"/>
                  </a:lnTo>
                  <a:cubicBezTo>
                    <a:pt x="138" y="1904"/>
                    <a:pt x="2632" y="1043"/>
                    <a:pt x="6747" y="619"/>
                  </a:cubicBezTo>
                  <a:cubicBezTo>
                    <a:pt x="8047" y="487"/>
                    <a:pt x="9605" y="390"/>
                    <a:pt x="11373" y="390"/>
                  </a:cubicBezTo>
                  <a:cubicBezTo>
                    <a:pt x="14779" y="390"/>
                    <a:pt x="18966" y="750"/>
                    <a:pt x="23596" y="1916"/>
                  </a:cubicBezTo>
                  <a:lnTo>
                    <a:pt x="23696" y="1530"/>
                  </a:lnTo>
                  <a:cubicBezTo>
                    <a:pt x="19042" y="360"/>
                    <a:pt x="14834" y="0"/>
                    <a:pt x="11405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8"/>
            <p:cNvSpPr/>
            <p:nvPr/>
          </p:nvSpPr>
          <p:spPr>
            <a:xfrm>
              <a:off x="3445921" y="4893136"/>
              <a:ext cx="400250" cy="84956"/>
            </a:xfrm>
            <a:custGeom>
              <a:avLst/>
              <a:gdLst/>
              <a:ahLst/>
              <a:cxnLst/>
              <a:rect l="l" t="t" r="r" b="b"/>
              <a:pathLst>
                <a:path w="7995" h="1697" extrusionOk="0">
                  <a:moveTo>
                    <a:pt x="26" y="0"/>
                  </a:moveTo>
                  <a:lnTo>
                    <a:pt x="26" y="0"/>
                  </a:lnTo>
                  <a:cubicBezTo>
                    <a:pt x="263" y="137"/>
                    <a:pt x="1" y="362"/>
                    <a:pt x="1" y="362"/>
                  </a:cubicBezTo>
                  <a:cubicBezTo>
                    <a:pt x="2420" y="574"/>
                    <a:pt x="5064" y="985"/>
                    <a:pt x="7895" y="1696"/>
                  </a:cubicBezTo>
                  <a:lnTo>
                    <a:pt x="7995" y="1335"/>
                  </a:lnTo>
                  <a:cubicBezTo>
                    <a:pt x="5139" y="624"/>
                    <a:pt x="2457" y="200"/>
                    <a:pt x="26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8"/>
            <p:cNvSpPr/>
            <p:nvPr/>
          </p:nvSpPr>
          <p:spPr>
            <a:xfrm>
              <a:off x="2656786" y="4836916"/>
              <a:ext cx="1192489" cy="37497"/>
            </a:xfrm>
            <a:custGeom>
              <a:avLst/>
              <a:gdLst/>
              <a:ahLst/>
              <a:cxnLst/>
              <a:rect l="l" t="t" r="r" b="b"/>
              <a:pathLst>
                <a:path w="23820" h="749" extrusionOk="0">
                  <a:moveTo>
                    <a:pt x="0" y="1"/>
                  </a:moveTo>
                  <a:lnTo>
                    <a:pt x="0" y="749"/>
                  </a:lnTo>
                  <a:lnTo>
                    <a:pt x="23820" y="749"/>
                  </a:lnTo>
                  <a:lnTo>
                    <a:pt x="23820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8"/>
            <p:cNvSpPr/>
            <p:nvPr/>
          </p:nvSpPr>
          <p:spPr>
            <a:xfrm>
              <a:off x="3427798" y="4836916"/>
              <a:ext cx="420875" cy="37497"/>
            </a:xfrm>
            <a:custGeom>
              <a:avLst/>
              <a:gdLst/>
              <a:ahLst/>
              <a:cxnLst/>
              <a:rect l="l" t="t" r="r" b="b"/>
              <a:pathLst>
                <a:path w="8407" h="749" extrusionOk="0">
                  <a:moveTo>
                    <a:pt x="1" y="1"/>
                  </a:moveTo>
                  <a:cubicBezTo>
                    <a:pt x="674" y="250"/>
                    <a:pt x="363" y="749"/>
                    <a:pt x="363" y="749"/>
                  </a:cubicBezTo>
                  <a:lnTo>
                    <a:pt x="8406" y="749"/>
                  </a:lnTo>
                  <a:lnTo>
                    <a:pt x="84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8"/>
            <p:cNvSpPr/>
            <p:nvPr/>
          </p:nvSpPr>
          <p:spPr>
            <a:xfrm>
              <a:off x="2609927" y="4271911"/>
              <a:ext cx="1286206" cy="4406"/>
            </a:xfrm>
            <a:custGeom>
              <a:avLst/>
              <a:gdLst/>
              <a:ahLst/>
              <a:cxnLst/>
              <a:rect l="l" t="t" r="r" b="b"/>
              <a:pathLst>
                <a:path w="25692" h="88" extrusionOk="0">
                  <a:moveTo>
                    <a:pt x="1" y="0"/>
                  </a:moveTo>
                  <a:lnTo>
                    <a:pt x="1" y="88"/>
                  </a:lnTo>
                  <a:lnTo>
                    <a:pt x="25691" y="88"/>
                  </a:lnTo>
                  <a:lnTo>
                    <a:pt x="25691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8"/>
            <p:cNvSpPr/>
            <p:nvPr/>
          </p:nvSpPr>
          <p:spPr>
            <a:xfrm>
              <a:off x="2609927" y="4298744"/>
              <a:ext cx="1286206" cy="18773"/>
            </a:xfrm>
            <a:custGeom>
              <a:avLst/>
              <a:gdLst/>
              <a:ahLst/>
              <a:cxnLst/>
              <a:rect l="l" t="t" r="r" b="b"/>
              <a:pathLst>
                <a:path w="25692" h="375" extrusionOk="0">
                  <a:moveTo>
                    <a:pt x="1" y="1"/>
                  </a:moveTo>
                  <a:lnTo>
                    <a:pt x="1" y="375"/>
                  </a:lnTo>
                  <a:lnTo>
                    <a:pt x="25691" y="375"/>
                  </a:lnTo>
                  <a:lnTo>
                    <a:pt x="25691" y="1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8"/>
            <p:cNvSpPr/>
            <p:nvPr/>
          </p:nvSpPr>
          <p:spPr>
            <a:xfrm>
              <a:off x="3397210" y="4299395"/>
              <a:ext cx="450813" cy="18773"/>
            </a:xfrm>
            <a:custGeom>
              <a:avLst/>
              <a:gdLst/>
              <a:ahLst/>
              <a:cxnLst/>
              <a:rect l="l" t="t" r="r" b="b"/>
              <a:pathLst>
                <a:path w="9005" h="375" extrusionOk="0">
                  <a:moveTo>
                    <a:pt x="1" y="0"/>
                  </a:moveTo>
                  <a:cubicBezTo>
                    <a:pt x="338" y="100"/>
                    <a:pt x="250" y="374"/>
                    <a:pt x="250" y="374"/>
                  </a:cubicBezTo>
                  <a:lnTo>
                    <a:pt x="9005" y="374"/>
                  </a:lnTo>
                  <a:lnTo>
                    <a:pt x="9005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8"/>
            <p:cNvSpPr/>
            <p:nvPr/>
          </p:nvSpPr>
          <p:spPr>
            <a:xfrm>
              <a:off x="4198861" y="4461698"/>
              <a:ext cx="9412" cy="398397"/>
            </a:xfrm>
            <a:custGeom>
              <a:avLst/>
              <a:gdLst/>
              <a:ahLst/>
              <a:cxnLst/>
              <a:rect l="l" t="t" r="r" b="b"/>
              <a:pathLst>
                <a:path w="188" h="7958" extrusionOk="0">
                  <a:moveTo>
                    <a:pt x="1" y="1"/>
                  </a:moveTo>
                  <a:lnTo>
                    <a:pt x="1" y="7957"/>
                  </a:lnTo>
                  <a:lnTo>
                    <a:pt x="188" y="795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8"/>
            <p:cNvSpPr/>
            <p:nvPr/>
          </p:nvSpPr>
          <p:spPr>
            <a:xfrm>
              <a:off x="4291276" y="4535390"/>
              <a:ext cx="9412" cy="325957"/>
            </a:xfrm>
            <a:custGeom>
              <a:avLst/>
              <a:gdLst/>
              <a:ahLst/>
              <a:cxnLst/>
              <a:rect l="l" t="t" r="r" b="b"/>
              <a:pathLst>
                <a:path w="188" h="6511" extrusionOk="0">
                  <a:moveTo>
                    <a:pt x="0" y="0"/>
                  </a:moveTo>
                  <a:lnTo>
                    <a:pt x="0" y="6510"/>
                  </a:lnTo>
                  <a:lnTo>
                    <a:pt x="188" y="6510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8"/>
            <p:cNvSpPr/>
            <p:nvPr/>
          </p:nvSpPr>
          <p:spPr>
            <a:xfrm>
              <a:off x="4382440" y="4605928"/>
              <a:ext cx="9412" cy="254167"/>
            </a:xfrm>
            <a:custGeom>
              <a:avLst/>
              <a:gdLst/>
              <a:ahLst/>
              <a:cxnLst/>
              <a:rect l="l" t="t" r="r" b="b"/>
              <a:pathLst>
                <a:path w="188" h="5077" extrusionOk="0">
                  <a:moveTo>
                    <a:pt x="0" y="0"/>
                  </a:moveTo>
                  <a:lnTo>
                    <a:pt x="0" y="5076"/>
                  </a:lnTo>
                  <a:lnTo>
                    <a:pt x="187" y="507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8"/>
            <p:cNvSpPr/>
            <p:nvPr/>
          </p:nvSpPr>
          <p:spPr>
            <a:xfrm>
              <a:off x="4474205" y="4674614"/>
              <a:ext cx="9412" cy="186082"/>
            </a:xfrm>
            <a:custGeom>
              <a:avLst/>
              <a:gdLst/>
              <a:ahLst/>
              <a:cxnLst/>
              <a:rect l="l" t="t" r="r" b="b"/>
              <a:pathLst>
                <a:path w="188" h="3717" extrusionOk="0">
                  <a:moveTo>
                    <a:pt x="0" y="0"/>
                  </a:moveTo>
                  <a:lnTo>
                    <a:pt x="0" y="3717"/>
                  </a:lnTo>
                  <a:lnTo>
                    <a:pt x="188" y="371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8"/>
            <p:cNvSpPr/>
            <p:nvPr/>
          </p:nvSpPr>
          <p:spPr>
            <a:xfrm>
              <a:off x="4566620" y="4733287"/>
              <a:ext cx="9412" cy="126808"/>
            </a:xfrm>
            <a:custGeom>
              <a:avLst/>
              <a:gdLst/>
              <a:ahLst/>
              <a:cxnLst/>
              <a:rect l="l" t="t" r="r" b="b"/>
              <a:pathLst>
                <a:path w="188" h="2533" extrusionOk="0">
                  <a:moveTo>
                    <a:pt x="0" y="1"/>
                  </a:moveTo>
                  <a:lnTo>
                    <a:pt x="0" y="2532"/>
                  </a:lnTo>
                  <a:lnTo>
                    <a:pt x="187" y="2532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8"/>
            <p:cNvSpPr/>
            <p:nvPr/>
          </p:nvSpPr>
          <p:spPr>
            <a:xfrm>
              <a:off x="4108949" y="4367430"/>
              <a:ext cx="708084" cy="497621"/>
            </a:xfrm>
            <a:custGeom>
              <a:avLst/>
              <a:gdLst/>
              <a:ahLst/>
              <a:cxnLst/>
              <a:rect l="l" t="t" r="r" b="b"/>
              <a:pathLst>
                <a:path w="14144" h="9940" extrusionOk="0">
                  <a:moveTo>
                    <a:pt x="263" y="1"/>
                  </a:moveTo>
                  <a:lnTo>
                    <a:pt x="1" y="250"/>
                  </a:lnTo>
                  <a:cubicBezTo>
                    <a:pt x="51" y="325"/>
                    <a:pt x="6349" y="6872"/>
                    <a:pt x="14006" y="9940"/>
                  </a:cubicBezTo>
                  <a:lnTo>
                    <a:pt x="14143" y="9603"/>
                  </a:lnTo>
                  <a:cubicBezTo>
                    <a:pt x="6561" y="6573"/>
                    <a:pt x="325" y="63"/>
                    <a:pt x="263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8"/>
            <p:cNvSpPr/>
            <p:nvPr/>
          </p:nvSpPr>
          <p:spPr>
            <a:xfrm>
              <a:off x="4108348" y="4426754"/>
              <a:ext cx="616870" cy="434593"/>
            </a:xfrm>
            <a:custGeom>
              <a:avLst/>
              <a:gdLst/>
              <a:ahLst/>
              <a:cxnLst/>
              <a:rect l="l" t="t" r="r" b="b"/>
              <a:pathLst>
                <a:path w="12322" h="8681" extrusionOk="0">
                  <a:moveTo>
                    <a:pt x="125" y="0"/>
                  </a:moveTo>
                  <a:lnTo>
                    <a:pt x="0" y="125"/>
                  </a:lnTo>
                  <a:cubicBezTo>
                    <a:pt x="38" y="175"/>
                    <a:pt x="4478" y="4752"/>
                    <a:pt x="12235" y="8680"/>
                  </a:cubicBezTo>
                  <a:lnTo>
                    <a:pt x="12322" y="8518"/>
                  </a:lnTo>
                  <a:cubicBezTo>
                    <a:pt x="4590" y="4602"/>
                    <a:pt x="175" y="50"/>
                    <a:pt x="125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8"/>
            <p:cNvSpPr/>
            <p:nvPr/>
          </p:nvSpPr>
          <p:spPr>
            <a:xfrm>
              <a:off x="4098335" y="4364326"/>
              <a:ext cx="26283" cy="499474"/>
            </a:xfrm>
            <a:custGeom>
              <a:avLst/>
              <a:gdLst/>
              <a:ahLst/>
              <a:cxnLst/>
              <a:rect l="l" t="t" r="r" b="b"/>
              <a:pathLst>
                <a:path w="525" h="9977" extrusionOk="0">
                  <a:moveTo>
                    <a:pt x="1" y="0"/>
                  </a:moveTo>
                  <a:lnTo>
                    <a:pt x="1" y="9977"/>
                  </a:lnTo>
                  <a:lnTo>
                    <a:pt x="525" y="9977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8"/>
            <p:cNvSpPr/>
            <p:nvPr/>
          </p:nvSpPr>
          <p:spPr>
            <a:xfrm>
              <a:off x="4098335" y="4847530"/>
              <a:ext cx="761751" cy="45006"/>
            </a:xfrm>
            <a:custGeom>
              <a:avLst/>
              <a:gdLst/>
              <a:ahLst/>
              <a:cxnLst/>
              <a:rect l="l" t="t" r="r" b="b"/>
              <a:pathLst>
                <a:path w="15216" h="899" extrusionOk="0">
                  <a:moveTo>
                    <a:pt x="1" y="1"/>
                  </a:moveTo>
                  <a:lnTo>
                    <a:pt x="1" y="899"/>
                  </a:lnTo>
                  <a:lnTo>
                    <a:pt x="15216" y="899"/>
                  </a:lnTo>
                  <a:lnTo>
                    <a:pt x="15216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8"/>
            <p:cNvSpPr/>
            <p:nvPr/>
          </p:nvSpPr>
          <p:spPr>
            <a:xfrm>
              <a:off x="4334981" y="4558469"/>
              <a:ext cx="525756" cy="334718"/>
            </a:xfrm>
            <a:custGeom>
              <a:avLst/>
              <a:gdLst/>
              <a:ahLst/>
              <a:cxnLst/>
              <a:rect l="l" t="t" r="r" b="b"/>
              <a:pathLst>
                <a:path w="10502" h="6686" extrusionOk="0">
                  <a:moveTo>
                    <a:pt x="0" y="1"/>
                  </a:moveTo>
                  <a:cubicBezTo>
                    <a:pt x="138" y="110"/>
                    <a:pt x="278" y="221"/>
                    <a:pt x="421" y="332"/>
                  </a:cubicBezTo>
                  <a:lnTo>
                    <a:pt x="421" y="332"/>
                  </a:lnTo>
                  <a:cubicBezTo>
                    <a:pt x="286" y="223"/>
                    <a:pt x="146" y="112"/>
                    <a:pt x="0" y="1"/>
                  </a:cubicBezTo>
                  <a:close/>
                  <a:moveTo>
                    <a:pt x="4802" y="4465"/>
                  </a:moveTo>
                  <a:cubicBezTo>
                    <a:pt x="5550" y="4902"/>
                    <a:pt x="6336" y="5338"/>
                    <a:pt x="7184" y="5775"/>
                  </a:cubicBezTo>
                  <a:lnTo>
                    <a:pt x="4802" y="5775"/>
                  </a:lnTo>
                  <a:lnTo>
                    <a:pt x="4802" y="4465"/>
                  </a:lnTo>
                  <a:close/>
                  <a:moveTo>
                    <a:pt x="4802" y="3779"/>
                  </a:moveTo>
                  <a:cubicBezTo>
                    <a:pt x="6012" y="4515"/>
                    <a:pt x="7296" y="5201"/>
                    <a:pt x="8630" y="5775"/>
                  </a:cubicBezTo>
                  <a:lnTo>
                    <a:pt x="7570" y="5775"/>
                  </a:lnTo>
                  <a:cubicBezTo>
                    <a:pt x="6585" y="5276"/>
                    <a:pt x="5675" y="4765"/>
                    <a:pt x="4802" y="4266"/>
                  </a:cubicBezTo>
                  <a:lnTo>
                    <a:pt x="4802" y="3779"/>
                  </a:lnTo>
                  <a:close/>
                  <a:moveTo>
                    <a:pt x="421" y="332"/>
                  </a:moveTo>
                  <a:cubicBezTo>
                    <a:pt x="1222" y="984"/>
                    <a:pt x="1838" y="1603"/>
                    <a:pt x="2308" y="2158"/>
                  </a:cubicBezTo>
                  <a:cubicBezTo>
                    <a:pt x="2457" y="2270"/>
                    <a:pt x="2632" y="2383"/>
                    <a:pt x="2781" y="2507"/>
                  </a:cubicBezTo>
                  <a:lnTo>
                    <a:pt x="2781" y="2794"/>
                  </a:lnTo>
                  <a:cubicBezTo>
                    <a:pt x="2844" y="2894"/>
                    <a:pt x="2906" y="2981"/>
                    <a:pt x="2969" y="3069"/>
                  </a:cubicBezTo>
                  <a:lnTo>
                    <a:pt x="2969" y="2632"/>
                  </a:lnTo>
                  <a:cubicBezTo>
                    <a:pt x="3505" y="2981"/>
                    <a:pt x="4054" y="3343"/>
                    <a:pt x="4627" y="3692"/>
                  </a:cubicBezTo>
                  <a:lnTo>
                    <a:pt x="4627" y="4166"/>
                  </a:lnTo>
                  <a:cubicBezTo>
                    <a:pt x="4078" y="3842"/>
                    <a:pt x="3567" y="3530"/>
                    <a:pt x="3068" y="3206"/>
                  </a:cubicBezTo>
                  <a:lnTo>
                    <a:pt x="3068" y="3206"/>
                  </a:lnTo>
                  <a:lnTo>
                    <a:pt x="3255" y="3530"/>
                  </a:lnTo>
                  <a:cubicBezTo>
                    <a:pt x="3692" y="3817"/>
                    <a:pt x="4153" y="4091"/>
                    <a:pt x="4627" y="4378"/>
                  </a:cubicBezTo>
                  <a:lnTo>
                    <a:pt x="4627" y="5787"/>
                  </a:lnTo>
                  <a:lnTo>
                    <a:pt x="3717" y="5787"/>
                  </a:lnTo>
                  <a:cubicBezTo>
                    <a:pt x="3630" y="6386"/>
                    <a:pt x="3343" y="6685"/>
                    <a:pt x="3343" y="6685"/>
                  </a:cubicBezTo>
                  <a:lnTo>
                    <a:pt x="10501" y="6685"/>
                  </a:lnTo>
                  <a:lnTo>
                    <a:pt x="10501" y="5775"/>
                  </a:lnTo>
                  <a:lnTo>
                    <a:pt x="9553" y="5775"/>
                  </a:lnTo>
                  <a:cubicBezTo>
                    <a:pt x="6067" y="4361"/>
                    <a:pt x="2848" y="2225"/>
                    <a:pt x="421" y="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8"/>
            <p:cNvSpPr/>
            <p:nvPr/>
          </p:nvSpPr>
          <p:spPr>
            <a:xfrm>
              <a:off x="3848624" y="4260046"/>
              <a:ext cx="256670" cy="631889"/>
            </a:xfrm>
            <a:custGeom>
              <a:avLst/>
              <a:gdLst/>
              <a:ahLst/>
              <a:cxnLst/>
              <a:rect l="l" t="t" r="r" b="b"/>
              <a:pathLst>
                <a:path w="5127" h="12622" extrusionOk="0">
                  <a:moveTo>
                    <a:pt x="0" y="0"/>
                  </a:moveTo>
                  <a:lnTo>
                    <a:pt x="0" y="12621"/>
                  </a:lnTo>
                  <a:lnTo>
                    <a:pt x="5126" y="12621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8"/>
            <p:cNvSpPr/>
            <p:nvPr/>
          </p:nvSpPr>
          <p:spPr>
            <a:xfrm>
              <a:off x="3879212" y="4192011"/>
              <a:ext cx="194243" cy="68085"/>
            </a:xfrm>
            <a:custGeom>
              <a:avLst/>
              <a:gdLst/>
              <a:ahLst/>
              <a:cxnLst/>
              <a:rect l="l" t="t" r="r" b="b"/>
              <a:pathLst>
                <a:path w="3880" h="1360" extrusionOk="0">
                  <a:moveTo>
                    <a:pt x="1" y="0"/>
                  </a:moveTo>
                  <a:lnTo>
                    <a:pt x="1" y="1359"/>
                  </a:lnTo>
                  <a:lnTo>
                    <a:pt x="3879" y="1359"/>
                  </a:lnTo>
                  <a:lnTo>
                    <a:pt x="3879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8"/>
            <p:cNvSpPr/>
            <p:nvPr/>
          </p:nvSpPr>
          <p:spPr>
            <a:xfrm>
              <a:off x="3879212" y="3704402"/>
              <a:ext cx="194243" cy="487659"/>
            </a:xfrm>
            <a:custGeom>
              <a:avLst/>
              <a:gdLst/>
              <a:ahLst/>
              <a:cxnLst/>
              <a:rect l="l" t="t" r="r" b="b"/>
              <a:pathLst>
                <a:path w="3880" h="9741" extrusionOk="0">
                  <a:moveTo>
                    <a:pt x="1934" y="0"/>
                  </a:moveTo>
                  <a:cubicBezTo>
                    <a:pt x="1934" y="5276"/>
                    <a:pt x="1" y="9740"/>
                    <a:pt x="1" y="9740"/>
                  </a:cubicBezTo>
                  <a:lnTo>
                    <a:pt x="3867" y="9740"/>
                  </a:lnTo>
                  <a:cubicBezTo>
                    <a:pt x="3879" y="9740"/>
                    <a:pt x="1934" y="5276"/>
                    <a:pt x="1934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8"/>
            <p:cNvSpPr/>
            <p:nvPr/>
          </p:nvSpPr>
          <p:spPr>
            <a:xfrm>
              <a:off x="3848624" y="4199470"/>
              <a:ext cx="63129" cy="60626"/>
            </a:xfrm>
            <a:custGeom>
              <a:avLst/>
              <a:gdLst/>
              <a:ahLst/>
              <a:cxnLst/>
              <a:rect l="l" t="t" r="r" b="b"/>
              <a:pathLst>
                <a:path w="1261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260" y="1210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8"/>
            <p:cNvSpPr/>
            <p:nvPr/>
          </p:nvSpPr>
          <p:spPr>
            <a:xfrm>
              <a:off x="3848624" y="4188256"/>
              <a:ext cx="63129" cy="10013"/>
            </a:xfrm>
            <a:custGeom>
              <a:avLst/>
              <a:gdLst/>
              <a:ahLst/>
              <a:cxnLst/>
              <a:rect l="l" t="t" r="r" b="b"/>
              <a:pathLst>
                <a:path w="1261" h="200" extrusionOk="0">
                  <a:moveTo>
                    <a:pt x="0" y="0"/>
                  </a:moveTo>
                  <a:lnTo>
                    <a:pt x="0" y="200"/>
                  </a:lnTo>
                  <a:lnTo>
                    <a:pt x="1260" y="200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8"/>
            <p:cNvSpPr/>
            <p:nvPr/>
          </p:nvSpPr>
          <p:spPr>
            <a:xfrm>
              <a:off x="3847973" y="3991561"/>
              <a:ext cx="63780" cy="196746"/>
            </a:xfrm>
            <a:custGeom>
              <a:avLst/>
              <a:gdLst/>
              <a:ahLst/>
              <a:cxnLst/>
              <a:rect l="l" t="t" r="r" b="b"/>
              <a:pathLst>
                <a:path w="1274" h="3930" extrusionOk="0">
                  <a:moveTo>
                    <a:pt x="637" y="1"/>
                  </a:moveTo>
                  <a:cubicBezTo>
                    <a:pt x="637" y="2121"/>
                    <a:pt x="1" y="3929"/>
                    <a:pt x="1" y="3929"/>
                  </a:cubicBezTo>
                  <a:lnTo>
                    <a:pt x="1273" y="3929"/>
                  </a:lnTo>
                  <a:cubicBezTo>
                    <a:pt x="1273" y="3929"/>
                    <a:pt x="637" y="2121"/>
                    <a:pt x="63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8"/>
            <p:cNvSpPr/>
            <p:nvPr/>
          </p:nvSpPr>
          <p:spPr>
            <a:xfrm>
              <a:off x="4041565" y="4199470"/>
              <a:ext cx="63079" cy="60626"/>
            </a:xfrm>
            <a:custGeom>
              <a:avLst/>
              <a:gdLst/>
              <a:ahLst/>
              <a:cxnLst/>
              <a:rect l="l" t="t" r="r" b="b"/>
              <a:pathLst>
                <a:path w="1260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260" y="1210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8"/>
            <p:cNvSpPr/>
            <p:nvPr/>
          </p:nvSpPr>
          <p:spPr>
            <a:xfrm>
              <a:off x="4041565" y="4188256"/>
              <a:ext cx="63079" cy="10013"/>
            </a:xfrm>
            <a:custGeom>
              <a:avLst/>
              <a:gdLst/>
              <a:ahLst/>
              <a:cxnLst/>
              <a:rect l="l" t="t" r="r" b="b"/>
              <a:pathLst>
                <a:path w="1260" h="200" extrusionOk="0">
                  <a:moveTo>
                    <a:pt x="0" y="0"/>
                  </a:moveTo>
                  <a:lnTo>
                    <a:pt x="0" y="200"/>
                  </a:lnTo>
                  <a:lnTo>
                    <a:pt x="1260" y="200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8"/>
            <p:cNvSpPr/>
            <p:nvPr/>
          </p:nvSpPr>
          <p:spPr>
            <a:xfrm>
              <a:off x="4041565" y="3991561"/>
              <a:ext cx="63730" cy="196746"/>
            </a:xfrm>
            <a:custGeom>
              <a:avLst/>
              <a:gdLst/>
              <a:ahLst/>
              <a:cxnLst/>
              <a:rect l="l" t="t" r="r" b="b"/>
              <a:pathLst>
                <a:path w="1273" h="3930" extrusionOk="0">
                  <a:moveTo>
                    <a:pt x="636" y="1"/>
                  </a:moveTo>
                  <a:cubicBezTo>
                    <a:pt x="636" y="2121"/>
                    <a:pt x="0" y="3929"/>
                    <a:pt x="0" y="3929"/>
                  </a:cubicBezTo>
                  <a:lnTo>
                    <a:pt x="1272" y="3929"/>
                  </a:lnTo>
                  <a:cubicBezTo>
                    <a:pt x="1260" y="3929"/>
                    <a:pt x="636" y="2121"/>
                    <a:pt x="636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8"/>
            <p:cNvSpPr/>
            <p:nvPr/>
          </p:nvSpPr>
          <p:spPr>
            <a:xfrm>
              <a:off x="3882316" y="4296241"/>
              <a:ext cx="23179" cy="137422"/>
            </a:xfrm>
            <a:custGeom>
              <a:avLst/>
              <a:gdLst/>
              <a:ahLst/>
              <a:cxnLst/>
              <a:rect l="l" t="t" r="r" b="b"/>
              <a:pathLst>
                <a:path w="463" h="2745" extrusionOk="0">
                  <a:moveTo>
                    <a:pt x="1" y="1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8"/>
            <p:cNvSpPr/>
            <p:nvPr/>
          </p:nvSpPr>
          <p:spPr>
            <a:xfrm>
              <a:off x="3916659" y="4296241"/>
              <a:ext cx="23179" cy="137422"/>
            </a:xfrm>
            <a:custGeom>
              <a:avLst/>
              <a:gdLst/>
              <a:ahLst/>
              <a:cxnLst/>
              <a:rect l="l" t="t" r="r" b="b"/>
              <a:pathLst>
                <a:path w="463" h="2745" extrusionOk="0">
                  <a:moveTo>
                    <a:pt x="1" y="1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8"/>
            <p:cNvSpPr/>
            <p:nvPr/>
          </p:nvSpPr>
          <p:spPr>
            <a:xfrm>
              <a:off x="3951652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8"/>
            <p:cNvSpPr/>
            <p:nvPr/>
          </p:nvSpPr>
          <p:spPr>
            <a:xfrm>
              <a:off x="3985995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8"/>
            <p:cNvSpPr/>
            <p:nvPr/>
          </p:nvSpPr>
          <p:spPr>
            <a:xfrm>
              <a:off x="4020338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1" y="2744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8"/>
            <p:cNvSpPr/>
            <p:nvPr/>
          </p:nvSpPr>
          <p:spPr>
            <a:xfrm>
              <a:off x="4055282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8"/>
            <p:cNvSpPr/>
            <p:nvPr/>
          </p:nvSpPr>
          <p:spPr>
            <a:xfrm>
              <a:off x="3882316" y="4504802"/>
              <a:ext cx="23179" cy="137371"/>
            </a:xfrm>
            <a:custGeom>
              <a:avLst/>
              <a:gdLst/>
              <a:ahLst/>
              <a:cxnLst/>
              <a:rect l="l" t="t" r="r" b="b"/>
              <a:pathLst>
                <a:path w="463" h="2744" extrusionOk="0">
                  <a:moveTo>
                    <a:pt x="1" y="0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8"/>
            <p:cNvSpPr/>
            <p:nvPr/>
          </p:nvSpPr>
          <p:spPr>
            <a:xfrm>
              <a:off x="3916659" y="4504802"/>
              <a:ext cx="23179" cy="137371"/>
            </a:xfrm>
            <a:custGeom>
              <a:avLst/>
              <a:gdLst/>
              <a:ahLst/>
              <a:cxnLst/>
              <a:rect l="l" t="t" r="r" b="b"/>
              <a:pathLst>
                <a:path w="463" h="2744" extrusionOk="0">
                  <a:moveTo>
                    <a:pt x="1" y="0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8"/>
            <p:cNvSpPr/>
            <p:nvPr/>
          </p:nvSpPr>
          <p:spPr>
            <a:xfrm>
              <a:off x="3951652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8"/>
            <p:cNvSpPr/>
            <p:nvPr/>
          </p:nvSpPr>
          <p:spPr>
            <a:xfrm>
              <a:off x="3985995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8"/>
            <p:cNvSpPr/>
            <p:nvPr/>
          </p:nvSpPr>
          <p:spPr>
            <a:xfrm>
              <a:off x="4020338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1" y="2744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8"/>
            <p:cNvSpPr/>
            <p:nvPr/>
          </p:nvSpPr>
          <p:spPr>
            <a:xfrm>
              <a:off x="4055282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8"/>
            <p:cNvSpPr/>
            <p:nvPr/>
          </p:nvSpPr>
          <p:spPr>
            <a:xfrm>
              <a:off x="3882316" y="4714564"/>
              <a:ext cx="23179" cy="137422"/>
            </a:xfrm>
            <a:custGeom>
              <a:avLst/>
              <a:gdLst/>
              <a:ahLst/>
              <a:cxnLst/>
              <a:rect l="l" t="t" r="r" b="b"/>
              <a:pathLst>
                <a:path w="463" h="2745" extrusionOk="0">
                  <a:moveTo>
                    <a:pt x="1" y="0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8"/>
            <p:cNvSpPr/>
            <p:nvPr/>
          </p:nvSpPr>
          <p:spPr>
            <a:xfrm>
              <a:off x="3916659" y="4714564"/>
              <a:ext cx="23179" cy="137422"/>
            </a:xfrm>
            <a:custGeom>
              <a:avLst/>
              <a:gdLst/>
              <a:ahLst/>
              <a:cxnLst/>
              <a:rect l="l" t="t" r="r" b="b"/>
              <a:pathLst>
                <a:path w="463" h="2745" extrusionOk="0">
                  <a:moveTo>
                    <a:pt x="1" y="0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8"/>
            <p:cNvSpPr/>
            <p:nvPr/>
          </p:nvSpPr>
          <p:spPr>
            <a:xfrm>
              <a:off x="3951652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8"/>
            <p:cNvSpPr/>
            <p:nvPr/>
          </p:nvSpPr>
          <p:spPr>
            <a:xfrm>
              <a:off x="3985995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8"/>
            <p:cNvSpPr/>
            <p:nvPr/>
          </p:nvSpPr>
          <p:spPr>
            <a:xfrm>
              <a:off x="4020338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1" y="2744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8"/>
            <p:cNvSpPr/>
            <p:nvPr/>
          </p:nvSpPr>
          <p:spPr>
            <a:xfrm>
              <a:off x="4055282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8"/>
            <p:cNvSpPr/>
            <p:nvPr/>
          </p:nvSpPr>
          <p:spPr>
            <a:xfrm>
              <a:off x="3848624" y="4459195"/>
              <a:ext cx="256670" cy="20676"/>
            </a:xfrm>
            <a:custGeom>
              <a:avLst/>
              <a:gdLst/>
              <a:ahLst/>
              <a:cxnLst/>
              <a:rect l="l" t="t" r="r" b="b"/>
              <a:pathLst>
                <a:path w="5127" h="413" extrusionOk="0">
                  <a:moveTo>
                    <a:pt x="0" y="1"/>
                  </a:moveTo>
                  <a:lnTo>
                    <a:pt x="0" y="412"/>
                  </a:lnTo>
                  <a:lnTo>
                    <a:pt x="5126" y="412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8"/>
            <p:cNvSpPr/>
            <p:nvPr/>
          </p:nvSpPr>
          <p:spPr>
            <a:xfrm>
              <a:off x="3848624" y="4667755"/>
              <a:ext cx="256670" cy="20626"/>
            </a:xfrm>
            <a:custGeom>
              <a:avLst/>
              <a:gdLst/>
              <a:ahLst/>
              <a:cxnLst/>
              <a:rect l="l" t="t" r="r" b="b"/>
              <a:pathLst>
                <a:path w="5127" h="412" extrusionOk="0">
                  <a:moveTo>
                    <a:pt x="0" y="0"/>
                  </a:moveTo>
                  <a:lnTo>
                    <a:pt x="0" y="412"/>
                  </a:lnTo>
                  <a:lnTo>
                    <a:pt x="5126" y="412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8"/>
            <p:cNvSpPr/>
            <p:nvPr/>
          </p:nvSpPr>
          <p:spPr>
            <a:xfrm>
              <a:off x="3815532" y="4891885"/>
              <a:ext cx="321601" cy="176721"/>
            </a:xfrm>
            <a:custGeom>
              <a:avLst/>
              <a:gdLst/>
              <a:ahLst/>
              <a:cxnLst/>
              <a:rect l="l" t="t" r="r" b="b"/>
              <a:pathLst>
                <a:path w="6424" h="3530" extrusionOk="0">
                  <a:moveTo>
                    <a:pt x="0" y="0"/>
                  </a:moveTo>
                  <a:lnTo>
                    <a:pt x="0" y="3529"/>
                  </a:lnTo>
                  <a:lnTo>
                    <a:pt x="6423" y="3529"/>
                  </a:lnTo>
                  <a:lnTo>
                    <a:pt x="6423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8"/>
            <p:cNvSpPr/>
            <p:nvPr/>
          </p:nvSpPr>
          <p:spPr>
            <a:xfrm>
              <a:off x="2400816" y="4260046"/>
              <a:ext cx="256620" cy="631889"/>
            </a:xfrm>
            <a:custGeom>
              <a:avLst/>
              <a:gdLst/>
              <a:ahLst/>
              <a:cxnLst/>
              <a:rect l="l" t="t" r="r" b="b"/>
              <a:pathLst>
                <a:path w="5126" h="12622" extrusionOk="0">
                  <a:moveTo>
                    <a:pt x="0" y="0"/>
                  </a:moveTo>
                  <a:lnTo>
                    <a:pt x="0" y="12621"/>
                  </a:lnTo>
                  <a:lnTo>
                    <a:pt x="5126" y="12621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8"/>
            <p:cNvSpPr/>
            <p:nvPr/>
          </p:nvSpPr>
          <p:spPr>
            <a:xfrm>
              <a:off x="2431404" y="4192011"/>
              <a:ext cx="194192" cy="68085"/>
            </a:xfrm>
            <a:custGeom>
              <a:avLst/>
              <a:gdLst/>
              <a:ahLst/>
              <a:cxnLst/>
              <a:rect l="l" t="t" r="r" b="b"/>
              <a:pathLst>
                <a:path w="3879" h="1360" extrusionOk="0">
                  <a:moveTo>
                    <a:pt x="0" y="0"/>
                  </a:moveTo>
                  <a:lnTo>
                    <a:pt x="0" y="1359"/>
                  </a:lnTo>
                  <a:lnTo>
                    <a:pt x="3879" y="1359"/>
                  </a:lnTo>
                  <a:lnTo>
                    <a:pt x="3879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8"/>
            <p:cNvSpPr/>
            <p:nvPr/>
          </p:nvSpPr>
          <p:spPr>
            <a:xfrm>
              <a:off x="2431404" y="3704402"/>
              <a:ext cx="194192" cy="487659"/>
            </a:xfrm>
            <a:custGeom>
              <a:avLst/>
              <a:gdLst/>
              <a:ahLst/>
              <a:cxnLst/>
              <a:rect l="l" t="t" r="r" b="b"/>
              <a:pathLst>
                <a:path w="3879" h="9741" extrusionOk="0">
                  <a:moveTo>
                    <a:pt x="1933" y="0"/>
                  </a:moveTo>
                  <a:cubicBezTo>
                    <a:pt x="1933" y="5276"/>
                    <a:pt x="0" y="9740"/>
                    <a:pt x="0" y="9740"/>
                  </a:cubicBezTo>
                  <a:lnTo>
                    <a:pt x="3866" y="9740"/>
                  </a:lnTo>
                  <a:cubicBezTo>
                    <a:pt x="3879" y="9740"/>
                    <a:pt x="1933" y="5276"/>
                    <a:pt x="1933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8"/>
            <p:cNvSpPr/>
            <p:nvPr/>
          </p:nvSpPr>
          <p:spPr>
            <a:xfrm>
              <a:off x="2400816" y="4199470"/>
              <a:ext cx="63079" cy="60626"/>
            </a:xfrm>
            <a:custGeom>
              <a:avLst/>
              <a:gdLst/>
              <a:ahLst/>
              <a:cxnLst/>
              <a:rect l="l" t="t" r="r" b="b"/>
              <a:pathLst>
                <a:path w="1260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260" y="1210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8"/>
            <p:cNvSpPr/>
            <p:nvPr/>
          </p:nvSpPr>
          <p:spPr>
            <a:xfrm>
              <a:off x="2400816" y="4188256"/>
              <a:ext cx="63079" cy="10013"/>
            </a:xfrm>
            <a:custGeom>
              <a:avLst/>
              <a:gdLst/>
              <a:ahLst/>
              <a:cxnLst/>
              <a:rect l="l" t="t" r="r" b="b"/>
              <a:pathLst>
                <a:path w="1260" h="200" extrusionOk="0">
                  <a:moveTo>
                    <a:pt x="0" y="0"/>
                  </a:moveTo>
                  <a:lnTo>
                    <a:pt x="0" y="200"/>
                  </a:lnTo>
                  <a:lnTo>
                    <a:pt x="1260" y="200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8"/>
            <p:cNvSpPr/>
            <p:nvPr/>
          </p:nvSpPr>
          <p:spPr>
            <a:xfrm>
              <a:off x="2400165" y="3991561"/>
              <a:ext cx="63730" cy="196746"/>
            </a:xfrm>
            <a:custGeom>
              <a:avLst/>
              <a:gdLst/>
              <a:ahLst/>
              <a:cxnLst/>
              <a:rect l="l" t="t" r="r" b="b"/>
              <a:pathLst>
                <a:path w="1273" h="3930" extrusionOk="0">
                  <a:moveTo>
                    <a:pt x="637" y="1"/>
                  </a:moveTo>
                  <a:cubicBezTo>
                    <a:pt x="637" y="2121"/>
                    <a:pt x="1" y="3929"/>
                    <a:pt x="1" y="3929"/>
                  </a:cubicBezTo>
                  <a:lnTo>
                    <a:pt x="1273" y="3929"/>
                  </a:lnTo>
                  <a:cubicBezTo>
                    <a:pt x="1273" y="3929"/>
                    <a:pt x="637" y="2121"/>
                    <a:pt x="63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8"/>
            <p:cNvSpPr/>
            <p:nvPr/>
          </p:nvSpPr>
          <p:spPr>
            <a:xfrm>
              <a:off x="2593707" y="4199470"/>
              <a:ext cx="63129" cy="60626"/>
            </a:xfrm>
            <a:custGeom>
              <a:avLst/>
              <a:gdLst/>
              <a:ahLst/>
              <a:cxnLst/>
              <a:rect l="l" t="t" r="r" b="b"/>
              <a:pathLst>
                <a:path w="1261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260" y="1210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8"/>
            <p:cNvSpPr/>
            <p:nvPr/>
          </p:nvSpPr>
          <p:spPr>
            <a:xfrm>
              <a:off x="2593707" y="4188256"/>
              <a:ext cx="63129" cy="10013"/>
            </a:xfrm>
            <a:custGeom>
              <a:avLst/>
              <a:gdLst/>
              <a:ahLst/>
              <a:cxnLst/>
              <a:rect l="l" t="t" r="r" b="b"/>
              <a:pathLst>
                <a:path w="1261" h="200" extrusionOk="0">
                  <a:moveTo>
                    <a:pt x="1" y="0"/>
                  </a:moveTo>
                  <a:lnTo>
                    <a:pt x="1" y="200"/>
                  </a:lnTo>
                  <a:lnTo>
                    <a:pt x="1260" y="200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8"/>
            <p:cNvSpPr/>
            <p:nvPr/>
          </p:nvSpPr>
          <p:spPr>
            <a:xfrm>
              <a:off x="2593707" y="3991561"/>
              <a:ext cx="63730" cy="196746"/>
            </a:xfrm>
            <a:custGeom>
              <a:avLst/>
              <a:gdLst/>
              <a:ahLst/>
              <a:cxnLst/>
              <a:rect l="l" t="t" r="r" b="b"/>
              <a:pathLst>
                <a:path w="1273" h="3930" extrusionOk="0">
                  <a:moveTo>
                    <a:pt x="637" y="1"/>
                  </a:moveTo>
                  <a:cubicBezTo>
                    <a:pt x="637" y="2121"/>
                    <a:pt x="1" y="3929"/>
                    <a:pt x="1" y="3929"/>
                  </a:cubicBezTo>
                  <a:lnTo>
                    <a:pt x="1273" y="3929"/>
                  </a:lnTo>
                  <a:cubicBezTo>
                    <a:pt x="1260" y="3929"/>
                    <a:pt x="637" y="2121"/>
                    <a:pt x="63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8"/>
            <p:cNvSpPr/>
            <p:nvPr/>
          </p:nvSpPr>
          <p:spPr>
            <a:xfrm>
              <a:off x="2434508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8"/>
            <p:cNvSpPr/>
            <p:nvPr/>
          </p:nvSpPr>
          <p:spPr>
            <a:xfrm>
              <a:off x="2468851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8"/>
            <p:cNvSpPr/>
            <p:nvPr/>
          </p:nvSpPr>
          <p:spPr>
            <a:xfrm>
              <a:off x="2503795" y="4296241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1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8"/>
            <p:cNvSpPr/>
            <p:nvPr/>
          </p:nvSpPr>
          <p:spPr>
            <a:xfrm>
              <a:off x="2538138" y="4296241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1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8"/>
            <p:cNvSpPr/>
            <p:nvPr/>
          </p:nvSpPr>
          <p:spPr>
            <a:xfrm>
              <a:off x="2573131" y="4296241"/>
              <a:ext cx="23730" cy="137422"/>
            </a:xfrm>
            <a:custGeom>
              <a:avLst/>
              <a:gdLst/>
              <a:ahLst/>
              <a:cxnLst/>
              <a:rect l="l" t="t" r="r" b="b"/>
              <a:pathLst>
                <a:path w="474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74" y="2744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8"/>
            <p:cNvSpPr/>
            <p:nvPr/>
          </p:nvSpPr>
          <p:spPr>
            <a:xfrm>
              <a:off x="2607424" y="4296241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1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8"/>
            <p:cNvSpPr/>
            <p:nvPr/>
          </p:nvSpPr>
          <p:spPr>
            <a:xfrm>
              <a:off x="2434508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8"/>
            <p:cNvSpPr/>
            <p:nvPr/>
          </p:nvSpPr>
          <p:spPr>
            <a:xfrm>
              <a:off x="2468851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8"/>
            <p:cNvSpPr/>
            <p:nvPr/>
          </p:nvSpPr>
          <p:spPr>
            <a:xfrm>
              <a:off x="2503795" y="4504802"/>
              <a:ext cx="23780" cy="137371"/>
            </a:xfrm>
            <a:custGeom>
              <a:avLst/>
              <a:gdLst/>
              <a:ahLst/>
              <a:cxnLst/>
              <a:rect l="l" t="t" r="r" b="b"/>
              <a:pathLst>
                <a:path w="475" h="2744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8"/>
            <p:cNvSpPr/>
            <p:nvPr/>
          </p:nvSpPr>
          <p:spPr>
            <a:xfrm>
              <a:off x="2538138" y="4504802"/>
              <a:ext cx="23780" cy="137371"/>
            </a:xfrm>
            <a:custGeom>
              <a:avLst/>
              <a:gdLst/>
              <a:ahLst/>
              <a:cxnLst/>
              <a:rect l="l" t="t" r="r" b="b"/>
              <a:pathLst>
                <a:path w="475" h="2744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8"/>
            <p:cNvSpPr/>
            <p:nvPr/>
          </p:nvSpPr>
          <p:spPr>
            <a:xfrm>
              <a:off x="2573131" y="4504802"/>
              <a:ext cx="23730" cy="137371"/>
            </a:xfrm>
            <a:custGeom>
              <a:avLst/>
              <a:gdLst/>
              <a:ahLst/>
              <a:cxnLst/>
              <a:rect l="l" t="t" r="r" b="b"/>
              <a:pathLst>
                <a:path w="474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74" y="2744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8"/>
            <p:cNvSpPr/>
            <p:nvPr/>
          </p:nvSpPr>
          <p:spPr>
            <a:xfrm>
              <a:off x="2607424" y="4504802"/>
              <a:ext cx="23780" cy="137371"/>
            </a:xfrm>
            <a:custGeom>
              <a:avLst/>
              <a:gdLst/>
              <a:ahLst/>
              <a:cxnLst/>
              <a:rect l="l" t="t" r="r" b="b"/>
              <a:pathLst>
                <a:path w="475" h="2744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8"/>
            <p:cNvSpPr/>
            <p:nvPr/>
          </p:nvSpPr>
          <p:spPr>
            <a:xfrm>
              <a:off x="2434508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8"/>
            <p:cNvSpPr/>
            <p:nvPr/>
          </p:nvSpPr>
          <p:spPr>
            <a:xfrm>
              <a:off x="2468851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8"/>
            <p:cNvSpPr/>
            <p:nvPr/>
          </p:nvSpPr>
          <p:spPr>
            <a:xfrm>
              <a:off x="2503795" y="4714564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8"/>
            <p:cNvSpPr/>
            <p:nvPr/>
          </p:nvSpPr>
          <p:spPr>
            <a:xfrm>
              <a:off x="2538138" y="4714564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8"/>
            <p:cNvSpPr/>
            <p:nvPr/>
          </p:nvSpPr>
          <p:spPr>
            <a:xfrm>
              <a:off x="2573131" y="4714564"/>
              <a:ext cx="23730" cy="137422"/>
            </a:xfrm>
            <a:custGeom>
              <a:avLst/>
              <a:gdLst/>
              <a:ahLst/>
              <a:cxnLst/>
              <a:rect l="l" t="t" r="r" b="b"/>
              <a:pathLst>
                <a:path w="474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74" y="2744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8"/>
            <p:cNvSpPr/>
            <p:nvPr/>
          </p:nvSpPr>
          <p:spPr>
            <a:xfrm>
              <a:off x="2607424" y="4714564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8"/>
            <p:cNvSpPr/>
            <p:nvPr/>
          </p:nvSpPr>
          <p:spPr>
            <a:xfrm>
              <a:off x="2400816" y="4459195"/>
              <a:ext cx="256620" cy="20676"/>
            </a:xfrm>
            <a:custGeom>
              <a:avLst/>
              <a:gdLst/>
              <a:ahLst/>
              <a:cxnLst/>
              <a:rect l="l" t="t" r="r" b="b"/>
              <a:pathLst>
                <a:path w="5126" h="413" extrusionOk="0">
                  <a:moveTo>
                    <a:pt x="0" y="1"/>
                  </a:moveTo>
                  <a:lnTo>
                    <a:pt x="0" y="412"/>
                  </a:lnTo>
                  <a:lnTo>
                    <a:pt x="5126" y="412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8"/>
            <p:cNvSpPr/>
            <p:nvPr/>
          </p:nvSpPr>
          <p:spPr>
            <a:xfrm>
              <a:off x="2400816" y="4667755"/>
              <a:ext cx="256620" cy="20626"/>
            </a:xfrm>
            <a:custGeom>
              <a:avLst/>
              <a:gdLst/>
              <a:ahLst/>
              <a:cxnLst/>
              <a:rect l="l" t="t" r="r" b="b"/>
              <a:pathLst>
                <a:path w="5126" h="412" extrusionOk="0">
                  <a:moveTo>
                    <a:pt x="0" y="0"/>
                  </a:moveTo>
                  <a:lnTo>
                    <a:pt x="0" y="412"/>
                  </a:lnTo>
                  <a:lnTo>
                    <a:pt x="5126" y="412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8"/>
            <p:cNvSpPr/>
            <p:nvPr/>
          </p:nvSpPr>
          <p:spPr>
            <a:xfrm>
              <a:off x="2369577" y="4891885"/>
              <a:ext cx="321601" cy="176721"/>
            </a:xfrm>
            <a:custGeom>
              <a:avLst/>
              <a:gdLst/>
              <a:ahLst/>
              <a:cxnLst/>
              <a:rect l="l" t="t" r="r" b="b"/>
              <a:pathLst>
                <a:path w="6424" h="3530" extrusionOk="0">
                  <a:moveTo>
                    <a:pt x="0" y="0"/>
                  </a:moveTo>
                  <a:lnTo>
                    <a:pt x="0" y="3529"/>
                  </a:lnTo>
                  <a:lnTo>
                    <a:pt x="6423" y="3529"/>
                  </a:lnTo>
                  <a:lnTo>
                    <a:pt x="6423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8"/>
            <p:cNvSpPr/>
            <p:nvPr/>
          </p:nvSpPr>
          <p:spPr>
            <a:xfrm>
              <a:off x="3090677" y="3462150"/>
              <a:ext cx="299123" cy="73742"/>
            </a:xfrm>
            <a:custGeom>
              <a:avLst/>
              <a:gdLst/>
              <a:ahLst/>
              <a:cxnLst/>
              <a:rect l="l" t="t" r="r" b="b"/>
              <a:pathLst>
                <a:path w="5975" h="1473" extrusionOk="0">
                  <a:moveTo>
                    <a:pt x="1" y="1"/>
                  </a:moveTo>
                  <a:lnTo>
                    <a:pt x="1" y="1472"/>
                  </a:lnTo>
                  <a:lnTo>
                    <a:pt x="5974" y="1472"/>
                  </a:lnTo>
                  <a:lnTo>
                    <a:pt x="5974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8"/>
            <p:cNvSpPr/>
            <p:nvPr/>
          </p:nvSpPr>
          <p:spPr>
            <a:xfrm>
              <a:off x="3120665" y="3476518"/>
              <a:ext cx="22528" cy="43104"/>
            </a:xfrm>
            <a:custGeom>
              <a:avLst/>
              <a:gdLst/>
              <a:ahLst/>
              <a:cxnLst/>
              <a:rect l="l" t="t" r="r" b="b"/>
              <a:pathLst>
                <a:path w="450" h="861" extrusionOk="0">
                  <a:moveTo>
                    <a:pt x="0" y="0"/>
                  </a:moveTo>
                  <a:lnTo>
                    <a:pt x="0" y="861"/>
                  </a:lnTo>
                  <a:lnTo>
                    <a:pt x="449" y="861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8"/>
            <p:cNvSpPr/>
            <p:nvPr/>
          </p:nvSpPr>
          <p:spPr>
            <a:xfrm>
              <a:off x="3163118" y="3476518"/>
              <a:ext cx="23129" cy="43104"/>
            </a:xfrm>
            <a:custGeom>
              <a:avLst/>
              <a:gdLst/>
              <a:ahLst/>
              <a:cxnLst/>
              <a:rect l="l" t="t" r="r" b="b"/>
              <a:pathLst>
                <a:path w="462" h="861" extrusionOk="0">
                  <a:moveTo>
                    <a:pt x="0" y="0"/>
                  </a:moveTo>
                  <a:lnTo>
                    <a:pt x="0" y="861"/>
                  </a:lnTo>
                  <a:lnTo>
                    <a:pt x="462" y="861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8"/>
            <p:cNvSpPr/>
            <p:nvPr/>
          </p:nvSpPr>
          <p:spPr>
            <a:xfrm>
              <a:off x="3206822" y="3476518"/>
              <a:ext cx="23129" cy="43104"/>
            </a:xfrm>
            <a:custGeom>
              <a:avLst/>
              <a:gdLst/>
              <a:ahLst/>
              <a:cxnLst/>
              <a:rect l="l" t="t" r="r" b="b"/>
              <a:pathLst>
                <a:path w="462" h="861" extrusionOk="0">
                  <a:moveTo>
                    <a:pt x="0" y="0"/>
                  </a:moveTo>
                  <a:lnTo>
                    <a:pt x="0" y="861"/>
                  </a:lnTo>
                  <a:lnTo>
                    <a:pt x="462" y="861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8"/>
            <p:cNvSpPr/>
            <p:nvPr/>
          </p:nvSpPr>
          <p:spPr>
            <a:xfrm>
              <a:off x="3249876" y="3476518"/>
              <a:ext cx="22528" cy="43104"/>
            </a:xfrm>
            <a:custGeom>
              <a:avLst/>
              <a:gdLst/>
              <a:ahLst/>
              <a:cxnLst/>
              <a:rect l="l" t="t" r="r" b="b"/>
              <a:pathLst>
                <a:path w="450" h="861" extrusionOk="0">
                  <a:moveTo>
                    <a:pt x="1" y="0"/>
                  </a:moveTo>
                  <a:lnTo>
                    <a:pt x="1" y="861"/>
                  </a:lnTo>
                  <a:lnTo>
                    <a:pt x="450" y="861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8"/>
            <p:cNvSpPr/>
            <p:nvPr/>
          </p:nvSpPr>
          <p:spPr>
            <a:xfrm>
              <a:off x="3293581" y="3476518"/>
              <a:ext cx="22528" cy="43104"/>
            </a:xfrm>
            <a:custGeom>
              <a:avLst/>
              <a:gdLst/>
              <a:ahLst/>
              <a:cxnLst/>
              <a:rect l="l" t="t" r="r" b="b"/>
              <a:pathLst>
                <a:path w="450" h="861" extrusionOk="0">
                  <a:moveTo>
                    <a:pt x="1" y="0"/>
                  </a:moveTo>
                  <a:lnTo>
                    <a:pt x="1" y="861"/>
                  </a:lnTo>
                  <a:lnTo>
                    <a:pt x="450" y="861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8"/>
            <p:cNvSpPr/>
            <p:nvPr/>
          </p:nvSpPr>
          <p:spPr>
            <a:xfrm>
              <a:off x="3337285" y="3476518"/>
              <a:ext cx="22528" cy="43104"/>
            </a:xfrm>
            <a:custGeom>
              <a:avLst/>
              <a:gdLst/>
              <a:ahLst/>
              <a:cxnLst/>
              <a:rect l="l" t="t" r="r" b="b"/>
              <a:pathLst>
                <a:path w="450" h="861" extrusionOk="0">
                  <a:moveTo>
                    <a:pt x="1" y="0"/>
                  </a:moveTo>
                  <a:lnTo>
                    <a:pt x="1" y="861"/>
                  </a:lnTo>
                  <a:lnTo>
                    <a:pt x="450" y="861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8"/>
            <p:cNvSpPr/>
            <p:nvPr/>
          </p:nvSpPr>
          <p:spPr>
            <a:xfrm>
              <a:off x="3090677" y="3439071"/>
              <a:ext cx="299123" cy="23129"/>
            </a:xfrm>
            <a:custGeom>
              <a:avLst/>
              <a:gdLst/>
              <a:ahLst/>
              <a:cxnLst/>
              <a:rect l="l" t="t" r="r" b="b"/>
              <a:pathLst>
                <a:path w="5975" h="462" extrusionOk="0">
                  <a:moveTo>
                    <a:pt x="1" y="0"/>
                  </a:moveTo>
                  <a:lnTo>
                    <a:pt x="1" y="462"/>
                  </a:lnTo>
                  <a:lnTo>
                    <a:pt x="5974" y="462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8"/>
            <p:cNvSpPr/>
            <p:nvPr/>
          </p:nvSpPr>
          <p:spPr>
            <a:xfrm>
              <a:off x="3090677" y="3332288"/>
              <a:ext cx="299123" cy="106833"/>
            </a:xfrm>
            <a:custGeom>
              <a:avLst/>
              <a:gdLst/>
              <a:ahLst/>
              <a:cxnLst/>
              <a:rect l="l" t="t" r="r" b="b"/>
              <a:pathLst>
                <a:path w="5975" h="2134" extrusionOk="0">
                  <a:moveTo>
                    <a:pt x="1011" y="1"/>
                  </a:moveTo>
                  <a:cubicBezTo>
                    <a:pt x="973" y="1322"/>
                    <a:pt x="1" y="2133"/>
                    <a:pt x="1" y="2133"/>
                  </a:cubicBezTo>
                  <a:lnTo>
                    <a:pt x="5962" y="2133"/>
                  </a:lnTo>
                  <a:cubicBezTo>
                    <a:pt x="5974" y="2133"/>
                    <a:pt x="5001" y="1322"/>
                    <a:pt x="4939" y="1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8"/>
            <p:cNvSpPr/>
            <p:nvPr/>
          </p:nvSpPr>
          <p:spPr>
            <a:xfrm>
              <a:off x="3141241" y="3313564"/>
              <a:ext cx="196746" cy="18773"/>
            </a:xfrm>
            <a:custGeom>
              <a:avLst/>
              <a:gdLst/>
              <a:ahLst/>
              <a:cxnLst/>
              <a:rect l="l" t="t" r="r" b="b"/>
              <a:pathLst>
                <a:path w="3930" h="375" extrusionOk="0">
                  <a:moveTo>
                    <a:pt x="1" y="0"/>
                  </a:moveTo>
                  <a:lnTo>
                    <a:pt x="1" y="375"/>
                  </a:lnTo>
                  <a:lnTo>
                    <a:pt x="3929" y="375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8"/>
            <p:cNvSpPr/>
            <p:nvPr/>
          </p:nvSpPr>
          <p:spPr>
            <a:xfrm>
              <a:off x="3141241" y="3201825"/>
              <a:ext cx="196746" cy="111790"/>
            </a:xfrm>
            <a:custGeom>
              <a:avLst/>
              <a:gdLst/>
              <a:ahLst/>
              <a:cxnLst/>
              <a:rect l="l" t="t" r="r" b="b"/>
              <a:pathLst>
                <a:path w="3930" h="2233" extrusionOk="0">
                  <a:moveTo>
                    <a:pt x="1" y="0"/>
                  </a:moveTo>
                  <a:lnTo>
                    <a:pt x="1" y="2232"/>
                  </a:lnTo>
                  <a:lnTo>
                    <a:pt x="3929" y="2232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8"/>
            <p:cNvSpPr/>
            <p:nvPr/>
          </p:nvSpPr>
          <p:spPr>
            <a:xfrm>
              <a:off x="3169326" y="3219297"/>
              <a:ext cx="16921" cy="73091"/>
            </a:xfrm>
            <a:custGeom>
              <a:avLst/>
              <a:gdLst/>
              <a:ahLst/>
              <a:cxnLst/>
              <a:rect l="l" t="t" r="r" b="b"/>
              <a:pathLst>
                <a:path w="338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38" y="145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8"/>
            <p:cNvSpPr/>
            <p:nvPr/>
          </p:nvSpPr>
          <p:spPr>
            <a:xfrm>
              <a:off x="3194307" y="3219297"/>
              <a:ext cx="16320" cy="73091"/>
            </a:xfrm>
            <a:custGeom>
              <a:avLst/>
              <a:gdLst/>
              <a:ahLst/>
              <a:cxnLst/>
              <a:rect l="l" t="t" r="r" b="b"/>
              <a:pathLst>
                <a:path w="326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25" y="145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8"/>
            <p:cNvSpPr/>
            <p:nvPr/>
          </p:nvSpPr>
          <p:spPr>
            <a:xfrm>
              <a:off x="3219288" y="3219297"/>
              <a:ext cx="16270" cy="73091"/>
            </a:xfrm>
            <a:custGeom>
              <a:avLst/>
              <a:gdLst/>
              <a:ahLst/>
              <a:cxnLst/>
              <a:rect l="l" t="t" r="r" b="b"/>
              <a:pathLst>
                <a:path w="325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25" y="145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8"/>
            <p:cNvSpPr/>
            <p:nvPr/>
          </p:nvSpPr>
          <p:spPr>
            <a:xfrm>
              <a:off x="3243618" y="3219297"/>
              <a:ext cx="16320" cy="73091"/>
            </a:xfrm>
            <a:custGeom>
              <a:avLst/>
              <a:gdLst/>
              <a:ahLst/>
              <a:cxnLst/>
              <a:rect l="l" t="t" r="r" b="b"/>
              <a:pathLst>
                <a:path w="326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25" y="145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8"/>
            <p:cNvSpPr/>
            <p:nvPr/>
          </p:nvSpPr>
          <p:spPr>
            <a:xfrm>
              <a:off x="3268600" y="3219297"/>
              <a:ext cx="16320" cy="73091"/>
            </a:xfrm>
            <a:custGeom>
              <a:avLst/>
              <a:gdLst/>
              <a:ahLst/>
              <a:cxnLst/>
              <a:rect l="l" t="t" r="r" b="b"/>
              <a:pathLst>
                <a:path w="326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25" y="145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8"/>
            <p:cNvSpPr/>
            <p:nvPr/>
          </p:nvSpPr>
          <p:spPr>
            <a:xfrm>
              <a:off x="3293581" y="3219297"/>
              <a:ext cx="16270" cy="73091"/>
            </a:xfrm>
            <a:custGeom>
              <a:avLst/>
              <a:gdLst/>
              <a:ahLst/>
              <a:cxnLst/>
              <a:rect l="l" t="t" r="r" b="b"/>
              <a:pathLst>
                <a:path w="325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25" y="145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8"/>
            <p:cNvSpPr/>
            <p:nvPr/>
          </p:nvSpPr>
          <p:spPr>
            <a:xfrm>
              <a:off x="3141241" y="3183052"/>
              <a:ext cx="196746" cy="18824"/>
            </a:xfrm>
            <a:custGeom>
              <a:avLst/>
              <a:gdLst/>
              <a:ahLst/>
              <a:cxnLst/>
              <a:rect l="l" t="t" r="r" b="b"/>
              <a:pathLst>
                <a:path w="3930" h="376" extrusionOk="0">
                  <a:moveTo>
                    <a:pt x="1" y="1"/>
                  </a:moveTo>
                  <a:lnTo>
                    <a:pt x="1" y="375"/>
                  </a:lnTo>
                  <a:lnTo>
                    <a:pt x="3929" y="375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8"/>
            <p:cNvSpPr/>
            <p:nvPr/>
          </p:nvSpPr>
          <p:spPr>
            <a:xfrm>
              <a:off x="3141241" y="2824103"/>
              <a:ext cx="196746" cy="358397"/>
            </a:xfrm>
            <a:custGeom>
              <a:avLst/>
              <a:gdLst/>
              <a:ahLst/>
              <a:cxnLst/>
              <a:rect l="l" t="t" r="r" b="b"/>
              <a:pathLst>
                <a:path w="3930" h="7159" extrusionOk="0">
                  <a:moveTo>
                    <a:pt x="1971" y="0"/>
                  </a:moveTo>
                  <a:cubicBezTo>
                    <a:pt x="1971" y="3866"/>
                    <a:pt x="1" y="7158"/>
                    <a:pt x="1" y="7158"/>
                  </a:cubicBezTo>
                  <a:lnTo>
                    <a:pt x="3929" y="7158"/>
                  </a:lnTo>
                  <a:cubicBezTo>
                    <a:pt x="3914" y="7146"/>
                    <a:pt x="1971" y="3852"/>
                    <a:pt x="1971" y="0"/>
                  </a:cubicBezTo>
                  <a:close/>
                  <a:moveTo>
                    <a:pt x="3929" y="7158"/>
                  </a:moveTo>
                  <a:cubicBezTo>
                    <a:pt x="3929" y="7159"/>
                    <a:pt x="3929" y="7159"/>
                    <a:pt x="3929" y="7159"/>
                  </a:cubicBezTo>
                  <a:cubicBezTo>
                    <a:pt x="3929" y="7159"/>
                    <a:pt x="3929" y="7159"/>
                    <a:pt x="3929" y="7158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8"/>
            <p:cNvSpPr/>
            <p:nvPr/>
          </p:nvSpPr>
          <p:spPr>
            <a:xfrm>
              <a:off x="3080064" y="3937243"/>
              <a:ext cx="320350" cy="31890"/>
            </a:xfrm>
            <a:custGeom>
              <a:avLst/>
              <a:gdLst/>
              <a:ahLst/>
              <a:cxnLst/>
              <a:rect l="l" t="t" r="r" b="b"/>
              <a:pathLst>
                <a:path w="6399" h="637" extrusionOk="0">
                  <a:moveTo>
                    <a:pt x="1" y="1"/>
                  </a:moveTo>
                  <a:lnTo>
                    <a:pt x="1" y="637"/>
                  </a:lnTo>
                  <a:lnTo>
                    <a:pt x="6398" y="637"/>
                  </a:lnTo>
                  <a:lnTo>
                    <a:pt x="6398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8"/>
            <p:cNvSpPr/>
            <p:nvPr/>
          </p:nvSpPr>
          <p:spPr>
            <a:xfrm>
              <a:off x="3040715" y="3535842"/>
              <a:ext cx="398998" cy="401451"/>
            </a:xfrm>
            <a:custGeom>
              <a:avLst/>
              <a:gdLst/>
              <a:ahLst/>
              <a:cxnLst/>
              <a:rect l="l" t="t" r="r" b="b"/>
              <a:pathLst>
                <a:path w="7970" h="8019" extrusionOk="0">
                  <a:moveTo>
                    <a:pt x="1" y="0"/>
                  </a:moveTo>
                  <a:lnTo>
                    <a:pt x="1" y="8019"/>
                  </a:lnTo>
                  <a:lnTo>
                    <a:pt x="7970" y="8019"/>
                  </a:lnTo>
                  <a:lnTo>
                    <a:pt x="7970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8"/>
            <p:cNvSpPr/>
            <p:nvPr/>
          </p:nvSpPr>
          <p:spPr>
            <a:xfrm>
              <a:off x="3051328" y="3553314"/>
              <a:ext cx="16921" cy="369661"/>
            </a:xfrm>
            <a:custGeom>
              <a:avLst/>
              <a:gdLst/>
              <a:ahLst/>
              <a:cxnLst/>
              <a:rect l="l" t="t" r="r" b="b"/>
              <a:pathLst>
                <a:path w="338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38" y="7383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8"/>
            <p:cNvSpPr/>
            <p:nvPr/>
          </p:nvSpPr>
          <p:spPr>
            <a:xfrm>
              <a:off x="3082567" y="3553314"/>
              <a:ext cx="16921" cy="369661"/>
            </a:xfrm>
            <a:custGeom>
              <a:avLst/>
              <a:gdLst/>
              <a:ahLst/>
              <a:cxnLst/>
              <a:rect l="l" t="t" r="r" b="b"/>
              <a:pathLst>
                <a:path w="338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37" y="7383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8"/>
            <p:cNvSpPr/>
            <p:nvPr/>
          </p:nvSpPr>
          <p:spPr>
            <a:xfrm>
              <a:off x="3117511" y="3553314"/>
              <a:ext cx="16320" cy="369661"/>
            </a:xfrm>
            <a:custGeom>
              <a:avLst/>
              <a:gdLst/>
              <a:ahLst/>
              <a:cxnLst/>
              <a:rect l="l" t="t" r="r" b="b"/>
              <a:pathLst>
                <a:path w="326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8"/>
            <p:cNvSpPr/>
            <p:nvPr/>
          </p:nvSpPr>
          <p:spPr>
            <a:xfrm>
              <a:off x="3148750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8"/>
            <p:cNvSpPr/>
            <p:nvPr/>
          </p:nvSpPr>
          <p:spPr>
            <a:xfrm>
              <a:off x="3183694" y="3553314"/>
              <a:ext cx="16320" cy="369661"/>
            </a:xfrm>
            <a:custGeom>
              <a:avLst/>
              <a:gdLst/>
              <a:ahLst/>
              <a:cxnLst/>
              <a:rect l="l" t="t" r="r" b="b"/>
              <a:pathLst>
                <a:path w="326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8"/>
            <p:cNvSpPr/>
            <p:nvPr/>
          </p:nvSpPr>
          <p:spPr>
            <a:xfrm>
              <a:off x="3214282" y="3553314"/>
              <a:ext cx="16320" cy="369661"/>
            </a:xfrm>
            <a:custGeom>
              <a:avLst/>
              <a:gdLst/>
              <a:ahLst/>
              <a:cxnLst/>
              <a:rect l="l" t="t" r="r" b="b"/>
              <a:pathLst>
                <a:path w="326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8"/>
            <p:cNvSpPr/>
            <p:nvPr/>
          </p:nvSpPr>
          <p:spPr>
            <a:xfrm>
              <a:off x="3249275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24" y="7383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8"/>
            <p:cNvSpPr/>
            <p:nvPr/>
          </p:nvSpPr>
          <p:spPr>
            <a:xfrm>
              <a:off x="3280464" y="3553314"/>
              <a:ext cx="16320" cy="369661"/>
            </a:xfrm>
            <a:custGeom>
              <a:avLst/>
              <a:gdLst/>
              <a:ahLst/>
              <a:cxnLst/>
              <a:rect l="l" t="t" r="r" b="b"/>
              <a:pathLst>
                <a:path w="326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8"/>
            <p:cNvSpPr/>
            <p:nvPr/>
          </p:nvSpPr>
          <p:spPr>
            <a:xfrm>
              <a:off x="3315458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24" y="7383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8"/>
            <p:cNvSpPr/>
            <p:nvPr/>
          </p:nvSpPr>
          <p:spPr>
            <a:xfrm>
              <a:off x="3346046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24" y="7383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8"/>
            <p:cNvSpPr/>
            <p:nvPr/>
          </p:nvSpPr>
          <p:spPr>
            <a:xfrm>
              <a:off x="3380990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8"/>
            <p:cNvSpPr/>
            <p:nvPr/>
          </p:nvSpPr>
          <p:spPr>
            <a:xfrm>
              <a:off x="3412229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24" y="7383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8"/>
            <p:cNvSpPr/>
            <p:nvPr/>
          </p:nvSpPr>
          <p:spPr>
            <a:xfrm>
              <a:off x="3125020" y="3841123"/>
              <a:ext cx="27534" cy="73091"/>
            </a:xfrm>
            <a:custGeom>
              <a:avLst/>
              <a:gdLst/>
              <a:ahLst/>
              <a:cxnLst/>
              <a:rect l="l" t="t" r="r" b="b"/>
              <a:pathLst>
                <a:path w="550" h="1460" extrusionOk="0">
                  <a:moveTo>
                    <a:pt x="0" y="0"/>
                  </a:moveTo>
                  <a:lnTo>
                    <a:pt x="0" y="1460"/>
                  </a:lnTo>
                  <a:lnTo>
                    <a:pt x="549" y="146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8"/>
            <p:cNvSpPr/>
            <p:nvPr/>
          </p:nvSpPr>
          <p:spPr>
            <a:xfrm>
              <a:off x="3165621" y="3841123"/>
              <a:ext cx="27484" cy="73091"/>
            </a:xfrm>
            <a:custGeom>
              <a:avLst/>
              <a:gdLst/>
              <a:ahLst/>
              <a:cxnLst/>
              <a:rect l="l" t="t" r="r" b="b"/>
              <a:pathLst>
                <a:path w="549" h="1460" extrusionOk="0">
                  <a:moveTo>
                    <a:pt x="0" y="0"/>
                  </a:moveTo>
                  <a:lnTo>
                    <a:pt x="0" y="1460"/>
                  </a:lnTo>
                  <a:lnTo>
                    <a:pt x="549" y="146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8"/>
            <p:cNvSpPr/>
            <p:nvPr/>
          </p:nvSpPr>
          <p:spPr>
            <a:xfrm>
              <a:off x="3206172" y="3841123"/>
              <a:ext cx="27534" cy="73091"/>
            </a:xfrm>
            <a:custGeom>
              <a:avLst/>
              <a:gdLst/>
              <a:ahLst/>
              <a:cxnLst/>
              <a:rect l="l" t="t" r="r" b="b"/>
              <a:pathLst>
                <a:path w="550" h="1460" extrusionOk="0">
                  <a:moveTo>
                    <a:pt x="1" y="0"/>
                  </a:moveTo>
                  <a:lnTo>
                    <a:pt x="1" y="1460"/>
                  </a:lnTo>
                  <a:lnTo>
                    <a:pt x="549" y="146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8"/>
            <p:cNvSpPr/>
            <p:nvPr/>
          </p:nvSpPr>
          <p:spPr>
            <a:xfrm>
              <a:off x="3246772" y="3841123"/>
              <a:ext cx="27534" cy="73091"/>
            </a:xfrm>
            <a:custGeom>
              <a:avLst/>
              <a:gdLst/>
              <a:ahLst/>
              <a:cxnLst/>
              <a:rect l="l" t="t" r="r" b="b"/>
              <a:pathLst>
                <a:path w="550" h="1460" extrusionOk="0">
                  <a:moveTo>
                    <a:pt x="0" y="0"/>
                  </a:moveTo>
                  <a:lnTo>
                    <a:pt x="0" y="1460"/>
                  </a:lnTo>
                  <a:lnTo>
                    <a:pt x="549" y="146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8"/>
            <p:cNvSpPr/>
            <p:nvPr/>
          </p:nvSpPr>
          <p:spPr>
            <a:xfrm>
              <a:off x="3287323" y="3841123"/>
              <a:ext cx="27534" cy="73091"/>
            </a:xfrm>
            <a:custGeom>
              <a:avLst/>
              <a:gdLst/>
              <a:ahLst/>
              <a:cxnLst/>
              <a:rect l="l" t="t" r="r" b="b"/>
              <a:pathLst>
                <a:path w="550" h="1460" extrusionOk="0">
                  <a:moveTo>
                    <a:pt x="1" y="0"/>
                  </a:moveTo>
                  <a:lnTo>
                    <a:pt x="1" y="1460"/>
                  </a:lnTo>
                  <a:lnTo>
                    <a:pt x="550" y="146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8"/>
            <p:cNvSpPr/>
            <p:nvPr/>
          </p:nvSpPr>
          <p:spPr>
            <a:xfrm>
              <a:off x="3327323" y="3841123"/>
              <a:ext cx="27484" cy="73091"/>
            </a:xfrm>
            <a:custGeom>
              <a:avLst/>
              <a:gdLst/>
              <a:ahLst/>
              <a:cxnLst/>
              <a:rect l="l" t="t" r="r" b="b"/>
              <a:pathLst>
                <a:path w="549" h="1460" extrusionOk="0">
                  <a:moveTo>
                    <a:pt x="0" y="0"/>
                  </a:moveTo>
                  <a:lnTo>
                    <a:pt x="0" y="1460"/>
                  </a:lnTo>
                  <a:lnTo>
                    <a:pt x="549" y="146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8"/>
            <p:cNvSpPr/>
            <p:nvPr/>
          </p:nvSpPr>
          <p:spPr>
            <a:xfrm>
              <a:off x="3117511" y="3572638"/>
              <a:ext cx="245406" cy="246658"/>
            </a:xfrm>
            <a:custGeom>
              <a:avLst/>
              <a:gdLst/>
              <a:ahLst/>
              <a:cxnLst/>
              <a:rect l="l" t="t" r="r" b="b"/>
              <a:pathLst>
                <a:path w="4902" h="4927" extrusionOk="0">
                  <a:moveTo>
                    <a:pt x="1" y="1"/>
                  </a:moveTo>
                  <a:lnTo>
                    <a:pt x="1" y="4927"/>
                  </a:lnTo>
                  <a:lnTo>
                    <a:pt x="4902" y="4927"/>
                  </a:lnTo>
                  <a:lnTo>
                    <a:pt x="490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8"/>
            <p:cNvSpPr/>
            <p:nvPr/>
          </p:nvSpPr>
          <p:spPr>
            <a:xfrm>
              <a:off x="3165621" y="3618846"/>
              <a:ext cx="148636" cy="147434"/>
            </a:xfrm>
            <a:custGeom>
              <a:avLst/>
              <a:gdLst/>
              <a:ahLst/>
              <a:cxnLst/>
              <a:rect l="l" t="t" r="r" b="b"/>
              <a:pathLst>
                <a:path w="2969" h="2945" extrusionOk="0">
                  <a:moveTo>
                    <a:pt x="1453" y="0"/>
                  </a:moveTo>
                  <a:cubicBezTo>
                    <a:pt x="662" y="0"/>
                    <a:pt x="13" y="664"/>
                    <a:pt x="13" y="1460"/>
                  </a:cubicBezTo>
                  <a:cubicBezTo>
                    <a:pt x="0" y="2270"/>
                    <a:pt x="674" y="2944"/>
                    <a:pt x="1484" y="2944"/>
                  </a:cubicBezTo>
                  <a:cubicBezTo>
                    <a:pt x="1492" y="2944"/>
                    <a:pt x="1499" y="2944"/>
                    <a:pt x="1506" y="2944"/>
                  </a:cubicBezTo>
                  <a:cubicBezTo>
                    <a:pt x="2307" y="2944"/>
                    <a:pt x="2968" y="2276"/>
                    <a:pt x="2968" y="1472"/>
                  </a:cubicBezTo>
                  <a:cubicBezTo>
                    <a:pt x="2968" y="662"/>
                    <a:pt x="2307" y="1"/>
                    <a:pt x="1497" y="1"/>
                  </a:cubicBezTo>
                  <a:cubicBezTo>
                    <a:pt x="1482" y="0"/>
                    <a:pt x="1468" y="0"/>
                    <a:pt x="1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8"/>
            <p:cNvSpPr/>
            <p:nvPr/>
          </p:nvSpPr>
          <p:spPr>
            <a:xfrm>
              <a:off x="3153756" y="3606981"/>
              <a:ext cx="171714" cy="171764"/>
            </a:xfrm>
            <a:custGeom>
              <a:avLst/>
              <a:gdLst/>
              <a:ahLst/>
              <a:cxnLst/>
              <a:rect l="l" t="t" r="r" b="b"/>
              <a:pathLst>
                <a:path w="3430" h="3431" extrusionOk="0">
                  <a:moveTo>
                    <a:pt x="1690" y="237"/>
                  </a:moveTo>
                  <a:cubicBezTo>
                    <a:pt x="1705" y="237"/>
                    <a:pt x="1719" y="237"/>
                    <a:pt x="1734" y="238"/>
                  </a:cubicBezTo>
                  <a:cubicBezTo>
                    <a:pt x="2544" y="238"/>
                    <a:pt x="3218" y="899"/>
                    <a:pt x="3205" y="1709"/>
                  </a:cubicBezTo>
                  <a:cubicBezTo>
                    <a:pt x="3205" y="2520"/>
                    <a:pt x="2532" y="3181"/>
                    <a:pt x="1721" y="3181"/>
                  </a:cubicBezTo>
                  <a:cubicBezTo>
                    <a:pt x="911" y="3181"/>
                    <a:pt x="237" y="2507"/>
                    <a:pt x="250" y="1697"/>
                  </a:cubicBezTo>
                  <a:cubicBezTo>
                    <a:pt x="250" y="901"/>
                    <a:pt x="899" y="237"/>
                    <a:pt x="1690" y="237"/>
                  </a:cubicBezTo>
                  <a:close/>
                  <a:moveTo>
                    <a:pt x="1721" y="1"/>
                  </a:moveTo>
                  <a:cubicBezTo>
                    <a:pt x="773" y="1"/>
                    <a:pt x="0" y="762"/>
                    <a:pt x="0" y="1709"/>
                  </a:cubicBezTo>
                  <a:cubicBezTo>
                    <a:pt x="0" y="2670"/>
                    <a:pt x="773" y="3430"/>
                    <a:pt x="1721" y="3430"/>
                  </a:cubicBezTo>
                  <a:cubicBezTo>
                    <a:pt x="2669" y="3430"/>
                    <a:pt x="3430" y="2670"/>
                    <a:pt x="3430" y="1709"/>
                  </a:cubicBezTo>
                  <a:cubicBezTo>
                    <a:pt x="3430" y="762"/>
                    <a:pt x="2669" y="1"/>
                    <a:pt x="1721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8"/>
            <p:cNvSpPr/>
            <p:nvPr/>
          </p:nvSpPr>
          <p:spPr>
            <a:xfrm>
              <a:off x="3230552" y="3682475"/>
              <a:ext cx="20025" cy="20726"/>
            </a:xfrm>
            <a:custGeom>
              <a:avLst/>
              <a:gdLst/>
              <a:ahLst/>
              <a:cxnLst/>
              <a:rect l="l" t="t" r="r" b="b"/>
              <a:pathLst>
                <a:path w="400" h="414" extrusionOk="0">
                  <a:moveTo>
                    <a:pt x="221" y="1"/>
                  </a:moveTo>
                  <a:cubicBezTo>
                    <a:pt x="214" y="1"/>
                    <a:pt x="207" y="1"/>
                    <a:pt x="200" y="2"/>
                  </a:cubicBezTo>
                  <a:cubicBezTo>
                    <a:pt x="87" y="2"/>
                    <a:pt x="0" y="102"/>
                    <a:pt x="0" y="201"/>
                  </a:cubicBezTo>
                  <a:cubicBezTo>
                    <a:pt x="0" y="314"/>
                    <a:pt x="87" y="413"/>
                    <a:pt x="200" y="413"/>
                  </a:cubicBezTo>
                  <a:cubicBezTo>
                    <a:pt x="312" y="413"/>
                    <a:pt x="399" y="314"/>
                    <a:pt x="399" y="201"/>
                  </a:cubicBezTo>
                  <a:cubicBezTo>
                    <a:pt x="399" y="85"/>
                    <a:pt x="323" y="1"/>
                    <a:pt x="221" y="1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8"/>
            <p:cNvSpPr/>
            <p:nvPr/>
          </p:nvSpPr>
          <p:spPr>
            <a:xfrm>
              <a:off x="3199964" y="3657544"/>
              <a:ext cx="40000" cy="40050"/>
            </a:xfrm>
            <a:custGeom>
              <a:avLst/>
              <a:gdLst/>
              <a:ahLst/>
              <a:cxnLst/>
              <a:rect l="l" t="t" r="r" b="b"/>
              <a:pathLst>
                <a:path w="799" h="800" extrusionOk="0">
                  <a:moveTo>
                    <a:pt x="0" y="1"/>
                  </a:moveTo>
                  <a:lnTo>
                    <a:pt x="0" y="1"/>
                  </a:lnTo>
                  <a:cubicBezTo>
                    <a:pt x="299" y="625"/>
                    <a:pt x="798" y="799"/>
                    <a:pt x="798" y="799"/>
                  </a:cubicBezTo>
                  <a:cubicBezTo>
                    <a:pt x="798" y="799"/>
                    <a:pt x="624" y="300"/>
                    <a:pt x="0" y="1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8"/>
            <p:cNvSpPr/>
            <p:nvPr/>
          </p:nvSpPr>
          <p:spPr>
            <a:xfrm>
              <a:off x="3239914" y="3689884"/>
              <a:ext cx="68686" cy="7559"/>
            </a:xfrm>
            <a:custGeom>
              <a:avLst/>
              <a:gdLst/>
              <a:ahLst/>
              <a:cxnLst/>
              <a:rect l="l" t="t" r="r" b="b"/>
              <a:pathLst>
                <a:path w="1372" h="151" extrusionOk="0">
                  <a:moveTo>
                    <a:pt x="662" y="1"/>
                  </a:moveTo>
                  <a:cubicBezTo>
                    <a:pt x="255" y="1"/>
                    <a:pt x="0" y="78"/>
                    <a:pt x="0" y="78"/>
                  </a:cubicBezTo>
                  <a:cubicBezTo>
                    <a:pt x="0" y="78"/>
                    <a:pt x="255" y="150"/>
                    <a:pt x="662" y="150"/>
                  </a:cubicBezTo>
                  <a:cubicBezTo>
                    <a:pt x="865" y="150"/>
                    <a:pt x="1106" y="132"/>
                    <a:pt x="1372" y="78"/>
                  </a:cubicBezTo>
                  <a:cubicBezTo>
                    <a:pt x="1106" y="20"/>
                    <a:pt x="865" y="1"/>
                    <a:pt x="662" y="1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8"/>
            <p:cNvSpPr/>
            <p:nvPr/>
          </p:nvSpPr>
          <p:spPr>
            <a:xfrm>
              <a:off x="3080064" y="4285628"/>
              <a:ext cx="320350" cy="32541"/>
            </a:xfrm>
            <a:custGeom>
              <a:avLst/>
              <a:gdLst/>
              <a:ahLst/>
              <a:cxnLst/>
              <a:rect l="l" t="t" r="r" b="b"/>
              <a:pathLst>
                <a:path w="6399" h="650" extrusionOk="0">
                  <a:moveTo>
                    <a:pt x="1" y="1"/>
                  </a:moveTo>
                  <a:lnTo>
                    <a:pt x="1" y="649"/>
                  </a:lnTo>
                  <a:lnTo>
                    <a:pt x="6398" y="649"/>
                  </a:lnTo>
                  <a:lnTo>
                    <a:pt x="6398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8"/>
            <p:cNvSpPr/>
            <p:nvPr/>
          </p:nvSpPr>
          <p:spPr>
            <a:xfrm>
              <a:off x="3040715" y="3969083"/>
              <a:ext cx="398998" cy="316595"/>
            </a:xfrm>
            <a:custGeom>
              <a:avLst/>
              <a:gdLst/>
              <a:ahLst/>
              <a:cxnLst/>
              <a:rect l="l" t="t" r="r" b="b"/>
              <a:pathLst>
                <a:path w="7970" h="6324" extrusionOk="0">
                  <a:moveTo>
                    <a:pt x="1" y="1"/>
                  </a:moveTo>
                  <a:lnTo>
                    <a:pt x="1" y="6324"/>
                  </a:lnTo>
                  <a:lnTo>
                    <a:pt x="7970" y="6324"/>
                  </a:lnTo>
                  <a:lnTo>
                    <a:pt x="7970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8"/>
            <p:cNvSpPr/>
            <p:nvPr/>
          </p:nvSpPr>
          <p:spPr>
            <a:xfrm>
              <a:off x="3051328" y="3985353"/>
              <a:ext cx="16921" cy="285957"/>
            </a:xfrm>
            <a:custGeom>
              <a:avLst/>
              <a:gdLst/>
              <a:ahLst/>
              <a:cxnLst/>
              <a:rect l="l" t="t" r="r" b="b"/>
              <a:pathLst>
                <a:path w="338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38" y="571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8"/>
            <p:cNvSpPr/>
            <p:nvPr/>
          </p:nvSpPr>
          <p:spPr>
            <a:xfrm>
              <a:off x="3082567" y="3985353"/>
              <a:ext cx="16921" cy="285957"/>
            </a:xfrm>
            <a:custGeom>
              <a:avLst/>
              <a:gdLst/>
              <a:ahLst/>
              <a:cxnLst/>
              <a:rect l="l" t="t" r="r" b="b"/>
              <a:pathLst>
                <a:path w="338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37" y="5712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8"/>
            <p:cNvSpPr/>
            <p:nvPr/>
          </p:nvSpPr>
          <p:spPr>
            <a:xfrm>
              <a:off x="3117511" y="3985353"/>
              <a:ext cx="16320" cy="285957"/>
            </a:xfrm>
            <a:custGeom>
              <a:avLst/>
              <a:gdLst/>
              <a:ahLst/>
              <a:cxnLst/>
              <a:rect l="l" t="t" r="r" b="b"/>
              <a:pathLst>
                <a:path w="326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8"/>
            <p:cNvSpPr/>
            <p:nvPr/>
          </p:nvSpPr>
          <p:spPr>
            <a:xfrm>
              <a:off x="3148750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8"/>
            <p:cNvSpPr/>
            <p:nvPr/>
          </p:nvSpPr>
          <p:spPr>
            <a:xfrm>
              <a:off x="3183694" y="3985353"/>
              <a:ext cx="16320" cy="285957"/>
            </a:xfrm>
            <a:custGeom>
              <a:avLst/>
              <a:gdLst/>
              <a:ahLst/>
              <a:cxnLst/>
              <a:rect l="l" t="t" r="r" b="b"/>
              <a:pathLst>
                <a:path w="326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8"/>
            <p:cNvSpPr/>
            <p:nvPr/>
          </p:nvSpPr>
          <p:spPr>
            <a:xfrm>
              <a:off x="3214282" y="3985353"/>
              <a:ext cx="16320" cy="285957"/>
            </a:xfrm>
            <a:custGeom>
              <a:avLst/>
              <a:gdLst/>
              <a:ahLst/>
              <a:cxnLst/>
              <a:rect l="l" t="t" r="r" b="b"/>
              <a:pathLst>
                <a:path w="326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8"/>
            <p:cNvSpPr/>
            <p:nvPr/>
          </p:nvSpPr>
          <p:spPr>
            <a:xfrm>
              <a:off x="3249275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24" y="571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8"/>
            <p:cNvSpPr/>
            <p:nvPr/>
          </p:nvSpPr>
          <p:spPr>
            <a:xfrm>
              <a:off x="3280464" y="3985353"/>
              <a:ext cx="16320" cy="285957"/>
            </a:xfrm>
            <a:custGeom>
              <a:avLst/>
              <a:gdLst/>
              <a:ahLst/>
              <a:cxnLst/>
              <a:rect l="l" t="t" r="r" b="b"/>
              <a:pathLst>
                <a:path w="326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8"/>
            <p:cNvSpPr/>
            <p:nvPr/>
          </p:nvSpPr>
          <p:spPr>
            <a:xfrm>
              <a:off x="3315458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24" y="571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8"/>
            <p:cNvSpPr/>
            <p:nvPr/>
          </p:nvSpPr>
          <p:spPr>
            <a:xfrm>
              <a:off x="3346046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24" y="571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8"/>
            <p:cNvSpPr/>
            <p:nvPr/>
          </p:nvSpPr>
          <p:spPr>
            <a:xfrm>
              <a:off x="3380990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8"/>
            <p:cNvSpPr/>
            <p:nvPr/>
          </p:nvSpPr>
          <p:spPr>
            <a:xfrm>
              <a:off x="3412229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24" y="571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8"/>
            <p:cNvSpPr/>
            <p:nvPr/>
          </p:nvSpPr>
          <p:spPr>
            <a:xfrm>
              <a:off x="3125020" y="4004077"/>
              <a:ext cx="27534" cy="242303"/>
            </a:xfrm>
            <a:custGeom>
              <a:avLst/>
              <a:gdLst/>
              <a:ahLst/>
              <a:cxnLst/>
              <a:rect l="l" t="t" r="r" b="b"/>
              <a:pathLst>
                <a:path w="550" h="4840" extrusionOk="0">
                  <a:moveTo>
                    <a:pt x="0" y="0"/>
                  </a:moveTo>
                  <a:lnTo>
                    <a:pt x="0" y="4839"/>
                  </a:lnTo>
                  <a:lnTo>
                    <a:pt x="549" y="483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8"/>
            <p:cNvSpPr/>
            <p:nvPr/>
          </p:nvSpPr>
          <p:spPr>
            <a:xfrm>
              <a:off x="3165621" y="4004077"/>
              <a:ext cx="27484" cy="242303"/>
            </a:xfrm>
            <a:custGeom>
              <a:avLst/>
              <a:gdLst/>
              <a:ahLst/>
              <a:cxnLst/>
              <a:rect l="l" t="t" r="r" b="b"/>
              <a:pathLst>
                <a:path w="549" h="4840" extrusionOk="0">
                  <a:moveTo>
                    <a:pt x="0" y="0"/>
                  </a:moveTo>
                  <a:lnTo>
                    <a:pt x="0" y="4839"/>
                  </a:lnTo>
                  <a:lnTo>
                    <a:pt x="549" y="483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8"/>
            <p:cNvSpPr/>
            <p:nvPr/>
          </p:nvSpPr>
          <p:spPr>
            <a:xfrm>
              <a:off x="3206172" y="4004077"/>
              <a:ext cx="27534" cy="242303"/>
            </a:xfrm>
            <a:custGeom>
              <a:avLst/>
              <a:gdLst/>
              <a:ahLst/>
              <a:cxnLst/>
              <a:rect l="l" t="t" r="r" b="b"/>
              <a:pathLst>
                <a:path w="550" h="4840" extrusionOk="0">
                  <a:moveTo>
                    <a:pt x="1" y="0"/>
                  </a:moveTo>
                  <a:lnTo>
                    <a:pt x="1" y="4839"/>
                  </a:lnTo>
                  <a:lnTo>
                    <a:pt x="549" y="483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8"/>
            <p:cNvSpPr/>
            <p:nvPr/>
          </p:nvSpPr>
          <p:spPr>
            <a:xfrm>
              <a:off x="3246772" y="4004077"/>
              <a:ext cx="27534" cy="242303"/>
            </a:xfrm>
            <a:custGeom>
              <a:avLst/>
              <a:gdLst/>
              <a:ahLst/>
              <a:cxnLst/>
              <a:rect l="l" t="t" r="r" b="b"/>
              <a:pathLst>
                <a:path w="550" h="4840" extrusionOk="0">
                  <a:moveTo>
                    <a:pt x="0" y="0"/>
                  </a:moveTo>
                  <a:lnTo>
                    <a:pt x="0" y="4839"/>
                  </a:lnTo>
                  <a:lnTo>
                    <a:pt x="549" y="483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3287323" y="4004077"/>
              <a:ext cx="27534" cy="242303"/>
            </a:xfrm>
            <a:custGeom>
              <a:avLst/>
              <a:gdLst/>
              <a:ahLst/>
              <a:cxnLst/>
              <a:rect l="l" t="t" r="r" b="b"/>
              <a:pathLst>
                <a:path w="550" h="4840" extrusionOk="0">
                  <a:moveTo>
                    <a:pt x="1" y="0"/>
                  </a:moveTo>
                  <a:lnTo>
                    <a:pt x="1" y="4839"/>
                  </a:lnTo>
                  <a:lnTo>
                    <a:pt x="550" y="4839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3327323" y="4004077"/>
              <a:ext cx="27484" cy="242303"/>
            </a:xfrm>
            <a:custGeom>
              <a:avLst/>
              <a:gdLst/>
              <a:ahLst/>
              <a:cxnLst/>
              <a:rect l="l" t="t" r="r" b="b"/>
              <a:pathLst>
                <a:path w="549" h="4840" extrusionOk="0">
                  <a:moveTo>
                    <a:pt x="0" y="0"/>
                  </a:moveTo>
                  <a:lnTo>
                    <a:pt x="0" y="4839"/>
                  </a:lnTo>
                  <a:lnTo>
                    <a:pt x="549" y="483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3008275" y="5036716"/>
              <a:ext cx="463278" cy="31890"/>
            </a:xfrm>
            <a:custGeom>
              <a:avLst/>
              <a:gdLst/>
              <a:ahLst/>
              <a:cxnLst/>
              <a:rect l="l" t="t" r="r" b="b"/>
              <a:pathLst>
                <a:path w="9254" h="637" extrusionOk="0">
                  <a:moveTo>
                    <a:pt x="0" y="0"/>
                  </a:moveTo>
                  <a:lnTo>
                    <a:pt x="0" y="636"/>
                  </a:lnTo>
                  <a:lnTo>
                    <a:pt x="9254" y="636"/>
                  </a:lnTo>
                  <a:lnTo>
                    <a:pt x="9254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8"/>
            <p:cNvSpPr/>
            <p:nvPr/>
          </p:nvSpPr>
          <p:spPr>
            <a:xfrm>
              <a:off x="3040715" y="4316867"/>
              <a:ext cx="398998" cy="719248"/>
            </a:xfrm>
            <a:custGeom>
              <a:avLst/>
              <a:gdLst/>
              <a:ahLst/>
              <a:cxnLst/>
              <a:rect l="l" t="t" r="r" b="b"/>
              <a:pathLst>
                <a:path w="7970" h="14367" extrusionOk="0">
                  <a:moveTo>
                    <a:pt x="1" y="0"/>
                  </a:moveTo>
                  <a:lnTo>
                    <a:pt x="1" y="14367"/>
                  </a:lnTo>
                  <a:lnTo>
                    <a:pt x="7970" y="14367"/>
                  </a:lnTo>
                  <a:lnTo>
                    <a:pt x="7970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8"/>
            <p:cNvSpPr/>
            <p:nvPr/>
          </p:nvSpPr>
          <p:spPr>
            <a:xfrm>
              <a:off x="3051328" y="4333087"/>
              <a:ext cx="16921" cy="688710"/>
            </a:xfrm>
            <a:custGeom>
              <a:avLst/>
              <a:gdLst/>
              <a:ahLst/>
              <a:cxnLst/>
              <a:rect l="l" t="t" r="r" b="b"/>
              <a:pathLst>
                <a:path w="338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38" y="1375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3082567" y="4333087"/>
              <a:ext cx="16921" cy="688710"/>
            </a:xfrm>
            <a:custGeom>
              <a:avLst/>
              <a:gdLst/>
              <a:ahLst/>
              <a:cxnLst/>
              <a:rect l="l" t="t" r="r" b="b"/>
              <a:pathLst>
                <a:path w="338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37" y="137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3117511" y="4333087"/>
              <a:ext cx="16320" cy="688710"/>
            </a:xfrm>
            <a:custGeom>
              <a:avLst/>
              <a:gdLst/>
              <a:ahLst/>
              <a:cxnLst/>
              <a:rect l="l" t="t" r="r" b="b"/>
              <a:pathLst>
                <a:path w="326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3148750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8"/>
            <p:cNvSpPr/>
            <p:nvPr/>
          </p:nvSpPr>
          <p:spPr>
            <a:xfrm>
              <a:off x="3183694" y="4333087"/>
              <a:ext cx="16320" cy="688710"/>
            </a:xfrm>
            <a:custGeom>
              <a:avLst/>
              <a:gdLst/>
              <a:ahLst/>
              <a:cxnLst/>
              <a:rect l="l" t="t" r="r" b="b"/>
              <a:pathLst>
                <a:path w="326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8"/>
            <p:cNvSpPr/>
            <p:nvPr/>
          </p:nvSpPr>
          <p:spPr>
            <a:xfrm>
              <a:off x="3214282" y="4333087"/>
              <a:ext cx="16320" cy="688710"/>
            </a:xfrm>
            <a:custGeom>
              <a:avLst/>
              <a:gdLst/>
              <a:ahLst/>
              <a:cxnLst/>
              <a:rect l="l" t="t" r="r" b="b"/>
              <a:pathLst>
                <a:path w="326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8"/>
            <p:cNvSpPr/>
            <p:nvPr/>
          </p:nvSpPr>
          <p:spPr>
            <a:xfrm>
              <a:off x="3249275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24" y="13756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8"/>
            <p:cNvSpPr/>
            <p:nvPr/>
          </p:nvSpPr>
          <p:spPr>
            <a:xfrm>
              <a:off x="3280464" y="4333087"/>
              <a:ext cx="16320" cy="688710"/>
            </a:xfrm>
            <a:custGeom>
              <a:avLst/>
              <a:gdLst/>
              <a:ahLst/>
              <a:cxnLst/>
              <a:rect l="l" t="t" r="r" b="b"/>
              <a:pathLst>
                <a:path w="326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8"/>
            <p:cNvSpPr/>
            <p:nvPr/>
          </p:nvSpPr>
          <p:spPr>
            <a:xfrm>
              <a:off x="3315458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24" y="13756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8"/>
            <p:cNvSpPr/>
            <p:nvPr/>
          </p:nvSpPr>
          <p:spPr>
            <a:xfrm>
              <a:off x="3346046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24" y="13756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8"/>
            <p:cNvSpPr/>
            <p:nvPr/>
          </p:nvSpPr>
          <p:spPr>
            <a:xfrm>
              <a:off x="3380990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8"/>
            <p:cNvSpPr/>
            <p:nvPr/>
          </p:nvSpPr>
          <p:spPr>
            <a:xfrm>
              <a:off x="3412229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24" y="13756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8"/>
            <p:cNvSpPr/>
            <p:nvPr/>
          </p:nvSpPr>
          <p:spPr>
            <a:xfrm>
              <a:off x="3125020" y="4352461"/>
              <a:ext cx="27534" cy="644354"/>
            </a:xfrm>
            <a:custGeom>
              <a:avLst/>
              <a:gdLst/>
              <a:ahLst/>
              <a:cxnLst/>
              <a:rect l="l" t="t" r="r" b="b"/>
              <a:pathLst>
                <a:path w="550" h="12871" extrusionOk="0">
                  <a:moveTo>
                    <a:pt x="0" y="0"/>
                  </a:moveTo>
                  <a:lnTo>
                    <a:pt x="0" y="12870"/>
                  </a:lnTo>
                  <a:lnTo>
                    <a:pt x="549" y="1287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8"/>
            <p:cNvSpPr/>
            <p:nvPr/>
          </p:nvSpPr>
          <p:spPr>
            <a:xfrm>
              <a:off x="3165621" y="4352461"/>
              <a:ext cx="27484" cy="644354"/>
            </a:xfrm>
            <a:custGeom>
              <a:avLst/>
              <a:gdLst/>
              <a:ahLst/>
              <a:cxnLst/>
              <a:rect l="l" t="t" r="r" b="b"/>
              <a:pathLst>
                <a:path w="549" h="12871" extrusionOk="0">
                  <a:moveTo>
                    <a:pt x="0" y="0"/>
                  </a:moveTo>
                  <a:lnTo>
                    <a:pt x="0" y="12870"/>
                  </a:lnTo>
                  <a:lnTo>
                    <a:pt x="549" y="1287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8"/>
            <p:cNvSpPr/>
            <p:nvPr/>
          </p:nvSpPr>
          <p:spPr>
            <a:xfrm>
              <a:off x="3206172" y="4352461"/>
              <a:ext cx="27534" cy="644354"/>
            </a:xfrm>
            <a:custGeom>
              <a:avLst/>
              <a:gdLst/>
              <a:ahLst/>
              <a:cxnLst/>
              <a:rect l="l" t="t" r="r" b="b"/>
              <a:pathLst>
                <a:path w="550" h="12871" extrusionOk="0">
                  <a:moveTo>
                    <a:pt x="1" y="0"/>
                  </a:moveTo>
                  <a:lnTo>
                    <a:pt x="1" y="12870"/>
                  </a:lnTo>
                  <a:lnTo>
                    <a:pt x="549" y="1287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8"/>
            <p:cNvSpPr/>
            <p:nvPr/>
          </p:nvSpPr>
          <p:spPr>
            <a:xfrm>
              <a:off x="3246772" y="4352461"/>
              <a:ext cx="27534" cy="644354"/>
            </a:xfrm>
            <a:custGeom>
              <a:avLst/>
              <a:gdLst/>
              <a:ahLst/>
              <a:cxnLst/>
              <a:rect l="l" t="t" r="r" b="b"/>
              <a:pathLst>
                <a:path w="550" h="12871" extrusionOk="0">
                  <a:moveTo>
                    <a:pt x="0" y="0"/>
                  </a:moveTo>
                  <a:lnTo>
                    <a:pt x="0" y="12870"/>
                  </a:lnTo>
                  <a:lnTo>
                    <a:pt x="549" y="1287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8"/>
            <p:cNvSpPr/>
            <p:nvPr/>
          </p:nvSpPr>
          <p:spPr>
            <a:xfrm>
              <a:off x="3287323" y="4352461"/>
              <a:ext cx="27534" cy="644354"/>
            </a:xfrm>
            <a:custGeom>
              <a:avLst/>
              <a:gdLst/>
              <a:ahLst/>
              <a:cxnLst/>
              <a:rect l="l" t="t" r="r" b="b"/>
              <a:pathLst>
                <a:path w="550" h="12871" extrusionOk="0">
                  <a:moveTo>
                    <a:pt x="1" y="0"/>
                  </a:moveTo>
                  <a:lnTo>
                    <a:pt x="1" y="12870"/>
                  </a:lnTo>
                  <a:lnTo>
                    <a:pt x="550" y="1287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8"/>
            <p:cNvSpPr/>
            <p:nvPr/>
          </p:nvSpPr>
          <p:spPr>
            <a:xfrm>
              <a:off x="3327323" y="4352461"/>
              <a:ext cx="27484" cy="644354"/>
            </a:xfrm>
            <a:custGeom>
              <a:avLst/>
              <a:gdLst/>
              <a:ahLst/>
              <a:cxnLst/>
              <a:rect l="l" t="t" r="r" b="b"/>
              <a:pathLst>
                <a:path w="549" h="12871" extrusionOk="0">
                  <a:moveTo>
                    <a:pt x="0" y="0"/>
                  </a:moveTo>
                  <a:lnTo>
                    <a:pt x="0" y="12870"/>
                  </a:lnTo>
                  <a:lnTo>
                    <a:pt x="549" y="1287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8"/>
            <p:cNvSpPr/>
            <p:nvPr/>
          </p:nvSpPr>
          <p:spPr>
            <a:xfrm>
              <a:off x="4695831" y="4542849"/>
              <a:ext cx="471439" cy="518247"/>
            </a:xfrm>
            <a:custGeom>
              <a:avLst/>
              <a:gdLst/>
              <a:ahLst/>
              <a:cxnLst/>
              <a:rect l="l" t="t" r="r" b="b"/>
              <a:pathLst>
                <a:path w="9417" h="10352" extrusionOk="0">
                  <a:moveTo>
                    <a:pt x="7957" y="1"/>
                  </a:moveTo>
                  <a:lnTo>
                    <a:pt x="1" y="10327"/>
                  </a:lnTo>
                  <a:lnTo>
                    <a:pt x="2557" y="10352"/>
                  </a:lnTo>
                  <a:lnTo>
                    <a:pt x="9416" y="687"/>
                  </a:lnTo>
                  <a:lnTo>
                    <a:pt x="7957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8"/>
            <p:cNvSpPr/>
            <p:nvPr/>
          </p:nvSpPr>
          <p:spPr>
            <a:xfrm>
              <a:off x="5498133" y="4544101"/>
              <a:ext cx="468285" cy="520149"/>
            </a:xfrm>
            <a:custGeom>
              <a:avLst/>
              <a:gdLst/>
              <a:ahLst/>
              <a:cxnLst/>
              <a:rect l="l" t="t" r="r" b="b"/>
              <a:pathLst>
                <a:path w="9354" h="10390" extrusionOk="0">
                  <a:moveTo>
                    <a:pt x="1472" y="1"/>
                  </a:moveTo>
                  <a:lnTo>
                    <a:pt x="0" y="674"/>
                  </a:lnTo>
                  <a:lnTo>
                    <a:pt x="6797" y="10389"/>
                  </a:lnTo>
                  <a:lnTo>
                    <a:pt x="9353" y="10389"/>
                  </a:lnTo>
                  <a:lnTo>
                    <a:pt x="1472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8"/>
            <p:cNvSpPr/>
            <p:nvPr/>
          </p:nvSpPr>
          <p:spPr>
            <a:xfrm>
              <a:off x="4654630" y="4981146"/>
              <a:ext cx="1358596" cy="87459"/>
            </a:xfrm>
            <a:custGeom>
              <a:avLst/>
              <a:gdLst/>
              <a:ahLst/>
              <a:cxnLst/>
              <a:rect l="l" t="t" r="r" b="b"/>
              <a:pathLst>
                <a:path w="27138" h="1747" extrusionOk="0">
                  <a:moveTo>
                    <a:pt x="1" y="1"/>
                  </a:moveTo>
                  <a:lnTo>
                    <a:pt x="1" y="1746"/>
                  </a:lnTo>
                  <a:lnTo>
                    <a:pt x="27138" y="1746"/>
                  </a:lnTo>
                  <a:lnTo>
                    <a:pt x="27138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8"/>
            <p:cNvSpPr/>
            <p:nvPr/>
          </p:nvSpPr>
          <p:spPr>
            <a:xfrm>
              <a:off x="5288972" y="3206781"/>
              <a:ext cx="85557" cy="84956"/>
            </a:xfrm>
            <a:custGeom>
              <a:avLst/>
              <a:gdLst/>
              <a:ahLst/>
              <a:cxnLst/>
              <a:rect l="l" t="t" r="r" b="b"/>
              <a:pathLst>
                <a:path w="1709" h="1697" extrusionOk="0">
                  <a:moveTo>
                    <a:pt x="861" y="1"/>
                  </a:moveTo>
                  <a:cubicBezTo>
                    <a:pt x="399" y="1"/>
                    <a:pt x="0" y="375"/>
                    <a:pt x="0" y="836"/>
                  </a:cubicBezTo>
                  <a:cubicBezTo>
                    <a:pt x="0" y="1310"/>
                    <a:pt x="374" y="1697"/>
                    <a:pt x="848" y="1697"/>
                  </a:cubicBezTo>
                  <a:cubicBezTo>
                    <a:pt x="1310" y="1697"/>
                    <a:pt x="1709" y="1323"/>
                    <a:pt x="1709" y="849"/>
                  </a:cubicBezTo>
                  <a:cubicBezTo>
                    <a:pt x="1709" y="387"/>
                    <a:pt x="1335" y="1"/>
                    <a:pt x="861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8"/>
            <p:cNvSpPr/>
            <p:nvPr/>
          </p:nvSpPr>
          <p:spPr>
            <a:xfrm>
              <a:off x="5513702" y="3248633"/>
              <a:ext cx="86208" cy="84956"/>
            </a:xfrm>
            <a:custGeom>
              <a:avLst/>
              <a:gdLst/>
              <a:ahLst/>
              <a:cxnLst/>
              <a:rect l="l" t="t" r="r" b="b"/>
              <a:pathLst>
                <a:path w="1722" h="1697" extrusionOk="0">
                  <a:moveTo>
                    <a:pt x="874" y="0"/>
                  </a:moveTo>
                  <a:cubicBezTo>
                    <a:pt x="412" y="0"/>
                    <a:pt x="26" y="375"/>
                    <a:pt x="26" y="848"/>
                  </a:cubicBezTo>
                  <a:cubicBezTo>
                    <a:pt x="1" y="1310"/>
                    <a:pt x="400" y="1696"/>
                    <a:pt x="861" y="1696"/>
                  </a:cubicBezTo>
                  <a:cubicBezTo>
                    <a:pt x="1335" y="1696"/>
                    <a:pt x="1722" y="1322"/>
                    <a:pt x="1722" y="861"/>
                  </a:cubicBezTo>
                  <a:cubicBezTo>
                    <a:pt x="1722" y="387"/>
                    <a:pt x="1335" y="13"/>
                    <a:pt x="874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8"/>
            <p:cNvSpPr/>
            <p:nvPr/>
          </p:nvSpPr>
          <p:spPr>
            <a:xfrm>
              <a:off x="5717257" y="3359772"/>
              <a:ext cx="86208" cy="84956"/>
            </a:xfrm>
            <a:custGeom>
              <a:avLst/>
              <a:gdLst/>
              <a:ahLst/>
              <a:cxnLst/>
              <a:rect l="l" t="t" r="r" b="b"/>
              <a:pathLst>
                <a:path w="1722" h="1697" extrusionOk="0">
                  <a:moveTo>
                    <a:pt x="886" y="0"/>
                  </a:moveTo>
                  <a:cubicBezTo>
                    <a:pt x="412" y="0"/>
                    <a:pt x="25" y="374"/>
                    <a:pt x="25" y="836"/>
                  </a:cubicBezTo>
                  <a:cubicBezTo>
                    <a:pt x="0" y="1310"/>
                    <a:pt x="400" y="1696"/>
                    <a:pt x="861" y="1696"/>
                  </a:cubicBezTo>
                  <a:cubicBezTo>
                    <a:pt x="1335" y="1696"/>
                    <a:pt x="1721" y="1322"/>
                    <a:pt x="1721" y="848"/>
                  </a:cubicBezTo>
                  <a:cubicBezTo>
                    <a:pt x="1721" y="374"/>
                    <a:pt x="1335" y="0"/>
                    <a:pt x="886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8"/>
            <p:cNvSpPr/>
            <p:nvPr/>
          </p:nvSpPr>
          <p:spPr>
            <a:xfrm>
              <a:off x="5875855" y="3523977"/>
              <a:ext cx="85557" cy="85557"/>
            </a:xfrm>
            <a:custGeom>
              <a:avLst/>
              <a:gdLst/>
              <a:ahLst/>
              <a:cxnLst/>
              <a:rect l="l" t="t" r="r" b="b"/>
              <a:pathLst>
                <a:path w="1709" h="1709" extrusionOk="0">
                  <a:moveTo>
                    <a:pt x="861" y="0"/>
                  </a:moveTo>
                  <a:cubicBezTo>
                    <a:pt x="399" y="0"/>
                    <a:pt x="0" y="374"/>
                    <a:pt x="0" y="848"/>
                  </a:cubicBezTo>
                  <a:cubicBezTo>
                    <a:pt x="0" y="1310"/>
                    <a:pt x="374" y="1709"/>
                    <a:pt x="848" y="1709"/>
                  </a:cubicBezTo>
                  <a:cubicBezTo>
                    <a:pt x="1310" y="1709"/>
                    <a:pt x="1709" y="1335"/>
                    <a:pt x="1709" y="861"/>
                  </a:cubicBezTo>
                  <a:cubicBezTo>
                    <a:pt x="1709" y="399"/>
                    <a:pt x="1334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8"/>
            <p:cNvSpPr/>
            <p:nvPr/>
          </p:nvSpPr>
          <p:spPr>
            <a:xfrm>
              <a:off x="5966368" y="3731887"/>
              <a:ext cx="85557" cy="84956"/>
            </a:xfrm>
            <a:custGeom>
              <a:avLst/>
              <a:gdLst/>
              <a:ahLst/>
              <a:cxnLst/>
              <a:rect l="l" t="t" r="r" b="b"/>
              <a:pathLst>
                <a:path w="1709" h="1697" extrusionOk="0">
                  <a:moveTo>
                    <a:pt x="861" y="0"/>
                  </a:moveTo>
                  <a:cubicBezTo>
                    <a:pt x="399" y="0"/>
                    <a:pt x="0" y="374"/>
                    <a:pt x="0" y="836"/>
                  </a:cubicBezTo>
                  <a:cubicBezTo>
                    <a:pt x="0" y="1309"/>
                    <a:pt x="375" y="1696"/>
                    <a:pt x="848" y="1696"/>
                  </a:cubicBezTo>
                  <a:cubicBezTo>
                    <a:pt x="1310" y="1696"/>
                    <a:pt x="1709" y="1322"/>
                    <a:pt x="1709" y="861"/>
                  </a:cubicBezTo>
                  <a:cubicBezTo>
                    <a:pt x="1709" y="387"/>
                    <a:pt x="1335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8"/>
            <p:cNvSpPr/>
            <p:nvPr/>
          </p:nvSpPr>
          <p:spPr>
            <a:xfrm>
              <a:off x="5990698" y="3951010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61" y="0"/>
                  </a:moveTo>
                  <a:cubicBezTo>
                    <a:pt x="387" y="0"/>
                    <a:pt x="1" y="374"/>
                    <a:pt x="1" y="848"/>
                  </a:cubicBezTo>
                  <a:cubicBezTo>
                    <a:pt x="1" y="1310"/>
                    <a:pt x="375" y="1696"/>
                    <a:pt x="849" y="1696"/>
                  </a:cubicBezTo>
                  <a:cubicBezTo>
                    <a:pt x="1310" y="1696"/>
                    <a:pt x="1697" y="1322"/>
                    <a:pt x="1697" y="861"/>
                  </a:cubicBezTo>
                  <a:cubicBezTo>
                    <a:pt x="1697" y="387"/>
                    <a:pt x="1310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8"/>
            <p:cNvSpPr/>
            <p:nvPr/>
          </p:nvSpPr>
          <p:spPr>
            <a:xfrm>
              <a:off x="5943889" y="4163876"/>
              <a:ext cx="84956" cy="85607"/>
            </a:xfrm>
            <a:custGeom>
              <a:avLst/>
              <a:gdLst/>
              <a:ahLst/>
              <a:cxnLst/>
              <a:rect l="l" t="t" r="r" b="b"/>
              <a:pathLst>
                <a:path w="1697" h="1710" extrusionOk="0">
                  <a:moveTo>
                    <a:pt x="861" y="1"/>
                  </a:moveTo>
                  <a:cubicBezTo>
                    <a:pt x="387" y="1"/>
                    <a:pt x="0" y="375"/>
                    <a:pt x="0" y="849"/>
                  </a:cubicBezTo>
                  <a:cubicBezTo>
                    <a:pt x="0" y="1310"/>
                    <a:pt x="375" y="1709"/>
                    <a:pt x="848" y="1709"/>
                  </a:cubicBezTo>
                  <a:cubicBezTo>
                    <a:pt x="1310" y="1709"/>
                    <a:pt x="1697" y="1335"/>
                    <a:pt x="1697" y="861"/>
                  </a:cubicBezTo>
                  <a:cubicBezTo>
                    <a:pt x="1697" y="400"/>
                    <a:pt x="1322" y="1"/>
                    <a:pt x="861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8"/>
            <p:cNvSpPr/>
            <p:nvPr/>
          </p:nvSpPr>
          <p:spPr>
            <a:xfrm>
              <a:off x="5823990" y="4360572"/>
              <a:ext cx="85006" cy="85557"/>
            </a:xfrm>
            <a:custGeom>
              <a:avLst/>
              <a:gdLst/>
              <a:ahLst/>
              <a:cxnLst/>
              <a:rect l="l" t="t" r="r" b="b"/>
              <a:pathLst>
                <a:path w="1698" h="1709" extrusionOk="0">
                  <a:moveTo>
                    <a:pt x="849" y="0"/>
                  </a:moveTo>
                  <a:cubicBezTo>
                    <a:pt x="388" y="0"/>
                    <a:pt x="1" y="374"/>
                    <a:pt x="1" y="848"/>
                  </a:cubicBezTo>
                  <a:cubicBezTo>
                    <a:pt x="1" y="1310"/>
                    <a:pt x="363" y="1709"/>
                    <a:pt x="837" y="1709"/>
                  </a:cubicBezTo>
                  <a:cubicBezTo>
                    <a:pt x="1298" y="1709"/>
                    <a:pt x="1697" y="1335"/>
                    <a:pt x="1697" y="861"/>
                  </a:cubicBezTo>
                  <a:cubicBezTo>
                    <a:pt x="1697" y="399"/>
                    <a:pt x="1323" y="0"/>
                    <a:pt x="84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8"/>
            <p:cNvSpPr/>
            <p:nvPr/>
          </p:nvSpPr>
          <p:spPr>
            <a:xfrm>
              <a:off x="5650473" y="4510409"/>
              <a:ext cx="84956" cy="85557"/>
            </a:xfrm>
            <a:custGeom>
              <a:avLst/>
              <a:gdLst/>
              <a:ahLst/>
              <a:cxnLst/>
              <a:rect l="l" t="t" r="r" b="b"/>
              <a:pathLst>
                <a:path w="1697" h="1709" extrusionOk="0">
                  <a:moveTo>
                    <a:pt x="861" y="0"/>
                  </a:moveTo>
                  <a:cubicBezTo>
                    <a:pt x="387" y="0"/>
                    <a:pt x="0" y="375"/>
                    <a:pt x="0" y="848"/>
                  </a:cubicBezTo>
                  <a:cubicBezTo>
                    <a:pt x="0" y="1310"/>
                    <a:pt x="374" y="1709"/>
                    <a:pt x="848" y="1709"/>
                  </a:cubicBezTo>
                  <a:cubicBezTo>
                    <a:pt x="1309" y="1709"/>
                    <a:pt x="1696" y="1335"/>
                    <a:pt x="1696" y="861"/>
                  </a:cubicBezTo>
                  <a:cubicBezTo>
                    <a:pt x="1696" y="375"/>
                    <a:pt x="1322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8"/>
            <p:cNvSpPr/>
            <p:nvPr/>
          </p:nvSpPr>
          <p:spPr>
            <a:xfrm>
              <a:off x="5074804" y="3244879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49" y="1"/>
                  </a:moveTo>
                  <a:cubicBezTo>
                    <a:pt x="387" y="1"/>
                    <a:pt x="13" y="375"/>
                    <a:pt x="1" y="836"/>
                  </a:cubicBezTo>
                  <a:cubicBezTo>
                    <a:pt x="1" y="1310"/>
                    <a:pt x="362" y="1697"/>
                    <a:pt x="836" y="1697"/>
                  </a:cubicBezTo>
                  <a:cubicBezTo>
                    <a:pt x="1298" y="1697"/>
                    <a:pt x="1697" y="1323"/>
                    <a:pt x="1697" y="861"/>
                  </a:cubicBezTo>
                  <a:cubicBezTo>
                    <a:pt x="1697" y="387"/>
                    <a:pt x="1323" y="1"/>
                    <a:pt x="849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8"/>
            <p:cNvSpPr/>
            <p:nvPr/>
          </p:nvSpPr>
          <p:spPr>
            <a:xfrm>
              <a:off x="4879411" y="3346005"/>
              <a:ext cx="84956" cy="85607"/>
            </a:xfrm>
            <a:custGeom>
              <a:avLst/>
              <a:gdLst/>
              <a:ahLst/>
              <a:cxnLst/>
              <a:rect l="l" t="t" r="r" b="b"/>
              <a:pathLst>
                <a:path w="1697" h="1710" extrusionOk="0">
                  <a:moveTo>
                    <a:pt x="861" y="1"/>
                  </a:moveTo>
                  <a:cubicBezTo>
                    <a:pt x="387" y="1"/>
                    <a:pt x="0" y="375"/>
                    <a:pt x="0" y="849"/>
                  </a:cubicBezTo>
                  <a:cubicBezTo>
                    <a:pt x="0" y="1310"/>
                    <a:pt x="374" y="1709"/>
                    <a:pt x="836" y="1709"/>
                  </a:cubicBezTo>
                  <a:cubicBezTo>
                    <a:pt x="1310" y="1709"/>
                    <a:pt x="1696" y="1335"/>
                    <a:pt x="1696" y="861"/>
                  </a:cubicBezTo>
                  <a:cubicBezTo>
                    <a:pt x="1696" y="400"/>
                    <a:pt x="1322" y="1"/>
                    <a:pt x="861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8"/>
            <p:cNvSpPr/>
            <p:nvPr/>
          </p:nvSpPr>
          <p:spPr>
            <a:xfrm>
              <a:off x="4719561" y="3501499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61" y="0"/>
                  </a:moveTo>
                  <a:cubicBezTo>
                    <a:pt x="387" y="0"/>
                    <a:pt x="13" y="374"/>
                    <a:pt x="1" y="848"/>
                  </a:cubicBezTo>
                  <a:cubicBezTo>
                    <a:pt x="1" y="1310"/>
                    <a:pt x="375" y="1696"/>
                    <a:pt x="836" y="1696"/>
                  </a:cubicBezTo>
                  <a:cubicBezTo>
                    <a:pt x="1310" y="1696"/>
                    <a:pt x="1697" y="1322"/>
                    <a:pt x="1697" y="861"/>
                  </a:cubicBezTo>
                  <a:cubicBezTo>
                    <a:pt x="1697" y="387"/>
                    <a:pt x="1323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8"/>
            <p:cNvSpPr/>
            <p:nvPr/>
          </p:nvSpPr>
          <p:spPr>
            <a:xfrm>
              <a:off x="4619035" y="3705003"/>
              <a:ext cx="84956" cy="85607"/>
            </a:xfrm>
            <a:custGeom>
              <a:avLst/>
              <a:gdLst/>
              <a:ahLst/>
              <a:cxnLst/>
              <a:rect l="l" t="t" r="r" b="b"/>
              <a:pathLst>
                <a:path w="1697" h="1710" extrusionOk="0">
                  <a:moveTo>
                    <a:pt x="849" y="1"/>
                  </a:moveTo>
                  <a:cubicBezTo>
                    <a:pt x="387" y="1"/>
                    <a:pt x="1" y="375"/>
                    <a:pt x="1" y="849"/>
                  </a:cubicBezTo>
                  <a:cubicBezTo>
                    <a:pt x="1" y="1310"/>
                    <a:pt x="375" y="1709"/>
                    <a:pt x="836" y="1709"/>
                  </a:cubicBezTo>
                  <a:cubicBezTo>
                    <a:pt x="1310" y="1709"/>
                    <a:pt x="1697" y="1335"/>
                    <a:pt x="1697" y="861"/>
                  </a:cubicBezTo>
                  <a:cubicBezTo>
                    <a:pt x="1697" y="400"/>
                    <a:pt x="1323" y="1"/>
                    <a:pt x="849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8"/>
            <p:cNvSpPr/>
            <p:nvPr/>
          </p:nvSpPr>
          <p:spPr>
            <a:xfrm>
              <a:off x="4592202" y="3929784"/>
              <a:ext cx="84956" cy="85557"/>
            </a:xfrm>
            <a:custGeom>
              <a:avLst/>
              <a:gdLst/>
              <a:ahLst/>
              <a:cxnLst/>
              <a:rect l="l" t="t" r="r" b="b"/>
              <a:pathLst>
                <a:path w="1697" h="1709" extrusionOk="0">
                  <a:moveTo>
                    <a:pt x="839" y="0"/>
                  </a:moveTo>
                  <a:cubicBezTo>
                    <a:pt x="375" y="0"/>
                    <a:pt x="1" y="382"/>
                    <a:pt x="1" y="848"/>
                  </a:cubicBezTo>
                  <a:cubicBezTo>
                    <a:pt x="1" y="1310"/>
                    <a:pt x="375" y="1709"/>
                    <a:pt x="849" y="1709"/>
                  </a:cubicBezTo>
                  <a:cubicBezTo>
                    <a:pt x="1310" y="1709"/>
                    <a:pt x="1697" y="1335"/>
                    <a:pt x="1697" y="861"/>
                  </a:cubicBezTo>
                  <a:cubicBezTo>
                    <a:pt x="1697" y="399"/>
                    <a:pt x="1322" y="0"/>
                    <a:pt x="861" y="0"/>
                  </a:cubicBezTo>
                  <a:cubicBezTo>
                    <a:pt x="854" y="0"/>
                    <a:pt x="846" y="0"/>
                    <a:pt x="83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8"/>
            <p:cNvSpPr/>
            <p:nvPr/>
          </p:nvSpPr>
          <p:spPr>
            <a:xfrm>
              <a:off x="4635907" y="4153914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39" y="0"/>
                  </a:moveTo>
                  <a:cubicBezTo>
                    <a:pt x="375" y="0"/>
                    <a:pt x="1" y="382"/>
                    <a:pt x="1" y="848"/>
                  </a:cubicBezTo>
                  <a:cubicBezTo>
                    <a:pt x="1" y="1310"/>
                    <a:pt x="375" y="1696"/>
                    <a:pt x="849" y="1696"/>
                  </a:cubicBezTo>
                  <a:cubicBezTo>
                    <a:pt x="1310" y="1696"/>
                    <a:pt x="1697" y="1322"/>
                    <a:pt x="1697" y="861"/>
                  </a:cubicBezTo>
                  <a:cubicBezTo>
                    <a:pt x="1697" y="387"/>
                    <a:pt x="1322" y="0"/>
                    <a:pt x="861" y="0"/>
                  </a:cubicBezTo>
                  <a:cubicBezTo>
                    <a:pt x="854" y="0"/>
                    <a:pt x="846" y="0"/>
                    <a:pt x="83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8"/>
            <p:cNvSpPr/>
            <p:nvPr/>
          </p:nvSpPr>
          <p:spPr>
            <a:xfrm>
              <a:off x="4748297" y="4346804"/>
              <a:ext cx="84956" cy="85006"/>
            </a:xfrm>
            <a:custGeom>
              <a:avLst/>
              <a:gdLst/>
              <a:ahLst/>
              <a:cxnLst/>
              <a:rect l="l" t="t" r="r" b="b"/>
              <a:pathLst>
                <a:path w="1697" h="1698" extrusionOk="0">
                  <a:moveTo>
                    <a:pt x="861" y="1"/>
                  </a:moveTo>
                  <a:cubicBezTo>
                    <a:pt x="387" y="1"/>
                    <a:pt x="13" y="375"/>
                    <a:pt x="0" y="837"/>
                  </a:cubicBezTo>
                  <a:cubicBezTo>
                    <a:pt x="0" y="1310"/>
                    <a:pt x="374" y="1697"/>
                    <a:pt x="848" y="1697"/>
                  </a:cubicBezTo>
                  <a:cubicBezTo>
                    <a:pt x="1310" y="1697"/>
                    <a:pt x="1696" y="1323"/>
                    <a:pt x="1696" y="861"/>
                  </a:cubicBezTo>
                  <a:cubicBezTo>
                    <a:pt x="1696" y="388"/>
                    <a:pt x="1322" y="1"/>
                    <a:pt x="861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8"/>
            <p:cNvSpPr/>
            <p:nvPr/>
          </p:nvSpPr>
          <p:spPr>
            <a:xfrm>
              <a:off x="4908096" y="4497292"/>
              <a:ext cx="85607" cy="84956"/>
            </a:xfrm>
            <a:custGeom>
              <a:avLst/>
              <a:gdLst/>
              <a:ahLst/>
              <a:cxnLst/>
              <a:rect l="l" t="t" r="r" b="b"/>
              <a:pathLst>
                <a:path w="1710" h="1697" extrusionOk="0">
                  <a:moveTo>
                    <a:pt x="861" y="0"/>
                  </a:moveTo>
                  <a:cubicBezTo>
                    <a:pt x="400" y="0"/>
                    <a:pt x="26" y="375"/>
                    <a:pt x="1" y="849"/>
                  </a:cubicBezTo>
                  <a:cubicBezTo>
                    <a:pt x="1" y="1310"/>
                    <a:pt x="375" y="1697"/>
                    <a:pt x="849" y="1697"/>
                  </a:cubicBezTo>
                  <a:cubicBezTo>
                    <a:pt x="1310" y="1697"/>
                    <a:pt x="1709" y="1322"/>
                    <a:pt x="1709" y="861"/>
                  </a:cubicBezTo>
                  <a:cubicBezTo>
                    <a:pt x="1709" y="387"/>
                    <a:pt x="1335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8"/>
            <p:cNvSpPr/>
            <p:nvPr/>
          </p:nvSpPr>
          <p:spPr>
            <a:xfrm>
              <a:off x="5165968" y="4593462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61" y="0"/>
                  </a:moveTo>
                  <a:cubicBezTo>
                    <a:pt x="387" y="0"/>
                    <a:pt x="0" y="374"/>
                    <a:pt x="0" y="836"/>
                  </a:cubicBezTo>
                  <a:cubicBezTo>
                    <a:pt x="0" y="1309"/>
                    <a:pt x="375" y="1696"/>
                    <a:pt x="836" y="1696"/>
                  </a:cubicBezTo>
                  <a:cubicBezTo>
                    <a:pt x="1310" y="1696"/>
                    <a:pt x="1697" y="1322"/>
                    <a:pt x="1697" y="861"/>
                  </a:cubicBezTo>
                  <a:cubicBezTo>
                    <a:pt x="1697" y="387"/>
                    <a:pt x="1322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8"/>
            <p:cNvSpPr/>
            <p:nvPr/>
          </p:nvSpPr>
          <p:spPr>
            <a:xfrm>
              <a:off x="5393853" y="4597167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61" y="1"/>
                  </a:moveTo>
                  <a:cubicBezTo>
                    <a:pt x="387" y="1"/>
                    <a:pt x="13" y="375"/>
                    <a:pt x="0" y="849"/>
                  </a:cubicBezTo>
                  <a:cubicBezTo>
                    <a:pt x="0" y="1310"/>
                    <a:pt x="375" y="1697"/>
                    <a:pt x="836" y="1697"/>
                  </a:cubicBezTo>
                  <a:cubicBezTo>
                    <a:pt x="1310" y="1697"/>
                    <a:pt x="1696" y="1323"/>
                    <a:pt x="1696" y="861"/>
                  </a:cubicBezTo>
                  <a:cubicBezTo>
                    <a:pt x="1696" y="387"/>
                    <a:pt x="1322" y="1"/>
                    <a:pt x="861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8"/>
            <p:cNvSpPr/>
            <p:nvPr/>
          </p:nvSpPr>
          <p:spPr>
            <a:xfrm>
              <a:off x="5328271" y="3333539"/>
              <a:ext cx="13817" cy="623779"/>
            </a:xfrm>
            <a:custGeom>
              <a:avLst/>
              <a:gdLst/>
              <a:ahLst/>
              <a:cxnLst/>
              <a:rect l="l" t="t" r="r" b="b"/>
              <a:pathLst>
                <a:path w="276" h="12460" extrusionOk="0">
                  <a:moveTo>
                    <a:pt x="51" y="0"/>
                  </a:moveTo>
                  <a:lnTo>
                    <a:pt x="1" y="12459"/>
                  </a:lnTo>
                  <a:lnTo>
                    <a:pt x="225" y="12459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8"/>
            <p:cNvSpPr/>
            <p:nvPr/>
          </p:nvSpPr>
          <p:spPr>
            <a:xfrm>
              <a:off x="5328922" y="3341650"/>
              <a:ext cx="113041" cy="616269"/>
            </a:xfrm>
            <a:custGeom>
              <a:avLst/>
              <a:gdLst/>
              <a:ahLst/>
              <a:cxnLst/>
              <a:rect l="l" t="t" r="r" b="b"/>
              <a:pathLst>
                <a:path w="2258" h="12310" extrusionOk="0">
                  <a:moveTo>
                    <a:pt x="2046" y="1"/>
                  </a:moveTo>
                  <a:lnTo>
                    <a:pt x="0" y="12285"/>
                  </a:lnTo>
                  <a:lnTo>
                    <a:pt x="225" y="12310"/>
                  </a:lnTo>
                  <a:lnTo>
                    <a:pt x="2258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8"/>
            <p:cNvSpPr/>
            <p:nvPr/>
          </p:nvSpPr>
          <p:spPr>
            <a:xfrm>
              <a:off x="5328922" y="3364778"/>
              <a:ext cx="211064" cy="594392"/>
            </a:xfrm>
            <a:custGeom>
              <a:avLst/>
              <a:gdLst/>
              <a:ahLst/>
              <a:cxnLst/>
              <a:rect l="l" t="t" r="r" b="b"/>
              <a:pathLst>
                <a:path w="4216" h="11873" extrusionOk="0">
                  <a:moveTo>
                    <a:pt x="4004" y="0"/>
                  </a:moveTo>
                  <a:lnTo>
                    <a:pt x="0" y="11798"/>
                  </a:lnTo>
                  <a:lnTo>
                    <a:pt x="225" y="11872"/>
                  </a:lnTo>
                  <a:lnTo>
                    <a:pt x="4216" y="8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8"/>
            <p:cNvSpPr/>
            <p:nvPr/>
          </p:nvSpPr>
          <p:spPr>
            <a:xfrm>
              <a:off x="5329522" y="3404077"/>
              <a:ext cx="302227" cy="555694"/>
            </a:xfrm>
            <a:custGeom>
              <a:avLst/>
              <a:gdLst/>
              <a:ahLst/>
              <a:cxnLst/>
              <a:rect l="l" t="t" r="r" b="b"/>
              <a:pathLst>
                <a:path w="6037" h="11100" extrusionOk="0">
                  <a:moveTo>
                    <a:pt x="5850" y="1"/>
                  </a:moveTo>
                  <a:lnTo>
                    <a:pt x="1" y="11000"/>
                  </a:lnTo>
                  <a:lnTo>
                    <a:pt x="213" y="11100"/>
                  </a:lnTo>
                  <a:lnTo>
                    <a:pt x="6037" y="113"/>
                  </a:lnTo>
                  <a:lnTo>
                    <a:pt x="5850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8"/>
            <p:cNvSpPr/>
            <p:nvPr/>
          </p:nvSpPr>
          <p:spPr>
            <a:xfrm>
              <a:off x="5330173" y="3457144"/>
              <a:ext cx="386482" cy="503278"/>
            </a:xfrm>
            <a:custGeom>
              <a:avLst/>
              <a:gdLst/>
              <a:ahLst/>
              <a:cxnLst/>
              <a:rect l="l" t="t" r="r" b="b"/>
              <a:pathLst>
                <a:path w="7720" h="10053" extrusionOk="0">
                  <a:moveTo>
                    <a:pt x="7545" y="1"/>
                  </a:moveTo>
                  <a:lnTo>
                    <a:pt x="0" y="9915"/>
                  </a:lnTo>
                  <a:lnTo>
                    <a:pt x="175" y="10052"/>
                  </a:lnTo>
                  <a:lnTo>
                    <a:pt x="7720" y="138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8"/>
            <p:cNvSpPr/>
            <p:nvPr/>
          </p:nvSpPr>
          <p:spPr>
            <a:xfrm>
              <a:off x="5331425" y="3523977"/>
              <a:ext cx="459574" cy="437046"/>
            </a:xfrm>
            <a:custGeom>
              <a:avLst/>
              <a:gdLst/>
              <a:ahLst/>
              <a:cxnLst/>
              <a:rect l="l" t="t" r="r" b="b"/>
              <a:pathLst>
                <a:path w="9180" h="8730" extrusionOk="0">
                  <a:moveTo>
                    <a:pt x="9029" y="0"/>
                  </a:moveTo>
                  <a:lnTo>
                    <a:pt x="0" y="8568"/>
                  </a:lnTo>
                  <a:lnTo>
                    <a:pt x="150" y="8730"/>
                  </a:lnTo>
                  <a:lnTo>
                    <a:pt x="9179" y="150"/>
                  </a:lnTo>
                  <a:lnTo>
                    <a:pt x="9029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8"/>
            <p:cNvSpPr/>
            <p:nvPr/>
          </p:nvSpPr>
          <p:spPr>
            <a:xfrm>
              <a:off x="5331425" y="3602025"/>
              <a:ext cx="521351" cy="359649"/>
            </a:xfrm>
            <a:custGeom>
              <a:avLst/>
              <a:gdLst/>
              <a:ahLst/>
              <a:cxnLst/>
              <a:rect l="l" t="t" r="r" b="b"/>
              <a:pathLst>
                <a:path w="10414" h="7184" extrusionOk="0">
                  <a:moveTo>
                    <a:pt x="10301" y="0"/>
                  </a:moveTo>
                  <a:lnTo>
                    <a:pt x="0" y="7009"/>
                  </a:lnTo>
                  <a:lnTo>
                    <a:pt x="125" y="7183"/>
                  </a:lnTo>
                  <a:lnTo>
                    <a:pt x="10414" y="187"/>
                  </a:lnTo>
                  <a:lnTo>
                    <a:pt x="10301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8"/>
            <p:cNvSpPr/>
            <p:nvPr/>
          </p:nvSpPr>
          <p:spPr>
            <a:xfrm>
              <a:off x="5332026" y="3689384"/>
              <a:ext cx="570062" cy="272891"/>
            </a:xfrm>
            <a:custGeom>
              <a:avLst/>
              <a:gdLst/>
              <a:ahLst/>
              <a:cxnLst/>
              <a:rect l="l" t="t" r="r" b="b"/>
              <a:pathLst>
                <a:path w="11387" h="5451" extrusionOk="0">
                  <a:moveTo>
                    <a:pt x="11287" y="1"/>
                  </a:moveTo>
                  <a:lnTo>
                    <a:pt x="1" y="5239"/>
                  </a:lnTo>
                  <a:lnTo>
                    <a:pt x="101" y="5451"/>
                  </a:lnTo>
                  <a:lnTo>
                    <a:pt x="11387" y="213"/>
                  </a:lnTo>
                  <a:lnTo>
                    <a:pt x="11287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8"/>
            <p:cNvSpPr/>
            <p:nvPr/>
          </p:nvSpPr>
          <p:spPr>
            <a:xfrm>
              <a:off x="5332676" y="3783701"/>
              <a:ext cx="603754" cy="178573"/>
            </a:xfrm>
            <a:custGeom>
              <a:avLst/>
              <a:gdLst/>
              <a:ahLst/>
              <a:cxnLst/>
              <a:rect l="l" t="t" r="r" b="b"/>
              <a:pathLst>
                <a:path w="12060" h="3567" extrusionOk="0">
                  <a:moveTo>
                    <a:pt x="11997" y="0"/>
                  </a:moveTo>
                  <a:lnTo>
                    <a:pt x="0" y="3355"/>
                  </a:lnTo>
                  <a:lnTo>
                    <a:pt x="63" y="3567"/>
                  </a:lnTo>
                  <a:lnTo>
                    <a:pt x="12060" y="212"/>
                  </a:lnTo>
                  <a:lnTo>
                    <a:pt x="11997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8"/>
            <p:cNvSpPr/>
            <p:nvPr/>
          </p:nvSpPr>
          <p:spPr>
            <a:xfrm>
              <a:off x="5333928" y="3882325"/>
              <a:ext cx="621226" cy="80601"/>
            </a:xfrm>
            <a:custGeom>
              <a:avLst/>
              <a:gdLst/>
              <a:ahLst/>
              <a:cxnLst/>
              <a:rect l="l" t="t" r="r" b="b"/>
              <a:pathLst>
                <a:path w="12409" h="1610" extrusionOk="0">
                  <a:moveTo>
                    <a:pt x="12371" y="1"/>
                  </a:moveTo>
                  <a:lnTo>
                    <a:pt x="0" y="1385"/>
                  </a:lnTo>
                  <a:lnTo>
                    <a:pt x="25" y="1609"/>
                  </a:lnTo>
                  <a:lnTo>
                    <a:pt x="12409" y="225"/>
                  </a:lnTo>
                  <a:lnTo>
                    <a:pt x="12371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8"/>
            <p:cNvSpPr/>
            <p:nvPr/>
          </p:nvSpPr>
          <p:spPr>
            <a:xfrm>
              <a:off x="5334529" y="3951611"/>
              <a:ext cx="623128" cy="42503"/>
            </a:xfrm>
            <a:custGeom>
              <a:avLst/>
              <a:gdLst/>
              <a:ahLst/>
              <a:cxnLst/>
              <a:rect l="l" t="t" r="r" b="b"/>
              <a:pathLst>
                <a:path w="12447" h="849" extrusionOk="0">
                  <a:moveTo>
                    <a:pt x="13" y="1"/>
                  </a:moveTo>
                  <a:lnTo>
                    <a:pt x="1" y="225"/>
                  </a:lnTo>
                  <a:lnTo>
                    <a:pt x="12434" y="849"/>
                  </a:lnTo>
                  <a:lnTo>
                    <a:pt x="12447" y="62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8"/>
            <p:cNvSpPr/>
            <p:nvPr/>
          </p:nvSpPr>
          <p:spPr>
            <a:xfrm>
              <a:off x="5333277" y="3952262"/>
              <a:ext cx="611914" cy="141777"/>
            </a:xfrm>
            <a:custGeom>
              <a:avLst/>
              <a:gdLst/>
              <a:ahLst/>
              <a:cxnLst/>
              <a:rect l="l" t="t" r="r" b="b"/>
              <a:pathLst>
                <a:path w="12223" h="2832" extrusionOk="0">
                  <a:moveTo>
                    <a:pt x="51" y="0"/>
                  </a:moveTo>
                  <a:lnTo>
                    <a:pt x="1" y="212"/>
                  </a:lnTo>
                  <a:lnTo>
                    <a:pt x="12185" y="2831"/>
                  </a:lnTo>
                  <a:lnTo>
                    <a:pt x="12222" y="261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8"/>
            <p:cNvSpPr/>
            <p:nvPr/>
          </p:nvSpPr>
          <p:spPr>
            <a:xfrm>
              <a:off x="5332676" y="3951611"/>
              <a:ext cx="583779" cy="237947"/>
            </a:xfrm>
            <a:custGeom>
              <a:avLst/>
              <a:gdLst/>
              <a:ahLst/>
              <a:cxnLst/>
              <a:rect l="l" t="t" r="r" b="b"/>
              <a:pathLst>
                <a:path w="11661" h="4753" extrusionOk="0">
                  <a:moveTo>
                    <a:pt x="88" y="1"/>
                  </a:moveTo>
                  <a:lnTo>
                    <a:pt x="0" y="225"/>
                  </a:lnTo>
                  <a:lnTo>
                    <a:pt x="11586" y="4752"/>
                  </a:lnTo>
                  <a:lnTo>
                    <a:pt x="11661" y="4553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8"/>
            <p:cNvSpPr/>
            <p:nvPr/>
          </p:nvSpPr>
          <p:spPr>
            <a:xfrm>
              <a:off x="5331425" y="3952863"/>
              <a:ext cx="541977" cy="327859"/>
            </a:xfrm>
            <a:custGeom>
              <a:avLst/>
              <a:gdLst/>
              <a:ahLst/>
              <a:cxnLst/>
              <a:rect l="l" t="t" r="r" b="b"/>
              <a:pathLst>
                <a:path w="10826" h="6549" extrusionOk="0">
                  <a:moveTo>
                    <a:pt x="113" y="1"/>
                  </a:moveTo>
                  <a:lnTo>
                    <a:pt x="0" y="188"/>
                  </a:lnTo>
                  <a:lnTo>
                    <a:pt x="10713" y="6548"/>
                  </a:lnTo>
                  <a:lnTo>
                    <a:pt x="10825" y="6361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8"/>
            <p:cNvSpPr/>
            <p:nvPr/>
          </p:nvSpPr>
          <p:spPr>
            <a:xfrm>
              <a:off x="5330774" y="3952863"/>
              <a:ext cx="485156" cy="409011"/>
            </a:xfrm>
            <a:custGeom>
              <a:avLst/>
              <a:gdLst/>
              <a:ahLst/>
              <a:cxnLst/>
              <a:rect l="l" t="t" r="r" b="b"/>
              <a:pathLst>
                <a:path w="9691" h="8170" extrusionOk="0">
                  <a:moveTo>
                    <a:pt x="138" y="1"/>
                  </a:moveTo>
                  <a:lnTo>
                    <a:pt x="1" y="175"/>
                  </a:lnTo>
                  <a:lnTo>
                    <a:pt x="9554" y="8169"/>
                  </a:lnTo>
                  <a:lnTo>
                    <a:pt x="9691" y="8007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8"/>
            <p:cNvSpPr/>
            <p:nvPr/>
          </p:nvSpPr>
          <p:spPr>
            <a:xfrm>
              <a:off x="5330774" y="3953513"/>
              <a:ext cx="415268" cy="479499"/>
            </a:xfrm>
            <a:custGeom>
              <a:avLst/>
              <a:gdLst/>
              <a:ahLst/>
              <a:cxnLst/>
              <a:rect l="l" t="t" r="r" b="b"/>
              <a:pathLst>
                <a:path w="8295" h="9578" extrusionOk="0">
                  <a:moveTo>
                    <a:pt x="163" y="0"/>
                  </a:moveTo>
                  <a:lnTo>
                    <a:pt x="1" y="150"/>
                  </a:lnTo>
                  <a:lnTo>
                    <a:pt x="8132" y="9578"/>
                  </a:lnTo>
                  <a:lnTo>
                    <a:pt x="8294" y="94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8"/>
            <p:cNvSpPr/>
            <p:nvPr/>
          </p:nvSpPr>
          <p:spPr>
            <a:xfrm>
              <a:off x="5330173" y="3954114"/>
              <a:ext cx="335319" cy="537621"/>
            </a:xfrm>
            <a:custGeom>
              <a:avLst/>
              <a:gdLst/>
              <a:ahLst/>
              <a:cxnLst/>
              <a:rect l="l" t="t" r="r" b="b"/>
              <a:pathLst>
                <a:path w="6698" h="10739" extrusionOk="0">
                  <a:moveTo>
                    <a:pt x="187" y="1"/>
                  </a:moveTo>
                  <a:lnTo>
                    <a:pt x="0" y="125"/>
                  </a:lnTo>
                  <a:lnTo>
                    <a:pt x="6510" y="10738"/>
                  </a:lnTo>
                  <a:lnTo>
                    <a:pt x="6697" y="10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8"/>
            <p:cNvSpPr/>
            <p:nvPr/>
          </p:nvSpPr>
          <p:spPr>
            <a:xfrm>
              <a:off x="5329522" y="3954765"/>
              <a:ext cx="246057" cy="581926"/>
            </a:xfrm>
            <a:custGeom>
              <a:avLst/>
              <a:gdLst/>
              <a:ahLst/>
              <a:cxnLst/>
              <a:rect l="l" t="t" r="r" b="b"/>
              <a:pathLst>
                <a:path w="4915" h="11624" extrusionOk="0">
                  <a:moveTo>
                    <a:pt x="213" y="0"/>
                  </a:moveTo>
                  <a:lnTo>
                    <a:pt x="1" y="100"/>
                  </a:lnTo>
                  <a:lnTo>
                    <a:pt x="4715" y="11623"/>
                  </a:lnTo>
                  <a:lnTo>
                    <a:pt x="4914" y="115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8"/>
            <p:cNvSpPr/>
            <p:nvPr/>
          </p:nvSpPr>
          <p:spPr>
            <a:xfrm>
              <a:off x="5329522" y="3956017"/>
              <a:ext cx="150538" cy="610012"/>
            </a:xfrm>
            <a:custGeom>
              <a:avLst/>
              <a:gdLst/>
              <a:ahLst/>
              <a:cxnLst/>
              <a:rect l="l" t="t" r="r" b="b"/>
              <a:pathLst>
                <a:path w="3007" h="12185" extrusionOk="0">
                  <a:moveTo>
                    <a:pt x="213" y="0"/>
                  </a:moveTo>
                  <a:lnTo>
                    <a:pt x="1" y="50"/>
                  </a:lnTo>
                  <a:lnTo>
                    <a:pt x="2794" y="12184"/>
                  </a:lnTo>
                  <a:lnTo>
                    <a:pt x="3006" y="1214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8"/>
            <p:cNvSpPr/>
            <p:nvPr/>
          </p:nvSpPr>
          <p:spPr>
            <a:xfrm>
              <a:off x="5328922" y="3956617"/>
              <a:ext cx="51865" cy="622527"/>
            </a:xfrm>
            <a:custGeom>
              <a:avLst/>
              <a:gdLst/>
              <a:ahLst/>
              <a:cxnLst/>
              <a:rect l="l" t="t" r="r" b="b"/>
              <a:pathLst>
                <a:path w="1036" h="12435" extrusionOk="0">
                  <a:moveTo>
                    <a:pt x="225" y="1"/>
                  </a:moveTo>
                  <a:lnTo>
                    <a:pt x="0" y="13"/>
                  </a:lnTo>
                  <a:lnTo>
                    <a:pt x="811" y="12434"/>
                  </a:lnTo>
                  <a:lnTo>
                    <a:pt x="1036" y="12422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8"/>
            <p:cNvSpPr/>
            <p:nvPr/>
          </p:nvSpPr>
          <p:spPr>
            <a:xfrm>
              <a:off x="5268346" y="3956617"/>
              <a:ext cx="71239" cy="621276"/>
            </a:xfrm>
            <a:custGeom>
              <a:avLst/>
              <a:gdLst/>
              <a:ahLst/>
              <a:cxnLst/>
              <a:rect l="l" t="t" r="r" b="b"/>
              <a:pathLst>
                <a:path w="1423" h="12410" extrusionOk="0">
                  <a:moveTo>
                    <a:pt x="1210" y="1"/>
                  </a:moveTo>
                  <a:lnTo>
                    <a:pt x="1" y="12397"/>
                  </a:lnTo>
                  <a:lnTo>
                    <a:pt x="213" y="12409"/>
                  </a:lnTo>
                  <a:lnTo>
                    <a:pt x="1422" y="26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8"/>
            <p:cNvSpPr/>
            <p:nvPr/>
          </p:nvSpPr>
          <p:spPr>
            <a:xfrm>
              <a:off x="5169723" y="3955366"/>
              <a:ext cx="170463" cy="605656"/>
            </a:xfrm>
            <a:custGeom>
              <a:avLst/>
              <a:gdLst/>
              <a:ahLst/>
              <a:cxnLst/>
              <a:rect l="l" t="t" r="r" b="b"/>
              <a:pathLst>
                <a:path w="3405" h="12098" extrusionOk="0">
                  <a:moveTo>
                    <a:pt x="3193" y="1"/>
                  </a:moveTo>
                  <a:lnTo>
                    <a:pt x="0" y="12035"/>
                  </a:lnTo>
                  <a:lnTo>
                    <a:pt x="212" y="12098"/>
                  </a:lnTo>
                  <a:lnTo>
                    <a:pt x="3405" y="51"/>
                  </a:lnTo>
                  <a:lnTo>
                    <a:pt x="3193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8"/>
            <p:cNvSpPr/>
            <p:nvPr/>
          </p:nvSpPr>
          <p:spPr>
            <a:xfrm>
              <a:off x="5074804" y="3954114"/>
              <a:ext cx="264781" cy="573816"/>
            </a:xfrm>
            <a:custGeom>
              <a:avLst/>
              <a:gdLst/>
              <a:ahLst/>
              <a:cxnLst/>
              <a:rect l="l" t="t" r="r" b="b"/>
              <a:pathLst>
                <a:path w="5289" h="11462" extrusionOk="0">
                  <a:moveTo>
                    <a:pt x="5089" y="1"/>
                  </a:moveTo>
                  <a:lnTo>
                    <a:pt x="1" y="11374"/>
                  </a:lnTo>
                  <a:lnTo>
                    <a:pt x="200" y="11462"/>
                  </a:lnTo>
                  <a:lnTo>
                    <a:pt x="5288" y="88"/>
                  </a:lnTo>
                  <a:lnTo>
                    <a:pt x="5089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8"/>
            <p:cNvSpPr/>
            <p:nvPr/>
          </p:nvSpPr>
          <p:spPr>
            <a:xfrm>
              <a:off x="4987395" y="3953513"/>
              <a:ext cx="350938" cy="527609"/>
            </a:xfrm>
            <a:custGeom>
              <a:avLst/>
              <a:gdLst/>
              <a:ahLst/>
              <a:cxnLst/>
              <a:rect l="l" t="t" r="r" b="b"/>
              <a:pathLst>
                <a:path w="7010" h="10539" extrusionOk="0">
                  <a:moveTo>
                    <a:pt x="6822" y="0"/>
                  </a:moveTo>
                  <a:lnTo>
                    <a:pt x="1" y="10426"/>
                  </a:lnTo>
                  <a:lnTo>
                    <a:pt x="188" y="10538"/>
                  </a:lnTo>
                  <a:lnTo>
                    <a:pt x="7009" y="125"/>
                  </a:lnTo>
                  <a:lnTo>
                    <a:pt x="6822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8"/>
            <p:cNvSpPr/>
            <p:nvPr/>
          </p:nvSpPr>
          <p:spPr>
            <a:xfrm>
              <a:off x="4908096" y="3952863"/>
              <a:ext cx="430237" cy="466432"/>
            </a:xfrm>
            <a:custGeom>
              <a:avLst/>
              <a:gdLst/>
              <a:ahLst/>
              <a:cxnLst/>
              <a:rect l="l" t="t" r="r" b="b"/>
              <a:pathLst>
                <a:path w="8594" h="9317" extrusionOk="0">
                  <a:moveTo>
                    <a:pt x="8431" y="1"/>
                  </a:moveTo>
                  <a:lnTo>
                    <a:pt x="1" y="9167"/>
                  </a:lnTo>
                  <a:lnTo>
                    <a:pt x="163" y="9317"/>
                  </a:lnTo>
                  <a:lnTo>
                    <a:pt x="8593" y="150"/>
                  </a:lnTo>
                  <a:lnTo>
                    <a:pt x="8431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8"/>
            <p:cNvSpPr/>
            <p:nvPr/>
          </p:nvSpPr>
          <p:spPr>
            <a:xfrm>
              <a:off x="4840712" y="3952262"/>
              <a:ext cx="497621" cy="393391"/>
            </a:xfrm>
            <a:custGeom>
              <a:avLst/>
              <a:gdLst/>
              <a:ahLst/>
              <a:cxnLst/>
              <a:rect l="l" t="t" r="r" b="b"/>
              <a:pathLst>
                <a:path w="9940" h="7858" extrusionOk="0">
                  <a:moveTo>
                    <a:pt x="9802" y="0"/>
                  </a:moveTo>
                  <a:lnTo>
                    <a:pt x="0" y="7682"/>
                  </a:lnTo>
                  <a:lnTo>
                    <a:pt x="137" y="7857"/>
                  </a:lnTo>
                  <a:lnTo>
                    <a:pt x="9939" y="175"/>
                  </a:lnTo>
                  <a:lnTo>
                    <a:pt x="9802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8"/>
            <p:cNvSpPr/>
            <p:nvPr/>
          </p:nvSpPr>
          <p:spPr>
            <a:xfrm>
              <a:off x="4785744" y="3951611"/>
              <a:ext cx="551338" cy="310337"/>
            </a:xfrm>
            <a:custGeom>
              <a:avLst/>
              <a:gdLst/>
              <a:ahLst/>
              <a:cxnLst/>
              <a:rect l="l" t="t" r="r" b="b"/>
              <a:pathLst>
                <a:path w="11013" h="6199" extrusionOk="0">
                  <a:moveTo>
                    <a:pt x="10913" y="1"/>
                  </a:moveTo>
                  <a:lnTo>
                    <a:pt x="1" y="6012"/>
                  </a:lnTo>
                  <a:lnTo>
                    <a:pt x="100" y="6199"/>
                  </a:lnTo>
                  <a:lnTo>
                    <a:pt x="11013" y="200"/>
                  </a:lnTo>
                  <a:lnTo>
                    <a:pt x="10913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8"/>
            <p:cNvSpPr/>
            <p:nvPr/>
          </p:nvSpPr>
          <p:spPr>
            <a:xfrm>
              <a:off x="4745143" y="3952262"/>
              <a:ext cx="591939" cy="216671"/>
            </a:xfrm>
            <a:custGeom>
              <a:avLst/>
              <a:gdLst/>
              <a:ahLst/>
              <a:cxnLst/>
              <a:rect l="l" t="t" r="r" b="b"/>
              <a:pathLst>
                <a:path w="11824" h="4328" extrusionOk="0">
                  <a:moveTo>
                    <a:pt x="11761" y="0"/>
                  </a:moveTo>
                  <a:lnTo>
                    <a:pt x="1" y="4128"/>
                  </a:lnTo>
                  <a:lnTo>
                    <a:pt x="76" y="4328"/>
                  </a:lnTo>
                  <a:lnTo>
                    <a:pt x="11824" y="200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8"/>
            <p:cNvSpPr/>
            <p:nvPr/>
          </p:nvSpPr>
          <p:spPr>
            <a:xfrm>
              <a:off x="4720212" y="3951611"/>
              <a:ext cx="615018" cy="121802"/>
            </a:xfrm>
            <a:custGeom>
              <a:avLst/>
              <a:gdLst/>
              <a:ahLst/>
              <a:cxnLst/>
              <a:rect l="l" t="t" r="r" b="b"/>
              <a:pathLst>
                <a:path w="12285" h="2433" extrusionOk="0">
                  <a:moveTo>
                    <a:pt x="12259" y="1"/>
                  </a:moveTo>
                  <a:lnTo>
                    <a:pt x="0" y="2221"/>
                  </a:lnTo>
                  <a:lnTo>
                    <a:pt x="50" y="2433"/>
                  </a:lnTo>
                  <a:lnTo>
                    <a:pt x="12284" y="225"/>
                  </a:lnTo>
                  <a:lnTo>
                    <a:pt x="12259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8"/>
            <p:cNvSpPr/>
            <p:nvPr/>
          </p:nvSpPr>
          <p:spPr>
            <a:xfrm>
              <a:off x="4711451" y="3951611"/>
              <a:ext cx="623128" cy="21927"/>
            </a:xfrm>
            <a:custGeom>
              <a:avLst/>
              <a:gdLst/>
              <a:ahLst/>
              <a:cxnLst/>
              <a:rect l="l" t="t" r="r" b="b"/>
              <a:pathLst>
                <a:path w="12447" h="438" extrusionOk="0">
                  <a:moveTo>
                    <a:pt x="12447" y="1"/>
                  </a:moveTo>
                  <a:lnTo>
                    <a:pt x="1" y="225"/>
                  </a:lnTo>
                  <a:lnTo>
                    <a:pt x="1" y="437"/>
                  </a:lnTo>
                  <a:lnTo>
                    <a:pt x="12447" y="225"/>
                  </a:lnTo>
                  <a:lnTo>
                    <a:pt x="12447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8"/>
            <p:cNvSpPr/>
            <p:nvPr/>
          </p:nvSpPr>
          <p:spPr>
            <a:xfrm>
              <a:off x="4716457" y="3862350"/>
              <a:ext cx="618772" cy="99925"/>
            </a:xfrm>
            <a:custGeom>
              <a:avLst/>
              <a:gdLst/>
              <a:ahLst/>
              <a:cxnLst/>
              <a:rect l="l" t="t" r="r" b="b"/>
              <a:pathLst>
                <a:path w="12360" h="1996" extrusionOk="0">
                  <a:moveTo>
                    <a:pt x="38" y="0"/>
                  </a:moveTo>
                  <a:lnTo>
                    <a:pt x="0" y="212"/>
                  </a:lnTo>
                  <a:lnTo>
                    <a:pt x="12334" y="1996"/>
                  </a:lnTo>
                  <a:lnTo>
                    <a:pt x="12359" y="178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8"/>
            <p:cNvSpPr/>
            <p:nvPr/>
          </p:nvSpPr>
          <p:spPr>
            <a:xfrm>
              <a:off x="4738284" y="3764327"/>
              <a:ext cx="598197" cy="198598"/>
            </a:xfrm>
            <a:custGeom>
              <a:avLst/>
              <a:gdLst/>
              <a:ahLst/>
              <a:cxnLst/>
              <a:rect l="l" t="t" r="r" b="b"/>
              <a:pathLst>
                <a:path w="11949" h="3967" extrusionOk="0">
                  <a:moveTo>
                    <a:pt x="63" y="0"/>
                  </a:moveTo>
                  <a:lnTo>
                    <a:pt x="1" y="213"/>
                  </a:lnTo>
                  <a:lnTo>
                    <a:pt x="11873" y="3966"/>
                  </a:lnTo>
                  <a:lnTo>
                    <a:pt x="11948" y="375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8"/>
            <p:cNvSpPr/>
            <p:nvPr/>
          </p:nvSpPr>
          <p:spPr>
            <a:xfrm>
              <a:off x="4776382" y="3671311"/>
              <a:ext cx="561351" cy="290963"/>
            </a:xfrm>
            <a:custGeom>
              <a:avLst/>
              <a:gdLst/>
              <a:ahLst/>
              <a:cxnLst/>
              <a:rect l="l" t="t" r="r" b="b"/>
              <a:pathLst>
                <a:path w="11213" h="5812" extrusionOk="0">
                  <a:moveTo>
                    <a:pt x="100" y="0"/>
                  </a:moveTo>
                  <a:lnTo>
                    <a:pt x="1" y="187"/>
                  </a:lnTo>
                  <a:lnTo>
                    <a:pt x="11112" y="5812"/>
                  </a:lnTo>
                  <a:lnTo>
                    <a:pt x="11212" y="561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8"/>
            <p:cNvSpPr/>
            <p:nvPr/>
          </p:nvSpPr>
          <p:spPr>
            <a:xfrm>
              <a:off x="4826945" y="3585754"/>
              <a:ext cx="510788" cy="375919"/>
            </a:xfrm>
            <a:custGeom>
              <a:avLst/>
              <a:gdLst/>
              <a:ahLst/>
              <a:cxnLst/>
              <a:rect l="l" t="t" r="r" b="b"/>
              <a:pathLst>
                <a:path w="10203" h="7509" extrusionOk="0">
                  <a:moveTo>
                    <a:pt x="138" y="1"/>
                  </a:moveTo>
                  <a:lnTo>
                    <a:pt x="1" y="175"/>
                  </a:lnTo>
                  <a:lnTo>
                    <a:pt x="10065" y="7508"/>
                  </a:lnTo>
                  <a:lnTo>
                    <a:pt x="10202" y="73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8"/>
            <p:cNvSpPr/>
            <p:nvPr/>
          </p:nvSpPr>
          <p:spPr>
            <a:xfrm>
              <a:off x="4892527" y="3510210"/>
              <a:ext cx="445807" cy="450813"/>
            </a:xfrm>
            <a:custGeom>
              <a:avLst/>
              <a:gdLst/>
              <a:ahLst/>
              <a:cxnLst/>
              <a:rect l="l" t="t" r="r" b="b"/>
              <a:pathLst>
                <a:path w="8905" h="9005" extrusionOk="0">
                  <a:moveTo>
                    <a:pt x="162" y="1"/>
                  </a:moveTo>
                  <a:lnTo>
                    <a:pt x="0" y="150"/>
                  </a:lnTo>
                  <a:lnTo>
                    <a:pt x="8755" y="9005"/>
                  </a:lnTo>
                  <a:lnTo>
                    <a:pt x="8904" y="8855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8"/>
            <p:cNvSpPr/>
            <p:nvPr/>
          </p:nvSpPr>
          <p:spPr>
            <a:xfrm>
              <a:off x="4969323" y="3445930"/>
              <a:ext cx="369611" cy="514492"/>
            </a:xfrm>
            <a:custGeom>
              <a:avLst/>
              <a:gdLst/>
              <a:ahLst/>
              <a:cxnLst/>
              <a:rect l="l" t="t" r="r" b="b"/>
              <a:pathLst>
                <a:path w="7383" h="10277" extrusionOk="0">
                  <a:moveTo>
                    <a:pt x="175" y="0"/>
                  </a:moveTo>
                  <a:lnTo>
                    <a:pt x="0" y="125"/>
                  </a:lnTo>
                  <a:lnTo>
                    <a:pt x="7208" y="10276"/>
                  </a:lnTo>
                  <a:lnTo>
                    <a:pt x="7383" y="10152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8"/>
            <p:cNvSpPr/>
            <p:nvPr/>
          </p:nvSpPr>
          <p:spPr>
            <a:xfrm>
              <a:off x="5054830" y="3395367"/>
              <a:ext cx="284105" cy="564405"/>
            </a:xfrm>
            <a:custGeom>
              <a:avLst/>
              <a:gdLst/>
              <a:ahLst/>
              <a:cxnLst/>
              <a:rect l="l" t="t" r="r" b="b"/>
              <a:pathLst>
                <a:path w="5675" h="11274" extrusionOk="0">
                  <a:moveTo>
                    <a:pt x="200" y="0"/>
                  </a:moveTo>
                  <a:lnTo>
                    <a:pt x="1" y="100"/>
                  </a:lnTo>
                  <a:lnTo>
                    <a:pt x="5488" y="11274"/>
                  </a:lnTo>
                  <a:lnTo>
                    <a:pt x="5675" y="11187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8"/>
            <p:cNvSpPr/>
            <p:nvPr/>
          </p:nvSpPr>
          <p:spPr>
            <a:xfrm>
              <a:off x="5148496" y="3358521"/>
              <a:ext cx="191089" cy="599999"/>
            </a:xfrm>
            <a:custGeom>
              <a:avLst/>
              <a:gdLst/>
              <a:ahLst/>
              <a:cxnLst/>
              <a:rect l="l" t="t" r="r" b="b"/>
              <a:pathLst>
                <a:path w="3817" h="11985" extrusionOk="0">
                  <a:moveTo>
                    <a:pt x="200" y="0"/>
                  </a:moveTo>
                  <a:lnTo>
                    <a:pt x="0" y="63"/>
                  </a:lnTo>
                  <a:lnTo>
                    <a:pt x="3604" y="11985"/>
                  </a:lnTo>
                  <a:lnTo>
                    <a:pt x="3816" y="11923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8"/>
            <p:cNvSpPr/>
            <p:nvPr/>
          </p:nvSpPr>
          <p:spPr>
            <a:xfrm>
              <a:off x="5246519" y="3339146"/>
              <a:ext cx="93066" cy="619373"/>
            </a:xfrm>
            <a:custGeom>
              <a:avLst/>
              <a:gdLst/>
              <a:ahLst/>
              <a:cxnLst/>
              <a:rect l="l" t="t" r="r" b="b"/>
              <a:pathLst>
                <a:path w="1859" h="12372" extrusionOk="0">
                  <a:moveTo>
                    <a:pt x="212" y="1"/>
                  </a:moveTo>
                  <a:lnTo>
                    <a:pt x="0" y="26"/>
                  </a:lnTo>
                  <a:lnTo>
                    <a:pt x="1646" y="12372"/>
                  </a:lnTo>
                  <a:lnTo>
                    <a:pt x="1858" y="12347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8"/>
            <p:cNvSpPr/>
            <p:nvPr/>
          </p:nvSpPr>
          <p:spPr>
            <a:xfrm>
              <a:off x="5226544" y="3844227"/>
              <a:ext cx="216671" cy="216070"/>
            </a:xfrm>
            <a:custGeom>
              <a:avLst/>
              <a:gdLst/>
              <a:ahLst/>
              <a:cxnLst/>
              <a:rect l="l" t="t" r="r" b="b"/>
              <a:pathLst>
                <a:path w="4328" h="4316" extrusionOk="0">
                  <a:moveTo>
                    <a:pt x="2170" y="1"/>
                  </a:moveTo>
                  <a:cubicBezTo>
                    <a:pt x="973" y="1"/>
                    <a:pt x="0" y="961"/>
                    <a:pt x="0" y="2146"/>
                  </a:cubicBezTo>
                  <a:cubicBezTo>
                    <a:pt x="0" y="2719"/>
                    <a:pt x="225" y="3268"/>
                    <a:pt x="624" y="3680"/>
                  </a:cubicBezTo>
                  <a:cubicBezTo>
                    <a:pt x="1035" y="4079"/>
                    <a:pt x="1584" y="4316"/>
                    <a:pt x="2158" y="4316"/>
                  </a:cubicBezTo>
                  <a:cubicBezTo>
                    <a:pt x="3342" y="4316"/>
                    <a:pt x="4303" y="3355"/>
                    <a:pt x="4328" y="2158"/>
                  </a:cubicBezTo>
                  <a:cubicBezTo>
                    <a:pt x="4328" y="961"/>
                    <a:pt x="3355" y="1"/>
                    <a:pt x="2170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8"/>
            <p:cNvSpPr/>
            <p:nvPr/>
          </p:nvSpPr>
          <p:spPr>
            <a:xfrm>
              <a:off x="5284566" y="3902950"/>
              <a:ext cx="99975" cy="98673"/>
            </a:xfrm>
            <a:custGeom>
              <a:avLst/>
              <a:gdLst/>
              <a:ahLst/>
              <a:cxnLst/>
              <a:rect l="l" t="t" r="r" b="b"/>
              <a:pathLst>
                <a:path w="1997" h="1971" extrusionOk="0">
                  <a:moveTo>
                    <a:pt x="999" y="0"/>
                  </a:moveTo>
                  <a:cubicBezTo>
                    <a:pt x="450" y="0"/>
                    <a:pt x="1" y="437"/>
                    <a:pt x="1" y="973"/>
                  </a:cubicBezTo>
                  <a:cubicBezTo>
                    <a:pt x="1" y="1247"/>
                    <a:pt x="113" y="1497"/>
                    <a:pt x="275" y="1684"/>
                  </a:cubicBezTo>
                  <a:cubicBezTo>
                    <a:pt x="462" y="1871"/>
                    <a:pt x="712" y="1970"/>
                    <a:pt x="986" y="1970"/>
                  </a:cubicBezTo>
                  <a:cubicBezTo>
                    <a:pt x="1522" y="1970"/>
                    <a:pt x="1984" y="1534"/>
                    <a:pt x="1984" y="998"/>
                  </a:cubicBezTo>
                  <a:cubicBezTo>
                    <a:pt x="1996" y="449"/>
                    <a:pt x="1547" y="0"/>
                    <a:pt x="999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8"/>
            <p:cNvSpPr/>
            <p:nvPr/>
          </p:nvSpPr>
          <p:spPr>
            <a:xfrm>
              <a:off x="4664642" y="3282325"/>
              <a:ext cx="1341725" cy="1339873"/>
            </a:xfrm>
            <a:custGeom>
              <a:avLst/>
              <a:gdLst/>
              <a:ahLst/>
              <a:cxnLst/>
              <a:rect l="l" t="t" r="r" b="b"/>
              <a:pathLst>
                <a:path w="26801" h="26764" extrusionOk="0">
                  <a:moveTo>
                    <a:pt x="13408" y="126"/>
                  </a:moveTo>
                  <a:cubicBezTo>
                    <a:pt x="13416" y="126"/>
                    <a:pt x="13424" y="126"/>
                    <a:pt x="13432" y="126"/>
                  </a:cubicBezTo>
                  <a:cubicBezTo>
                    <a:pt x="20740" y="138"/>
                    <a:pt x="26663" y="6112"/>
                    <a:pt x="26638" y="13420"/>
                  </a:cubicBezTo>
                  <a:cubicBezTo>
                    <a:pt x="26626" y="20720"/>
                    <a:pt x="20677" y="26639"/>
                    <a:pt x="13367" y="26639"/>
                  </a:cubicBezTo>
                  <a:cubicBezTo>
                    <a:pt x="13360" y="26639"/>
                    <a:pt x="13352" y="26639"/>
                    <a:pt x="13344" y="26639"/>
                  </a:cubicBezTo>
                  <a:cubicBezTo>
                    <a:pt x="9802" y="26627"/>
                    <a:pt x="6473" y="25242"/>
                    <a:pt x="3978" y="22723"/>
                  </a:cubicBezTo>
                  <a:cubicBezTo>
                    <a:pt x="1484" y="20216"/>
                    <a:pt x="112" y="16874"/>
                    <a:pt x="125" y="13345"/>
                  </a:cubicBezTo>
                  <a:cubicBezTo>
                    <a:pt x="150" y="6045"/>
                    <a:pt x="6098" y="126"/>
                    <a:pt x="13408" y="126"/>
                  </a:cubicBezTo>
                  <a:close/>
                  <a:moveTo>
                    <a:pt x="13421" y="1"/>
                  </a:moveTo>
                  <a:cubicBezTo>
                    <a:pt x="6061" y="1"/>
                    <a:pt x="38" y="5970"/>
                    <a:pt x="25" y="13345"/>
                  </a:cubicBezTo>
                  <a:cubicBezTo>
                    <a:pt x="0" y="16924"/>
                    <a:pt x="1372" y="20279"/>
                    <a:pt x="3904" y="22823"/>
                  </a:cubicBezTo>
                  <a:cubicBezTo>
                    <a:pt x="6410" y="25342"/>
                    <a:pt x="9778" y="26751"/>
                    <a:pt x="13344" y="26764"/>
                  </a:cubicBezTo>
                  <a:cubicBezTo>
                    <a:pt x="13352" y="26764"/>
                    <a:pt x="13360" y="26764"/>
                    <a:pt x="13367" y="26764"/>
                  </a:cubicBezTo>
                  <a:cubicBezTo>
                    <a:pt x="20727" y="26764"/>
                    <a:pt x="26738" y="20782"/>
                    <a:pt x="26788" y="13420"/>
                  </a:cubicBezTo>
                  <a:cubicBezTo>
                    <a:pt x="26801" y="6049"/>
                    <a:pt x="20814" y="13"/>
                    <a:pt x="13444" y="1"/>
                  </a:cubicBezTo>
                  <a:cubicBezTo>
                    <a:pt x="13436" y="1"/>
                    <a:pt x="13429" y="1"/>
                    <a:pt x="13421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8"/>
            <p:cNvSpPr/>
            <p:nvPr/>
          </p:nvSpPr>
          <p:spPr>
            <a:xfrm>
              <a:off x="4684617" y="3302300"/>
              <a:ext cx="1302376" cy="1300574"/>
            </a:xfrm>
            <a:custGeom>
              <a:avLst/>
              <a:gdLst/>
              <a:ahLst/>
              <a:cxnLst/>
              <a:rect l="l" t="t" r="r" b="b"/>
              <a:pathLst>
                <a:path w="26015" h="25979" extrusionOk="0">
                  <a:moveTo>
                    <a:pt x="13009" y="624"/>
                  </a:moveTo>
                  <a:cubicBezTo>
                    <a:pt x="13017" y="624"/>
                    <a:pt x="13025" y="624"/>
                    <a:pt x="13033" y="624"/>
                  </a:cubicBezTo>
                  <a:cubicBezTo>
                    <a:pt x="19829" y="662"/>
                    <a:pt x="25354" y="6212"/>
                    <a:pt x="25329" y="13021"/>
                  </a:cubicBezTo>
                  <a:cubicBezTo>
                    <a:pt x="25292" y="19822"/>
                    <a:pt x="19754" y="25342"/>
                    <a:pt x="12956" y="25342"/>
                  </a:cubicBezTo>
                  <a:cubicBezTo>
                    <a:pt x="12948" y="25342"/>
                    <a:pt x="12940" y="25342"/>
                    <a:pt x="12933" y="25342"/>
                  </a:cubicBezTo>
                  <a:cubicBezTo>
                    <a:pt x="9640" y="25317"/>
                    <a:pt x="6548" y="24033"/>
                    <a:pt x="4215" y="21688"/>
                  </a:cubicBezTo>
                  <a:cubicBezTo>
                    <a:pt x="1896" y="19356"/>
                    <a:pt x="624" y="16251"/>
                    <a:pt x="636" y="12946"/>
                  </a:cubicBezTo>
                  <a:cubicBezTo>
                    <a:pt x="661" y="6144"/>
                    <a:pt x="6198" y="624"/>
                    <a:pt x="13009" y="624"/>
                  </a:cubicBezTo>
                  <a:close/>
                  <a:moveTo>
                    <a:pt x="12999" y="1"/>
                  </a:moveTo>
                  <a:cubicBezTo>
                    <a:pt x="5849" y="1"/>
                    <a:pt x="25" y="5803"/>
                    <a:pt x="13" y="12946"/>
                  </a:cubicBezTo>
                  <a:cubicBezTo>
                    <a:pt x="0" y="16425"/>
                    <a:pt x="1335" y="19680"/>
                    <a:pt x="3779" y="22137"/>
                  </a:cubicBezTo>
                  <a:cubicBezTo>
                    <a:pt x="6236" y="24606"/>
                    <a:pt x="9491" y="25966"/>
                    <a:pt x="12945" y="25978"/>
                  </a:cubicBezTo>
                  <a:cubicBezTo>
                    <a:pt x="12953" y="25978"/>
                    <a:pt x="12961" y="25978"/>
                    <a:pt x="12968" y="25978"/>
                  </a:cubicBezTo>
                  <a:cubicBezTo>
                    <a:pt x="20116" y="25978"/>
                    <a:pt x="25953" y="20171"/>
                    <a:pt x="26002" y="13033"/>
                  </a:cubicBezTo>
                  <a:cubicBezTo>
                    <a:pt x="26015" y="5862"/>
                    <a:pt x="20203" y="26"/>
                    <a:pt x="13045" y="1"/>
                  </a:cubicBezTo>
                  <a:cubicBezTo>
                    <a:pt x="13030" y="1"/>
                    <a:pt x="13014" y="1"/>
                    <a:pt x="1299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8"/>
            <p:cNvSpPr/>
            <p:nvPr/>
          </p:nvSpPr>
          <p:spPr>
            <a:xfrm>
              <a:off x="4678360" y="4206980"/>
              <a:ext cx="455819" cy="861626"/>
            </a:xfrm>
            <a:custGeom>
              <a:avLst/>
              <a:gdLst/>
              <a:ahLst/>
              <a:cxnLst/>
              <a:rect l="l" t="t" r="r" b="b"/>
              <a:pathLst>
                <a:path w="9105" h="17211" extrusionOk="0">
                  <a:moveTo>
                    <a:pt x="1" y="0"/>
                  </a:moveTo>
                  <a:lnTo>
                    <a:pt x="1" y="17210"/>
                  </a:lnTo>
                  <a:lnTo>
                    <a:pt x="9104" y="17210"/>
                  </a:lnTo>
                  <a:lnTo>
                    <a:pt x="910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8"/>
            <p:cNvSpPr/>
            <p:nvPr/>
          </p:nvSpPr>
          <p:spPr>
            <a:xfrm>
              <a:off x="4678360" y="4235716"/>
              <a:ext cx="455819" cy="18123"/>
            </a:xfrm>
            <a:custGeom>
              <a:avLst/>
              <a:gdLst/>
              <a:ahLst/>
              <a:cxnLst/>
              <a:rect l="l" t="t" r="r" b="b"/>
              <a:pathLst>
                <a:path w="9105" h="362" extrusionOk="0">
                  <a:moveTo>
                    <a:pt x="1" y="0"/>
                  </a:moveTo>
                  <a:lnTo>
                    <a:pt x="1" y="362"/>
                  </a:lnTo>
                  <a:lnTo>
                    <a:pt x="9104" y="362"/>
                  </a:lnTo>
                  <a:lnTo>
                    <a:pt x="9104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8"/>
            <p:cNvSpPr/>
            <p:nvPr/>
          </p:nvSpPr>
          <p:spPr>
            <a:xfrm>
              <a:off x="4678360" y="4815089"/>
              <a:ext cx="455819" cy="27484"/>
            </a:xfrm>
            <a:custGeom>
              <a:avLst/>
              <a:gdLst/>
              <a:ahLst/>
              <a:cxnLst/>
              <a:rect l="l" t="t" r="r" b="b"/>
              <a:pathLst>
                <a:path w="9105" h="549" extrusionOk="0">
                  <a:moveTo>
                    <a:pt x="1" y="0"/>
                  </a:moveTo>
                  <a:lnTo>
                    <a:pt x="1" y="549"/>
                  </a:lnTo>
                  <a:lnTo>
                    <a:pt x="9104" y="549"/>
                  </a:lnTo>
                  <a:lnTo>
                    <a:pt x="9104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8"/>
            <p:cNvSpPr/>
            <p:nvPr/>
          </p:nvSpPr>
          <p:spPr>
            <a:xfrm>
              <a:off x="4678360" y="4308757"/>
              <a:ext cx="455819" cy="133016"/>
            </a:xfrm>
            <a:custGeom>
              <a:avLst/>
              <a:gdLst/>
              <a:ahLst/>
              <a:cxnLst/>
              <a:rect l="l" t="t" r="r" b="b"/>
              <a:pathLst>
                <a:path w="9105" h="2657" extrusionOk="0">
                  <a:moveTo>
                    <a:pt x="4552" y="0"/>
                  </a:moveTo>
                  <a:lnTo>
                    <a:pt x="1" y="2657"/>
                  </a:lnTo>
                  <a:lnTo>
                    <a:pt x="9104" y="2657"/>
                  </a:lnTo>
                  <a:lnTo>
                    <a:pt x="4552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8"/>
            <p:cNvSpPr/>
            <p:nvPr/>
          </p:nvSpPr>
          <p:spPr>
            <a:xfrm>
              <a:off x="4678360" y="4441723"/>
              <a:ext cx="455819" cy="34393"/>
            </a:xfrm>
            <a:custGeom>
              <a:avLst/>
              <a:gdLst/>
              <a:ahLst/>
              <a:cxnLst/>
              <a:rect l="l" t="t" r="r" b="b"/>
              <a:pathLst>
                <a:path w="9105" h="687" extrusionOk="0">
                  <a:moveTo>
                    <a:pt x="1" y="1"/>
                  </a:moveTo>
                  <a:lnTo>
                    <a:pt x="1" y="686"/>
                  </a:lnTo>
                  <a:lnTo>
                    <a:pt x="9104" y="686"/>
                  </a:lnTo>
                  <a:lnTo>
                    <a:pt x="9104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8"/>
            <p:cNvSpPr/>
            <p:nvPr/>
          </p:nvSpPr>
          <p:spPr>
            <a:xfrm>
              <a:off x="4749548" y="4534739"/>
              <a:ext cx="46858" cy="234793"/>
            </a:xfrm>
            <a:custGeom>
              <a:avLst/>
              <a:gdLst/>
              <a:ahLst/>
              <a:cxnLst/>
              <a:rect l="l" t="t" r="r" b="b"/>
              <a:pathLst>
                <a:path w="936" h="4690" extrusionOk="0">
                  <a:moveTo>
                    <a:pt x="0" y="1"/>
                  </a:moveTo>
                  <a:lnTo>
                    <a:pt x="0" y="4690"/>
                  </a:lnTo>
                  <a:lnTo>
                    <a:pt x="936" y="4690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8"/>
            <p:cNvSpPr/>
            <p:nvPr/>
          </p:nvSpPr>
          <p:spPr>
            <a:xfrm>
              <a:off x="4838209" y="4534739"/>
              <a:ext cx="46858" cy="234793"/>
            </a:xfrm>
            <a:custGeom>
              <a:avLst/>
              <a:gdLst/>
              <a:ahLst/>
              <a:cxnLst/>
              <a:rect l="l" t="t" r="r" b="b"/>
              <a:pathLst>
                <a:path w="936" h="4690" extrusionOk="0">
                  <a:moveTo>
                    <a:pt x="0" y="1"/>
                  </a:moveTo>
                  <a:lnTo>
                    <a:pt x="0" y="4690"/>
                  </a:lnTo>
                  <a:lnTo>
                    <a:pt x="935" y="4690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8"/>
            <p:cNvSpPr/>
            <p:nvPr/>
          </p:nvSpPr>
          <p:spPr>
            <a:xfrm>
              <a:off x="4926870" y="4534739"/>
              <a:ext cx="46858" cy="234793"/>
            </a:xfrm>
            <a:custGeom>
              <a:avLst/>
              <a:gdLst/>
              <a:ahLst/>
              <a:cxnLst/>
              <a:rect l="l" t="t" r="r" b="b"/>
              <a:pathLst>
                <a:path w="936" h="4690" extrusionOk="0">
                  <a:moveTo>
                    <a:pt x="0" y="1"/>
                  </a:moveTo>
                  <a:lnTo>
                    <a:pt x="0" y="4690"/>
                  </a:lnTo>
                  <a:lnTo>
                    <a:pt x="935" y="4690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8"/>
            <p:cNvSpPr/>
            <p:nvPr/>
          </p:nvSpPr>
          <p:spPr>
            <a:xfrm>
              <a:off x="5014880" y="4534739"/>
              <a:ext cx="46858" cy="234793"/>
            </a:xfrm>
            <a:custGeom>
              <a:avLst/>
              <a:gdLst/>
              <a:ahLst/>
              <a:cxnLst/>
              <a:rect l="l" t="t" r="r" b="b"/>
              <a:pathLst>
                <a:path w="936" h="4690" extrusionOk="0">
                  <a:moveTo>
                    <a:pt x="0" y="1"/>
                  </a:moveTo>
                  <a:lnTo>
                    <a:pt x="0" y="4690"/>
                  </a:lnTo>
                  <a:lnTo>
                    <a:pt x="936" y="4690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8"/>
            <p:cNvSpPr/>
            <p:nvPr/>
          </p:nvSpPr>
          <p:spPr>
            <a:xfrm>
              <a:off x="4853779" y="4883775"/>
              <a:ext cx="105582" cy="184831"/>
            </a:xfrm>
            <a:custGeom>
              <a:avLst/>
              <a:gdLst/>
              <a:ahLst/>
              <a:cxnLst/>
              <a:rect l="l" t="t" r="r" b="b"/>
              <a:pathLst>
                <a:path w="2109" h="3692" extrusionOk="0">
                  <a:moveTo>
                    <a:pt x="874" y="0"/>
                  </a:moveTo>
                  <a:cubicBezTo>
                    <a:pt x="388" y="0"/>
                    <a:pt x="1" y="387"/>
                    <a:pt x="1" y="873"/>
                  </a:cubicBezTo>
                  <a:lnTo>
                    <a:pt x="1" y="3691"/>
                  </a:lnTo>
                  <a:lnTo>
                    <a:pt x="2109" y="3691"/>
                  </a:lnTo>
                  <a:lnTo>
                    <a:pt x="2109" y="873"/>
                  </a:lnTo>
                  <a:cubicBezTo>
                    <a:pt x="2109" y="387"/>
                    <a:pt x="1709" y="0"/>
                    <a:pt x="1236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8"/>
            <p:cNvSpPr/>
            <p:nvPr/>
          </p:nvSpPr>
          <p:spPr>
            <a:xfrm>
              <a:off x="3424694" y="4321873"/>
              <a:ext cx="394643" cy="746081"/>
            </a:xfrm>
            <a:custGeom>
              <a:avLst/>
              <a:gdLst/>
              <a:ahLst/>
              <a:cxnLst/>
              <a:rect l="l" t="t" r="r" b="b"/>
              <a:pathLst>
                <a:path w="7883" h="14903" extrusionOk="0">
                  <a:moveTo>
                    <a:pt x="1" y="0"/>
                  </a:moveTo>
                  <a:lnTo>
                    <a:pt x="1" y="14903"/>
                  </a:lnTo>
                  <a:lnTo>
                    <a:pt x="7882" y="14903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8"/>
            <p:cNvSpPr/>
            <p:nvPr/>
          </p:nvSpPr>
          <p:spPr>
            <a:xfrm>
              <a:off x="3424694" y="4347455"/>
              <a:ext cx="394643" cy="15670"/>
            </a:xfrm>
            <a:custGeom>
              <a:avLst/>
              <a:gdLst/>
              <a:ahLst/>
              <a:cxnLst/>
              <a:rect l="l" t="t" r="r" b="b"/>
              <a:pathLst>
                <a:path w="7883" h="313" extrusionOk="0">
                  <a:moveTo>
                    <a:pt x="1" y="0"/>
                  </a:moveTo>
                  <a:lnTo>
                    <a:pt x="1" y="312"/>
                  </a:lnTo>
                  <a:lnTo>
                    <a:pt x="7882" y="312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8"/>
            <p:cNvSpPr/>
            <p:nvPr/>
          </p:nvSpPr>
          <p:spPr>
            <a:xfrm>
              <a:off x="3424694" y="4848180"/>
              <a:ext cx="394643" cy="23780"/>
            </a:xfrm>
            <a:custGeom>
              <a:avLst/>
              <a:gdLst/>
              <a:ahLst/>
              <a:cxnLst/>
              <a:rect l="l" t="t" r="r" b="b"/>
              <a:pathLst>
                <a:path w="7883" h="475" extrusionOk="0">
                  <a:moveTo>
                    <a:pt x="1" y="0"/>
                  </a:moveTo>
                  <a:lnTo>
                    <a:pt x="1" y="474"/>
                  </a:lnTo>
                  <a:lnTo>
                    <a:pt x="7882" y="474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8"/>
            <p:cNvSpPr/>
            <p:nvPr/>
          </p:nvSpPr>
          <p:spPr>
            <a:xfrm>
              <a:off x="3424694" y="4409883"/>
              <a:ext cx="395243" cy="116195"/>
            </a:xfrm>
            <a:custGeom>
              <a:avLst/>
              <a:gdLst/>
              <a:ahLst/>
              <a:cxnLst/>
              <a:rect l="l" t="t" r="r" b="b"/>
              <a:pathLst>
                <a:path w="7895" h="2321" extrusionOk="0">
                  <a:moveTo>
                    <a:pt x="3941" y="1"/>
                  </a:moveTo>
                  <a:lnTo>
                    <a:pt x="1" y="2320"/>
                  </a:lnTo>
                  <a:lnTo>
                    <a:pt x="7895" y="2320"/>
                  </a:lnTo>
                  <a:lnTo>
                    <a:pt x="394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8"/>
            <p:cNvSpPr/>
            <p:nvPr/>
          </p:nvSpPr>
          <p:spPr>
            <a:xfrm>
              <a:off x="3424694" y="4526028"/>
              <a:ext cx="394643" cy="29987"/>
            </a:xfrm>
            <a:custGeom>
              <a:avLst/>
              <a:gdLst/>
              <a:ahLst/>
              <a:cxnLst/>
              <a:rect l="l" t="t" r="r" b="b"/>
              <a:pathLst>
                <a:path w="7883" h="599" extrusionOk="0">
                  <a:moveTo>
                    <a:pt x="1" y="0"/>
                  </a:moveTo>
                  <a:lnTo>
                    <a:pt x="1" y="599"/>
                  </a:lnTo>
                  <a:lnTo>
                    <a:pt x="7882" y="599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8"/>
            <p:cNvSpPr/>
            <p:nvPr/>
          </p:nvSpPr>
          <p:spPr>
            <a:xfrm>
              <a:off x="3486522" y="4605928"/>
              <a:ext cx="40601" cy="203554"/>
            </a:xfrm>
            <a:custGeom>
              <a:avLst/>
              <a:gdLst/>
              <a:ahLst/>
              <a:cxnLst/>
              <a:rect l="l" t="t" r="r" b="b"/>
              <a:pathLst>
                <a:path w="811" h="4066" extrusionOk="0">
                  <a:moveTo>
                    <a:pt x="0" y="0"/>
                  </a:moveTo>
                  <a:lnTo>
                    <a:pt x="0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8"/>
            <p:cNvSpPr/>
            <p:nvPr/>
          </p:nvSpPr>
          <p:spPr>
            <a:xfrm>
              <a:off x="3563918" y="4605928"/>
              <a:ext cx="40651" cy="203554"/>
            </a:xfrm>
            <a:custGeom>
              <a:avLst/>
              <a:gdLst/>
              <a:ahLst/>
              <a:cxnLst/>
              <a:rect l="l" t="t" r="r" b="b"/>
              <a:pathLst>
                <a:path w="812" h="4066" extrusionOk="0">
                  <a:moveTo>
                    <a:pt x="1" y="0"/>
                  </a:moveTo>
                  <a:lnTo>
                    <a:pt x="1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8"/>
            <p:cNvSpPr/>
            <p:nvPr/>
          </p:nvSpPr>
          <p:spPr>
            <a:xfrm>
              <a:off x="3640113" y="4605928"/>
              <a:ext cx="40601" cy="203554"/>
            </a:xfrm>
            <a:custGeom>
              <a:avLst/>
              <a:gdLst/>
              <a:ahLst/>
              <a:cxnLst/>
              <a:rect l="l" t="t" r="r" b="b"/>
              <a:pathLst>
                <a:path w="811" h="4066" extrusionOk="0">
                  <a:moveTo>
                    <a:pt x="0" y="0"/>
                  </a:moveTo>
                  <a:lnTo>
                    <a:pt x="0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8"/>
            <p:cNvSpPr/>
            <p:nvPr/>
          </p:nvSpPr>
          <p:spPr>
            <a:xfrm>
              <a:off x="3717510" y="4605928"/>
              <a:ext cx="40651" cy="203554"/>
            </a:xfrm>
            <a:custGeom>
              <a:avLst/>
              <a:gdLst/>
              <a:ahLst/>
              <a:cxnLst/>
              <a:rect l="l" t="t" r="r" b="b"/>
              <a:pathLst>
                <a:path w="812" h="4066" extrusionOk="0">
                  <a:moveTo>
                    <a:pt x="1" y="0"/>
                  </a:moveTo>
                  <a:lnTo>
                    <a:pt x="1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8"/>
            <p:cNvSpPr/>
            <p:nvPr/>
          </p:nvSpPr>
          <p:spPr>
            <a:xfrm>
              <a:off x="3577035" y="4908706"/>
              <a:ext cx="90563" cy="159900"/>
            </a:xfrm>
            <a:custGeom>
              <a:avLst/>
              <a:gdLst/>
              <a:ahLst/>
              <a:cxnLst/>
              <a:rect l="l" t="t" r="r" b="b"/>
              <a:pathLst>
                <a:path w="1809" h="3194" extrusionOk="0">
                  <a:moveTo>
                    <a:pt x="749" y="1"/>
                  </a:moveTo>
                  <a:cubicBezTo>
                    <a:pt x="337" y="1"/>
                    <a:pt x="1" y="325"/>
                    <a:pt x="1" y="749"/>
                  </a:cubicBezTo>
                  <a:lnTo>
                    <a:pt x="1" y="3193"/>
                  </a:lnTo>
                  <a:lnTo>
                    <a:pt x="1809" y="3193"/>
                  </a:lnTo>
                  <a:lnTo>
                    <a:pt x="1809" y="749"/>
                  </a:lnTo>
                  <a:cubicBezTo>
                    <a:pt x="1809" y="338"/>
                    <a:pt x="1460" y="1"/>
                    <a:pt x="1061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8"/>
            <p:cNvSpPr/>
            <p:nvPr/>
          </p:nvSpPr>
          <p:spPr>
            <a:xfrm>
              <a:off x="3818636" y="4492937"/>
              <a:ext cx="859173" cy="575018"/>
            </a:xfrm>
            <a:custGeom>
              <a:avLst/>
              <a:gdLst/>
              <a:ahLst/>
              <a:cxnLst/>
              <a:rect l="l" t="t" r="r" b="b"/>
              <a:pathLst>
                <a:path w="17162" h="11486" extrusionOk="0">
                  <a:moveTo>
                    <a:pt x="1" y="0"/>
                  </a:moveTo>
                  <a:lnTo>
                    <a:pt x="1" y="11486"/>
                  </a:lnTo>
                  <a:lnTo>
                    <a:pt x="17161" y="11486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8"/>
            <p:cNvSpPr/>
            <p:nvPr/>
          </p:nvSpPr>
          <p:spPr>
            <a:xfrm>
              <a:off x="3818636" y="4492937"/>
              <a:ext cx="859173" cy="32491"/>
            </a:xfrm>
            <a:custGeom>
              <a:avLst/>
              <a:gdLst/>
              <a:ahLst/>
              <a:cxnLst/>
              <a:rect l="l" t="t" r="r" b="b"/>
              <a:pathLst>
                <a:path w="17162" h="649" extrusionOk="0">
                  <a:moveTo>
                    <a:pt x="1" y="0"/>
                  </a:moveTo>
                  <a:lnTo>
                    <a:pt x="1" y="649"/>
                  </a:lnTo>
                  <a:lnTo>
                    <a:pt x="17161" y="649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8"/>
            <p:cNvSpPr/>
            <p:nvPr/>
          </p:nvSpPr>
          <p:spPr>
            <a:xfrm>
              <a:off x="3818636" y="4775139"/>
              <a:ext cx="859173" cy="23129"/>
            </a:xfrm>
            <a:custGeom>
              <a:avLst/>
              <a:gdLst/>
              <a:ahLst/>
              <a:cxnLst/>
              <a:rect l="l" t="t" r="r" b="b"/>
              <a:pathLst>
                <a:path w="17162" h="462" extrusionOk="0">
                  <a:moveTo>
                    <a:pt x="1" y="0"/>
                  </a:moveTo>
                  <a:lnTo>
                    <a:pt x="1" y="462"/>
                  </a:lnTo>
                  <a:lnTo>
                    <a:pt x="17161" y="462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8"/>
            <p:cNvSpPr/>
            <p:nvPr/>
          </p:nvSpPr>
          <p:spPr>
            <a:xfrm>
              <a:off x="3818636" y="4381147"/>
              <a:ext cx="859773" cy="112440"/>
            </a:xfrm>
            <a:custGeom>
              <a:avLst/>
              <a:gdLst/>
              <a:ahLst/>
              <a:cxnLst/>
              <a:rect l="l" t="t" r="r" b="b"/>
              <a:pathLst>
                <a:path w="17174" h="2246" extrusionOk="0">
                  <a:moveTo>
                    <a:pt x="2458" y="338"/>
                  </a:moveTo>
                  <a:lnTo>
                    <a:pt x="2458" y="1211"/>
                  </a:lnTo>
                  <a:lnTo>
                    <a:pt x="1872" y="1211"/>
                  </a:lnTo>
                  <a:lnTo>
                    <a:pt x="1872" y="338"/>
                  </a:lnTo>
                  <a:close/>
                  <a:moveTo>
                    <a:pt x="16338" y="338"/>
                  </a:moveTo>
                  <a:lnTo>
                    <a:pt x="16338" y="1211"/>
                  </a:lnTo>
                  <a:lnTo>
                    <a:pt x="15764" y="1211"/>
                  </a:lnTo>
                  <a:lnTo>
                    <a:pt x="15764" y="338"/>
                  </a:lnTo>
                  <a:close/>
                  <a:moveTo>
                    <a:pt x="1597" y="363"/>
                  </a:moveTo>
                  <a:lnTo>
                    <a:pt x="1597" y="1236"/>
                  </a:lnTo>
                  <a:lnTo>
                    <a:pt x="1023" y="1236"/>
                  </a:lnTo>
                  <a:lnTo>
                    <a:pt x="1023" y="363"/>
                  </a:lnTo>
                  <a:close/>
                  <a:moveTo>
                    <a:pt x="3331" y="363"/>
                  </a:moveTo>
                  <a:lnTo>
                    <a:pt x="3331" y="1236"/>
                  </a:lnTo>
                  <a:lnTo>
                    <a:pt x="2744" y="1236"/>
                  </a:lnTo>
                  <a:lnTo>
                    <a:pt x="2744" y="363"/>
                  </a:lnTo>
                  <a:close/>
                  <a:moveTo>
                    <a:pt x="4191" y="363"/>
                  </a:moveTo>
                  <a:lnTo>
                    <a:pt x="4191" y="1236"/>
                  </a:lnTo>
                  <a:lnTo>
                    <a:pt x="3617" y="1236"/>
                  </a:lnTo>
                  <a:lnTo>
                    <a:pt x="3617" y="363"/>
                  </a:lnTo>
                  <a:close/>
                  <a:moveTo>
                    <a:pt x="5052" y="363"/>
                  </a:moveTo>
                  <a:lnTo>
                    <a:pt x="5052" y="1236"/>
                  </a:lnTo>
                  <a:lnTo>
                    <a:pt x="4478" y="1236"/>
                  </a:lnTo>
                  <a:lnTo>
                    <a:pt x="4478" y="363"/>
                  </a:lnTo>
                  <a:close/>
                  <a:moveTo>
                    <a:pt x="5925" y="363"/>
                  </a:moveTo>
                  <a:lnTo>
                    <a:pt x="5925" y="1236"/>
                  </a:lnTo>
                  <a:lnTo>
                    <a:pt x="5351" y="1236"/>
                  </a:lnTo>
                  <a:lnTo>
                    <a:pt x="5351" y="363"/>
                  </a:lnTo>
                  <a:close/>
                  <a:moveTo>
                    <a:pt x="6798" y="363"/>
                  </a:moveTo>
                  <a:lnTo>
                    <a:pt x="6798" y="1236"/>
                  </a:lnTo>
                  <a:lnTo>
                    <a:pt x="6224" y="1236"/>
                  </a:lnTo>
                  <a:lnTo>
                    <a:pt x="6224" y="363"/>
                  </a:lnTo>
                  <a:close/>
                  <a:moveTo>
                    <a:pt x="7658" y="363"/>
                  </a:moveTo>
                  <a:lnTo>
                    <a:pt x="7658" y="1236"/>
                  </a:lnTo>
                  <a:lnTo>
                    <a:pt x="7084" y="1236"/>
                  </a:lnTo>
                  <a:lnTo>
                    <a:pt x="7084" y="363"/>
                  </a:lnTo>
                  <a:close/>
                  <a:moveTo>
                    <a:pt x="8531" y="363"/>
                  </a:moveTo>
                  <a:lnTo>
                    <a:pt x="8531" y="1236"/>
                  </a:lnTo>
                  <a:lnTo>
                    <a:pt x="7957" y="1236"/>
                  </a:lnTo>
                  <a:lnTo>
                    <a:pt x="7957" y="363"/>
                  </a:lnTo>
                  <a:close/>
                  <a:moveTo>
                    <a:pt x="9404" y="363"/>
                  </a:moveTo>
                  <a:lnTo>
                    <a:pt x="9404" y="1236"/>
                  </a:lnTo>
                  <a:lnTo>
                    <a:pt x="8830" y="1236"/>
                  </a:lnTo>
                  <a:lnTo>
                    <a:pt x="8830" y="363"/>
                  </a:lnTo>
                  <a:close/>
                  <a:moveTo>
                    <a:pt x="10265" y="363"/>
                  </a:moveTo>
                  <a:lnTo>
                    <a:pt x="10265" y="1236"/>
                  </a:lnTo>
                  <a:lnTo>
                    <a:pt x="9691" y="1236"/>
                  </a:lnTo>
                  <a:lnTo>
                    <a:pt x="9691" y="363"/>
                  </a:lnTo>
                  <a:close/>
                  <a:moveTo>
                    <a:pt x="11138" y="363"/>
                  </a:moveTo>
                  <a:lnTo>
                    <a:pt x="11138" y="1236"/>
                  </a:lnTo>
                  <a:lnTo>
                    <a:pt x="10564" y="1236"/>
                  </a:lnTo>
                  <a:lnTo>
                    <a:pt x="10564" y="363"/>
                  </a:lnTo>
                  <a:close/>
                  <a:moveTo>
                    <a:pt x="12011" y="363"/>
                  </a:moveTo>
                  <a:lnTo>
                    <a:pt x="12011" y="1236"/>
                  </a:lnTo>
                  <a:lnTo>
                    <a:pt x="11437" y="1236"/>
                  </a:lnTo>
                  <a:lnTo>
                    <a:pt x="11437" y="363"/>
                  </a:lnTo>
                  <a:close/>
                  <a:moveTo>
                    <a:pt x="12871" y="363"/>
                  </a:moveTo>
                  <a:lnTo>
                    <a:pt x="12871" y="1236"/>
                  </a:lnTo>
                  <a:lnTo>
                    <a:pt x="12285" y="1236"/>
                  </a:lnTo>
                  <a:lnTo>
                    <a:pt x="12285" y="363"/>
                  </a:lnTo>
                  <a:close/>
                  <a:moveTo>
                    <a:pt x="13744" y="363"/>
                  </a:moveTo>
                  <a:lnTo>
                    <a:pt x="13744" y="1236"/>
                  </a:lnTo>
                  <a:lnTo>
                    <a:pt x="13158" y="1236"/>
                  </a:lnTo>
                  <a:lnTo>
                    <a:pt x="13158" y="363"/>
                  </a:lnTo>
                  <a:close/>
                  <a:moveTo>
                    <a:pt x="14617" y="363"/>
                  </a:moveTo>
                  <a:lnTo>
                    <a:pt x="14617" y="1236"/>
                  </a:lnTo>
                  <a:lnTo>
                    <a:pt x="14031" y="1236"/>
                  </a:lnTo>
                  <a:lnTo>
                    <a:pt x="14031" y="363"/>
                  </a:lnTo>
                  <a:close/>
                  <a:moveTo>
                    <a:pt x="15465" y="363"/>
                  </a:moveTo>
                  <a:lnTo>
                    <a:pt x="15465" y="1236"/>
                  </a:lnTo>
                  <a:lnTo>
                    <a:pt x="14891" y="1236"/>
                  </a:lnTo>
                  <a:lnTo>
                    <a:pt x="14891" y="363"/>
                  </a:lnTo>
                  <a:close/>
                  <a:moveTo>
                    <a:pt x="1" y="1"/>
                  </a:moveTo>
                  <a:lnTo>
                    <a:pt x="1" y="363"/>
                  </a:lnTo>
                  <a:lnTo>
                    <a:pt x="724" y="363"/>
                  </a:lnTo>
                  <a:lnTo>
                    <a:pt x="724" y="1236"/>
                  </a:lnTo>
                  <a:lnTo>
                    <a:pt x="1" y="1236"/>
                  </a:lnTo>
                  <a:lnTo>
                    <a:pt x="1" y="2246"/>
                  </a:lnTo>
                  <a:lnTo>
                    <a:pt x="17174" y="2246"/>
                  </a:lnTo>
                  <a:lnTo>
                    <a:pt x="17174" y="1236"/>
                  </a:lnTo>
                  <a:lnTo>
                    <a:pt x="16637" y="1236"/>
                  </a:lnTo>
                  <a:lnTo>
                    <a:pt x="16637" y="363"/>
                  </a:lnTo>
                  <a:lnTo>
                    <a:pt x="17174" y="363"/>
                  </a:lnTo>
                  <a:lnTo>
                    <a:pt x="17174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8"/>
            <p:cNvSpPr/>
            <p:nvPr/>
          </p:nvSpPr>
          <p:spPr>
            <a:xfrm>
              <a:off x="4195757" y="4883775"/>
              <a:ext cx="105532" cy="184831"/>
            </a:xfrm>
            <a:custGeom>
              <a:avLst/>
              <a:gdLst/>
              <a:ahLst/>
              <a:cxnLst/>
              <a:rect l="l" t="t" r="r" b="b"/>
              <a:pathLst>
                <a:path w="2108" h="3692" extrusionOk="0">
                  <a:moveTo>
                    <a:pt x="873" y="0"/>
                  </a:moveTo>
                  <a:cubicBezTo>
                    <a:pt x="387" y="0"/>
                    <a:pt x="0" y="387"/>
                    <a:pt x="0" y="873"/>
                  </a:cubicBezTo>
                  <a:lnTo>
                    <a:pt x="0" y="3691"/>
                  </a:lnTo>
                  <a:lnTo>
                    <a:pt x="2108" y="3691"/>
                  </a:lnTo>
                  <a:lnTo>
                    <a:pt x="2108" y="873"/>
                  </a:lnTo>
                  <a:cubicBezTo>
                    <a:pt x="2108" y="387"/>
                    <a:pt x="1721" y="0"/>
                    <a:pt x="1235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8"/>
            <p:cNvSpPr/>
            <p:nvPr/>
          </p:nvSpPr>
          <p:spPr>
            <a:xfrm>
              <a:off x="3889224" y="4575940"/>
              <a:ext cx="81802" cy="155544"/>
            </a:xfrm>
            <a:custGeom>
              <a:avLst/>
              <a:gdLst/>
              <a:ahLst/>
              <a:cxnLst/>
              <a:rect l="l" t="t" r="r" b="b"/>
              <a:pathLst>
                <a:path w="1634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8"/>
            <p:cNvSpPr/>
            <p:nvPr/>
          </p:nvSpPr>
          <p:spPr>
            <a:xfrm>
              <a:off x="4048423" y="4575940"/>
              <a:ext cx="81802" cy="155544"/>
            </a:xfrm>
            <a:custGeom>
              <a:avLst/>
              <a:gdLst/>
              <a:ahLst/>
              <a:cxnLst/>
              <a:rect l="l" t="t" r="r" b="b"/>
              <a:pathLst>
                <a:path w="1634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8"/>
            <p:cNvSpPr/>
            <p:nvPr/>
          </p:nvSpPr>
          <p:spPr>
            <a:xfrm>
              <a:off x="4207622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8"/>
            <p:cNvSpPr/>
            <p:nvPr/>
          </p:nvSpPr>
          <p:spPr>
            <a:xfrm>
              <a:off x="4366821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8"/>
            <p:cNvSpPr/>
            <p:nvPr/>
          </p:nvSpPr>
          <p:spPr>
            <a:xfrm>
              <a:off x="4526019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1" y="1"/>
                  </a:moveTo>
                  <a:lnTo>
                    <a:pt x="1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8"/>
            <p:cNvSpPr/>
            <p:nvPr/>
          </p:nvSpPr>
          <p:spPr>
            <a:xfrm>
              <a:off x="4048423" y="4862548"/>
              <a:ext cx="81802" cy="155494"/>
            </a:xfrm>
            <a:custGeom>
              <a:avLst/>
              <a:gdLst/>
              <a:ahLst/>
              <a:cxnLst/>
              <a:rect l="l" t="t" r="r" b="b"/>
              <a:pathLst>
                <a:path w="1634" h="3106" extrusionOk="0">
                  <a:moveTo>
                    <a:pt x="0" y="0"/>
                  </a:moveTo>
                  <a:lnTo>
                    <a:pt x="0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8"/>
            <p:cNvSpPr/>
            <p:nvPr/>
          </p:nvSpPr>
          <p:spPr>
            <a:xfrm>
              <a:off x="4366821" y="4862548"/>
              <a:ext cx="81852" cy="155494"/>
            </a:xfrm>
            <a:custGeom>
              <a:avLst/>
              <a:gdLst/>
              <a:ahLst/>
              <a:cxnLst/>
              <a:rect l="l" t="t" r="r" b="b"/>
              <a:pathLst>
                <a:path w="1635" h="3106" extrusionOk="0">
                  <a:moveTo>
                    <a:pt x="0" y="0"/>
                  </a:moveTo>
                  <a:lnTo>
                    <a:pt x="0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8"/>
            <p:cNvSpPr/>
            <p:nvPr/>
          </p:nvSpPr>
          <p:spPr>
            <a:xfrm>
              <a:off x="3889224" y="4862548"/>
              <a:ext cx="81802" cy="155494"/>
            </a:xfrm>
            <a:custGeom>
              <a:avLst/>
              <a:gdLst/>
              <a:ahLst/>
              <a:cxnLst/>
              <a:rect l="l" t="t" r="r" b="b"/>
              <a:pathLst>
                <a:path w="1634" h="3106" extrusionOk="0">
                  <a:moveTo>
                    <a:pt x="0" y="0"/>
                  </a:moveTo>
                  <a:lnTo>
                    <a:pt x="0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8"/>
            <p:cNvSpPr/>
            <p:nvPr/>
          </p:nvSpPr>
          <p:spPr>
            <a:xfrm>
              <a:off x="4526019" y="4862548"/>
              <a:ext cx="81852" cy="155494"/>
            </a:xfrm>
            <a:custGeom>
              <a:avLst/>
              <a:gdLst/>
              <a:ahLst/>
              <a:cxnLst/>
              <a:rect l="l" t="t" r="r" b="b"/>
              <a:pathLst>
                <a:path w="1635" h="3106" extrusionOk="0">
                  <a:moveTo>
                    <a:pt x="1" y="0"/>
                  </a:moveTo>
                  <a:lnTo>
                    <a:pt x="1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8"/>
            <p:cNvSpPr/>
            <p:nvPr/>
          </p:nvSpPr>
          <p:spPr>
            <a:xfrm>
              <a:off x="5993201" y="4321873"/>
              <a:ext cx="394643" cy="746081"/>
            </a:xfrm>
            <a:custGeom>
              <a:avLst/>
              <a:gdLst/>
              <a:ahLst/>
              <a:cxnLst/>
              <a:rect l="l" t="t" r="r" b="b"/>
              <a:pathLst>
                <a:path w="7883" h="14903" extrusionOk="0">
                  <a:moveTo>
                    <a:pt x="1" y="0"/>
                  </a:moveTo>
                  <a:lnTo>
                    <a:pt x="1" y="14903"/>
                  </a:lnTo>
                  <a:lnTo>
                    <a:pt x="7882" y="14903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8"/>
            <p:cNvSpPr/>
            <p:nvPr/>
          </p:nvSpPr>
          <p:spPr>
            <a:xfrm>
              <a:off x="5993201" y="4347455"/>
              <a:ext cx="394643" cy="15670"/>
            </a:xfrm>
            <a:custGeom>
              <a:avLst/>
              <a:gdLst/>
              <a:ahLst/>
              <a:cxnLst/>
              <a:rect l="l" t="t" r="r" b="b"/>
              <a:pathLst>
                <a:path w="7883" h="313" extrusionOk="0">
                  <a:moveTo>
                    <a:pt x="1" y="0"/>
                  </a:moveTo>
                  <a:lnTo>
                    <a:pt x="1" y="312"/>
                  </a:lnTo>
                  <a:lnTo>
                    <a:pt x="7882" y="312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8"/>
            <p:cNvSpPr/>
            <p:nvPr/>
          </p:nvSpPr>
          <p:spPr>
            <a:xfrm>
              <a:off x="5993201" y="4848180"/>
              <a:ext cx="394643" cy="23780"/>
            </a:xfrm>
            <a:custGeom>
              <a:avLst/>
              <a:gdLst/>
              <a:ahLst/>
              <a:cxnLst/>
              <a:rect l="l" t="t" r="r" b="b"/>
              <a:pathLst>
                <a:path w="7883" h="475" extrusionOk="0">
                  <a:moveTo>
                    <a:pt x="1" y="0"/>
                  </a:moveTo>
                  <a:lnTo>
                    <a:pt x="1" y="474"/>
                  </a:lnTo>
                  <a:lnTo>
                    <a:pt x="7882" y="474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8"/>
            <p:cNvSpPr/>
            <p:nvPr/>
          </p:nvSpPr>
          <p:spPr>
            <a:xfrm>
              <a:off x="5993201" y="4409883"/>
              <a:ext cx="395243" cy="116195"/>
            </a:xfrm>
            <a:custGeom>
              <a:avLst/>
              <a:gdLst/>
              <a:ahLst/>
              <a:cxnLst/>
              <a:rect l="l" t="t" r="r" b="b"/>
              <a:pathLst>
                <a:path w="7895" h="2321" extrusionOk="0">
                  <a:moveTo>
                    <a:pt x="3942" y="1"/>
                  </a:moveTo>
                  <a:lnTo>
                    <a:pt x="1" y="2320"/>
                  </a:lnTo>
                  <a:lnTo>
                    <a:pt x="7895" y="2320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8"/>
            <p:cNvSpPr/>
            <p:nvPr/>
          </p:nvSpPr>
          <p:spPr>
            <a:xfrm>
              <a:off x="5993201" y="4526028"/>
              <a:ext cx="394643" cy="29987"/>
            </a:xfrm>
            <a:custGeom>
              <a:avLst/>
              <a:gdLst/>
              <a:ahLst/>
              <a:cxnLst/>
              <a:rect l="l" t="t" r="r" b="b"/>
              <a:pathLst>
                <a:path w="7883" h="599" extrusionOk="0">
                  <a:moveTo>
                    <a:pt x="1" y="0"/>
                  </a:moveTo>
                  <a:lnTo>
                    <a:pt x="1" y="599"/>
                  </a:lnTo>
                  <a:lnTo>
                    <a:pt x="7882" y="599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8"/>
            <p:cNvSpPr/>
            <p:nvPr/>
          </p:nvSpPr>
          <p:spPr>
            <a:xfrm>
              <a:off x="6055629" y="4605928"/>
              <a:ext cx="40651" cy="203554"/>
            </a:xfrm>
            <a:custGeom>
              <a:avLst/>
              <a:gdLst/>
              <a:ahLst/>
              <a:cxnLst/>
              <a:rect l="l" t="t" r="r" b="b"/>
              <a:pathLst>
                <a:path w="812" h="4066" extrusionOk="0">
                  <a:moveTo>
                    <a:pt x="1" y="0"/>
                  </a:moveTo>
                  <a:lnTo>
                    <a:pt x="1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8"/>
            <p:cNvSpPr/>
            <p:nvPr/>
          </p:nvSpPr>
          <p:spPr>
            <a:xfrm>
              <a:off x="6131824" y="4605928"/>
              <a:ext cx="40601" cy="203554"/>
            </a:xfrm>
            <a:custGeom>
              <a:avLst/>
              <a:gdLst/>
              <a:ahLst/>
              <a:cxnLst/>
              <a:rect l="l" t="t" r="r" b="b"/>
              <a:pathLst>
                <a:path w="811" h="4066" extrusionOk="0">
                  <a:moveTo>
                    <a:pt x="0" y="0"/>
                  </a:moveTo>
                  <a:lnTo>
                    <a:pt x="0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8"/>
            <p:cNvSpPr/>
            <p:nvPr/>
          </p:nvSpPr>
          <p:spPr>
            <a:xfrm>
              <a:off x="6209221" y="4605928"/>
              <a:ext cx="40651" cy="203554"/>
            </a:xfrm>
            <a:custGeom>
              <a:avLst/>
              <a:gdLst/>
              <a:ahLst/>
              <a:cxnLst/>
              <a:rect l="l" t="t" r="r" b="b"/>
              <a:pathLst>
                <a:path w="812" h="4066" extrusionOk="0">
                  <a:moveTo>
                    <a:pt x="1" y="0"/>
                  </a:moveTo>
                  <a:lnTo>
                    <a:pt x="1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8"/>
            <p:cNvSpPr/>
            <p:nvPr/>
          </p:nvSpPr>
          <p:spPr>
            <a:xfrm>
              <a:off x="6285416" y="4605928"/>
              <a:ext cx="40601" cy="203554"/>
            </a:xfrm>
            <a:custGeom>
              <a:avLst/>
              <a:gdLst/>
              <a:ahLst/>
              <a:cxnLst/>
              <a:rect l="l" t="t" r="r" b="b"/>
              <a:pathLst>
                <a:path w="811" h="4066" extrusionOk="0">
                  <a:moveTo>
                    <a:pt x="0" y="0"/>
                  </a:moveTo>
                  <a:lnTo>
                    <a:pt x="0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8"/>
            <p:cNvSpPr/>
            <p:nvPr/>
          </p:nvSpPr>
          <p:spPr>
            <a:xfrm>
              <a:off x="6145541" y="4908706"/>
              <a:ext cx="89962" cy="159900"/>
            </a:xfrm>
            <a:custGeom>
              <a:avLst/>
              <a:gdLst/>
              <a:ahLst/>
              <a:cxnLst/>
              <a:rect l="l" t="t" r="r" b="b"/>
              <a:pathLst>
                <a:path w="1797" h="3194" extrusionOk="0">
                  <a:moveTo>
                    <a:pt x="749" y="1"/>
                  </a:moveTo>
                  <a:cubicBezTo>
                    <a:pt x="337" y="1"/>
                    <a:pt x="1" y="325"/>
                    <a:pt x="1" y="749"/>
                  </a:cubicBezTo>
                  <a:lnTo>
                    <a:pt x="1" y="3193"/>
                  </a:lnTo>
                  <a:lnTo>
                    <a:pt x="1796" y="3193"/>
                  </a:lnTo>
                  <a:lnTo>
                    <a:pt x="1796" y="749"/>
                  </a:lnTo>
                  <a:cubicBezTo>
                    <a:pt x="1796" y="338"/>
                    <a:pt x="1460" y="1"/>
                    <a:pt x="1061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8"/>
            <p:cNvSpPr/>
            <p:nvPr/>
          </p:nvSpPr>
          <p:spPr>
            <a:xfrm>
              <a:off x="5134129" y="4492937"/>
              <a:ext cx="859123" cy="575018"/>
            </a:xfrm>
            <a:custGeom>
              <a:avLst/>
              <a:gdLst/>
              <a:ahLst/>
              <a:cxnLst/>
              <a:rect l="l" t="t" r="r" b="b"/>
              <a:pathLst>
                <a:path w="17161" h="11486" extrusionOk="0">
                  <a:moveTo>
                    <a:pt x="0" y="0"/>
                  </a:moveTo>
                  <a:lnTo>
                    <a:pt x="0" y="11486"/>
                  </a:lnTo>
                  <a:lnTo>
                    <a:pt x="17161" y="11486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8"/>
            <p:cNvSpPr/>
            <p:nvPr/>
          </p:nvSpPr>
          <p:spPr>
            <a:xfrm>
              <a:off x="5134129" y="4492937"/>
              <a:ext cx="859123" cy="32491"/>
            </a:xfrm>
            <a:custGeom>
              <a:avLst/>
              <a:gdLst/>
              <a:ahLst/>
              <a:cxnLst/>
              <a:rect l="l" t="t" r="r" b="b"/>
              <a:pathLst>
                <a:path w="17161" h="649" extrusionOk="0">
                  <a:moveTo>
                    <a:pt x="0" y="0"/>
                  </a:moveTo>
                  <a:lnTo>
                    <a:pt x="0" y="649"/>
                  </a:lnTo>
                  <a:lnTo>
                    <a:pt x="17161" y="649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8"/>
            <p:cNvSpPr/>
            <p:nvPr/>
          </p:nvSpPr>
          <p:spPr>
            <a:xfrm>
              <a:off x="5134129" y="4775139"/>
              <a:ext cx="859123" cy="23129"/>
            </a:xfrm>
            <a:custGeom>
              <a:avLst/>
              <a:gdLst/>
              <a:ahLst/>
              <a:cxnLst/>
              <a:rect l="l" t="t" r="r" b="b"/>
              <a:pathLst>
                <a:path w="17161" h="462" extrusionOk="0">
                  <a:moveTo>
                    <a:pt x="0" y="0"/>
                  </a:moveTo>
                  <a:lnTo>
                    <a:pt x="0" y="462"/>
                  </a:lnTo>
                  <a:lnTo>
                    <a:pt x="17161" y="462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8"/>
            <p:cNvSpPr/>
            <p:nvPr/>
          </p:nvSpPr>
          <p:spPr>
            <a:xfrm>
              <a:off x="5134129" y="4381147"/>
              <a:ext cx="859123" cy="112440"/>
            </a:xfrm>
            <a:custGeom>
              <a:avLst/>
              <a:gdLst/>
              <a:ahLst/>
              <a:cxnLst/>
              <a:rect l="l" t="t" r="r" b="b"/>
              <a:pathLst>
                <a:path w="17161" h="2246" extrusionOk="0">
                  <a:moveTo>
                    <a:pt x="2457" y="338"/>
                  </a:moveTo>
                  <a:lnTo>
                    <a:pt x="2457" y="1211"/>
                  </a:lnTo>
                  <a:lnTo>
                    <a:pt x="1884" y="1211"/>
                  </a:lnTo>
                  <a:lnTo>
                    <a:pt x="1884" y="338"/>
                  </a:lnTo>
                  <a:close/>
                  <a:moveTo>
                    <a:pt x="16325" y="338"/>
                  </a:moveTo>
                  <a:lnTo>
                    <a:pt x="16325" y="1211"/>
                  </a:lnTo>
                  <a:lnTo>
                    <a:pt x="15751" y="1211"/>
                  </a:lnTo>
                  <a:lnTo>
                    <a:pt x="15751" y="338"/>
                  </a:lnTo>
                  <a:close/>
                  <a:moveTo>
                    <a:pt x="1584" y="363"/>
                  </a:moveTo>
                  <a:lnTo>
                    <a:pt x="1584" y="1236"/>
                  </a:lnTo>
                  <a:lnTo>
                    <a:pt x="1011" y="1236"/>
                  </a:lnTo>
                  <a:lnTo>
                    <a:pt x="1011" y="363"/>
                  </a:lnTo>
                  <a:close/>
                  <a:moveTo>
                    <a:pt x="3318" y="363"/>
                  </a:moveTo>
                  <a:lnTo>
                    <a:pt x="3318" y="1236"/>
                  </a:lnTo>
                  <a:lnTo>
                    <a:pt x="2744" y="1236"/>
                  </a:lnTo>
                  <a:lnTo>
                    <a:pt x="2744" y="363"/>
                  </a:lnTo>
                  <a:close/>
                  <a:moveTo>
                    <a:pt x="4191" y="363"/>
                  </a:moveTo>
                  <a:lnTo>
                    <a:pt x="4191" y="1236"/>
                  </a:lnTo>
                  <a:lnTo>
                    <a:pt x="3617" y="1236"/>
                  </a:lnTo>
                  <a:lnTo>
                    <a:pt x="3617" y="363"/>
                  </a:lnTo>
                  <a:close/>
                  <a:moveTo>
                    <a:pt x="5064" y="363"/>
                  </a:moveTo>
                  <a:lnTo>
                    <a:pt x="5064" y="1236"/>
                  </a:lnTo>
                  <a:lnTo>
                    <a:pt x="4490" y="1236"/>
                  </a:lnTo>
                  <a:lnTo>
                    <a:pt x="4490" y="363"/>
                  </a:lnTo>
                  <a:close/>
                  <a:moveTo>
                    <a:pt x="5924" y="363"/>
                  </a:moveTo>
                  <a:lnTo>
                    <a:pt x="5924" y="1236"/>
                  </a:lnTo>
                  <a:lnTo>
                    <a:pt x="5338" y="1236"/>
                  </a:lnTo>
                  <a:lnTo>
                    <a:pt x="5338" y="363"/>
                  </a:lnTo>
                  <a:close/>
                  <a:moveTo>
                    <a:pt x="6797" y="363"/>
                  </a:moveTo>
                  <a:lnTo>
                    <a:pt x="6797" y="1236"/>
                  </a:lnTo>
                  <a:lnTo>
                    <a:pt x="6211" y="1236"/>
                  </a:lnTo>
                  <a:lnTo>
                    <a:pt x="6211" y="363"/>
                  </a:lnTo>
                  <a:close/>
                  <a:moveTo>
                    <a:pt x="7670" y="363"/>
                  </a:moveTo>
                  <a:lnTo>
                    <a:pt x="7670" y="1236"/>
                  </a:lnTo>
                  <a:lnTo>
                    <a:pt x="7084" y="1236"/>
                  </a:lnTo>
                  <a:lnTo>
                    <a:pt x="7084" y="363"/>
                  </a:lnTo>
                  <a:close/>
                  <a:moveTo>
                    <a:pt x="8518" y="363"/>
                  </a:moveTo>
                  <a:lnTo>
                    <a:pt x="8518" y="1236"/>
                  </a:lnTo>
                  <a:lnTo>
                    <a:pt x="7945" y="1236"/>
                  </a:lnTo>
                  <a:lnTo>
                    <a:pt x="7945" y="363"/>
                  </a:lnTo>
                  <a:close/>
                  <a:moveTo>
                    <a:pt x="9391" y="363"/>
                  </a:moveTo>
                  <a:lnTo>
                    <a:pt x="9391" y="1236"/>
                  </a:lnTo>
                  <a:lnTo>
                    <a:pt x="8817" y="1236"/>
                  </a:lnTo>
                  <a:lnTo>
                    <a:pt x="8817" y="363"/>
                  </a:lnTo>
                  <a:close/>
                  <a:moveTo>
                    <a:pt x="10264" y="363"/>
                  </a:moveTo>
                  <a:lnTo>
                    <a:pt x="10264" y="1236"/>
                  </a:lnTo>
                  <a:lnTo>
                    <a:pt x="9690" y="1236"/>
                  </a:lnTo>
                  <a:lnTo>
                    <a:pt x="9690" y="363"/>
                  </a:lnTo>
                  <a:close/>
                  <a:moveTo>
                    <a:pt x="11125" y="363"/>
                  </a:moveTo>
                  <a:lnTo>
                    <a:pt x="11125" y="1236"/>
                  </a:lnTo>
                  <a:lnTo>
                    <a:pt x="10551" y="1236"/>
                  </a:lnTo>
                  <a:lnTo>
                    <a:pt x="10551" y="363"/>
                  </a:lnTo>
                  <a:close/>
                  <a:moveTo>
                    <a:pt x="11998" y="363"/>
                  </a:moveTo>
                  <a:lnTo>
                    <a:pt x="11998" y="1236"/>
                  </a:lnTo>
                  <a:lnTo>
                    <a:pt x="11424" y="1236"/>
                  </a:lnTo>
                  <a:lnTo>
                    <a:pt x="11424" y="363"/>
                  </a:lnTo>
                  <a:close/>
                  <a:moveTo>
                    <a:pt x="12871" y="363"/>
                  </a:moveTo>
                  <a:lnTo>
                    <a:pt x="12871" y="1236"/>
                  </a:lnTo>
                  <a:lnTo>
                    <a:pt x="12297" y="1236"/>
                  </a:lnTo>
                  <a:lnTo>
                    <a:pt x="12297" y="363"/>
                  </a:lnTo>
                  <a:close/>
                  <a:moveTo>
                    <a:pt x="13731" y="363"/>
                  </a:moveTo>
                  <a:lnTo>
                    <a:pt x="13731" y="1236"/>
                  </a:lnTo>
                  <a:lnTo>
                    <a:pt x="13157" y="1236"/>
                  </a:lnTo>
                  <a:lnTo>
                    <a:pt x="13157" y="363"/>
                  </a:lnTo>
                  <a:close/>
                  <a:moveTo>
                    <a:pt x="14604" y="363"/>
                  </a:moveTo>
                  <a:lnTo>
                    <a:pt x="14604" y="1236"/>
                  </a:lnTo>
                  <a:lnTo>
                    <a:pt x="14030" y="1236"/>
                  </a:lnTo>
                  <a:lnTo>
                    <a:pt x="14030" y="363"/>
                  </a:lnTo>
                  <a:close/>
                  <a:moveTo>
                    <a:pt x="15477" y="363"/>
                  </a:moveTo>
                  <a:lnTo>
                    <a:pt x="15477" y="1236"/>
                  </a:lnTo>
                  <a:lnTo>
                    <a:pt x="14903" y="1236"/>
                  </a:lnTo>
                  <a:lnTo>
                    <a:pt x="14903" y="363"/>
                  </a:lnTo>
                  <a:close/>
                  <a:moveTo>
                    <a:pt x="0" y="1"/>
                  </a:moveTo>
                  <a:lnTo>
                    <a:pt x="0" y="363"/>
                  </a:lnTo>
                  <a:lnTo>
                    <a:pt x="711" y="363"/>
                  </a:lnTo>
                  <a:lnTo>
                    <a:pt x="711" y="1236"/>
                  </a:lnTo>
                  <a:lnTo>
                    <a:pt x="0" y="1236"/>
                  </a:lnTo>
                  <a:lnTo>
                    <a:pt x="0" y="2246"/>
                  </a:lnTo>
                  <a:lnTo>
                    <a:pt x="17161" y="2246"/>
                  </a:lnTo>
                  <a:lnTo>
                    <a:pt x="17161" y="1236"/>
                  </a:lnTo>
                  <a:lnTo>
                    <a:pt x="16624" y="1236"/>
                  </a:lnTo>
                  <a:lnTo>
                    <a:pt x="16624" y="363"/>
                  </a:lnTo>
                  <a:lnTo>
                    <a:pt x="17161" y="363"/>
                  </a:lnTo>
                  <a:lnTo>
                    <a:pt x="1716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8"/>
            <p:cNvSpPr/>
            <p:nvPr/>
          </p:nvSpPr>
          <p:spPr>
            <a:xfrm>
              <a:off x="5510599" y="4883775"/>
              <a:ext cx="105582" cy="184831"/>
            </a:xfrm>
            <a:custGeom>
              <a:avLst/>
              <a:gdLst/>
              <a:ahLst/>
              <a:cxnLst/>
              <a:rect l="l" t="t" r="r" b="b"/>
              <a:pathLst>
                <a:path w="2109" h="3692" extrusionOk="0">
                  <a:moveTo>
                    <a:pt x="873" y="0"/>
                  </a:moveTo>
                  <a:cubicBezTo>
                    <a:pt x="400" y="0"/>
                    <a:pt x="0" y="387"/>
                    <a:pt x="0" y="873"/>
                  </a:cubicBezTo>
                  <a:lnTo>
                    <a:pt x="0" y="3691"/>
                  </a:lnTo>
                  <a:lnTo>
                    <a:pt x="2108" y="3691"/>
                  </a:lnTo>
                  <a:lnTo>
                    <a:pt x="2108" y="873"/>
                  </a:lnTo>
                  <a:cubicBezTo>
                    <a:pt x="2108" y="387"/>
                    <a:pt x="1722" y="0"/>
                    <a:pt x="1235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8"/>
            <p:cNvSpPr/>
            <p:nvPr/>
          </p:nvSpPr>
          <p:spPr>
            <a:xfrm>
              <a:off x="5204066" y="4575940"/>
              <a:ext cx="81802" cy="155544"/>
            </a:xfrm>
            <a:custGeom>
              <a:avLst/>
              <a:gdLst/>
              <a:ahLst/>
              <a:cxnLst/>
              <a:rect l="l" t="t" r="r" b="b"/>
              <a:pathLst>
                <a:path w="1634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8"/>
            <p:cNvSpPr/>
            <p:nvPr/>
          </p:nvSpPr>
          <p:spPr>
            <a:xfrm>
              <a:off x="5363265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8"/>
            <p:cNvSpPr/>
            <p:nvPr/>
          </p:nvSpPr>
          <p:spPr>
            <a:xfrm>
              <a:off x="5522463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8"/>
            <p:cNvSpPr/>
            <p:nvPr/>
          </p:nvSpPr>
          <p:spPr>
            <a:xfrm>
              <a:off x="5681662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1" y="1"/>
                  </a:moveTo>
                  <a:lnTo>
                    <a:pt x="1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8"/>
            <p:cNvSpPr/>
            <p:nvPr/>
          </p:nvSpPr>
          <p:spPr>
            <a:xfrm>
              <a:off x="5840861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1" y="1"/>
                  </a:moveTo>
                  <a:lnTo>
                    <a:pt x="1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8"/>
            <p:cNvSpPr/>
            <p:nvPr/>
          </p:nvSpPr>
          <p:spPr>
            <a:xfrm>
              <a:off x="5363265" y="4862548"/>
              <a:ext cx="81852" cy="155494"/>
            </a:xfrm>
            <a:custGeom>
              <a:avLst/>
              <a:gdLst/>
              <a:ahLst/>
              <a:cxnLst/>
              <a:rect l="l" t="t" r="r" b="b"/>
              <a:pathLst>
                <a:path w="1635" h="3106" extrusionOk="0">
                  <a:moveTo>
                    <a:pt x="0" y="0"/>
                  </a:moveTo>
                  <a:lnTo>
                    <a:pt x="0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8"/>
            <p:cNvSpPr/>
            <p:nvPr/>
          </p:nvSpPr>
          <p:spPr>
            <a:xfrm>
              <a:off x="5681662" y="4862548"/>
              <a:ext cx="81852" cy="155494"/>
            </a:xfrm>
            <a:custGeom>
              <a:avLst/>
              <a:gdLst/>
              <a:ahLst/>
              <a:cxnLst/>
              <a:rect l="l" t="t" r="r" b="b"/>
              <a:pathLst>
                <a:path w="1635" h="3106" extrusionOk="0">
                  <a:moveTo>
                    <a:pt x="1" y="0"/>
                  </a:moveTo>
                  <a:lnTo>
                    <a:pt x="1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8"/>
            <p:cNvSpPr/>
            <p:nvPr/>
          </p:nvSpPr>
          <p:spPr>
            <a:xfrm>
              <a:off x="5204066" y="4862548"/>
              <a:ext cx="81802" cy="155494"/>
            </a:xfrm>
            <a:custGeom>
              <a:avLst/>
              <a:gdLst/>
              <a:ahLst/>
              <a:cxnLst/>
              <a:rect l="l" t="t" r="r" b="b"/>
              <a:pathLst>
                <a:path w="1634" h="3106" extrusionOk="0">
                  <a:moveTo>
                    <a:pt x="0" y="0"/>
                  </a:moveTo>
                  <a:lnTo>
                    <a:pt x="0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8"/>
            <p:cNvSpPr/>
            <p:nvPr/>
          </p:nvSpPr>
          <p:spPr>
            <a:xfrm>
              <a:off x="5840861" y="4862548"/>
              <a:ext cx="81852" cy="155494"/>
            </a:xfrm>
            <a:custGeom>
              <a:avLst/>
              <a:gdLst/>
              <a:ahLst/>
              <a:cxnLst/>
              <a:rect l="l" t="t" r="r" b="b"/>
              <a:pathLst>
                <a:path w="1635" h="3106" extrusionOk="0">
                  <a:moveTo>
                    <a:pt x="1" y="0"/>
                  </a:moveTo>
                  <a:lnTo>
                    <a:pt x="1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8"/>
            <p:cNvSpPr/>
            <p:nvPr/>
          </p:nvSpPr>
          <p:spPr>
            <a:xfrm>
              <a:off x="6256680" y="4951810"/>
              <a:ext cx="174868" cy="117397"/>
            </a:xfrm>
            <a:custGeom>
              <a:avLst/>
              <a:gdLst/>
              <a:ahLst/>
              <a:cxnLst/>
              <a:rect l="l" t="t" r="r" b="b"/>
              <a:pathLst>
                <a:path w="3493" h="2345" extrusionOk="0">
                  <a:moveTo>
                    <a:pt x="1746" y="0"/>
                  </a:moveTo>
                  <a:cubicBezTo>
                    <a:pt x="786" y="0"/>
                    <a:pt x="0" y="774"/>
                    <a:pt x="0" y="1746"/>
                  </a:cubicBezTo>
                  <a:lnTo>
                    <a:pt x="0" y="2345"/>
                  </a:lnTo>
                  <a:lnTo>
                    <a:pt x="287" y="2071"/>
                  </a:lnTo>
                  <a:lnTo>
                    <a:pt x="3230" y="2071"/>
                  </a:lnTo>
                  <a:lnTo>
                    <a:pt x="3492" y="2345"/>
                  </a:lnTo>
                  <a:lnTo>
                    <a:pt x="3492" y="1784"/>
                  </a:lnTo>
                  <a:lnTo>
                    <a:pt x="3492" y="1746"/>
                  </a:lnTo>
                  <a:cubicBezTo>
                    <a:pt x="3492" y="774"/>
                    <a:pt x="2719" y="0"/>
                    <a:pt x="1746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8"/>
            <p:cNvSpPr/>
            <p:nvPr/>
          </p:nvSpPr>
          <p:spPr>
            <a:xfrm>
              <a:off x="6269796" y="4965527"/>
              <a:ext cx="149887" cy="149887"/>
            </a:xfrm>
            <a:custGeom>
              <a:avLst/>
              <a:gdLst/>
              <a:ahLst/>
              <a:cxnLst/>
              <a:rect l="l" t="t" r="r" b="b"/>
              <a:pathLst>
                <a:path w="2994" h="2994" extrusionOk="0">
                  <a:moveTo>
                    <a:pt x="1497" y="1"/>
                  </a:moveTo>
                  <a:cubicBezTo>
                    <a:pt x="674" y="1"/>
                    <a:pt x="0" y="674"/>
                    <a:pt x="0" y="1497"/>
                  </a:cubicBezTo>
                  <a:cubicBezTo>
                    <a:pt x="0" y="2320"/>
                    <a:pt x="674" y="2994"/>
                    <a:pt x="1497" y="2994"/>
                  </a:cubicBezTo>
                  <a:cubicBezTo>
                    <a:pt x="2332" y="2994"/>
                    <a:pt x="2993" y="2320"/>
                    <a:pt x="2993" y="1497"/>
                  </a:cubicBezTo>
                  <a:cubicBezTo>
                    <a:pt x="2993" y="674"/>
                    <a:pt x="2332" y="1"/>
                    <a:pt x="14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8"/>
            <p:cNvSpPr/>
            <p:nvPr/>
          </p:nvSpPr>
          <p:spPr>
            <a:xfrm>
              <a:off x="6296029" y="4991159"/>
              <a:ext cx="97422" cy="98072"/>
            </a:xfrm>
            <a:custGeom>
              <a:avLst/>
              <a:gdLst/>
              <a:ahLst/>
              <a:cxnLst/>
              <a:rect l="l" t="t" r="r" b="b"/>
              <a:pathLst>
                <a:path w="1946" h="1959" extrusionOk="0">
                  <a:moveTo>
                    <a:pt x="973" y="0"/>
                  </a:moveTo>
                  <a:cubicBezTo>
                    <a:pt x="437" y="0"/>
                    <a:pt x="0" y="437"/>
                    <a:pt x="0" y="985"/>
                  </a:cubicBezTo>
                  <a:cubicBezTo>
                    <a:pt x="0" y="1509"/>
                    <a:pt x="437" y="1958"/>
                    <a:pt x="973" y="1958"/>
                  </a:cubicBezTo>
                  <a:cubicBezTo>
                    <a:pt x="1509" y="1958"/>
                    <a:pt x="1946" y="1509"/>
                    <a:pt x="1946" y="985"/>
                  </a:cubicBezTo>
                  <a:cubicBezTo>
                    <a:pt x="1946" y="461"/>
                    <a:pt x="1509" y="25"/>
                    <a:pt x="973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8"/>
            <p:cNvSpPr/>
            <p:nvPr/>
          </p:nvSpPr>
          <p:spPr>
            <a:xfrm>
              <a:off x="6308495" y="5003624"/>
              <a:ext cx="73091" cy="73742"/>
            </a:xfrm>
            <a:custGeom>
              <a:avLst/>
              <a:gdLst/>
              <a:ahLst/>
              <a:cxnLst/>
              <a:rect l="l" t="t" r="r" b="b"/>
              <a:pathLst>
                <a:path w="1460" h="1473" extrusionOk="0">
                  <a:moveTo>
                    <a:pt x="724" y="0"/>
                  </a:moveTo>
                  <a:cubicBezTo>
                    <a:pt x="325" y="0"/>
                    <a:pt x="1" y="325"/>
                    <a:pt x="1" y="736"/>
                  </a:cubicBezTo>
                  <a:cubicBezTo>
                    <a:pt x="1" y="1135"/>
                    <a:pt x="325" y="1472"/>
                    <a:pt x="724" y="1472"/>
                  </a:cubicBezTo>
                  <a:cubicBezTo>
                    <a:pt x="1135" y="1472"/>
                    <a:pt x="1460" y="1148"/>
                    <a:pt x="1460" y="736"/>
                  </a:cubicBezTo>
                  <a:cubicBezTo>
                    <a:pt x="1460" y="337"/>
                    <a:pt x="1135" y="0"/>
                    <a:pt x="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8"/>
            <p:cNvSpPr/>
            <p:nvPr/>
          </p:nvSpPr>
          <p:spPr>
            <a:xfrm>
              <a:off x="6316004" y="5011735"/>
              <a:ext cx="58123" cy="57472"/>
            </a:xfrm>
            <a:custGeom>
              <a:avLst/>
              <a:gdLst/>
              <a:ahLst/>
              <a:cxnLst/>
              <a:rect l="l" t="t" r="r" b="b"/>
              <a:pathLst>
                <a:path w="1161" h="1148" extrusionOk="0">
                  <a:moveTo>
                    <a:pt x="574" y="1"/>
                  </a:moveTo>
                  <a:cubicBezTo>
                    <a:pt x="262" y="1"/>
                    <a:pt x="0" y="263"/>
                    <a:pt x="0" y="574"/>
                  </a:cubicBezTo>
                  <a:cubicBezTo>
                    <a:pt x="0" y="886"/>
                    <a:pt x="262" y="1148"/>
                    <a:pt x="574" y="1148"/>
                  </a:cubicBezTo>
                  <a:cubicBezTo>
                    <a:pt x="886" y="1148"/>
                    <a:pt x="1160" y="886"/>
                    <a:pt x="1160" y="574"/>
                  </a:cubicBezTo>
                  <a:cubicBezTo>
                    <a:pt x="1160" y="263"/>
                    <a:pt x="898" y="1"/>
                    <a:pt x="574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8"/>
            <p:cNvSpPr/>
            <p:nvPr/>
          </p:nvSpPr>
          <p:spPr>
            <a:xfrm>
              <a:off x="6317256" y="5011134"/>
              <a:ext cx="56871" cy="58072"/>
            </a:xfrm>
            <a:custGeom>
              <a:avLst/>
              <a:gdLst/>
              <a:ahLst/>
              <a:cxnLst/>
              <a:rect l="l" t="t" r="r" b="b"/>
              <a:pathLst>
                <a:path w="1136" h="1160" extrusionOk="0">
                  <a:moveTo>
                    <a:pt x="898" y="898"/>
                  </a:moveTo>
                  <a:cubicBezTo>
                    <a:pt x="948" y="898"/>
                    <a:pt x="998" y="911"/>
                    <a:pt x="1023" y="935"/>
                  </a:cubicBezTo>
                  <a:cubicBezTo>
                    <a:pt x="1085" y="836"/>
                    <a:pt x="1135" y="711"/>
                    <a:pt x="1135" y="586"/>
                  </a:cubicBezTo>
                  <a:lnTo>
                    <a:pt x="1135" y="524"/>
                  </a:lnTo>
                  <a:cubicBezTo>
                    <a:pt x="998" y="511"/>
                    <a:pt x="886" y="387"/>
                    <a:pt x="886" y="225"/>
                  </a:cubicBezTo>
                  <a:cubicBezTo>
                    <a:pt x="886" y="187"/>
                    <a:pt x="898" y="150"/>
                    <a:pt x="911" y="125"/>
                  </a:cubicBezTo>
                  <a:cubicBezTo>
                    <a:pt x="823" y="38"/>
                    <a:pt x="699" y="0"/>
                    <a:pt x="574" y="0"/>
                  </a:cubicBezTo>
                  <a:lnTo>
                    <a:pt x="524" y="0"/>
                  </a:lnTo>
                  <a:cubicBezTo>
                    <a:pt x="511" y="150"/>
                    <a:pt x="387" y="275"/>
                    <a:pt x="225" y="275"/>
                  </a:cubicBezTo>
                  <a:cubicBezTo>
                    <a:pt x="187" y="275"/>
                    <a:pt x="137" y="262"/>
                    <a:pt x="100" y="250"/>
                  </a:cubicBezTo>
                  <a:cubicBezTo>
                    <a:pt x="38" y="337"/>
                    <a:pt x="0" y="449"/>
                    <a:pt x="0" y="574"/>
                  </a:cubicBezTo>
                  <a:lnTo>
                    <a:pt x="0" y="636"/>
                  </a:lnTo>
                  <a:cubicBezTo>
                    <a:pt x="150" y="649"/>
                    <a:pt x="275" y="773"/>
                    <a:pt x="275" y="935"/>
                  </a:cubicBezTo>
                  <a:cubicBezTo>
                    <a:pt x="275" y="973"/>
                    <a:pt x="262" y="1023"/>
                    <a:pt x="237" y="1060"/>
                  </a:cubicBezTo>
                  <a:cubicBezTo>
                    <a:pt x="337" y="1123"/>
                    <a:pt x="449" y="1160"/>
                    <a:pt x="574" y="1160"/>
                  </a:cubicBezTo>
                  <a:lnTo>
                    <a:pt x="636" y="1160"/>
                  </a:lnTo>
                  <a:cubicBezTo>
                    <a:pt x="624" y="1023"/>
                    <a:pt x="748" y="898"/>
                    <a:pt x="898" y="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8"/>
            <p:cNvSpPr/>
            <p:nvPr/>
          </p:nvSpPr>
          <p:spPr>
            <a:xfrm>
              <a:off x="6346592" y="5025452"/>
              <a:ext cx="9412" cy="9462"/>
            </a:xfrm>
            <a:custGeom>
              <a:avLst/>
              <a:gdLst/>
              <a:ahLst/>
              <a:cxnLst/>
              <a:rect l="l" t="t" r="r" b="b"/>
              <a:pathLst>
                <a:path w="188" h="189" extrusionOk="0">
                  <a:moveTo>
                    <a:pt x="100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51"/>
                    <a:pt x="50" y="188"/>
                    <a:pt x="100" y="188"/>
                  </a:cubicBezTo>
                  <a:cubicBezTo>
                    <a:pt x="137" y="188"/>
                    <a:pt x="187" y="151"/>
                    <a:pt x="187" y="101"/>
                  </a:cubicBezTo>
                  <a:cubicBezTo>
                    <a:pt x="187" y="51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8"/>
            <p:cNvSpPr/>
            <p:nvPr/>
          </p:nvSpPr>
          <p:spPr>
            <a:xfrm>
              <a:off x="6346592" y="5046077"/>
              <a:ext cx="9412" cy="9412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00" y="1"/>
                  </a:moveTo>
                  <a:cubicBezTo>
                    <a:pt x="50" y="1"/>
                    <a:pt x="0" y="50"/>
                    <a:pt x="0" y="88"/>
                  </a:cubicBezTo>
                  <a:cubicBezTo>
                    <a:pt x="0" y="138"/>
                    <a:pt x="50" y="188"/>
                    <a:pt x="100" y="188"/>
                  </a:cubicBezTo>
                  <a:cubicBezTo>
                    <a:pt x="137" y="188"/>
                    <a:pt x="187" y="138"/>
                    <a:pt x="187" y="88"/>
                  </a:cubicBezTo>
                  <a:cubicBezTo>
                    <a:pt x="187" y="50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8"/>
            <p:cNvSpPr/>
            <p:nvPr/>
          </p:nvSpPr>
          <p:spPr>
            <a:xfrm>
              <a:off x="6352800" y="5035464"/>
              <a:ext cx="9462" cy="10063"/>
            </a:xfrm>
            <a:custGeom>
              <a:avLst/>
              <a:gdLst/>
              <a:ahLst/>
              <a:cxnLst/>
              <a:rect l="l" t="t" r="r" b="b"/>
              <a:pathLst>
                <a:path w="189" h="201" extrusionOk="0">
                  <a:moveTo>
                    <a:pt x="88" y="1"/>
                  </a:moveTo>
                  <a:cubicBezTo>
                    <a:pt x="51" y="1"/>
                    <a:pt x="1" y="50"/>
                    <a:pt x="1" y="100"/>
                  </a:cubicBezTo>
                  <a:cubicBezTo>
                    <a:pt x="1" y="150"/>
                    <a:pt x="51" y="200"/>
                    <a:pt x="88" y="200"/>
                  </a:cubicBezTo>
                  <a:cubicBezTo>
                    <a:pt x="138" y="200"/>
                    <a:pt x="188" y="150"/>
                    <a:pt x="188" y="100"/>
                  </a:cubicBezTo>
                  <a:cubicBezTo>
                    <a:pt x="188" y="50"/>
                    <a:pt x="138" y="13"/>
                    <a:pt x="88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8"/>
            <p:cNvSpPr/>
            <p:nvPr/>
          </p:nvSpPr>
          <p:spPr>
            <a:xfrm>
              <a:off x="6335979" y="5025452"/>
              <a:ext cx="9412" cy="9462"/>
            </a:xfrm>
            <a:custGeom>
              <a:avLst/>
              <a:gdLst/>
              <a:ahLst/>
              <a:cxnLst/>
              <a:rect l="l" t="t" r="r" b="b"/>
              <a:pathLst>
                <a:path w="188" h="189" extrusionOk="0">
                  <a:moveTo>
                    <a:pt x="88" y="1"/>
                  </a:moveTo>
                  <a:cubicBezTo>
                    <a:pt x="25" y="1"/>
                    <a:pt x="0" y="51"/>
                    <a:pt x="0" y="101"/>
                  </a:cubicBezTo>
                  <a:cubicBezTo>
                    <a:pt x="0" y="151"/>
                    <a:pt x="38" y="188"/>
                    <a:pt x="88" y="188"/>
                  </a:cubicBezTo>
                  <a:cubicBezTo>
                    <a:pt x="137" y="188"/>
                    <a:pt x="187" y="151"/>
                    <a:pt x="187" y="101"/>
                  </a:cubicBezTo>
                  <a:cubicBezTo>
                    <a:pt x="187" y="51"/>
                    <a:pt x="137" y="1"/>
                    <a:pt x="88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8"/>
            <p:cNvSpPr/>
            <p:nvPr/>
          </p:nvSpPr>
          <p:spPr>
            <a:xfrm>
              <a:off x="6335979" y="5046077"/>
              <a:ext cx="9412" cy="9412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88" y="1"/>
                  </a:moveTo>
                  <a:cubicBezTo>
                    <a:pt x="25" y="1"/>
                    <a:pt x="0" y="50"/>
                    <a:pt x="0" y="88"/>
                  </a:cubicBezTo>
                  <a:cubicBezTo>
                    <a:pt x="0" y="138"/>
                    <a:pt x="38" y="188"/>
                    <a:pt x="88" y="188"/>
                  </a:cubicBezTo>
                  <a:cubicBezTo>
                    <a:pt x="137" y="188"/>
                    <a:pt x="187" y="138"/>
                    <a:pt x="187" y="88"/>
                  </a:cubicBezTo>
                  <a:cubicBezTo>
                    <a:pt x="187" y="50"/>
                    <a:pt x="137" y="1"/>
                    <a:pt x="88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8"/>
            <p:cNvSpPr/>
            <p:nvPr/>
          </p:nvSpPr>
          <p:spPr>
            <a:xfrm>
              <a:off x="6328470" y="5035464"/>
              <a:ext cx="9412" cy="10063"/>
            </a:xfrm>
            <a:custGeom>
              <a:avLst/>
              <a:gdLst/>
              <a:ahLst/>
              <a:cxnLst/>
              <a:rect l="l" t="t" r="r" b="b"/>
              <a:pathLst>
                <a:path w="188" h="201" extrusionOk="0">
                  <a:moveTo>
                    <a:pt x="100" y="1"/>
                  </a:moveTo>
                  <a:cubicBezTo>
                    <a:pt x="51" y="13"/>
                    <a:pt x="1" y="50"/>
                    <a:pt x="1" y="100"/>
                  </a:cubicBezTo>
                  <a:cubicBezTo>
                    <a:pt x="1" y="150"/>
                    <a:pt x="51" y="200"/>
                    <a:pt x="100" y="200"/>
                  </a:cubicBezTo>
                  <a:cubicBezTo>
                    <a:pt x="150" y="200"/>
                    <a:pt x="188" y="150"/>
                    <a:pt x="188" y="100"/>
                  </a:cubicBezTo>
                  <a:cubicBezTo>
                    <a:pt x="188" y="50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8"/>
            <p:cNvSpPr/>
            <p:nvPr/>
          </p:nvSpPr>
          <p:spPr>
            <a:xfrm>
              <a:off x="6955953" y="4951810"/>
              <a:ext cx="174818" cy="117397"/>
            </a:xfrm>
            <a:custGeom>
              <a:avLst/>
              <a:gdLst/>
              <a:ahLst/>
              <a:cxnLst/>
              <a:rect l="l" t="t" r="r" b="b"/>
              <a:pathLst>
                <a:path w="3492" h="2345" extrusionOk="0">
                  <a:moveTo>
                    <a:pt x="1746" y="0"/>
                  </a:moveTo>
                  <a:cubicBezTo>
                    <a:pt x="786" y="0"/>
                    <a:pt x="0" y="774"/>
                    <a:pt x="0" y="1746"/>
                  </a:cubicBezTo>
                  <a:lnTo>
                    <a:pt x="0" y="2345"/>
                  </a:lnTo>
                  <a:lnTo>
                    <a:pt x="287" y="2071"/>
                  </a:lnTo>
                  <a:lnTo>
                    <a:pt x="3230" y="2071"/>
                  </a:lnTo>
                  <a:lnTo>
                    <a:pt x="3492" y="2345"/>
                  </a:lnTo>
                  <a:lnTo>
                    <a:pt x="3492" y="1784"/>
                  </a:lnTo>
                  <a:lnTo>
                    <a:pt x="3492" y="1746"/>
                  </a:lnTo>
                  <a:cubicBezTo>
                    <a:pt x="3492" y="774"/>
                    <a:pt x="2719" y="0"/>
                    <a:pt x="1746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8"/>
            <p:cNvSpPr/>
            <p:nvPr/>
          </p:nvSpPr>
          <p:spPr>
            <a:xfrm>
              <a:off x="6969670" y="4965527"/>
              <a:ext cx="149887" cy="149887"/>
            </a:xfrm>
            <a:custGeom>
              <a:avLst/>
              <a:gdLst/>
              <a:ahLst/>
              <a:cxnLst/>
              <a:rect l="l" t="t" r="r" b="b"/>
              <a:pathLst>
                <a:path w="2994" h="2994" extrusionOk="0">
                  <a:moveTo>
                    <a:pt x="1497" y="1"/>
                  </a:moveTo>
                  <a:cubicBezTo>
                    <a:pt x="661" y="1"/>
                    <a:pt x="0" y="674"/>
                    <a:pt x="0" y="1497"/>
                  </a:cubicBezTo>
                  <a:cubicBezTo>
                    <a:pt x="0" y="2320"/>
                    <a:pt x="661" y="2994"/>
                    <a:pt x="1497" y="2994"/>
                  </a:cubicBezTo>
                  <a:cubicBezTo>
                    <a:pt x="2320" y="2994"/>
                    <a:pt x="2993" y="2320"/>
                    <a:pt x="2993" y="1497"/>
                  </a:cubicBezTo>
                  <a:cubicBezTo>
                    <a:pt x="2993" y="674"/>
                    <a:pt x="2320" y="1"/>
                    <a:pt x="14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8"/>
            <p:cNvSpPr/>
            <p:nvPr/>
          </p:nvSpPr>
          <p:spPr>
            <a:xfrm>
              <a:off x="6995903" y="4991159"/>
              <a:ext cx="97422" cy="98072"/>
            </a:xfrm>
            <a:custGeom>
              <a:avLst/>
              <a:gdLst/>
              <a:ahLst/>
              <a:cxnLst/>
              <a:rect l="l" t="t" r="r" b="b"/>
              <a:pathLst>
                <a:path w="1946" h="1959" extrusionOk="0">
                  <a:moveTo>
                    <a:pt x="985" y="0"/>
                  </a:moveTo>
                  <a:cubicBezTo>
                    <a:pt x="437" y="0"/>
                    <a:pt x="0" y="437"/>
                    <a:pt x="0" y="985"/>
                  </a:cubicBezTo>
                  <a:cubicBezTo>
                    <a:pt x="0" y="1509"/>
                    <a:pt x="437" y="1958"/>
                    <a:pt x="985" y="1958"/>
                  </a:cubicBezTo>
                  <a:cubicBezTo>
                    <a:pt x="1509" y="1958"/>
                    <a:pt x="1946" y="1509"/>
                    <a:pt x="1946" y="985"/>
                  </a:cubicBezTo>
                  <a:cubicBezTo>
                    <a:pt x="1946" y="461"/>
                    <a:pt x="1509" y="25"/>
                    <a:pt x="985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8"/>
            <p:cNvSpPr/>
            <p:nvPr/>
          </p:nvSpPr>
          <p:spPr>
            <a:xfrm>
              <a:off x="7008368" y="5003624"/>
              <a:ext cx="73742" cy="73742"/>
            </a:xfrm>
            <a:custGeom>
              <a:avLst/>
              <a:gdLst/>
              <a:ahLst/>
              <a:cxnLst/>
              <a:rect l="l" t="t" r="r" b="b"/>
              <a:pathLst>
                <a:path w="1473" h="1473" extrusionOk="0">
                  <a:moveTo>
                    <a:pt x="736" y="0"/>
                  </a:moveTo>
                  <a:cubicBezTo>
                    <a:pt x="325" y="0"/>
                    <a:pt x="1" y="325"/>
                    <a:pt x="1" y="736"/>
                  </a:cubicBezTo>
                  <a:cubicBezTo>
                    <a:pt x="1" y="1135"/>
                    <a:pt x="325" y="1472"/>
                    <a:pt x="736" y="1472"/>
                  </a:cubicBezTo>
                  <a:cubicBezTo>
                    <a:pt x="1136" y="1472"/>
                    <a:pt x="1472" y="1148"/>
                    <a:pt x="1472" y="736"/>
                  </a:cubicBezTo>
                  <a:cubicBezTo>
                    <a:pt x="1472" y="337"/>
                    <a:pt x="1123" y="0"/>
                    <a:pt x="7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8"/>
            <p:cNvSpPr/>
            <p:nvPr/>
          </p:nvSpPr>
          <p:spPr>
            <a:xfrm>
              <a:off x="7015227" y="5011735"/>
              <a:ext cx="58123" cy="57472"/>
            </a:xfrm>
            <a:custGeom>
              <a:avLst/>
              <a:gdLst/>
              <a:ahLst/>
              <a:cxnLst/>
              <a:rect l="l" t="t" r="r" b="b"/>
              <a:pathLst>
                <a:path w="1161" h="1148" extrusionOk="0">
                  <a:moveTo>
                    <a:pt x="587" y="1"/>
                  </a:moveTo>
                  <a:cubicBezTo>
                    <a:pt x="275" y="1"/>
                    <a:pt x="1" y="263"/>
                    <a:pt x="1" y="574"/>
                  </a:cubicBezTo>
                  <a:cubicBezTo>
                    <a:pt x="1" y="886"/>
                    <a:pt x="275" y="1148"/>
                    <a:pt x="587" y="1148"/>
                  </a:cubicBezTo>
                  <a:cubicBezTo>
                    <a:pt x="899" y="1148"/>
                    <a:pt x="1161" y="886"/>
                    <a:pt x="1161" y="574"/>
                  </a:cubicBezTo>
                  <a:cubicBezTo>
                    <a:pt x="1161" y="263"/>
                    <a:pt x="911" y="1"/>
                    <a:pt x="587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8"/>
            <p:cNvSpPr/>
            <p:nvPr/>
          </p:nvSpPr>
          <p:spPr>
            <a:xfrm>
              <a:off x="7016479" y="5011134"/>
              <a:ext cx="56871" cy="58072"/>
            </a:xfrm>
            <a:custGeom>
              <a:avLst/>
              <a:gdLst/>
              <a:ahLst/>
              <a:cxnLst/>
              <a:rect l="l" t="t" r="r" b="b"/>
              <a:pathLst>
                <a:path w="1136" h="1160" extrusionOk="0">
                  <a:moveTo>
                    <a:pt x="899" y="898"/>
                  </a:moveTo>
                  <a:cubicBezTo>
                    <a:pt x="949" y="898"/>
                    <a:pt x="998" y="911"/>
                    <a:pt x="1023" y="935"/>
                  </a:cubicBezTo>
                  <a:cubicBezTo>
                    <a:pt x="1086" y="836"/>
                    <a:pt x="1136" y="711"/>
                    <a:pt x="1136" y="586"/>
                  </a:cubicBezTo>
                  <a:lnTo>
                    <a:pt x="1136" y="524"/>
                  </a:lnTo>
                  <a:cubicBezTo>
                    <a:pt x="998" y="511"/>
                    <a:pt x="886" y="387"/>
                    <a:pt x="886" y="225"/>
                  </a:cubicBezTo>
                  <a:cubicBezTo>
                    <a:pt x="886" y="187"/>
                    <a:pt x="899" y="150"/>
                    <a:pt x="911" y="125"/>
                  </a:cubicBezTo>
                  <a:cubicBezTo>
                    <a:pt x="824" y="38"/>
                    <a:pt x="699" y="0"/>
                    <a:pt x="574" y="0"/>
                  </a:cubicBezTo>
                  <a:lnTo>
                    <a:pt x="525" y="0"/>
                  </a:lnTo>
                  <a:cubicBezTo>
                    <a:pt x="512" y="150"/>
                    <a:pt x="387" y="275"/>
                    <a:pt x="225" y="275"/>
                  </a:cubicBezTo>
                  <a:cubicBezTo>
                    <a:pt x="188" y="275"/>
                    <a:pt x="138" y="262"/>
                    <a:pt x="101" y="250"/>
                  </a:cubicBezTo>
                  <a:cubicBezTo>
                    <a:pt x="38" y="337"/>
                    <a:pt x="1" y="449"/>
                    <a:pt x="1" y="574"/>
                  </a:cubicBezTo>
                  <a:lnTo>
                    <a:pt x="1" y="636"/>
                  </a:lnTo>
                  <a:cubicBezTo>
                    <a:pt x="150" y="649"/>
                    <a:pt x="275" y="773"/>
                    <a:pt x="275" y="935"/>
                  </a:cubicBezTo>
                  <a:cubicBezTo>
                    <a:pt x="275" y="973"/>
                    <a:pt x="263" y="1023"/>
                    <a:pt x="250" y="1060"/>
                  </a:cubicBezTo>
                  <a:cubicBezTo>
                    <a:pt x="337" y="1123"/>
                    <a:pt x="450" y="1160"/>
                    <a:pt x="574" y="1160"/>
                  </a:cubicBezTo>
                  <a:lnTo>
                    <a:pt x="637" y="1160"/>
                  </a:lnTo>
                  <a:cubicBezTo>
                    <a:pt x="637" y="1023"/>
                    <a:pt x="761" y="898"/>
                    <a:pt x="899" y="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8"/>
            <p:cNvSpPr/>
            <p:nvPr/>
          </p:nvSpPr>
          <p:spPr>
            <a:xfrm>
              <a:off x="7045815" y="5025452"/>
              <a:ext cx="9412" cy="9462"/>
            </a:xfrm>
            <a:custGeom>
              <a:avLst/>
              <a:gdLst/>
              <a:ahLst/>
              <a:cxnLst/>
              <a:rect l="l" t="t" r="r" b="b"/>
              <a:pathLst>
                <a:path w="188" h="189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51"/>
                    <a:pt x="51" y="188"/>
                    <a:pt x="101" y="188"/>
                  </a:cubicBezTo>
                  <a:cubicBezTo>
                    <a:pt x="138" y="188"/>
                    <a:pt x="188" y="151"/>
                    <a:pt x="188" y="101"/>
                  </a:cubicBezTo>
                  <a:cubicBezTo>
                    <a:pt x="188" y="51"/>
                    <a:pt x="138" y="1"/>
                    <a:pt x="101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7045815" y="5046077"/>
              <a:ext cx="9412" cy="9412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01" y="1"/>
                  </a:moveTo>
                  <a:cubicBezTo>
                    <a:pt x="51" y="1"/>
                    <a:pt x="1" y="50"/>
                    <a:pt x="1" y="88"/>
                  </a:cubicBezTo>
                  <a:cubicBezTo>
                    <a:pt x="1" y="138"/>
                    <a:pt x="51" y="188"/>
                    <a:pt x="101" y="188"/>
                  </a:cubicBezTo>
                  <a:cubicBezTo>
                    <a:pt x="138" y="188"/>
                    <a:pt x="188" y="138"/>
                    <a:pt x="188" y="88"/>
                  </a:cubicBezTo>
                  <a:cubicBezTo>
                    <a:pt x="188" y="50"/>
                    <a:pt x="138" y="1"/>
                    <a:pt x="101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8"/>
            <p:cNvSpPr/>
            <p:nvPr/>
          </p:nvSpPr>
          <p:spPr>
            <a:xfrm>
              <a:off x="7052073" y="5035464"/>
              <a:ext cx="9412" cy="10063"/>
            </a:xfrm>
            <a:custGeom>
              <a:avLst/>
              <a:gdLst/>
              <a:ahLst/>
              <a:cxnLst/>
              <a:rect l="l" t="t" r="r" b="b"/>
              <a:pathLst>
                <a:path w="188" h="201" extrusionOk="0">
                  <a:moveTo>
                    <a:pt x="100" y="1"/>
                  </a:moveTo>
                  <a:cubicBezTo>
                    <a:pt x="50" y="1"/>
                    <a:pt x="1" y="50"/>
                    <a:pt x="1" y="100"/>
                  </a:cubicBezTo>
                  <a:cubicBezTo>
                    <a:pt x="1" y="150"/>
                    <a:pt x="50" y="200"/>
                    <a:pt x="100" y="200"/>
                  </a:cubicBezTo>
                  <a:cubicBezTo>
                    <a:pt x="138" y="200"/>
                    <a:pt x="188" y="150"/>
                    <a:pt x="188" y="100"/>
                  </a:cubicBezTo>
                  <a:cubicBezTo>
                    <a:pt x="188" y="50"/>
                    <a:pt x="163" y="13"/>
                    <a:pt x="100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7035202" y="5025452"/>
              <a:ext cx="9412" cy="9462"/>
            </a:xfrm>
            <a:custGeom>
              <a:avLst/>
              <a:gdLst/>
              <a:ahLst/>
              <a:cxnLst/>
              <a:rect l="l" t="t" r="r" b="b"/>
              <a:pathLst>
                <a:path w="188" h="189" extrusionOk="0">
                  <a:moveTo>
                    <a:pt x="88" y="1"/>
                  </a:moveTo>
                  <a:cubicBezTo>
                    <a:pt x="38" y="1"/>
                    <a:pt x="1" y="51"/>
                    <a:pt x="1" y="101"/>
                  </a:cubicBezTo>
                  <a:cubicBezTo>
                    <a:pt x="1" y="151"/>
                    <a:pt x="38" y="188"/>
                    <a:pt x="88" y="188"/>
                  </a:cubicBezTo>
                  <a:cubicBezTo>
                    <a:pt x="138" y="188"/>
                    <a:pt x="188" y="151"/>
                    <a:pt x="188" y="101"/>
                  </a:cubicBezTo>
                  <a:cubicBezTo>
                    <a:pt x="188" y="51"/>
                    <a:pt x="138" y="1"/>
                    <a:pt x="88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8"/>
            <p:cNvSpPr/>
            <p:nvPr/>
          </p:nvSpPr>
          <p:spPr>
            <a:xfrm>
              <a:off x="7035202" y="5046077"/>
              <a:ext cx="9412" cy="9412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88" y="1"/>
                  </a:moveTo>
                  <a:cubicBezTo>
                    <a:pt x="38" y="1"/>
                    <a:pt x="1" y="50"/>
                    <a:pt x="1" y="88"/>
                  </a:cubicBezTo>
                  <a:cubicBezTo>
                    <a:pt x="1" y="138"/>
                    <a:pt x="38" y="188"/>
                    <a:pt x="88" y="188"/>
                  </a:cubicBezTo>
                  <a:cubicBezTo>
                    <a:pt x="138" y="188"/>
                    <a:pt x="188" y="138"/>
                    <a:pt x="188" y="88"/>
                  </a:cubicBezTo>
                  <a:cubicBezTo>
                    <a:pt x="188" y="50"/>
                    <a:pt x="138" y="1"/>
                    <a:pt x="88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8"/>
            <p:cNvSpPr/>
            <p:nvPr/>
          </p:nvSpPr>
          <p:spPr>
            <a:xfrm>
              <a:off x="7028994" y="5035464"/>
              <a:ext cx="9412" cy="10063"/>
            </a:xfrm>
            <a:custGeom>
              <a:avLst/>
              <a:gdLst/>
              <a:ahLst/>
              <a:cxnLst/>
              <a:rect l="l" t="t" r="r" b="b"/>
              <a:pathLst>
                <a:path w="188" h="201" extrusionOk="0">
                  <a:moveTo>
                    <a:pt x="87" y="1"/>
                  </a:moveTo>
                  <a:cubicBezTo>
                    <a:pt x="25" y="13"/>
                    <a:pt x="0" y="50"/>
                    <a:pt x="0" y="100"/>
                  </a:cubicBezTo>
                  <a:cubicBezTo>
                    <a:pt x="0" y="150"/>
                    <a:pt x="38" y="200"/>
                    <a:pt x="87" y="200"/>
                  </a:cubicBezTo>
                  <a:cubicBezTo>
                    <a:pt x="137" y="200"/>
                    <a:pt x="187" y="150"/>
                    <a:pt x="187" y="100"/>
                  </a:cubicBezTo>
                  <a:cubicBezTo>
                    <a:pt x="187" y="50"/>
                    <a:pt x="137" y="1"/>
                    <a:pt x="87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8"/>
            <p:cNvSpPr/>
            <p:nvPr/>
          </p:nvSpPr>
          <p:spPr>
            <a:xfrm>
              <a:off x="6205466" y="4955564"/>
              <a:ext cx="11314" cy="31239"/>
            </a:xfrm>
            <a:custGeom>
              <a:avLst/>
              <a:gdLst/>
              <a:ahLst/>
              <a:cxnLst/>
              <a:rect l="l" t="t" r="r" b="b"/>
              <a:pathLst>
                <a:path w="226" h="624" extrusionOk="0">
                  <a:moveTo>
                    <a:pt x="1" y="0"/>
                  </a:moveTo>
                  <a:lnTo>
                    <a:pt x="1" y="624"/>
                  </a:lnTo>
                  <a:lnTo>
                    <a:pt x="225" y="624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8"/>
            <p:cNvSpPr/>
            <p:nvPr/>
          </p:nvSpPr>
          <p:spPr>
            <a:xfrm>
              <a:off x="6233601" y="4799470"/>
              <a:ext cx="24380" cy="41251"/>
            </a:xfrm>
            <a:custGeom>
              <a:avLst/>
              <a:gdLst/>
              <a:ahLst/>
              <a:cxnLst/>
              <a:rect l="l" t="t" r="r" b="b"/>
              <a:pathLst>
                <a:path w="487" h="824" extrusionOk="0">
                  <a:moveTo>
                    <a:pt x="175" y="0"/>
                  </a:moveTo>
                  <a:cubicBezTo>
                    <a:pt x="112" y="0"/>
                    <a:pt x="0" y="50"/>
                    <a:pt x="0" y="175"/>
                  </a:cubicBezTo>
                  <a:lnTo>
                    <a:pt x="0" y="824"/>
                  </a:lnTo>
                  <a:lnTo>
                    <a:pt x="62" y="824"/>
                  </a:lnTo>
                  <a:lnTo>
                    <a:pt x="62" y="188"/>
                  </a:lnTo>
                  <a:cubicBezTo>
                    <a:pt x="62" y="88"/>
                    <a:pt x="150" y="75"/>
                    <a:pt x="175" y="75"/>
                  </a:cubicBezTo>
                  <a:lnTo>
                    <a:pt x="486" y="75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8"/>
            <p:cNvSpPr/>
            <p:nvPr/>
          </p:nvSpPr>
          <p:spPr>
            <a:xfrm>
              <a:off x="6228595" y="4811334"/>
              <a:ext cx="8761" cy="34393"/>
            </a:xfrm>
            <a:custGeom>
              <a:avLst/>
              <a:gdLst/>
              <a:ahLst/>
              <a:cxnLst/>
              <a:rect l="l" t="t" r="r" b="b"/>
              <a:pathLst>
                <a:path w="175" h="687" extrusionOk="0">
                  <a:moveTo>
                    <a:pt x="0" y="0"/>
                  </a:moveTo>
                  <a:lnTo>
                    <a:pt x="0" y="686"/>
                  </a:lnTo>
                  <a:lnTo>
                    <a:pt x="175" y="6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8"/>
            <p:cNvSpPr/>
            <p:nvPr/>
          </p:nvSpPr>
          <p:spPr>
            <a:xfrm>
              <a:off x="6212975" y="4564726"/>
              <a:ext cx="1108234" cy="504480"/>
            </a:xfrm>
            <a:custGeom>
              <a:avLst/>
              <a:gdLst/>
              <a:ahLst/>
              <a:cxnLst/>
              <a:rect l="l" t="t" r="r" b="b"/>
              <a:pathLst>
                <a:path w="22137" h="10077" extrusionOk="0">
                  <a:moveTo>
                    <a:pt x="2183" y="0"/>
                  </a:moveTo>
                  <a:cubicBezTo>
                    <a:pt x="1410" y="0"/>
                    <a:pt x="749" y="636"/>
                    <a:pt x="749" y="1435"/>
                  </a:cubicBezTo>
                  <a:lnTo>
                    <a:pt x="749" y="7071"/>
                  </a:lnTo>
                  <a:lnTo>
                    <a:pt x="749" y="7184"/>
                  </a:lnTo>
                  <a:cubicBezTo>
                    <a:pt x="0" y="7184"/>
                    <a:pt x="75" y="7832"/>
                    <a:pt x="75" y="7832"/>
                  </a:cubicBezTo>
                  <a:lnTo>
                    <a:pt x="75" y="10077"/>
                  </a:lnTo>
                  <a:lnTo>
                    <a:pt x="898" y="10077"/>
                  </a:lnTo>
                  <a:lnTo>
                    <a:pt x="898" y="9478"/>
                  </a:lnTo>
                  <a:cubicBezTo>
                    <a:pt x="898" y="8506"/>
                    <a:pt x="1672" y="7732"/>
                    <a:pt x="2644" y="7732"/>
                  </a:cubicBezTo>
                  <a:cubicBezTo>
                    <a:pt x="3605" y="7732"/>
                    <a:pt x="4390" y="8506"/>
                    <a:pt x="4390" y="9478"/>
                  </a:cubicBezTo>
                  <a:lnTo>
                    <a:pt x="4390" y="9503"/>
                  </a:lnTo>
                  <a:lnTo>
                    <a:pt x="4390" y="10064"/>
                  </a:lnTo>
                  <a:lnTo>
                    <a:pt x="14878" y="10064"/>
                  </a:lnTo>
                  <a:lnTo>
                    <a:pt x="14878" y="9453"/>
                  </a:lnTo>
                  <a:cubicBezTo>
                    <a:pt x="14878" y="8493"/>
                    <a:pt x="15652" y="7707"/>
                    <a:pt x="16624" y="7707"/>
                  </a:cubicBezTo>
                  <a:cubicBezTo>
                    <a:pt x="17585" y="7707"/>
                    <a:pt x="18370" y="8493"/>
                    <a:pt x="18370" y="9453"/>
                  </a:cubicBezTo>
                  <a:lnTo>
                    <a:pt x="18370" y="9491"/>
                  </a:lnTo>
                  <a:lnTo>
                    <a:pt x="18370" y="10052"/>
                  </a:lnTo>
                  <a:lnTo>
                    <a:pt x="22137" y="10052"/>
                  </a:lnTo>
                  <a:lnTo>
                    <a:pt x="22137" y="7146"/>
                  </a:lnTo>
                  <a:lnTo>
                    <a:pt x="22137" y="7046"/>
                  </a:lnTo>
                  <a:lnTo>
                    <a:pt x="22137" y="1435"/>
                  </a:lnTo>
                  <a:lnTo>
                    <a:pt x="22112" y="1435"/>
                  </a:lnTo>
                  <a:cubicBezTo>
                    <a:pt x="22112" y="649"/>
                    <a:pt x="21476" y="0"/>
                    <a:pt x="2067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8"/>
            <p:cNvSpPr/>
            <p:nvPr/>
          </p:nvSpPr>
          <p:spPr>
            <a:xfrm>
              <a:off x="6212375" y="5026703"/>
              <a:ext cx="46858" cy="42503"/>
            </a:xfrm>
            <a:custGeom>
              <a:avLst/>
              <a:gdLst/>
              <a:ahLst/>
              <a:cxnLst/>
              <a:rect l="l" t="t" r="r" b="b"/>
              <a:pathLst>
                <a:path w="936" h="849" extrusionOk="0">
                  <a:moveTo>
                    <a:pt x="200" y="1"/>
                  </a:moveTo>
                  <a:cubicBezTo>
                    <a:pt x="0" y="1"/>
                    <a:pt x="0" y="163"/>
                    <a:pt x="0" y="188"/>
                  </a:cubicBezTo>
                  <a:lnTo>
                    <a:pt x="0" y="849"/>
                  </a:lnTo>
                  <a:lnTo>
                    <a:pt x="935" y="849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8"/>
            <p:cNvSpPr/>
            <p:nvPr/>
          </p:nvSpPr>
          <p:spPr>
            <a:xfrm>
              <a:off x="6450822" y="5002373"/>
              <a:ext cx="492064" cy="12516"/>
            </a:xfrm>
            <a:custGeom>
              <a:avLst/>
              <a:gdLst/>
              <a:ahLst/>
              <a:cxnLst/>
              <a:rect l="l" t="t" r="r" b="b"/>
              <a:pathLst>
                <a:path w="9829" h="250" extrusionOk="0">
                  <a:moveTo>
                    <a:pt x="1" y="1"/>
                  </a:moveTo>
                  <a:lnTo>
                    <a:pt x="1" y="250"/>
                  </a:lnTo>
                  <a:lnTo>
                    <a:pt x="9828" y="250"/>
                  </a:lnTo>
                  <a:lnTo>
                    <a:pt x="9828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8"/>
            <p:cNvSpPr/>
            <p:nvPr/>
          </p:nvSpPr>
          <p:spPr>
            <a:xfrm>
              <a:off x="6450822" y="4962423"/>
              <a:ext cx="492064" cy="12516"/>
            </a:xfrm>
            <a:custGeom>
              <a:avLst/>
              <a:gdLst/>
              <a:ahLst/>
              <a:cxnLst/>
              <a:rect l="l" t="t" r="r" b="b"/>
              <a:pathLst>
                <a:path w="9829" h="250" extrusionOk="0">
                  <a:moveTo>
                    <a:pt x="1" y="0"/>
                  </a:moveTo>
                  <a:lnTo>
                    <a:pt x="1" y="250"/>
                  </a:lnTo>
                  <a:lnTo>
                    <a:pt x="9828" y="250"/>
                  </a:lnTo>
                  <a:lnTo>
                    <a:pt x="982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8"/>
            <p:cNvSpPr/>
            <p:nvPr/>
          </p:nvSpPr>
          <p:spPr>
            <a:xfrm>
              <a:off x="6296630" y="4715164"/>
              <a:ext cx="975868" cy="12566"/>
            </a:xfrm>
            <a:custGeom>
              <a:avLst/>
              <a:gdLst/>
              <a:ahLst/>
              <a:cxnLst/>
              <a:rect l="l" t="t" r="r" b="b"/>
              <a:pathLst>
                <a:path w="1949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19493" y="250"/>
                  </a:lnTo>
                  <a:lnTo>
                    <a:pt x="19493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8"/>
            <p:cNvSpPr/>
            <p:nvPr/>
          </p:nvSpPr>
          <p:spPr>
            <a:xfrm>
              <a:off x="6250422" y="4762624"/>
              <a:ext cx="1069535" cy="19424"/>
            </a:xfrm>
            <a:custGeom>
              <a:avLst/>
              <a:gdLst/>
              <a:ahLst/>
              <a:cxnLst/>
              <a:rect l="l" t="t" r="r" b="b"/>
              <a:pathLst>
                <a:path w="21364" h="388" extrusionOk="0">
                  <a:moveTo>
                    <a:pt x="1" y="1"/>
                  </a:moveTo>
                  <a:lnTo>
                    <a:pt x="1" y="387"/>
                  </a:lnTo>
                  <a:lnTo>
                    <a:pt x="21364" y="387"/>
                  </a:lnTo>
                  <a:lnTo>
                    <a:pt x="21364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8"/>
            <p:cNvSpPr/>
            <p:nvPr/>
          </p:nvSpPr>
          <p:spPr>
            <a:xfrm>
              <a:off x="6300535" y="4600922"/>
              <a:ext cx="136621" cy="91214"/>
            </a:xfrm>
            <a:custGeom>
              <a:avLst/>
              <a:gdLst/>
              <a:ahLst/>
              <a:cxnLst/>
              <a:rect l="l" t="t" r="r" b="b"/>
              <a:pathLst>
                <a:path w="2729" h="1822" extrusionOk="0">
                  <a:moveTo>
                    <a:pt x="783" y="0"/>
                  </a:moveTo>
                  <a:cubicBezTo>
                    <a:pt x="647" y="0"/>
                    <a:pt x="0" y="30"/>
                    <a:pt x="22" y="599"/>
                  </a:cubicBezTo>
                  <a:lnTo>
                    <a:pt x="22" y="1821"/>
                  </a:lnTo>
                  <a:lnTo>
                    <a:pt x="2729" y="1821"/>
                  </a:lnTo>
                  <a:lnTo>
                    <a:pt x="2729" y="1"/>
                  </a:lnTo>
                  <a:lnTo>
                    <a:pt x="808" y="1"/>
                  </a:lnTo>
                  <a:cubicBezTo>
                    <a:pt x="808" y="1"/>
                    <a:pt x="799" y="0"/>
                    <a:pt x="783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6300985" y="4666504"/>
              <a:ext cx="136821" cy="25632"/>
            </a:xfrm>
            <a:custGeom>
              <a:avLst/>
              <a:gdLst/>
              <a:ahLst/>
              <a:cxnLst/>
              <a:rect l="l" t="t" r="r" b="b"/>
              <a:pathLst>
                <a:path w="2733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732" y="5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6462687" y="4600922"/>
              <a:ext cx="136821" cy="91815"/>
            </a:xfrm>
            <a:custGeom>
              <a:avLst/>
              <a:gdLst/>
              <a:ahLst/>
              <a:cxnLst/>
              <a:rect l="l" t="t" r="r" b="b"/>
              <a:pathLst>
                <a:path w="2733" h="1834" extrusionOk="0">
                  <a:moveTo>
                    <a:pt x="1" y="1"/>
                  </a:moveTo>
                  <a:lnTo>
                    <a:pt x="1" y="1834"/>
                  </a:lnTo>
                  <a:lnTo>
                    <a:pt x="2732" y="1834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8"/>
            <p:cNvSpPr/>
            <p:nvPr/>
          </p:nvSpPr>
          <p:spPr>
            <a:xfrm>
              <a:off x="6462687" y="4666504"/>
              <a:ext cx="136821" cy="25632"/>
            </a:xfrm>
            <a:custGeom>
              <a:avLst/>
              <a:gdLst/>
              <a:ahLst/>
              <a:cxnLst/>
              <a:rect l="l" t="t" r="r" b="b"/>
              <a:pathLst>
                <a:path w="2733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732" y="5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8"/>
            <p:cNvSpPr/>
            <p:nvPr/>
          </p:nvSpPr>
          <p:spPr>
            <a:xfrm>
              <a:off x="6624389" y="4600922"/>
              <a:ext cx="136821" cy="91815"/>
            </a:xfrm>
            <a:custGeom>
              <a:avLst/>
              <a:gdLst/>
              <a:ahLst/>
              <a:cxnLst/>
              <a:rect l="l" t="t" r="r" b="b"/>
              <a:pathLst>
                <a:path w="2733" h="1834" extrusionOk="0">
                  <a:moveTo>
                    <a:pt x="1" y="1"/>
                  </a:moveTo>
                  <a:lnTo>
                    <a:pt x="1" y="1834"/>
                  </a:lnTo>
                  <a:lnTo>
                    <a:pt x="2732" y="1834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8"/>
            <p:cNvSpPr/>
            <p:nvPr/>
          </p:nvSpPr>
          <p:spPr>
            <a:xfrm>
              <a:off x="6624389" y="4666504"/>
              <a:ext cx="136821" cy="25632"/>
            </a:xfrm>
            <a:custGeom>
              <a:avLst/>
              <a:gdLst/>
              <a:ahLst/>
              <a:cxnLst/>
              <a:rect l="l" t="t" r="r" b="b"/>
              <a:pathLst>
                <a:path w="2733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732" y="5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8"/>
            <p:cNvSpPr/>
            <p:nvPr/>
          </p:nvSpPr>
          <p:spPr>
            <a:xfrm>
              <a:off x="6786742" y="4600922"/>
              <a:ext cx="136771" cy="91815"/>
            </a:xfrm>
            <a:custGeom>
              <a:avLst/>
              <a:gdLst/>
              <a:ahLst/>
              <a:cxnLst/>
              <a:rect l="l" t="t" r="r" b="b"/>
              <a:pathLst>
                <a:path w="2732" h="1834" extrusionOk="0">
                  <a:moveTo>
                    <a:pt x="0" y="1"/>
                  </a:moveTo>
                  <a:lnTo>
                    <a:pt x="0" y="1834"/>
                  </a:lnTo>
                  <a:lnTo>
                    <a:pt x="2732" y="1834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8"/>
            <p:cNvSpPr/>
            <p:nvPr/>
          </p:nvSpPr>
          <p:spPr>
            <a:xfrm>
              <a:off x="6786742" y="4666504"/>
              <a:ext cx="136771" cy="25632"/>
            </a:xfrm>
            <a:custGeom>
              <a:avLst/>
              <a:gdLst/>
              <a:ahLst/>
              <a:cxnLst/>
              <a:rect l="l" t="t" r="r" b="b"/>
              <a:pathLst>
                <a:path w="2732" h="512" extrusionOk="0">
                  <a:moveTo>
                    <a:pt x="0" y="0"/>
                  </a:moveTo>
                  <a:lnTo>
                    <a:pt x="0" y="511"/>
                  </a:lnTo>
                  <a:lnTo>
                    <a:pt x="2732" y="5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8"/>
            <p:cNvSpPr/>
            <p:nvPr/>
          </p:nvSpPr>
          <p:spPr>
            <a:xfrm>
              <a:off x="6951547" y="4600922"/>
              <a:ext cx="136771" cy="91815"/>
            </a:xfrm>
            <a:custGeom>
              <a:avLst/>
              <a:gdLst/>
              <a:ahLst/>
              <a:cxnLst/>
              <a:rect l="l" t="t" r="r" b="b"/>
              <a:pathLst>
                <a:path w="2732" h="1834" extrusionOk="0">
                  <a:moveTo>
                    <a:pt x="1" y="1"/>
                  </a:moveTo>
                  <a:lnTo>
                    <a:pt x="1" y="1834"/>
                  </a:lnTo>
                  <a:lnTo>
                    <a:pt x="2732" y="1834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8"/>
            <p:cNvSpPr/>
            <p:nvPr/>
          </p:nvSpPr>
          <p:spPr>
            <a:xfrm>
              <a:off x="6951547" y="4666504"/>
              <a:ext cx="136771" cy="25632"/>
            </a:xfrm>
            <a:custGeom>
              <a:avLst/>
              <a:gdLst/>
              <a:ahLst/>
              <a:cxnLst/>
              <a:rect l="l" t="t" r="r" b="b"/>
              <a:pathLst>
                <a:path w="2732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732" y="5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8"/>
            <p:cNvSpPr/>
            <p:nvPr/>
          </p:nvSpPr>
          <p:spPr>
            <a:xfrm>
              <a:off x="7116403" y="4600922"/>
              <a:ext cx="136120" cy="91214"/>
            </a:xfrm>
            <a:custGeom>
              <a:avLst/>
              <a:gdLst/>
              <a:ahLst/>
              <a:cxnLst/>
              <a:rect l="l" t="t" r="r" b="b"/>
              <a:pathLst>
                <a:path w="2719" h="1822" extrusionOk="0">
                  <a:moveTo>
                    <a:pt x="1933" y="0"/>
                  </a:moveTo>
                  <a:cubicBezTo>
                    <a:pt x="1917" y="0"/>
                    <a:pt x="1908" y="1"/>
                    <a:pt x="1908" y="1"/>
                  </a:cubicBezTo>
                  <a:lnTo>
                    <a:pt x="0" y="1"/>
                  </a:lnTo>
                  <a:lnTo>
                    <a:pt x="0" y="1821"/>
                  </a:lnTo>
                  <a:lnTo>
                    <a:pt x="2719" y="1821"/>
                  </a:lnTo>
                  <a:lnTo>
                    <a:pt x="2719" y="599"/>
                  </a:lnTo>
                  <a:cubicBezTo>
                    <a:pt x="2719" y="30"/>
                    <a:pt x="2070" y="0"/>
                    <a:pt x="1933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7116403" y="4666504"/>
              <a:ext cx="136120" cy="25632"/>
            </a:xfrm>
            <a:custGeom>
              <a:avLst/>
              <a:gdLst/>
              <a:ahLst/>
              <a:cxnLst/>
              <a:rect l="l" t="t" r="r" b="b"/>
              <a:pathLst>
                <a:path w="2719" h="512" extrusionOk="0">
                  <a:moveTo>
                    <a:pt x="0" y="0"/>
                  </a:moveTo>
                  <a:lnTo>
                    <a:pt x="0" y="511"/>
                  </a:lnTo>
                  <a:lnTo>
                    <a:pt x="2719" y="511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6463939" y="4803224"/>
              <a:ext cx="136170" cy="91214"/>
            </a:xfrm>
            <a:custGeom>
              <a:avLst/>
              <a:gdLst/>
              <a:ahLst/>
              <a:cxnLst/>
              <a:rect l="l" t="t" r="r" b="b"/>
              <a:pathLst>
                <a:path w="2720" h="1822" extrusionOk="0">
                  <a:moveTo>
                    <a:pt x="1" y="0"/>
                  </a:moveTo>
                  <a:lnTo>
                    <a:pt x="1" y="1821"/>
                  </a:lnTo>
                  <a:lnTo>
                    <a:pt x="2720" y="182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6463939" y="4868155"/>
              <a:ext cx="136170" cy="25632"/>
            </a:xfrm>
            <a:custGeom>
              <a:avLst/>
              <a:gdLst/>
              <a:ahLst/>
              <a:cxnLst/>
              <a:rect l="l" t="t" r="r" b="b"/>
              <a:pathLst>
                <a:path w="2720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720" y="512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6626291" y="4803224"/>
              <a:ext cx="136170" cy="91214"/>
            </a:xfrm>
            <a:custGeom>
              <a:avLst/>
              <a:gdLst/>
              <a:ahLst/>
              <a:cxnLst/>
              <a:rect l="l" t="t" r="r" b="b"/>
              <a:pathLst>
                <a:path w="2720" h="1822" extrusionOk="0">
                  <a:moveTo>
                    <a:pt x="0" y="0"/>
                  </a:moveTo>
                  <a:lnTo>
                    <a:pt x="0" y="1821"/>
                  </a:lnTo>
                  <a:lnTo>
                    <a:pt x="2719" y="1821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6626291" y="4868155"/>
              <a:ext cx="136170" cy="25632"/>
            </a:xfrm>
            <a:custGeom>
              <a:avLst/>
              <a:gdLst/>
              <a:ahLst/>
              <a:cxnLst/>
              <a:rect l="l" t="t" r="r" b="b"/>
              <a:pathLst>
                <a:path w="2720" h="512" extrusionOk="0">
                  <a:moveTo>
                    <a:pt x="0" y="0"/>
                  </a:moveTo>
                  <a:lnTo>
                    <a:pt x="0" y="512"/>
                  </a:lnTo>
                  <a:lnTo>
                    <a:pt x="2719" y="512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6787342" y="4803224"/>
              <a:ext cx="136821" cy="91214"/>
            </a:xfrm>
            <a:custGeom>
              <a:avLst/>
              <a:gdLst/>
              <a:ahLst/>
              <a:cxnLst/>
              <a:rect l="l" t="t" r="r" b="b"/>
              <a:pathLst>
                <a:path w="2733" h="1822" extrusionOk="0">
                  <a:moveTo>
                    <a:pt x="1" y="0"/>
                  </a:moveTo>
                  <a:lnTo>
                    <a:pt x="1" y="1821"/>
                  </a:lnTo>
                  <a:lnTo>
                    <a:pt x="2732" y="182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6787342" y="4868155"/>
              <a:ext cx="136821" cy="25632"/>
            </a:xfrm>
            <a:custGeom>
              <a:avLst/>
              <a:gdLst/>
              <a:ahLst/>
              <a:cxnLst/>
              <a:rect l="l" t="t" r="r" b="b"/>
              <a:pathLst>
                <a:path w="2733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732" y="512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6952198" y="4803224"/>
              <a:ext cx="136771" cy="91214"/>
            </a:xfrm>
            <a:custGeom>
              <a:avLst/>
              <a:gdLst/>
              <a:ahLst/>
              <a:cxnLst/>
              <a:rect l="l" t="t" r="r" b="b"/>
              <a:pathLst>
                <a:path w="2732" h="1822" extrusionOk="0">
                  <a:moveTo>
                    <a:pt x="0" y="0"/>
                  </a:moveTo>
                  <a:lnTo>
                    <a:pt x="0" y="1821"/>
                  </a:lnTo>
                  <a:lnTo>
                    <a:pt x="2731" y="1821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6952198" y="4868155"/>
              <a:ext cx="136771" cy="25632"/>
            </a:xfrm>
            <a:custGeom>
              <a:avLst/>
              <a:gdLst/>
              <a:ahLst/>
              <a:cxnLst/>
              <a:rect l="l" t="t" r="r" b="b"/>
              <a:pathLst>
                <a:path w="2732" h="512" extrusionOk="0">
                  <a:moveTo>
                    <a:pt x="0" y="0"/>
                  </a:moveTo>
                  <a:lnTo>
                    <a:pt x="0" y="512"/>
                  </a:lnTo>
                  <a:lnTo>
                    <a:pt x="2731" y="512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8"/>
            <p:cNvSpPr/>
            <p:nvPr/>
          </p:nvSpPr>
          <p:spPr>
            <a:xfrm>
              <a:off x="6285416" y="4802573"/>
              <a:ext cx="152390" cy="115544"/>
            </a:xfrm>
            <a:custGeom>
              <a:avLst/>
              <a:gdLst/>
              <a:ahLst/>
              <a:cxnLst/>
              <a:rect l="l" t="t" r="r" b="b"/>
              <a:pathLst>
                <a:path w="3044" h="2308" extrusionOk="0">
                  <a:moveTo>
                    <a:pt x="0" y="1"/>
                  </a:moveTo>
                  <a:lnTo>
                    <a:pt x="0" y="2308"/>
                  </a:lnTo>
                  <a:lnTo>
                    <a:pt x="3043" y="2308"/>
                  </a:lnTo>
                  <a:lnTo>
                    <a:pt x="3043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8"/>
            <p:cNvSpPr/>
            <p:nvPr/>
          </p:nvSpPr>
          <p:spPr>
            <a:xfrm>
              <a:off x="6285416" y="4891234"/>
              <a:ext cx="152390" cy="25682"/>
            </a:xfrm>
            <a:custGeom>
              <a:avLst/>
              <a:gdLst/>
              <a:ahLst/>
              <a:cxnLst/>
              <a:rect l="l" t="t" r="r" b="b"/>
              <a:pathLst>
                <a:path w="3044" h="513" extrusionOk="0">
                  <a:moveTo>
                    <a:pt x="0" y="1"/>
                  </a:moveTo>
                  <a:lnTo>
                    <a:pt x="0" y="512"/>
                  </a:lnTo>
                  <a:lnTo>
                    <a:pt x="3043" y="512"/>
                  </a:lnTo>
                  <a:lnTo>
                    <a:pt x="304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7147592" y="4802573"/>
              <a:ext cx="124906" cy="221727"/>
            </a:xfrm>
            <a:custGeom>
              <a:avLst/>
              <a:gdLst/>
              <a:ahLst/>
              <a:cxnLst/>
              <a:rect l="l" t="t" r="r" b="b"/>
              <a:pathLst>
                <a:path w="2495" h="4429" extrusionOk="0">
                  <a:moveTo>
                    <a:pt x="1" y="1"/>
                  </a:moveTo>
                  <a:lnTo>
                    <a:pt x="1" y="4428"/>
                  </a:lnTo>
                  <a:lnTo>
                    <a:pt x="2495" y="4428"/>
                  </a:lnTo>
                  <a:lnTo>
                    <a:pt x="2495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7147592" y="4997367"/>
              <a:ext cx="124906" cy="25682"/>
            </a:xfrm>
            <a:custGeom>
              <a:avLst/>
              <a:gdLst/>
              <a:ahLst/>
              <a:cxnLst/>
              <a:rect l="l" t="t" r="r" b="b"/>
              <a:pathLst>
                <a:path w="2495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495" y="512"/>
                  </a:lnTo>
                  <a:lnTo>
                    <a:pt x="249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2882167" y="4639620"/>
              <a:ext cx="167359" cy="428986"/>
            </a:xfrm>
            <a:custGeom>
              <a:avLst/>
              <a:gdLst/>
              <a:ahLst/>
              <a:cxnLst/>
              <a:rect l="l" t="t" r="r" b="b"/>
              <a:pathLst>
                <a:path w="3343" h="8569" extrusionOk="0">
                  <a:moveTo>
                    <a:pt x="0" y="1"/>
                  </a:moveTo>
                  <a:lnTo>
                    <a:pt x="38" y="8568"/>
                  </a:lnTo>
                  <a:lnTo>
                    <a:pt x="3342" y="8568"/>
                  </a:lnTo>
                  <a:lnTo>
                    <a:pt x="3342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2879013" y="5039219"/>
              <a:ext cx="176771" cy="16921"/>
            </a:xfrm>
            <a:custGeom>
              <a:avLst/>
              <a:gdLst/>
              <a:ahLst/>
              <a:cxnLst/>
              <a:rect l="l" t="t" r="r" b="b"/>
              <a:pathLst>
                <a:path w="3531" h="338" extrusionOk="0">
                  <a:moveTo>
                    <a:pt x="3530" y="0"/>
                  </a:moveTo>
                  <a:lnTo>
                    <a:pt x="1" y="13"/>
                  </a:lnTo>
                  <a:lnTo>
                    <a:pt x="1" y="337"/>
                  </a:lnTo>
                  <a:lnTo>
                    <a:pt x="3530" y="337"/>
                  </a:lnTo>
                  <a:lnTo>
                    <a:pt x="3530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2882167" y="4644025"/>
              <a:ext cx="167359" cy="8761"/>
            </a:xfrm>
            <a:custGeom>
              <a:avLst/>
              <a:gdLst/>
              <a:ahLst/>
              <a:cxnLst/>
              <a:rect l="l" t="t" r="r" b="b"/>
              <a:pathLst>
                <a:path w="3343" h="175" extrusionOk="0">
                  <a:moveTo>
                    <a:pt x="0" y="0"/>
                  </a:moveTo>
                  <a:lnTo>
                    <a:pt x="25" y="175"/>
                  </a:lnTo>
                  <a:lnTo>
                    <a:pt x="3342" y="16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2883419" y="4703950"/>
              <a:ext cx="166107" cy="8761"/>
            </a:xfrm>
            <a:custGeom>
              <a:avLst/>
              <a:gdLst/>
              <a:ahLst/>
              <a:cxnLst/>
              <a:rect l="l" t="t" r="r" b="b"/>
              <a:pathLst>
                <a:path w="3318" h="175" extrusionOk="0">
                  <a:moveTo>
                    <a:pt x="0" y="0"/>
                  </a:moveTo>
                  <a:lnTo>
                    <a:pt x="0" y="175"/>
                  </a:lnTo>
                  <a:lnTo>
                    <a:pt x="3317" y="175"/>
                  </a:lnTo>
                  <a:lnTo>
                    <a:pt x="33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2865296" y="4594664"/>
              <a:ext cx="201101" cy="49412"/>
            </a:xfrm>
            <a:custGeom>
              <a:avLst/>
              <a:gdLst/>
              <a:ahLst/>
              <a:cxnLst/>
              <a:rect l="l" t="t" r="r" b="b"/>
              <a:pathLst>
                <a:path w="4017" h="987" extrusionOk="0">
                  <a:moveTo>
                    <a:pt x="2052" y="1"/>
                  </a:moveTo>
                  <a:cubicBezTo>
                    <a:pt x="2038" y="1"/>
                    <a:pt x="2023" y="1"/>
                    <a:pt x="2008" y="1"/>
                  </a:cubicBezTo>
                  <a:cubicBezTo>
                    <a:pt x="1994" y="1"/>
                    <a:pt x="1979" y="1"/>
                    <a:pt x="1965" y="1"/>
                  </a:cubicBezTo>
                  <a:cubicBezTo>
                    <a:pt x="563" y="1"/>
                    <a:pt x="1" y="600"/>
                    <a:pt x="1" y="600"/>
                  </a:cubicBezTo>
                  <a:lnTo>
                    <a:pt x="1" y="986"/>
                  </a:lnTo>
                  <a:lnTo>
                    <a:pt x="4016" y="986"/>
                  </a:lnTo>
                  <a:lnTo>
                    <a:pt x="4016" y="587"/>
                  </a:lnTo>
                  <a:cubicBezTo>
                    <a:pt x="4016" y="587"/>
                    <a:pt x="3454" y="1"/>
                    <a:pt x="2052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2880916" y="4603425"/>
              <a:ext cx="169862" cy="33141"/>
            </a:xfrm>
            <a:custGeom>
              <a:avLst/>
              <a:gdLst/>
              <a:ahLst/>
              <a:cxnLst/>
              <a:rect l="l" t="t" r="r" b="b"/>
              <a:pathLst>
                <a:path w="3393" h="662" extrusionOk="0">
                  <a:moveTo>
                    <a:pt x="1752" y="0"/>
                  </a:moveTo>
                  <a:cubicBezTo>
                    <a:pt x="1734" y="0"/>
                    <a:pt x="1715" y="0"/>
                    <a:pt x="1696" y="1"/>
                  </a:cubicBezTo>
                  <a:cubicBezTo>
                    <a:pt x="474" y="1"/>
                    <a:pt x="0" y="412"/>
                    <a:pt x="0" y="412"/>
                  </a:cubicBezTo>
                  <a:lnTo>
                    <a:pt x="0" y="662"/>
                  </a:lnTo>
                  <a:lnTo>
                    <a:pt x="3392" y="662"/>
                  </a:lnTo>
                  <a:lnTo>
                    <a:pt x="3392" y="412"/>
                  </a:lnTo>
                  <a:cubicBezTo>
                    <a:pt x="3392" y="388"/>
                    <a:pt x="2933" y="0"/>
                    <a:pt x="1752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2872155" y="5049181"/>
              <a:ext cx="189837" cy="19424"/>
            </a:xfrm>
            <a:custGeom>
              <a:avLst/>
              <a:gdLst/>
              <a:ahLst/>
              <a:cxnLst/>
              <a:rect l="l" t="t" r="r" b="b"/>
              <a:pathLst>
                <a:path w="3792" h="388" extrusionOk="0">
                  <a:moveTo>
                    <a:pt x="3792" y="1"/>
                  </a:moveTo>
                  <a:lnTo>
                    <a:pt x="1" y="13"/>
                  </a:lnTo>
                  <a:lnTo>
                    <a:pt x="1" y="387"/>
                  </a:lnTo>
                  <a:lnTo>
                    <a:pt x="3792" y="387"/>
                  </a:lnTo>
                  <a:lnTo>
                    <a:pt x="3792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2905897" y="4666504"/>
              <a:ext cx="119900" cy="23780"/>
            </a:xfrm>
            <a:custGeom>
              <a:avLst/>
              <a:gdLst/>
              <a:ahLst/>
              <a:cxnLst/>
              <a:rect l="l" t="t" r="r" b="b"/>
              <a:pathLst>
                <a:path w="2395" h="475" extrusionOk="0">
                  <a:moveTo>
                    <a:pt x="2395" y="0"/>
                  </a:moveTo>
                  <a:lnTo>
                    <a:pt x="0" y="13"/>
                  </a:lnTo>
                  <a:lnTo>
                    <a:pt x="0" y="474"/>
                  </a:lnTo>
                  <a:lnTo>
                    <a:pt x="2395" y="462"/>
                  </a:lnTo>
                  <a:lnTo>
                    <a:pt x="2395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2912104" y="4672111"/>
              <a:ext cx="10063" cy="13166"/>
            </a:xfrm>
            <a:custGeom>
              <a:avLst/>
              <a:gdLst/>
              <a:ahLst/>
              <a:cxnLst/>
              <a:rect l="l" t="t" r="r" b="b"/>
              <a:pathLst>
                <a:path w="201" h="263" extrusionOk="0">
                  <a:moveTo>
                    <a:pt x="1" y="0"/>
                  </a:moveTo>
                  <a:lnTo>
                    <a:pt x="1" y="63"/>
                  </a:lnTo>
                  <a:lnTo>
                    <a:pt x="13" y="63"/>
                  </a:lnTo>
                  <a:cubicBezTo>
                    <a:pt x="13" y="38"/>
                    <a:pt x="26" y="13"/>
                    <a:pt x="63" y="13"/>
                  </a:cubicBezTo>
                  <a:lnTo>
                    <a:pt x="76" y="13"/>
                  </a:lnTo>
                  <a:lnTo>
                    <a:pt x="76" y="225"/>
                  </a:lnTo>
                  <a:cubicBezTo>
                    <a:pt x="76" y="237"/>
                    <a:pt x="76" y="250"/>
                    <a:pt x="38" y="250"/>
                  </a:cubicBezTo>
                  <a:lnTo>
                    <a:pt x="38" y="262"/>
                  </a:lnTo>
                  <a:lnTo>
                    <a:pt x="138" y="262"/>
                  </a:lnTo>
                  <a:lnTo>
                    <a:pt x="138" y="250"/>
                  </a:lnTo>
                  <a:cubicBezTo>
                    <a:pt x="113" y="250"/>
                    <a:pt x="113" y="250"/>
                    <a:pt x="113" y="225"/>
                  </a:cubicBezTo>
                  <a:lnTo>
                    <a:pt x="113" y="13"/>
                  </a:lnTo>
                  <a:lnTo>
                    <a:pt x="138" y="13"/>
                  </a:lnTo>
                  <a:cubicBezTo>
                    <a:pt x="175" y="13"/>
                    <a:pt x="188" y="38"/>
                    <a:pt x="188" y="63"/>
                  </a:cubicBezTo>
                  <a:lnTo>
                    <a:pt x="200" y="63"/>
                  </a:lnTo>
                  <a:cubicBezTo>
                    <a:pt x="200" y="50"/>
                    <a:pt x="200" y="38"/>
                    <a:pt x="1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2923969" y="4672711"/>
              <a:ext cx="9412" cy="12566"/>
            </a:xfrm>
            <a:custGeom>
              <a:avLst/>
              <a:gdLst/>
              <a:ahLst/>
              <a:cxnLst/>
              <a:rect l="l" t="t" r="r" b="b"/>
              <a:pathLst>
                <a:path w="188" h="251" extrusionOk="0">
                  <a:moveTo>
                    <a:pt x="188" y="188"/>
                  </a:moveTo>
                  <a:cubicBezTo>
                    <a:pt x="163" y="188"/>
                    <a:pt x="163" y="188"/>
                    <a:pt x="186" y="200"/>
                  </a:cubicBezTo>
                  <a:lnTo>
                    <a:pt x="186" y="200"/>
                  </a:lnTo>
                  <a:cubicBezTo>
                    <a:pt x="187" y="196"/>
                    <a:pt x="188" y="192"/>
                    <a:pt x="188" y="188"/>
                  </a:cubicBezTo>
                  <a:close/>
                  <a:moveTo>
                    <a:pt x="186" y="200"/>
                  </a:moveTo>
                  <a:cubicBezTo>
                    <a:pt x="186" y="202"/>
                    <a:pt x="185" y="204"/>
                    <a:pt x="184" y="206"/>
                  </a:cubicBezTo>
                  <a:lnTo>
                    <a:pt x="184" y="206"/>
                  </a:lnTo>
                  <a:cubicBezTo>
                    <a:pt x="185" y="204"/>
                    <a:pt x="187" y="202"/>
                    <a:pt x="188" y="200"/>
                  </a:cubicBezTo>
                  <a:cubicBezTo>
                    <a:pt x="187" y="200"/>
                    <a:pt x="187" y="200"/>
                    <a:pt x="186" y="200"/>
                  </a:cubicBezTo>
                  <a:close/>
                  <a:moveTo>
                    <a:pt x="1" y="1"/>
                  </a:moveTo>
                  <a:lnTo>
                    <a:pt x="1" y="26"/>
                  </a:lnTo>
                  <a:cubicBezTo>
                    <a:pt x="26" y="26"/>
                    <a:pt x="26" y="26"/>
                    <a:pt x="26" y="51"/>
                  </a:cubicBezTo>
                  <a:lnTo>
                    <a:pt x="26" y="213"/>
                  </a:lnTo>
                  <a:cubicBezTo>
                    <a:pt x="26" y="238"/>
                    <a:pt x="13" y="238"/>
                    <a:pt x="1" y="238"/>
                  </a:cubicBezTo>
                  <a:lnTo>
                    <a:pt x="1" y="250"/>
                  </a:lnTo>
                  <a:lnTo>
                    <a:pt x="101" y="250"/>
                  </a:lnTo>
                  <a:cubicBezTo>
                    <a:pt x="76" y="250"/>
                    <a:pt x="76" y="250"/>
                    <a:pt x="76" y="225"/>
                  </a:cubicBezTo>
                  <a:lnTo>
                    <a:pt x="76" y="163"/>
                  </a:lnTo>
                  <a:lnTo>
                    <a:pt x="101" y="163"/>
                  </a:lnTo>
                  <a:cubicBezTo>
                    <a:pt x="138" y="163"/>
                    <a:pt x="150" y="163"/>
                    <a:pt x="150" y="188"/>
                  </a:cubicBezTo>
                  <a:lnTo>
                    <a:pt x="163" y="188"/>
                  </a:lnTo>
                  <a:lnTo>
                    <a:pt x="163" y="138"/>
                  </a:lnTo>
                  <a:lnTo>
                    <a:pt x="163" y="101"/>
                  </a:lnTo>
                  <a:lnTo>
                    <a:pt x="150" y="101"/>
                  </a:lnTo>
                  <a:cubicBezTo>
                    <a:pt x="150" y="126"/>
                    <a:pt x="138" y="126"/>
                    <a:pt x="101" y="126"/>
                  </a:cubicBezTo>
                  <a:lnTo>
                    <a:pt x="76" y="126"/>
                  </a:lnTo>
                  <a:lnTo>
                    <a:pt x="76" y="13"/>
                  </a:lnTo>
                  <a:lnTo>
                    <a:pt x="101" y="13"/>
                  </a:lnTo>
                  <a:cubicBezTo>
                    <a:pt x="150" y="13"/>
                    <a:pt x="163" y="38"/>
                    <a:pt x="163" y="63"/>
                  </a:cubicBezTo>
                  <a:lnTo>
                    <a:pt x="188" y="63"/>
                  </a:lnTo>
                  <a:cubicBezTo>
                    <a:pt x="163" y="51"/>
                    <a:pt x="163" y="26"/>
                    <a:pt x="163" y="1"/>
                  </a:cubicBezTo>
                  <a:close/>
                  <a:moveTo>
                    <a:pt x="184" y="206"/>
                  </a:moveTo>
                  <a:cubicBezTo>
                    <a:pt x="163" y="239"/>
                    <a:pt x="160" y="250"/>
                    <a:pt x="101" y="250"/>
                  </a:cubicBezTo>
                  <a:lnTo>
                    <a:pt x="163" y="250"/>
                  </a:lnTo>
                  <a:cubicBezTo>
                    <a:pt x="163" y="241"/>
                    <a:pt x="177" y="224"/>
                    <a:pt x="184" y="20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2934583" y="4673963"/>
              <a:ext cx="9412" cy="12566"/>
            </a:xfrm>
            <a:custGeom>
              <a:avLst/>
              <a:gdLst/>
              <a:ahLst/>
              <a:cxnLst/>
              <a:rect l="l" t="t" r="r" b="b"/>
              <a:pathLst>
                <a:path w="188" h="251" extrusionOk="0">
                  <a:moveTo>
                    <a:pt x="1" y="1"/>
                  </a:moveTo>
                  <a:lnTo>
                    <a:pt x="1" y="13"/>
                  </a:lnTo>
                  <a:cubicBezTo>
                    <a:pt x="38" y="13"/>
                    <a:pt x="38" y="13"/>
                    <a:pt x="38" y="38"/>
                  </a:cubicBezTo>
                  <a:lnTo>
                    <a:pt x="38" y="200"/>
                  </a:lnTo>
                  <a:cubicBezTo>
                    <a:pt x="38" y="213"/>
                    <a:pt x="13" y="225"/>
                    <a:pt x="1" y="225"/>
                  </a:cubicBezTo>
                  <a:lnTo>
                    <a:pt x="1" y="250"/>
                  </a:lnTo>
                  <a:lnTo>
                    <a:pt x="175" y="250"/>
                  </a:lnTo>
                  <a:cubicBezTo>
                    <a:pt x="175" y="225"/>
                    <a:pt x="188" y="200"/>
                    <a:pt x="188" y="188"/>
                  </a:cubicBezTo>
                  <a:cubicBezTo>
                    <a:pt x="188" y="163"/>
                    <a:pt x="188" y="163"/>
                    <a:pt x="175" y="163"/>
                  </a:cubicBezTo>
                  <a:cubicBezTo>
                    <a:pt x="175" y="200"/>
                    <a:pt x="163" y="213"/>
                    <a:pt x="113" y="213"/>
                  </a:cubicBezTo>
                  <a:cubicBezTo>
                    <a:pt x="76" y="213"/>
                    <a:pt x="63" y="213"/>
                    <a:pt x="63" y="200"/>
                  </a:cubicBezTo>
                  <a:lnTo>
                    <a:pt x="63" y="38"/>
                  </a:lnTo>
                  <a:cubicBezTo>
                    <a:pt x="63" y="26"/>
                    <a:pt x="76" y="13"/>
                    <a:pt x="101" y="13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8"/>
            <p:cNvSpPr/>
            <p:nvPr/>
          </p:nvSpPr>
          <p:spPr>
            <a:xfrm>
              <a:off x="2945847" y="4672711"/>
              <a:ext cx="9412" cy="12566"/>
            </a:xfrm>
            <a:custGeom>
              <a:avLst/>
              <a:gdLst/>
              <a:ahLst/>
              <a:cxnLst/>
              <a:rect l="l" t="t" r="r" b="b"/>
              <a:pathLst>
                <a:path w="188" h="251" extrusionOk="0">
                  <a:moveTo>
                    <a:pt x="187" y="188"/>
                  </a:moveTo>
                  <a:cubicBezTo>
                    <a:pt x="187" y="194"/>
                    <a:pt x="186" y="200"/>
                    <a:pt x="184" y="206"/>
                  </a:cubicBezTo>
                  <a:lnTo>
                    <a:pt x="184" y="206"/>
                  </a:lnTo>
                  <a:cubicBezTo>
                    <a:pt x="185" y="204"/>
                    <a:pt x="186" y="202"/>
                    <a:pt x="187" y="200"/>
                  </a:cubicBezTo>
                  <a:lnTo>
                    <a:pt x="187" y="188"/>
                  </a:lnTo>
                  <a:close/>
                  <a:moveTo>
                    <a:pt x="0" y="1"/>
                  </a:moveTo>
                  <a:lnTo>
                    <a:pt x="0" y="26"/>
                  </a:lnTo>
                  <a:cubicBezTo>
                    <a:pt x="25" y="26"/>
                    <a:pt x="25" y="26"/>
                    <a:pt x="25" y="51"/>
                  </a:cubicBezTo>
                  <a:lnTo>
                    <a:pt x="25" y="213"/>
                  </a:lnTo>
                  <a:cubicBezTo>
                    <a:pt x="25" y="225"/>
                    <a:pt x="13" y="238"/>
                    <a:pt x="0" y="238"/>
                  </a:cubicBezTo>
                  <a:lnTo>
                    <a:pt x="0" y="250"/>
                  </a:lnTo>
                  <a:lnTo>
                    <a:pt x="100" y="250"/>
                  </a:lnTo>
                  <a:cubicBezTo>
                    <a:pt x="75" y="250"/>
                    <a:pt x="75" y="250"/>
                    <a:pt x="75" y="225"/>
                  </a:cubicBezTo>
                  <a:lnTo>
                    <a:pt x="75" y="163"/>
                  </a:lnTo>
                  <a:lnTo>
                    <a:pt x="100" y="163"/>
                  </a:lnTo>
                  <a:cubicBezTo>
                    <a:pt x="137" y="163"/>
                    <a:pt x="150" y="163"/>
                    <a:pt x="150" y="188"/>
                  </a:cubicBezTo>
                  <a:lnTo>
                    <a:pt x="162" y="188"/>
                  </a:lnTo>
                  <a:lnTo>
                    <a:pt x="162" y="138"/>
                  </a:lnTo>
                  <a:lnTo>
                    <a:pt x="162" y="101"/>
                  </a:lnTo>
                  <a:lnTo>
                    <a:pt x="150" y="101"/>
                  </a:lnTo>
                  <a:cubicBezTo>
                    <a:pt x="150" y="126"/>
                    <a:pt x="137" y="126"/>
                    <a:pt x="100" y="126"/>
                  </a:cubicBezTo>
                  <a:lnTo>
                    <a:pt x="75" y="126"/>
                  </a:lnTo>
                  <a:lnTo>
                    <a:pt x="75" y="13"/>
                  </a:lnTo>
                  <a:lnTo>
                    <a:pt x="100" y="13"/>
                  </a:lnTo>
                  <a:cubicBezTo>
                    <a:pt x="150" y="13"/>
                    <a:pt x="162" y="38"/>
                    <a:pt x="162" y="63"/>
                  </a:cubicBezTo>
                  <a:lnTo>
                    <a:pt x="187" y="63"/>
                  </a:lnTo>
                  <a:cubicBezTo>
                    <a:pt x="162" y="51"/>
                    <a:pt x="162" y="26"/>
                    <a:pt x="162" y="1"/>
                  </a:cubicBezTo>
                  <a:close/>
                  <a:moveTo>
                    <a:pt x="184" y="206"/>
                  </a:moveTo>
                  <a:cubicBezTo>
                    <a:pt x="162" y="239"/>
                    <a:pt x="159" y="250"/>
                    <a:pt x="100" y="250"/>
                  </a:cubicBezTo>
                  <a:lnTo>
                    <a:pt x="162" y="250"/>
                  </a:lnTo>
                  <a:cubicBezTo>
                    <a:pt x="162" y="241"/>
                    <a:pt x="177" y="224"/>
                    <a:pt x="184" y="20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8"/>
            <p:cNvSpPr/>
            <p:nvPr/>
          </p:nvSpPr>
          <p:spPr>
            <a:xfrm>
              <a:off x="2956460" y="4673212"/>
              <a:ext cx="10013" cy="13317"/>
            </a:xfrm>
            <a:custGeom>
              <a:avLst/>
              <a:gdLst/>
              <a:ahLst/>
              <a:cxnLst/>
              <a:rect l="l" t="t" r="r" b="b"/>
              <a:pathLst>
                <a:path w="200" h="266" extrusionOk="0">
                  <a:moveTo>
                    <a:pt x="154" y="0"/>
                  </a:moveTo>
                  <a:cubicBezTo>
                    <a:pt x="140" y="0"/>
                    <a:pt x="122" y="5"/>
                    <a:pt x="100" y="16"/>
                  </a:cubicBezTo>
                  <a:lnTo>
                    <a:pt x="75" y="16"/>
                  </a:lnTo>
                  <a:cubicBezTo>
                    <a:pt x="125" y="16"/>
                    <a:pt x="137" y="28"/>
                    <a:pt x="137" y="78"/>
                  </a:cubicBezTo>
                  <a:cubicBezTo>
                    <a:pt x="137" y="116"/>
                    <a:pt x="125" y="140"/>
                    <a:pt x="100" y="140"/>
                  </a:cubicBezTo>
                  <a:lnTo>
                    <a:pt x="75" y="140"/>
                  </a:lnTo>
                  <a:lnTo>
                    <a:pt x="75" y="153"/>
                  </a:lnTo>
                  <a:lnTo>
                    <a:pt x="113" y="153"/>
                  </a:lnTo>
                  <a:cubicBezTo>
                    <a:pt x="175" y="153"/>
                    <a:pt x="200" y="103"/>
                    <a:pt x="200" y="53"/>
                  </a:cubicBezTo>
                  <a:cubicBezTo>
                    <a:pt x="200" y="27"/>
                    <a:pt x="187" y="0"/>
                    <a:pt x="154" y="0"/>
                  </a:cubicBezTo>
                  <a:close/>
                  <a:moveTo>
                    <a:pt x="0" y="16"/>
                  </a:moveTo>
                  <a:lnTo>
                    <a:pt x="0" y="28"/>
                  </a:lnTo>
                  <a:cubicBezTo>
                    <a:pt x="38" y="28"/>
                    <a:pt x="38" y="28"/>
                    <a:pt x="38" y="53"/>
                  </a:cubicBezTo>
                  <a:lnTo>
                    <a:pt x="38" y="215"/>
                  </a:lnTo>
                  <a:cubicBezTo>
                    <a:pt x="38" y="240"/>
                    <a:pt x="13" y="240"/>
                    <a:pt x="0" y="240"/>
                  </a:cubicBezTo>
                  <a:lnTo>
                    <a:pt x="0" y="265"/>
                  </a:lnTo>
                  <a:lnTo>
                    <a:pt x="100" y="265"/>
                  </a:lnTo>
                  <a:lnTo>
                    <a:pt x="100" y="240"/>
                  </a:lnTo>
                  <a:cubicBezTo>
                    <a:pt x="75" y="240"/>
                    <a:pt x="63" y="228"/>
                    <a:pt x="63" y="203"/>
                  </a:cubicBezTo>
                  <a:lnTo>
                    <a:pt x="63" y="16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2968325" y="4672711"/>
              <a:ext cx="12516" cy="12566"/>
            </a:xfrm>
            <a:custGeom>
              <a:avLst/>
              <a:gdLst/>
              <a:ahLst/>
              <a:cxnLst/>
              <a:rect l="l" t="t" r="r" b="b"/>
              <a:pathLst>
                <a:path w="250" h="251" extrusionOk="0">
                  <a:moveTo>
                    <a:pt x="0" y="1"/>
                  </a:moveTo>
                  <a:lnTo>
                    <a:pt x="0" y="26"/>
                  </a:lnTo>
                  <a:cubicBezTo>
                    <a:pt x="25" y="26"/>
                    <a:pt x="25" y="26"/>
                    <a:pt x="25" y="51"/>
                  </a:cubicBezTo>
                  <a:lnTo>
                    <a:pt x="25" y="213"/>
                  </a:lnTo>
                  <a:cubicBezTo>
                    <a:pt x="25" y="238"/>
                    <a:pt x="13" y="238"/>
                    <a:pt x="0" y="238"/>
                  </a:cubicBezTo>
                  <a:lnTo>
                    <a:pt x="0" y="250"/>
                  </a:lnTo>
                  <a:lnTo>
                    <a:pt x="88" y="250"/>
                  </a:lnTo>
                  <a:lnTo>
                    <a:pt x="88" y="238"/>
                  </a:lnTo>
                  <a:cubicBezTo>
                    <a:pt x="63" y="238"/>
                    <a:pt x="63" y="238"/>
                    <a:pt x="63" y="213"/>
                  </a:cubicBezTo>
                  <a:lnTo>
                    <a:pt x="63" y="126"/>
                  </a:lnTo>
                  <a:lnTo>
                    <a:pt x="187" y="126"/>
                  </a:lnTo>
                  <a:lnTo>
                    <a:pt x="187" y="213"/>
                  </a:lnTo>
                  <a:cubicBezTo>
                    <a:pt x="187" y="238"/>
                    <a:pt x="162" y="238"/>
                    <a:pt x="150" y="238"/>
                  </a:cubicBezTo>
                  <a:lnTo>
                    <a:pt x="150" y="250"/>
                  </a:lnTo>
                  <a:lnTo>
                    <a:pt x="250" y="250"/>
                  </a:lnTo>
                  <a:lnTo>
                    <a:pt x="250" y="238"/>
                  </a:lnTo>
                  <a:cubicBezTo>
                    <a:pt x="212" y="238"/>
                    <a:pt x="212" y="238"/>
                    <a:pt x="212" y="213"/>
                  </a:cubicBezTo>
                  <a:lnTo>
                    <a:pt x="212" y="51"/>
                  </a:lnTo>
                  <a:cubicBezTo>
                    <a:pt x="212" y="38"/>
                    <a:pt x="237" y="26"/>
                    <a:pt x="250" y="26"/>
                  </a:cubicBezTo>
                  <a:lnTo>
                    <a:pt x="250" y="1"/>
                  </a:lnTo>
                  <a:lnTo>
                    <a:pt x="150" y="1"/>
                  </a:lnTo>
                  <a:lnTo>
                    <a:pt x="150" y="26"/>
                  </a:lnTo>
                  <a:cubicBezTo>
                    <a:pt x="187" y="26"/>
                    <a:pt x="187" y="26"/>
                    <a:pt x="187" y="51"/>
                  </a:cubicBezTo>
                  <a:lnTo>
                    <a:pt x="187" y="113"/>
                  </a:lnTo>
                  <a:lnTo>
                    <a:pt x="63" y="113"/>
                  </a:lnTo>
                  <a:lnTo>
                    <a:pt x="63" y="51"/>
                  </a:lnTo>
                  <a:cubicBezTo>
                    <a:pt x="63" y="38"/>
                    <a:pt x="75" y="26"/>
                    <a:pt x="88" y="26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8"/>
            <p:cNvSpPr/>
            <p:nvPr/>
          </p:nvSpPr>
          <p:spPr>
            <a:xfrm>
              <a:off x="2982693" y="4671460"/>
              <a:ext cx="13116" cy="13817"/>
            </a:xfrm>
            <a:custGeom>
              <a:avLst/>
              <a:gdLst/>
              <a:ahLst/>
              <a:cxnLst/>
              <a:rect l="l" t="t" r="r" b="b"/>
              <a:pathLst>
                <a:path w="262" h="276" extrusionOk="0">
                  <a:moveTo>
                    <a:pt x="112" y="26"/>
                  </a:moveTo>
                  <a:cubicBezTo>
                    <a:pt x="162" y="26"/>
                    <a:pt x="212" y="88"/>
                    <a:pt x="212" y="151"/>
                  </a:cubicBezTo>
                  <a:cubicBezTo>
                    <a:pt x="212" y="213"/>
                    <a:pt x="175" y="263"/>
                    <a:pt x="137" y="263"/>
                  </a:cubicBezTo>
                  <a:cubicBezTo>
                    <a:pt x="75" y="263"/>
                    <a:pt x="37" y="200"/>
                    <a:pt x="37" y="138"/>
                  </a:cubicBezTo>
                  <a:cubicBezTo>
                    <a:pt x="37" y="76"/>
                    <a:pt x="75" y="26"/>
                    <a:pt x="112" y="26"/>
                  </a:cubicBezTo>
                  <a:close/>
                  <a:moveTo>
                    <a:pt x="137" y="1"/>
                  </a:moveTo>
                  <a:cubicBezTo>
                    <a:pt x="75" y="1"/>
                    <a:pt x="0" y="63"/>
                    <a:pt x="0" y="138"/>
                  </a:cubicBezTo>
                  <a:cubicBezTo>
                    <a:pt x="0" y="213"/>
                    <a:pt x="50" y="275"/>
                    <a:pt x="137" y="275"/>
                  </a:cubicBezTo>
                  <a:cubicBezTo>
                    <a:pt x="212" y="275"/>
                    <a:pt x="262" y="213"/>
                    <a:pt x="262" y="138"/>
                  </a:cubicBezTo>
                  <a:cubicBezTo>
                    <a:pt x="262" y="63"/>
                    <a:pt x="200" y="13"/>
                    <a:pt x="1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8"/>
            <p:cNvSpPr/>
            <p:nvPr/>
          </p:nvSpPr>
          <p:spPr>
            <a:xfrm>
              <a:off x="2998913" y="4672111"/>
              <a:ext cx="10663" cy="13767"/>
            </a:xfrm>
            <a:custGeom>
              <a:avLst/>
              <a:gdLst/>
              <a:ahLst/>
              <a:cxnLst/>
              <a:rect l="l" t="t" r="r" b="b"/>
              <a:pathLst>
                <a:path w="213" h="275" extrusionOk="0">
                  <a:moveTo>
                    <a:pt x="212" y="0"/>
                  </a:moveTo>
                  <a:cubicBezTo>
                    <a:pt x="200" y="0"/>
                    <a:pt x="187" y="0"/>
                    <a:pt x="212" y="13"/>
                  </a:cubicBezTo>
                  <a:lnTo>
                    <a:pt x="212" y="0"/>
                  </a:lnTo>
                  <a:close/>
                  <a:moveTo>
                    <a:pt x="187" y="13"/>
                  </a:moveTo>
                  <a:lnTo>
                    <a:pt x="187" y="25"/>
                  </a:lnTo>
                  <a:cubicBezTo>
                    <a:pt x="193" y="25"/>
                    <a:pt x="198" y="27"/>
                    <a:pt x="201" y="30"/>
                  </a:cubicBezTo>
                  <a:lnTo>
                    <a:pt x="201" y="30"/>
                  </a:lnTo>
                  <a:cubicBezTo>
                    <a:pt x="203" y="19"/>
                    <a:pt x="206" y="13"/>
                    <a:pt x="212" y="13"/>
                  </a:cubicBezTo>
                  <a:close/>
                  <a:moveTo>
                    <a:pt x="201" y="30"/>
                  </a:moveTo>
                  <a:cubicBezTo>
                    <a:pt x="200" y="40"/>
                    <a:pt x="200" y="56"/>
                    <a:pt x="200" y="75"/>
                  </a:cubicBezTo>
                  <a:lnTo>
                    <a:pt x="200" y="196"/>
                  </a:lnTo>
                  <a:lnTo>
                    <a:pt x="200" y="196"/>
                  </a:lnTo>
                  <a:lnTo>
                    <a:pt x="212" y="212"/>
                  </a:lnTo>
                  <a:lnTo>
                    <a:pt x="212" y="88"/>
                  </a:lnTo>
                  <a:cubicBezTo>
                    <a:pt x="212" y="59"/>
                    <a:pt x="212" y="38"/>
                    <a:pt x="201" y="30"/>
                  </a:cubicBezTo>
                  <a:close/>
                  <a:moveTo>
                    <a:pt x="0" y="13"/>
                  </a:moveTo>
                  <a:lnTo>
                    <a:pt x="0" y="25"/>
                  </a:lnTo>
                  <a:cubicBezTo>
                    <a:pt x="13" y="25"/>
                    <a:pt x="25" y="25"/>
                    <a:pt x="25" y="50"/>
                  </a:cubicBezTo>
                  <a:lnTo>
                    <a:pt x="25" y="63"/>
                  </a:lnTo>
                  <a:lnTo>
                    <a:pt x="187" y="262"/>
                  </a:lnTo>
                  <a:lnTo>
                    <a:pt x="200" y="262"/>
                  </a:lnTo>
                  <a:lnTo>
                    <a:pt x="200" y="196"/>
                  </a:lnTo>
                  <a:lnTo>
                    <a:pt x="200" y="196"/>
                  </a:lnTo>
                  <a:lnTo>
                    <a:pt x="63" y="13"/>
                  </a:lnTo>
                  <a:close/>
                  <a:moveTo>
                    <a:pt x="25" y="200"/>
                  </a:moveTo>
                  <a:cubicBezTo>
                    <a:pt x="25" y="250"/>
                    <a:pt x="13" y="262"/>
                    <a:pt x="0" y="262"/>
                  </a:cubicBezTo>
                  <a:lnTo>
                    <a:pt x="0" y="275"/>
                  </a:lnTo>
                  <a:lnTo>
                    <a:pt x="63" y="275"/>
                  </a:lnTo>
                  <a:lnTo>
                    <a:pt x="63" y="262"/>
                  </a:lnTo>
                  <a:cubicBezTo>
                    <a:pt x="25" y="262"/>
                    <a:pt x="25" y="250"/>
                    <a:pt x="25" y="20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8"/>
            <p:cNvSpPr/>
            <p:nvPr/>
          </p:nvSpPr>
          <p:spPr>
            <a:xfrm>
              <a:off x="3012029" y="4672711"/>
              <a:ext cx="9412" cy="12566"/>
            </a:xfrm>
            <a:custGeom>
              <a:avLst/>
              <a:gdLst/>
              <a:ahLst/>
              <a:cxnLst/>
              <a:rect l="l" t="t" r="r" b="b"/>
              <a:pathLst>
                <a:path w="188" h="251" extrusionOk="0">
                  <a:moveTo>
                    <a:pt x="187" y="188"/>
                  </a:moveTo>
                  <a:cubicBezTo>
                    <a:pt x="187" y="188"/>
                    <a:pt x="175" y="188"/>
                    <a:pt x="186" y="200"/>
                  </a:cubicBezTo>
                  <a:lnTo>
                    <a:pt x="186" y="200"/>
                  </a:lnTo>
                  <a:cubicBezTo>
                    <a:pt x="187" y="196"/>
                    <a:pt x="187" y="192"/>
                    <a:pt x="187" y="188"/>
                  </a:cubicBezTo>
                  <a:close/>
                  <a:moveTo>
                    <a:pt x="186" y="200"/>
                  </a:moveTo>
                  <a:cubicBezTo>
                    <a:pt x="186" y="202"/>
                    <a:pt x="186" y="204"/>
                    <a:pt x="185" y="206"/>
                  </a:cubicBezTo>
                  <a:lnTo>
                    <a:pt x="185" y="206"/>
                  </a:lnTo>
                  <a:cubicBezTo>
                    <a:pt x="186" y="204"/>
                    <a:pt x="187" y="202"/>
                    <a:pt x="187" y="200"/>
                  </a:cubicBezTo>
                  <a:cubicBezTo>
                    <a:pt x="187" y="200"/>
                    <a:pt x="187" y="200"/>
                    <a:pt x="186" y="200"/>
                  </a:cubicBezTo>
                  <a:close/>
                  <a:moveTo>
                    <a:pt x="0" y="1"/>
                  </a:moveTo>
                  <a:lnTo>
                    <a:pt x="0" y="26"/>
                  </a:lnTo>
                  <a:cubicBezTo>
                    <a:pt x="25" y="26"/>
                    <a:pt x="25" y="26"/>
                    <a:pt x="25" y="51"/>
                  </a:cubicBezTo>
                  <a:lnTo>
                    <a:pt x="25" y="213"/>
                  </a:lnTo>
                  <a:cubicBezTo>
                    <a:pt x="25" y="225"/>
                    <a:pt x="13" y="238"/>
                    <a:pt x="0" y="238"/>
                  </a:cubicBezTo>
                  <a:lnTo>
                    <a:pt x="0" y="250"/>
                  </a:lnTo>
                  <a:lnTo>
                    <a:pt x="112" y="250"/>
                  </a:lnTo>
                  <a:cubicBezTo>
                    <a:pt x="75" y="250"/>
                    <a:pt x="75" y="250"/>
                    <a:pt x="75" y="225"/>
                  </a:cubicBezTo>
                  <a:lnTo>
                    <a:pt x="75" y="163"/>
                  </a:lnTo>
                  <a:lnTo>
                    <a:pt x="112" y="163"/>
                  </a:lnTo>
                  <a:cubicBezTo>
                    <a:pt x="137" y="163"/>
                    <a:pt x="150" y="163"/>
                    <a:pt x="150" y="188"/>
                  </a:cubicBezTo>
                  <a:lnTo>
                    <a:pt x="175" y="188"/>
                  </a:lnTo>
                  <a:lnTo>
                    <a:pt x="175" y="138"/>
                  </a:lnTo>
                  <a:lnTo>
                    <a:pt x="175" y="101"/>
                  </a:lnTo>
                  <a:lnTo>
                    <a:pt x="150" y="101"/>
                  </a:lnTo>
                  <a:cubicBezTo>
                    <a:pt x="150" y="126"/>
                    <a:pt x="137" y="126"/>
                    <a:pt x="112" y="126"/>
                  </a:cubicBezTo>
                  <a:lnTo>
                    <a:pt x="75" y="126"/>
                  </a:lnTo>
                  <a:lnTo>
                    <a:pt x="75" y="13"/>
                  </a:lnTo>
                  <a:lnTo>
                    <a:pt x="112" y="13"/>
                  </a:lnTo>
                  <a:cubicBezTo>
                    <a:pt x="150" y="13"/>
                    <a:pt x="175" y="38"/>
                    <a:pt x="175" y="63"/>
                  </a:cubicBezTo>
                  <a:lnTo>
                    <a:pt x="187" y="63"/>
                  </a:lnTo>
                  <a:cubicBezTo>
                    <a:pt x="175" y="51"/>
                    <a:pt x="175" y="26"/>
                    <a:pt x="175" y="1"/>
                  </a:cubicBezTo>
                  <a:close/>
                  <a:moveTo>
                    <a:pt x="185" y="206"/>
                  </a:moveTo>
                  <a:cubicBezTo>
                    <a:pt x="175" y="239"/>
                    <a:pt x="171" y="250"/>
                    <a:pt x="112" y="250"/>
                  </a:cubicBezTo>
                  <a:lnTo>
                    <a:pt x="175" y="250"/>
                  </a:lnTo>
                  <a:cubicBezTo>
                    <a:pt x="175" y="241"/>
                    <a:pt x="182" y="224"/>
                    <a:pt x="185" y="20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8"/>
            <p:cNvSpPr/>
            <p:nvPr/>
          </p:nvSpPr>
          <p:spPr>
            <a:xfrm>
              <a:off x="2961466" y="4863149"/>
              <a:ext cx="10663" cy="11264"/>
            </a:xfrm>
            <a:custGeom>
              <a:avLst/>
              <a:gdLst/>
              <a:ahLst/>
              <a:cxnLst/>
              <a:rect l="l" t="t" r="r" b="b"/>
              <a:pathLst>
                <a:path w="213" h="225" extrusionOk="0">
                  <a:moveTo>
                    <a:pt x="100" y="1"/>
                  </a:moveTo>
                  <a:cubicBezTo>
                    <a:pt x="37" y="1"/>
                    <a:pt x="0" y="50"/>
                    <a:pt x="0" y="113"/>
                  </a:cubicBezTo>
                  <a:cubicBezTo>
                    <a:pt x="0" y="175"/>
                    <a:pt x="37" y="225"/>
                    <a:pt x="100" y="225"/>
                  </a:cubicBezTo>
                  <a:cubicBezTo>
                    <a:pt x="162" y="225"/>
                    <a:pt x="212" y="175"/>
                    <a:pt x="212" y="113"/>
                  </a:cubicBezTo>
                  <a:cubicBezTo>
                    <a:pt x="212" y="63"/>
                    <a:pt x="162" y="25"/>
                    <a:pt x="100" y="1"/>
                  </a:cubicBez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8"/>
            <p:cNvSpPr/>
            <p:nvPr/>
          </p:nvSpPr>
          <p:spPr>
            <a:xfrm>
              <a:off x="2904645" y="4733287"/>
              <a:ext cx="124255" cy="271639"/>
            </a:xfrm>
            <a:custGeom>
              <a:avLst/>
              <a:gdLst/>
              <a:ahLst/>
              <a:cxnLst/>
              <a:rect l="l" t="t" r="r" b="b"/>
              <a:pathLst>
                <a:path w="2482" h="5426" extrusionOk="0">
                  <a:moveTo>
                    <a:pt x="2457" y="1"/>
                  </a:moveTo>
                  <a:lnTo>
                    <a:pt x="0" y="13"/>
                  </a:lnTo>
                  <a:lnTo>
                    <a:pt x="13" y="5425"/>
                  </a:lnTo>
                  <a:lnTo>
                    <a:pt x="2482" y="5413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8"/>
            <p:cNvSpPr/>
            <p:nvPr/>
          </p:nvSpPr>
          <p:spPr>
            <a:xfrm>
              <a:off x="2913356" y="4742048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637" y="0"/>
                  </a:moveTo>
                  <a:lnTo>
                    <a:pt x="1" y="13"/>
                  </a:lnTo>
                  <a:lnTo>
                    <a:pt x="1" y="798"/>
                  </a:lnTo>
                  <a:lnTo>
                    <a:pt x="649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8"/>
            <p:cNvSpPr/>
            <p:nvPr/>
          </p:nvSpPr>
          <p:spPr>
            <a:xfrm>
              <a:off x="2950202" y="4742048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637" y="0"/>
                  </a:moveTo>
                  <a:lnTo>
                    <a:pt x="1" y="13"/>
                  </a:lnTo>
                  <a:lnTo>
                    <a:pt x="1" y="798"/>
                  </a:lnTo>
                  <a:lnTo>
                    <a:pt x="637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8"/>
            <p:cNvSpPr/>
            <p:nvPr/>
          </p:nvSpPr>
          <p:spPr>
            <a:xfrm>
              <a:off x="2987048" y="4742048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636" y="0"/>
                  </a:moveTo>
                  <a:lnTo>
                    <a:pt x="0" y="13"/>
                  </a:lnTo>
                  <a:lnTo>
                    <a:pt x="0" y="798"/>
                  </a:lnTo>
                  <a:lnTo>
                    <a:pt x="636" y="798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8"/>
            <p:cNvSpPr/>
            <p:nvPr/>
          </p:nvSpPr>
          <p:spPr>
            <a:xfrm>
              <a:off x="2913356" y="4785102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1" y="1"/>
                  </a:moveTo>
                  <a:lnTo>
                    <a:pt x="1" y="799"/>
                  </a:lnTo>
                  <a:lnTo>
                    <a:pt x="649" y="79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8"/>
            <p:cNvSpPr/>
            <p:nvPr/>
          </p:nvSpPr>
          <p:spPr>
            <a:xfrm>
              <a:off x="2950202" y="4785102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1"/>
                  </a:moveTo>
                  <a:lnTo>
                    <a:pt x="1" y="799"/>
                  </a:lnTo>
                  <a:lnTo>
                    <a:pt x="637" y="79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8"/>
            <p:cNvSpPr/>
            <p:nvPr/>
          </p:nvSpPr>
          <p:spPr>
            <a:xfrm>
              <a:off x="2987048" y="4785102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0" y="1"/>
                  </a:moveTo>
                  <a:lnTo>
                    <a:pt x="0" y="799"/>
                  </a:lnTo>
                  <a:lnTo>
                    <a:pt x="636" y="799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8"/>
            <p:cNvSpPr/>
            <p:nvPr/>
          </p:nvSpPr>
          <p:spPr>
            <a:xfrm>
              <a:off x="2913356" y="4828205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1" y="0"/>
                  </a:moveTo>
                  <a:lnTo>
                    <a:pt x="1" y="798"/>
                  </a:lnTo>
                  <a:lnTo>
                    <a:pt x="649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8"/>
            <p:cNvSpPr/>
            <p:nvPr/>
          </p:nvSpPr>
          <p:spPr>
            <a:xfrm>
              <a:off x="2950202" y="4828205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0"/>
                  </a:moveTo>
                  <a:lnTo>
                    <a:pt x="1" y="798"/>
                  </a:lnTo>
                  <a:lnTo>
                    <a:pt x="637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8"/>
            <p:cNvSpPr/>
            <p:nvPr/>
          </p:nvSpPr>
          <p:spPr>
            <a:xfrm>
              <a:off x="2987048" y="4828205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0" y="0"/>
                  </a:moveTo>
                  <a:lnTo>
                    <a:pt x="0" y="798"/>
                  </a:lnTo>
                  <a:lnTo>
                    <a:pt x="636" y="798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8"/>
            <p:cNvSpPr/>
            <p:nvPr/>
          </p:nvSpPr>
          <p:spPr>
            <a:xfrm>
              <a:off x="2913356" y="4871259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1" y="1"/>
                  </a:moveTo>
                  <a:lnTo>
                    <a:pt x="1" y="799"/>
                  </a:lnTo>
                  <a:lnTo>
                    <a:pt x="649" y="786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8"/>
            <p:cNvSpPr/>
            <p:nvPr/>
          </p:nvSpPr>
          <p:spPr>
            <a:xfrm>
              <a:off x="2950202" y="4871259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1"/>
                  </a:moveTo>
                  <a:lnTo>
                    <a:pt x="1" y="799"/>
                  </a:lnTo>
                  <a:lnTo>
                    <a:pt x="637" y="786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8"/>
            <p:cNvSpPr/>
            <p:nvPr/>
          </p:nvSpPr>
          <p:spPr>
            <a:xfrm>
              <a:off x="2987048" y="4870008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636" y="1"/>
                  </a:moveTo>
                  <a:lnTo>
                    <a:pt x="0" y="13"/>
                  </a:lnTo>
                  <a:lnTo>
                    <a:pt x="0" y="799"/>
                  </a:lnTo>
                  <a:lnTo>
                    <a:pt x="636" y="799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8"/>
            <p:cNvSpPr/>
            <p:nvPr/>
          </p:nvSpPr>
          <p:spPr>
            <a:xfrm>
              <a:off x="2913356" y="4913712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637" y="1"/>
                  </a:moveTo>
                  <a:lnTo>
                    <a:pt x="1" y="13"/>
                  </a:lnTo>
                  <a:lnTo>
                    <a:pt x="1" y="799"/>
                  </a:lnTo>
                  <a:lnTo>
                    <a:pt x="649" y="79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8"/>
            <p:cNvSpPr/>
            <p:nvPr/>
          </p:nvSpPr>
          <p:spPr>
            <a:xfrm>
              <a:off x="2950202" y="4913111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0"/>
                  </a:moveTo>
                  <a:lnTo>
                    <a:pt x="1" y="798"/>
                  </a:lnTo>
                  <a:lnTo>
                    <a:pt x="637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8"/>
            <p:cNvSpPr/>
            <p:nvPr/>
          </p:nvSpPr>
          <p:spPr>
            <a:xfrm>
              <a:off x="2987649" y="4913111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0"/>
                  </a:moveTo>
                  <a:lnTo>
                    <a:pt x="1" y="798"/>
                  </a:lnTo>
                  <a:lnTo>
                    <a:pt x="637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8"/>
            <p:cNvSpPr/>
            <p:nvPr/>
          </p:nvSpPr>
          <p:spPr>
            <a:xfrm>
              <a:off x="2913356" y="4956816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1" y="0"/>
                  </a:moveTo>
                  <a:lnTo>
                    <a:pt x="1" y="798"/>
                  </a:lnTo>
                  <a:lnTo>
                    <a:pt x="649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8"/>
            <p:cNvSpPr/>
            <p:nvPr/>
          </p:nvSpPr>
          <p:spPr>
            <a:xfrm>
              <a:off x="2950853" y="4956165"/>
              <a:ext cx="32491" cy="40000"/>
            </a:xfrm>
            <a:custGeom>
              <a:avLst/>
              <a:gdLst/>
              <a:ahLst/>
              <a:cxnLst/>
              <a:rect l="l" t="t" r="r" b="b"/>
              <a:pathLst>
                <a:path w="649" h="799" extrusionOk="0">
                  <a:moveTo>
                    <a:pt x="0" y="1"/>
                  </a:moveTo>
                  <a:lnTo>
                    <a:pt x="0" y="799"/>
                  </a:lnTo>
                  <a:lnTo>
                    <a:pt x="649" y="799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8"/>
            <p:cNvSpPr/>
            <p:nvPr/>
          </p:nvSpPr>
          <p:spPr>
            <a:xfrm>
              <a:off x="2987649" y="4956165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1"/>
                  </a:moveTo>
                  <a:lnTo>
                    <a:pt x="1" y="799"/>
                  </a:lnTo>
                  <a:lnTo>
                    <a:pt x="637" y="79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8"/>
            <p:cNvSpPr/>
            <p:nvPr/>
          </p:nvSpPr>
          <p:spPr>
            <a:xfrm>
              <a:off x="1645373" y="4847530"/>
              <a:ext cx="761701" cy="45006"/>
            </a:xfrm>
            <a:custGeom>
              <a:avLst/>
              <a:gdLst/>
              <a:ahLst/>
              <a:cxnLst/>
              <a:rect l="l" t="t" r="r" b="b"/>
              <a:pathLst>
                <a:path w="15215" h="899" extrusionOk="0">
                  <a:moveTo>
                    <a:pt x="0" y="1"/>
                  </a:moveTo>
                  <a:lnTo>
                    <a:pt x="0" y="899"/>
                  </a:lnTo>
                  <a:lnTo>
                    <a:pt x="15215" y="899"/>
                  </a:lnTo>
                  <a:lnTo>
                    <a:pt x="15215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ondon: A Histor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30"/>
          <a:stretch/>
        </p:blipFill>
        <p:spPr bwMode="auto">
          <a:xfrm>
            <a:off x="-1" y="-16911"/>
            <a:ext cx="920496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0" name="Google Shape;1350;p43"/>
          <p:cNvGrpSpPr/>
          <p:nvPr/>
        </p:nvGrpSpPr>
        <p:grpSpPr>
          <a:xfrm>
            <a:off x="3873137" y="3684220"/>
            <a:ext cx="5026325" cy="1459280"/>
            <a:chOff x="4572000" y="2859449"/>
            <a:chExt cx="4124113" cy="1877839"/>
          </a:xfrm>
        </p:grpSpPr>
        <p:sp>
          <p:nvSpPr>
            <p:cNvPr id="1351" name="Google Shape;1351;p43"/>
            <p:cNvSpPr/>
            <p:nvPr/>
          </p:nvSpPr>
          <p:spPr>
            <a:xfrm>
              <a:off x="4731153" y="2997459"/>
              <a:ext cx="3805810" cy="1603269"/>
            </a:xfrm>
            <a:custGeom>
              <a:avLst/>
              <a:gdLst/>
              <a:ahLst/>
              <a:cxnLst/>
              <a:rect l="l" t="t" r="r" b="b"/>
              <a:pathLst>
                <a:path w="29748" h="14452" extrusionOk="0">
                  <a:moveTo>
                    <a:pt x="0" y="0"/>
                  </a:moveTo>
                  <a:lnTo>
                    <a:pt x="0" y="14451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4769789" y="3030963"/>
              <a:ext cx="3728538" cy="1536263"/>
            </a:xfrm>
            <a:custGeom>
              <a:avLst/>
              <a:gdLst/>
              <a:ahLst/>
              <a:cxnLst/>
              <a:rect l="l" t="t" r="r" b="b"/>
              <a:pathLst>
                <a:path w="29144" h="13848" extrusionOk="0">
                  <a:moveTo>
                    <a:pt x="0" y="0"/>
                  </a:moveTo>
                  <a:lnTo>
                    <a:pt x="0" y="13847"/>
                  </a:lnTo>
                  <a:lnTo>
                    <a:pt x="29144" y="13847"/>
                  </a:lnTo>
                  <a:lnTo>
                    <a:pt x="29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4731153" y="2996127"/>
              <a:ext cx="3805810" cy="1604600"/>
            </a:xfrm>
            <a:custGeom>
              <a:avLst/>
              <a:gdLst/>
              <a:ahLst/>
              <a:cxnLst/>
              <a:rect l="l" t="t" r="r" b="b"/>
              <a:pathLst>
                <a:path w="29748" h="14464" extrusionOk="0">
                  <a:moveTo>
                    <a:pt x="29144" y="604"/>
                  </a:moveTo>
                  <a:lnTo>
                    <a:pt x="29144" y="13848"/>
                  </a:lnTo>
                  <a:lnTo>
                    <a:pt x="604" y="13860"/>
                  </a:lnTo>
                  <a:lnTo>
                    <a:pt x="604" y="616"/>
                  </a:lnTo>
                  <a:lnTo>
                    <a:pt x="29144" y="604"/>
                  </a:lnTo>
                  <a:close/>
                  <a:moveTo>
                    <a:pt x="29748" y="0"/>
                  </a:moveTo>
                  <a:lnTo>
                    <a:pt x="0" y="12"/>
                  </a:lnTo>
                  <a:lnTo>
                    <a:pt x="0" y="14463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4572000" y="2859449"/>
              <a:ext cx="4124113" cy="1877839"/>
            </a:xfrm>
            <a:custGeom>
              <a:avLst/>
              <a:gdLst/>
              <a:ahLst/>
              <a:cxnLst/>
              <a:rect l="l" t="t" r="r" b="b"/>
              <a:pathLst>
                <a:path w="32236" h="16927" extrusionOk="0">
                  <a:moveTo>
                    <a:pt x="30992" y="1232"/>
                  </a:moveTo>
                  <a:lnTo>
                    <a:pt x="30992" y="15683"/>
                  </a:lnTo>
                  <a:lnTo>
                    <a:pt x="1244" y="15695"/>
                  </a:lnTo>
                  <a:lnTo>
                    <a:pt x="1244" y="1244"/>
                  </a:lnTo>
                  <a:lnTo>
                    <a:pt x="30992" y="1232"/>
                  </a:lnTo>
                  <a:close/>
                  <a:moveTo>
                    <a:pt x="13184" y="1"/>
                  </a:moveTo>
                  <a:cubicBezTo>
                    <a:pt x="13160" y="351"/>
                    <a:pt x="12870" y="629"/>
                    <a:pt x="12520" y="629"/>
                  </a:cubicBezTo>
                  <a:cubicBezTo>
                    <a:pt x="12170" y="629"/>
                    <a:pt x="11880" y="351"/>
                    <a:pt x="11856" y="13"/>
                  </a:cubicBezTo>
                  <a:lnTo>
                    <a:pt x="11410" y="13"/>
                  </a:lnTo>
                  <a:cubicBezTo>
                    <a:pt x="11385" y="351"/>
                    <a:pt x="11096" y="629"/>
                    <a:pt x="10746" y="629"/>
                  </a:cubicBezTo>
                  <a:cubicBezTo>
                    <a:pt x="10395" y="629"/>
                    <a:pt x="10106" y="351"/>
                    <a:pt x="10082" y="13"/>
                  </a:cubicBezTo>
                  <a:lnTo>
                    <a:pt x="9623" y="13"/>
                  </a:lnTo>
                  <a:cubicBezTo>
                    <a:pt x="9599" y="351"/>
                    <a:pt x="9309" y="629"/>
                    <a:pt x="8959" y="629"/>
                  </a:cubicBezTo>
                  <a:cubicBezTo>
                    <a:pt x="8609" y="629"/>
                    <a:pt x="8319" y="351"/>
                    <a:pt x="8295" y="13"/>
                  </a:cubicBezTo>
                  <a:lnTo>
                    <a:pt x="7848" y="13"/>
                  </a:lnTo>
                  <a:cubicBezTo>
                    <a:pt x="7824" y="351"/>
                    <a:pt x="7534" y="629"/>
                    <a:pt x="7184" y="629"/>
                  </a:cubicBezTo>
                  <a:cubicBezTo>
                    <a:pt x="6834" y="629"/>
                    <a:pt x="6544" y="351"/>
                    <a:pt x="6520" y="13"/>
                  </a:cubicBezTo>
                  <a:lnTo>
                    <a:pt x="6061" y="13"/>
                  </a:lnTo>
                  <a:cubicBezTo>
                    <a:pt x="6037" y="351"/>
                    <a:pt x="5747" y="629"/>
                    <a:pt x="5397" y="629"/>
                  </a:cubicBezTo>
                  <a:cubicBezTo>
                    <a:pt x="5047" y="629"/>
                    <a:pt x="4757" y="351"/>
                    <a:pt x="4733" y="13"/>
                  </a:cubicBezTo>
                  <a:lnTo>
                    <a:pt x="4287" y="13"/>
                  </a:lnTo>
                  <a:cubicBezTo>
                    <a:pt x="4262" y="351"/>
                    <a:pt x="3973" y="629"/>
                    <a:pt x="3623" y="629"/>
                  </a:cubicBezTo>
                  <a:cubicBezTo>
                    <a:pt x="3272" y="629"/>
                    <a:pt x="2983" y="351"/>
                    <a:pt x="2959" y="13"/>
                  </a:cubicBezTo>
                  <a:lnTo>
                    <a:pt x="2500" y="13"/>
                  </a:lnTo>
                  <a:cubicBezTo>
                    <a:pt x="2476" y="351"/>
                    <a:pt x="2186" y="629"/>
                    <a:pt x="1836" y="629"/>
                  </a:cubicBezTo>
                  <a:cubicBezTo>
                    <a:pt x="1570" y="629"/>
                    <a:pt x="1341" y="472"/>
                    <a:pt x="1244" y="242"/>
                  </a:cubicBezTo>
                  <a:lnTo>
                    <a:pt x="1244" y="266"/>
                  </a:lnTo>
                  <a:lnTo>
                    <a:pt x="1" y="266"/>
                  </a:lnTo>
                  <a:cubicBezTo>
                    <a:pt x="351" y="291"/>
                    <a:pt x="616" y="580"/>
                    <a:pt x="616" y="930"/>
                  </a:cubicBezTo>
                  <a:cubicBezTo>
                    <a:pt x="616" y="1280"/>
                    <a:pt x="351" y="1570"/>
                    <a:pt x="1" y="1594"/>
                  </a:cubicBezTo>
                  <a:lnTo>
                    <a:pt x="1" y="2053"/>
                  </a:lnTo>
                  <a:cubicBezTo>
                    <a:pt x="351" y="2077"/>
                    <a:pt x="616" y="2367"/>
                    <a:pt x="616" y="2717"/>
                  </a:cubicBezTo>
                  <a:cubicBezTo>
                    <a:pt x="616" y="3067"/>
                    <a:pt x="351" y="3357"/>
                    <a:pt x="1" y="3381"/>
                  </a:cubicBezTo>
                  <a:lnTo>
                    <a:pt x="1" y="3828"/>
                  </a:lnTo>
                  <a:cubicBezTo>
                    <a:pt x="351" y="3852"/>
                    <a:pt x="616" y="4142"/>
                    <a:pt x="616" y="4492"/>
                  </a:cubicBezTo>
                  <a:cubicBezTo>
                    <a:pt x="616" y="4842"/>
                    <a:pt x="351" y="5132"/>
                    <a:pt x="1" y="5156"/>
                  </a:cubicBezTo>
                  <a:lnTo>
                    <a:pt x="1" y="5615"/>
                  </a:lnTo>
                  <a:cubicBezTo>
                    <a:pt x="351" y="5639"/>
                    <a:pt x="616" y="5928"/>
                    <a:pt x="616" y="6279"/>
                  </a:cubicBezTo>
                  <a:cubicBezTo>
                    <a:pt x="616" y="6629"/>
                    <a:pt x="351" y="6918"/>
                    <a:pt x="1" y="6943"/>
                  </a:cubicBezTo>
                  <a:lnTo>
                    <a:pt x="1" y="7389"/>
                  </a:lnTo>
                  <a:cubicBezTo>
                    <a:pt x="351" y="7413"/>
                    <a:pt x="629" y="7703"/>
                    <a:pt x="629" y="8053"/>
                  </a:cubicBezTo>
                  <a:cubicBezTo>
                    <a:pt x="629" y="8403"/>
                    <a:pt x="351" y="8693"/>
                    <a:pt x="1" y="8717"/>
                  </a:cubicBezTo>
                  <a:lnTo>
                    <a:pt x="1" y="9176"/>
                  </a:lnTo>
                  <a:cubicBezTo>
                    <a:pt x="351" y="9200"/>
                    <a:pt x="629" y="9490"/>
                    <a:pt x="629" y="9840"/>
                  </a:cubicBezTo>
                  <a:cubicBezTo>
                    <a:pt x="629" y="10190"/>
                    <a:pt x="351" y="10480"/>
                    <a:pt x="1" y="10504"/>
                  </a:cubicBezTo>
                  <a:lnTo>
                    <a:pt x="1" y="10951"/>
                  </a:lnTo>
                  <a:cubicBezTo>
                    <a:pt x="351" y="10975"/>
                    <a:pt x="629" y="11265"/>
                    <a:pt x="629" y="11615"/>
                  </a:cubicBezTo>
                  <a:cubicBezTo>
                    <a:pt x="629" y="11965"/>
                    <a:pt x="351" y="12255"/>
                    <a:pt x="1" y="12279"/>
                  </a:cubicBezTo>
                  <a:lnTo>
                    <a:pt x="1" y="12737"/>
                  </a:lnTo>
                  <a:cubicBezTo>
                    <a:pt x="351" y="12762"/>
                    <a:pt x="629" y="13039"/>
                    <a:pt x="629" y="13401"/>
                  </a:cubicBezTo>
                  <a:cubicBezTo>
                    <a:pt x="629" y="13752"/>
                    <a:pt x="351" y="14041"/>
                    <a:pt x="1" y="14065"/>
                  </a:cubicBezTo>
                  <a:lnTo>
                    <a:pt x="13" y="14512"/>
                  </a:lnTo>
                  <a:cubicBezTo>
                    <a:pt x="351" y="14536"/>
                    <a:pt x="629" y="14826"/>
                    <a:pt x="629" y="15176"/>
                  </a:cubicBezTo>
                  <a:cubicBezTo>
                    <a:pt x="629" y="15526"/>
                    <a:pt x="351" y="15816"/>
                    <a:pt x="13" y="15840"/>
                  </a:cubicBezTo>
                  <a:lnTo>
                    <a:pt x="13" y="16287"/>
                  </a:lnTo>
                  <a:cubicBezTo>
                    <a:pt x="339" y="16323"/>
                    <a:pt x="604" y="16589"/>
                    <a:pt x="629" y="16927"/>
                  </a:cubicBezTo>
                  <a:lnTo>
                    <a:pt x="1244" y="16927"/>
                  </a:lnTo>
                  <a:cubicBezTo>
                    <a:pt x="1268" y="16589"/>
                    <a:pt x="1558" y="16311"/>
                    <a:pt x="1908" y="16311"/>
                  </a:cubicBezTo>
                  <a:cubicBezTo>
                    <a:pt x="2258" y="16311"/>
                    <a:pt x="2548" y="16589"/>
                    <a:pt x="2572" y="16927"/>
                  </a:cubicBezTo>
                  <a:lnTo>
                    <a:pt x="3019" y="16927"/>
                  </a:lnTo>
                  <a:cubicBezTo>
                    <a:pt x="3055" y="16589"/>
                    <a:pt x="3333" y="16311"/>
                    <a:pt x="3695" y="16311"/>
                  </a:cubicBezTo>
                  <a:cubicBezTo>
                    <a:pt x="4045" y="16311"/>
                    <a:pt x="4335" y="16589"/>
                    <a:pt x="4359" y="16927"/>
                  </a:cubicBezTo>
                  <a:lnTo>
                    <a:pt x="4806" y="16927"/>
                  </a:lnTo>
                  <a:cubicBezTo>
                    <a:pt x="4830" y="16589"/>
                    <a:pt x="5120" y="16311"/>
                    <a:pt x="5470" y="16311"/>
                  </a:cubicBezTo>
                  <a:cubicBezTo>
                    <a:pt x="5820" y="16311"/>
                    <a:pt x="6110" y="16589"/>
                    <a:pt x="6134" y="16927"/>
                  </a:cubicBezTo>
                  <a:lnTo>
                    <a:pt x="6580" y="16927"/>
                  </a:lnTo>
                  <a:cubicBezTo>
                    <a:pt x="6617" y="16589"/>
                    <a:pt x="6894" y="16311"/>
                    <a:pt x="7256" y="16311"/>
                  </a:cubicBezTo>
                  <a:cubicBezTo>
                    <a:pt x="7607" y="16311"/>
                    <a:pt x="7884" y="16589"/>
                    <a:pt x="7920" y="16927"/>
                  </a:cubicBezTo>
                  <a:lnTo>
                    <a:pt x="8367" y="16927"/>
                  </a:lnTo>
                  <a:cubicBezTo>
                    <a:pt x="8391" y="16589"/>
                    <a:pt x="8681" y="16311"/>
                    <a:pt x="9031" y="16311"/>
                  </a:cubicBezTo>
                  <a:cubicBezTo>
                    <a:pt x="9381" y="16311"/>
                    <a:pt x="9671" y="16589"/>
                    <a:pt x="9695" y="16927"/>
                  </a:cubicBezTo>
                  <a:lnTo>
                    <a:pt x="10142" y="16927"/>
                  </a:lnTo>
                  <a:cubicBezTo>
                    <a:pt x="10178" y="16589"/>
                    <a:pt x="10456" y="16311"/>
                    <a:pt x="10806" y="16311"/>
                  </a:cubicBezTo>
                  <a:cubicBezTo>
                    <a:pt x="11168" y="16311"/>
                    <a:pt x="11446" y="16589"/>
                    <a:pt x="11482" y="16927"/>
                  </a:cubicBezTo>
                  <a:lnTo>
                    <a:pt x="11929" y="16927"/>
                  </a:lnTo>
                  <a:cubicBezTo>
                    <a:pt x="11953" y="16589"/>
                    <a:pt x="12243" y="16311"/>
                    <a:pt x="12593" y="16311"/>
                  </a:cubicBezTo>
                  <a:cubicBezTo>
                    <a:pt x="12943" y="16311"/>
                    <a:pt x="13232" y="16589"/>
                    <a:pt x="13257" y="16927"/>
                  </a:cubicBezTo>
                  <a:lnTo>
                    <a:pt x="13703" y="16927"/>
                  </a:lnTo>
                  <a:cubicBezTo>
                    <a:pt x="13727" y="16577"/>
                    <a:pt x="14017" y="16311"/>
                    <a:pt x="14367" y="16311"/>
                  </a:cubicBezTo>
                  <a:cubicBezTo>
                    <a:pt x="14730" y="16311"/>
                    <a:pt x="15007" y="16577"/>
                    <a:pt x="15043" y="16927"/>
                  </a:cubicBezTo>
                  <a:lnTo>
                    <a:pt x="15490" y="16927"/>
                  </a:lnTo>
                  <a:cubicBezTo>
                    <a:pt x="15514" y="16577"/>
                    <a:pt x="15804" y="16311"/>
                    <a:pt x="16154" y="16311"/>
                  </a:cubicBezTo>
                  <a:cubicBezTo>
                    <a:pt x="16504" y="16311"/>
                    <a:pt x="16794" y="16577"/>
                    <a:pt x="16818" y="16927"/>
                  </a:cubicBezTo>
                  <a:lnTo>
                    <a:pt x="17265" y="16927"/>
                  </a:lnTo>
                  <a:cubicBezTo>
                    <a:pt x="17289" y="16577"/>
                    <a:pt x="17579" y="16311"/>
                    <a:pt x="17929" y="16311"/>
                  </a:cubicBezTo>
                  <a:cubicBezTo>
                    <a:pt x="18279" y="16311"/>
                    <a:pt x="18569" y="16577"/>
                    <a:pt x="18593" y="16927"/>
                  </a:cubicBezTo>
                  <a:lnTo>
                    <a:pt x="19052" y="16927"/>
                  </a:lnTo>
                  <a:cubicBezTo>
                    <a:pt x="19076" y="16577"/>
                    <a:pt x="19365" y="16311"/>
                    <a:pt x="19716" y="16311"/>
                  </a:cubicBezTo>
                  <a:cubicBezTo>
                    <a:pt x="20066" y="16311"/>
                    <a:pt x="20355" y="16577"/>
                    <a:pt x="20380" y="16927"/>
                  </a:cubicBezTo>
                  <a:lnTo>
                    <a:pt x="20826" y="16927"/>
                  </a:lnTo>
                  <a:cubicBezTo>
                    <a:pt x="20850" y="16577"/>
                    <a:pt x="21140" y="16311"/>
                    <a:pt x="21490" y="16311"/>
                  </a:cubicBezTo>
                  <a:cubicBezTo>
                    <a:pt x="21840" y="16311"/>
                    <a:pt x="22130" y="16577"/>
                    <a:pt x="22154" y="16927"/>
                  </a:cubicBezTo>
                  <a:lnTo>
                    <a:pt x="22613" y="16927"/>
                  </a:lnTo>
                  <a:cubicBezTo>
                    <a:pt x="22637" y="16577"/>
                    <a:pt x="22927" y="16311"/>
                    <a:pt x="23277" y="16311"/>
                  </a:cubicBezTo>
                  <a:cubicBezTo>
                    <a:pt x="23627" y="16311"/>
                    <a:pt x="23917" y="16577"/>
                    <a:pt x="23941" y="16927"/>
                  </a:cubicBezTo>
                  <a:lnTo>
                    <a:pt x="24388" y="16927"/>
                  </a:lnTo>
                  <a:cubicBezTo>
                    <a:pt x="24412" y="16577"/>
                    <a:pt x="24702" y="16311"/>
                    <a:pt x="25052" y="16311"/>
                  </a:cubicBezTo>
                  <a:cubicBezTo>
                    <a:pt x="25402" y="16311"/>
                    <a:pt x="25692" y="16577"/>
                    <a:pt x="25716" y="16927"/>
                  </a:cubicBezTo>
                  <a:lnTo>
                    <a:pt x="26174" y="16927"/>
                  </a:lnTo>
                  <a:cubicBezTo>
                    <a:pt x="26199" y="16577"/>
                    <a:pt x="26488" y="16311"/>
                    <a:pt x="26838" y="16311"/>
                  </a:cubicBezTo>
                  <a:cubicBezTo>
                    <a:pt x="27189" y="16311"/>
                    <a:pt x="27478" y="16577"/>
                    <a:pt x="27502" y="16927"/>
                  </a:cubicBezTo>
                  <a:lnTo>
                    <a:pt x="27949" y="16927"/>
                  </a:lnTo>
                  <a:cubicBezTo>
                    <a:pt x="27973" y="16577"/>
                    <a:pt x="28263" y="16311"/>
                    <a:pt x="28613" y="16311"/>
                  </a:cubicBezTo>
                  <a:cubicBezTo>
                    <a:pt x="28963" y="16311"/>
                    <a:pt x="29253" y="16577"/>
                    <a:pt x="29277" y="16927"/>
                  </a:cubicBezTo>
                  <a:lnTo>
                    <a:pt x="29736" y="16927"/>
                  </a:lnTo>
                  <a:cubicBezTo>
                    <a:pt x="29760" y="16577"/>
                    <a:pt x="30038" y="16311"/>
                    <a:pt x="30400" y="16311"/>
                  </a:cubicBezTo>
                  <a:cubicBezTo>
                    <a:pt x="30666" y="16311"/>
                    <a:pt x="30895" y="16468"/>
                    <a:pt x="30992" y="16685"/>
                  </a:cubicBezTo>
                  <a:lnTo>
                    <a:pt x="30992" y="16927"/>
                  </a:lnTo>
                  <a:lnTo>
                    <a:pt x="31680" y="16927"/>
                  </a:lnTo>
                  <a:cubicBezTo>
                    <a:pt x="31643" y="16830"/>
                    <a:pt x="31619" y="16734"/>
                    <a:pt x="31619" y="16625"/>
                  </a:cubicBezTo>
                  <a:cubicBezTo>
                    <a:pt x="31619" y="16275"/>
                    <a:pt x="31885" y="15985"/>
                    <a:pt x="32235" y="15961"/>
                  </a:cubicBezTo>
                  <a:lnTo>
                    <a:pt x="32235" y="15514"/>
                  </a:lnTo>
                  <a:cubicBezTo>
                    <a:pt x="31885" y="15490"/>
                    <a:pt x="31619" y="15200"/>
                    <a:pt x="31619" y="14850"/>
                  </a:cubicBezTo>
                  <a:cubicBezTo>
                    <a:pt x="31619" y="14500"/>
                    <a:pt x="31885" y="14210"/>
                    <a:pt x="32235" y="14186"/>
                  </a:cubicBezTo>
                  <a:lnTo>
                    <a:pt x="32235" y="13727"/>
                  </a:lnTo>
                  <a:cubicBezTo>
                    <a:pt x="31885" y="13703"/>
                    <a:pt x="31619" y="13426"/>
                    <a:pt x="31607" y="13063"/>
                  </a:cubicBezTo>
                  <a:cubicBezTo>
                    <a:pt x="31607" y="12713"/>
                    <a:pt x="31885" y="12424"/>
                    <a:pt x="32235" y="12399"/>
                  </a:cubicBezTo>
                  <a:lnTo>
                    <a:pt x="32235" y="11953"/>
                  </a:lnTo>
                  <a:cubicBezTo>
                    <a:pt x="31885" y="11929"/>
                    <a:pt x="31607" y="11639"/>
                    <a:pt x="31607" y="11289"/>
                  </a:cubicBezTo>
                  <a:cubicBezTo>
                    <a:pt x="31607" y="10939"/>
                    <a:pt x="31885" y="10649"/>
                    <a:pt x="32235" y="10625"/>
                  </a:cubicBezTo>
                  <a:lnTo>
                    <a:pt x="32235" y="10166"/>
                  </a:lnTo>
                  <a:cubicBezTo>
                    <a:pt x="31885" y="10142"/>
                    <a:pt x="31607" y="9864"/>
                    <a:pt x="31607" y="9502"/>
                  </a:cubicBezTo>
                  <a:cubicBezTo>
                    <a:pt x="31607" y="9152"/>
                    <a:pt x="31885" y="8862"/>
                    <a:pt x="32235" y="8838"/>
                  </a:cubicBezTo>
                  <a:lnTo>
                    <a:pt x="32235" y="8391"/>
                  </a:lnTo>
                  <a:cubicBezTo>
                    <a:pt x="31885" y="8367"/>
                    <a:pt x="31607" y="8077"/>
                    <a:pt x="31607" y="7727"/>
                  </a:cubicBezTo>
                  <a:cubicBezTo>
                    <a:pt x="31607" y="7377"/>
                    <a:pt x="31885" y="7087"/>
                    <a:pt x="32235" y="7063"/>
                  </a:cubicBezTo>
                  <a:lnTo>
                    <a:pt x="32235" y="6617"/>
                  </a:lnTo>
                  <a:cubicBezTo>
                    <a:pt x="31885" y="6580"/>
                    <a:pt x="31607" y="6303"/>
                    <a:pt x="31607" y="5941"/>
                  </a:cubicBezTo>
                  <a:cubicBezTo>
                    <a:pt x="31607" y="5590"/>
                    <a:pt x="31885" y="5301"/>
                    <a:pt x="32235" y="5277"/>
                  </a:cubicBezTo>
                  <a:lnTo>
                    <a:pt x="32235" y="4830"/>
                  </a:lnTo>
                  <a:cubicBezTo>
                    <a:pt x="31885" y="4806"/>
                    <a:pt x="31607" y="4516"/>
                    <a:pt x="31607" y="4166"/>
                  </a:cubicBezTo>
                  <a:cubicBezTo>
                    <a:pt x="31607" y="3816"/>
                    <a:pt x="31885" y="3526"/>
                    <a:pt x="32223" y="3502"/>
                  </a:cubicBezTo>
                  <a:lnTo>
                    <a:pt x="32223" y="3055"/>
                  </a:lnTo>
                  <a:cubicBezTo>
                    <a:pt x="31885" y="3019"/>
                    <a:pt x="31607" y="2741"/>
                    <a:pt x="31607" y="2379"/>
                  </a:cubicBezTo>
                  <a:cubicBezTo>
                    <a:pt x="31607" y="2029"/>
                    <a:pt x="31885" y="1739"/>
                    <a:pt x="32223" y="1715"/>
                  </a:cubicBezTo>
                  <a:lnTo>
                    <a:pt x="32223" y="1268"/>
                  </a:lnTo>
                  <a:cubicBezTo>
                    <a:pt x="31885" y="1244"/>
                    <a:pt x="31607" y="955"/>
                    <a:pt x="31607" y="604"/>
                  </a:cubicBezTo>
                  <a:cubicBezTo>
                    <a:pt x="31607" y="339"/>
                    <a:pt x="31764" y="109"/>
                    <a:pt x="31994" y="1"/>
                  </a:cubicBezTo>
                  <a:lnTo>
                    <a:pt x="30992" y="1"/>
                  </a:lnTo>
                  <a:cubicBezTo>
                    <a:pt x="30967" y="351"/>
                    <a:pt x="30678" y="617"/>
                    <a:pt x="30328" y="617"/>
                  </a:cubicBezTo>
                  <a:cubicBezTo>
                    <a:pt x="29977" y="617"/>
                    <a:pt x="29688" y="351"/>
                    <a:pt x="29664" y="1"/>
                  </a:cubicBezTo>
                  <a:lnTo>
                    <a:pt x="29205" y="1"/>
                  </a:lnTo>
                  <a:cubicBezTo>
                    <a:pt x="29181" y="351"/>
                    <a:pt x="28903" y="617"/>
                    <a:pt x="28541" y="617"/>
                  </a:cubicBezTo>
                  <a:cubicBezTo>
                    <a:pt x="28191" y="617"/>
                    <a:pt x="27901" y="351"/>
                    <a:pt x="27877" y="1"/>
                  </a:cubicBezTo>
                  <a:lnTo>
                    <a:pt x="27430" y="1"/>
                  </a:lnTo>
                  <a:cubicBezTo>
                    <a:pt x="27406" y="351"/>
                    <a:pt x="27116" y="617"/>
                    <a:pt x="26766" y="617"/>
                  </a:cubicBezTo>
                  <a:cubicBezTo>
                    <a:pt x="26416" y="617"/>
                    <a:pt x="26126" y="351"/>
                    <a:pt x="26102" y="1"/>
                  </a:cubicBezTo>
                  <a:lnTo>
                    <a:pt x="25655" y="1"/>
                  </a:lnTo>
                  <a:cubicBezTo>
                    <a:pt x="25619" y="351"/>
                    <a:pt x="25341" y="617"/>
                    <a:pt x="24979" y="617"/>
                  </a:cubicBezTo>
                  <a:cubicBezTo>
                    <a:pt x="24629" y="617"/>
                    <a:pt x="24352" y="351"/>
                    <a:pt x="24315" y="1"/>
                  </a:cubicBezTo>
                  <a:lnTo>
                    <a:pt x="23869" y="1"/>
                  </a:lnTo>
                  <a:cubicBezTo>
                    <a:pt x="23844" y="351"/>
                    <a:pt x="23555" y="617"/>
                    <a:pt x="23205" y="617"/>
                  </a:cubicBezTo>
                  <a:cubicBezTo>
                    <a:pt x="22854" y="617"/>
                    <a:pt x="22565" y="351"/>
                    <a:pt x="22541" y="1"/>
                  </a:cubicBezTo>
                  <a:lnTo>
                    <a:pt x="22094" y="1"/>
                  </a:lnTo>
                  <a:cubicBezTo>
                    <a:pt x="22070" y="351"/>
                    <a:pt x="21780" y="617"/>
                    <a:pt x="21430" y="617"/>
                  </a:cubicBezTo>
                  <a:cubicBezTo>
                    <a:pt x="21068" y="617"/>
                    <a:pt x="20790" y="351"/>
                    <a:pt x="20754" y="1"/>
                  </a:cubicBezTo>
                  <a:lnTo>
                    <a:pt x="20307" y="1"/>
                  </a:lnTo>
                  <a:cubicBezTo>
                    <a:pt x="20283" y="351"/>
                    <a:pt x="19993" y="617"/>
                    <a:pt x="19643" y="617"/>
                  </a:cubicBezTo>
                  <a:cubicBezTo>
                    <a:pt x="19293" y="617"/>
                    <a:pt x="19003" y="351"/>
                    <a:pt x="18979" y="1"/>
                  </a:cubicBezTo>
                  <a:lnTo>
                    <a:pt x="18532" y="1"/>
                  </a:lnTo>
                  <a:cubicBezTo>
                    <a:pt x="18508" y="351"/>
                    <a:pt x="18219" y="629"/>
                    <a:pt x="17868" y="629"/>
                  </a:cubicBezTo>
                  <a:cubicBezTo>
                    <a:pt x="17506" y="629"/>
                    <a:pt x="17229" y="351"/>
                    <a:pt x="17192" y="1"/>
                  </a:cubicBezTo>
                  <a:lnTo>
                    <a:pt x="16746" y="1"/>
                  </a:lnTo>
                  <a:cubicBezTo>
                    <a:pt x="16722" y="351"/>
                    <a:pt x="16432" y="629"/>
                    <a:pt x="16082" y="629"/>
                  </a:cubicBezTo>
                  <a:cubicBezTo>
                    <a:pt x="15732" y="629"/>
                    <a:pt x="15442" y="351"/>
                    <a:pt x="15418" y="1"/>
                  </a:cubicBezTo>
                  <a:lnTo>
                    <a:pt x="14971" y="1"/>
                  </a:lnTo>
                  <a:cubicBezTo>
                    <a:pt x="14947" y="351"/>
                    <a:pt x="14657" y="629"/>
                    <a:pt x="14307" y="629"/>
                  </a:cubicBezTo>
                  <a:cubicBezTo>
                    <a:pt x="13957" y="629"/>
                    <a:pt x="13667" y="351"/>
                    <a:pt x="13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5" name="Google Shape;1355;p43"/>
          <p:cNvSpPr txBox="1">
            <a:spLocks noGrp="1"/>
          </p:cNvSpPr>
          <p:nvPr>
            <p:ph type="title"/>
          </p:nvPr>
        </p:nvSpPr>
        <p:spPr>
          <a:xfrm>
            <a:off x="3999961" y="3968060"/>
            <a:ext cx="4772675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smtClean="0"/>
              <a:t>T</a:t>
            </a:r>
            <a:r>
              <a:rPr lang="en" sz="2200" dirty="0" smtClean="0"/>
              <a:t>he city was named after the first president of the country</a:t>
            </a:r>
            <a:endParaRPr sz="2200" dirty="0"/>
          </a:p>
        </p:txBody>
      </p:sp>
      <p:sp>
        <p:nvSpPr>
          <p:cNvPr id="3" name="Rectangle 2"/>
          <p:cNvSpPr/>
          <p:nvPr/>
        </p:nvSpPr>
        <p:spPr>
          <a:xfrm>
            <a:off x="5013079" y="4110574"/>
            <a:ext cx="283763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E94A5F"/>
                </a:solidFill>
                <a:latin typeface="Libre Baskerville"/>
                <a:sym typeface="Libre Baskerville"/>
              </a:rPr>
              <a:t>LONDON</a:t>
            </a:r>
            <a:endParaRPr lang="en-US" sz="3800" dirty="0"/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970" y="-793377"/>
            <a:ext cx="501754" cy="5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0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55" grpId="0"/>
      <p:bldP spid="1355" grpId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Lion Cartoon Images – Browse 131,665 Stock Photos, Vectors, and Video | 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278" y="1"/>
            <a:ext cx="51434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ick Emoticon Vomiting Vector Emoji Smiley Icon Stock Illustration -  Download Image Now - Vomit, Emoticon, Disgust - i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691" y="0"/>
            <a:ext cx="51434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0" name="Google Shape;1350;p43"/>
          <p:cNvGrpSpPr/>
          <p:nvPr/>
        </p:nvGrpSpPr>
        <p:grpSpPr>
          <a:xfrm>
            <a:off x="336590" y="3805037"/>
            <a:ext cx="5026325" cy="1134208"/>
            <a:chOff x="4572000" y="2859449"/>
            <a:chExt cx="4124113" cy="1877839"/>
          </a:xfrm>
        </p:grpSpPr>
        <p:sp>
          <p:nvSpPr>
            <p:cNvPr id="1351" name="Google Shape;1351;p43"/>
            <p:cNvSpPr/>
            <p:nvPr/>
          </p:nvSpPr>
          <p:spPr>
            <a:xfrm>
              <a:off x="4731153" y="2997459"/>
              <a:ext cx="3805810" cy="1603269"/>
            </a:xfrm>
            <a:custGeom>
              <a:avLst/>
              <a:gdLst/>
              <a:ahLst/>
              <a:cxnLst/>
              <a:rect l="l" t="t" r="r" b="b"/>
              <a:pathLst>
                <a:path w="29748" h="14452" extrusionOk="0">
                  <a:moveTo>
                    <a:pt x="0" y="0"/>
                  </a:moveTo>
                  <a:lnTo>
                    <a:pt x="0" y="14451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4769789" y="3030963"/>
              <a:ext cx="3728538" cy="1536263"/>
            </a:xfrm>
            <a:custGeom>
              <a:avLst/>
              <a:gdLst/>
              <a:ahLst/>
              <a:cxnLst/>
              <a:rect l="l" t="t" r="r" b="b"/>
              <a:pathLst>
                <a:path w="29144" h="13848" extrusionOk="0">
                  <a:moveTo>
                    <a:pt x="0" y="0"/>
                  </a:moveTo>
                  <a:lnTo>
                    <a:pt x="0" y="13847"/>
                  </a:lnTo>
                  <a:lnTo>
                    <a:pt x="29144" y="13847"/>
                  </a:lnTo>
                  <a:lnTo>
                    <a:pt x="29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4731153" y="2996127"/>
              <a:ext cx="3805810" cy="1604600"/>
            </a:xfrm>
            <a:custGeom>
              <a:avLst/>
              <a:gdLst/>
              <a:ahLst/>
              <a:cxnLst/>
              <a:rect l="l" t="t" r="r" b="b"/>
              <a:pathLst>
                <a:path w="29748" h="14464" extrusionOk="0">
                  <a:moveTo>
                    <a:pt x="29144" y="604"/>
                  </a:moveTo>
                  <a:lnTo>
                    <a:pt x="29144" y="13848"/>
                  </a:lnTo>
                  <a:lnTo>
                    <a:pt x="604" y="13860"/>
                  </a:lnTo>
                  <a:lnTo>
                    <a:pt x="604" y="616"/>
                  </a:lnTo>
                  <a:lnTo>
                    <a:pt x="29144" y="604"/>
                  </a:lnTo>
                  <a:close/>
                  <a:moveTo>
                    <a:pt x="29748" y="0"/>
                  </a:moveTo>
                  <a:lnTo>
                    <a:pt x="0" y="12"/>
                  </a:lnTo>
                  <a:lnTo>
                    <a:pt x="0" y="14463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4572000" y="2859449"/>
              <a:ext cx="4124113" cy="1877839"/>
            </a:xfrm>
            <a:custGeom>
              <a:avLst/>
              <a:gdLst/>
              <a:ahLst/>
              <a:cxnLst/>
              <a:rect l="l" t="t" r="r" b="b"/>
              <a:pathLst>
                <a:path w="32236" h="16927" extrusionOk="0">
                  <a:moveTo>
                    <a:pt x="30992" y="1232"/>
                  </a:moveTo>
                  <a:lnTo>
                    <a:pt x="30992" y="15683"/>
                  </a:lnTo>
                  <a:lnTo>
                    <a:pt x="1244" y="15695"/>
                  </a:lnTo>
                  <a:lnTo>
                    <a:pt x="1244" y="1244"/>
                  </a:lnTo>
                  <a:lnTo>
                    <a:pt x="30992" y="1232"/>
                  </a:lnTo>
                  <a:close/>
                  <a:moveTo>
                    <a:pt x="13184" y="1"/>
                  </a:moveTo>
                  <a:cubicBezTo>
                    <a:pt x="13160" y="351"/>
                    <a:pt x="12870" y="629"/>
                    <a:pt x="12520" y="629"/>
                  </a:cubicBezTo>
                  <a:cubicBezTo>
                    <a:pt x="12170" y="629"/>
                    <a:pt x="11880" y="351"/>
                    <a:pt x="11856" y="13"/>
                  </a:cubicBezTo>
                  <a:lnTo>
                    <a:pt x="11410" y="13"/>
                  </a:lnTo>
                  <a:cubicBezTo>
                    <a:pt x="11385" y="351"/>
                    <a:pt x="11096" y="629"/>
                    <a:pt x="10746" y="629"/>
                  </a:cubicBezTo>
                  <a:cubicBezTo>
                    <a:pt x="10395" y="629"/>
                    <a:pt x="10106" y="351"/>
                    <a:pt x="10082" y="13"/>
                  </a:cubicBezTo>
                  <a:lnTo>
                    <a:pt x="9623" y="13"/>
                  </a:lnTo>
                  <a:cubicBezTo>
                    <a:pt x="9599" y="351"/>
                    <a:pt x="9309" y="629"/>
                    <a:pt x="8959" y="629"/>
                  </a:cubicBezTo>
                  <a:cubicBezTo>
                    <a:pt x="8609" y="629"/>
                    <a:pt x="8319" y="351"/>
                    <a:pt x="8295" y="13"/>
                  </a:cubicBezTo>
                  <a:lnTo>
                    <a:pt x="7848" y="13"/>
                  </a:lnTo>
                  <a:cubicBezTo>
                    <a:pt x="7824" y="351"/>
                    <a:pt x="7534" y="629"/>
                    <a:pt x="7184" y="629"/>
                  </a:cubicBezTo>
                  <a:cubicBezTo>
                    <a:pt x="6834" y="629"/>
                    <a:pt x="6544" y="351"/>
                    <a:pt x="6520" y="13"/>
                  </a:cubicBezTo>
                  <a:lnTo>
                    <a:pt x="6061" y="13"/>
                  </a:lnTo>
                  <a:cubicBezTo>
                    <a:pt x="6037" y="351"/>
                    <a:pt x="5747" y="629"/>
                    <a:pt x="5397" y="629"/>
                  </a:cubicBezTo>
                  <a:cubicBezTo>
                    <a:pt x="5047" y="629"/>
                    <a:pt x="4757" y="351"/>
                    <a:pt x="4733" y="13"/>
                  </a:cubicBezTo>
                  <a:lnTo>
                    <a:pt x="4287" y="13"/>
                  </a:lnTo>
                  <a:cubicBezTo>
                    <a:pt x="4262" y="351"/>
                    <a:pt x="3973" y="629"/>
                    <a:pt x="3623" y="629"/>
                  </a:cubicBezTo>
                  <a:cubicBezTo>
                    <a:pt x="3272" y="629"/>
                    <a:pt x="2983" y="351"/>
                    <a:pt x="2959" y="13"/>
                  </a:cubicBezTo>
                  <a:lnTo>
                    <a:pt x="2500" y="13"/>
                  </a:lnTo>
                  <a:cubicBezTo>
                    <a:pt x="2476" y="351"/>
                    <a:pt x="2186" y="629"/>
                    <a:pt x="1836" y="629"/>
                  </a:cubicBezTo>
                  <a:cubicBezTo>
                    <a:pt x="1570" y="629"/>
                    <a:pt x="1341" y="472"/>
                    <a:pt x="1244" y="242"/>
                  </a:cubicBezTo>
                  <a:lnTo>
                    <a:pt x="1244" y="266"/>
                  </a:lnTo>
                  <a:lnTo>
                    <a:pt x="1" y="266"/>
                  </a:lnTo>
                  <a:cubicBezTo>
                    <a:pt x="351" y="291"/>
                    <a:pt x="616" y="580"/>
                    <a:pt x="616" y="930"/>
                  </a:cubicBezTo>
                  <a:cubicBezTo>
                    <a:pt x="616" y="1280"/>
                    <a:pt x="351" y="1570"/>
                    <a:pt x="1" y="1594"/>
                  </a:cubicBezTo>
                  <a:lnTo>
                    <a:pt x="1" y="2053"/>
                  </a:lnTo>
                  <a:cubicBezTo>
                    <a:pt x="351" y="2077"/>
                    <a:pt x="616" y="2367"/>
                    <a:pt x="616" y="2717"/>
                  </a:cubicBezTo>
                  <a:cubicBezTo>
                    <a:pt x="616" y="3067"/>
                    <a:pt x="351" y="3357"/>
                    <a:pt x="1" y="3381"/>
                  </a:cubicBezTo>
                  <a:lnTo>
                    <a:pt x="1" y="3828"/>
                  </a:lnTo>
                  <a:cubicBezTo>
                    <a:pt x="351" y="3852"/>
                    <a:pt x="616" y="4142"/>
                    <a:pt x="616" y="4492"/>
                  </a:cubicBezTo>
                  <a:cubicBezTo>
                    <a:pt x="616" y="4842"/>
                    <a:pt x="351" y="5132"/>
                    <a:pt x="1" y="5156"/>
                  </a:cubicBezTo>
                  <a:lnTo>
                    <a:pt x="1" y="5615"/>
                  </a:lnTo>
                  <a:cubicBezTo>
                    <a:pt x="351" y="5639"/>
                    <a:pt x="616" y="5928"/>
                    <a:pt x="616" y="6279"/>
                  </a:cubicBezTo>
                  <a:cubicBezTo>
                    <a:pt x="616" y="6629"/>
                    <a:pt x="351" y="6918"/>
                    <a:pt x="1" y="6943"/>
                  </a:cubicBezTo>
                  <a:lnTo>
                    <a:pt x="1" y="7389"/>
                  </a:lnTo>
                  <a:cubicBezTo>
                    <a:pt x="351" y="7413"/>
                    <a:pt x="629" y="7703"/>
                    <a:pt x="629" y="8053"/>
                  </a:cubicBezTo>
                  <a:cubicBezTo>
                    <a:pt x="629" y="8403"/>
                    <a:pt x="351" y="8693"/>
                    <a:pt x="1" y="8717"/>
                  </a:cubicBezTo>
                  <a:lnTo>
                    <a:pt x="1" y="9176"/>
                  </a:lnTo>
                  <a:cubicBezTo>
                    <a:pt x="351" y="9200"/>
                    <a:pt x="629" y="9490"/>
                    <a:pt x="629" y="9840"/>
                  </a:cubicBezTo>
                  <a:cubicBezTo>
                    <a:pt x="629" y="10190"/>
                    <a:pt x="351" y="10480"/>
                    <a:pt x="1" y="10504"/>
                  </a:cubicBezTo>
                  <a:lnTo>
                    <a:pt x="1" y="10951"/>
                  </a:lnTo>
                  <a:cubicBezTo>
                    <a:pt x="351" y="10975"/>
                    <a:pt x="629" y="11265"/>
                    <a:pt x="629" y="11615"/>
                  </a:cubicBezTo>
                  <a:cubicBezTo>
                    <a:pt x="629" y="11965"/>
                    <a:pt x="351" y="12255"/>
                    <a:pt x="1" y="12279"/>
                  </a:cubicBezTo>
                  <a:lnTo>
                    <a:pt x="1" y="12737"/>
                  </a:lnTo>
                  <a:cubicBezTo>
                    <a:pt x="351" y="12762"/>
                    <a:pt x="629" y="13039"/>
                    <a:pt x="629" y="13401"/>
                  </a:cubicBezTo>
                  <a:cubicBezTo>
                    <a:pt x="629" y="13752"/>
                    <a:pt x="351" y="14041"/>
                    <a:pt x="1" y="14065"/>
                  </a:cubicBezTo>
                  <a:lnTo>
                    <a:pt x="13" y="14512"/>
                  </a:lnTo>
                  <a:cubicBezTo>
                    <a:pt x="351" y="14536"/>
                    <a:pt x="629" y="14826"/>
                    <a:pt x="629" y="15176"/>
                  </a:cubicBezTo>
                  <a:cubicBezTo>
                    <a:pt x="629" y="15526"/>
                    <a:pt x="351" y="15816"/>
                    <a:pt x="13" y="15840"/>
                  </a:cubicBezTo>
                  <a:lnTo>
                    <a:pt x="13" y="16287"/>
                  </a:lnTo>
                  <a:cubicBezTo>
                    <a:pt x="339" y="16323"/>
                    <a:pt x="604" y="16589"/>
                    <a:pt x="629" y="16927"/>
                  </a:cubicBezTo>
                  <a:lnTo>
                    <a:pt x="1244" y="16927"/>
                  </a:lnTo>
                  <a:cubicBezTo>
                    <a:pt x="1268" y="16589"/>
                    <a:pt x="1558" y="16311"/>
                    <a:pt x="1908" y="16311"/>
                  </a:cubicBezTo>
                  <a:cubicBezTo>
                    <a:pt x="2258" y="16311"/>
                    <a:pt x="2548" y="16589"/>
                    <a:pt x="2572" y="16927"/>
                  </a:cubicBezTo>
                  <a:lnTo>
                    <a:pt x="3019" y="16927"/>
                  </a:lnTo>
                  <a:cubicBezTo>
                    <a:pt x="3055" y="16589"/>
                    <a:pt x="3333" y="16311"/>
                    <a:pt x="3695" y="16311"/>
                  </a:cubicBezTo>
                  <a:cubicBezTo>
                    <a:pt x="4045" y="16311"/>
                    <a:pt x="4335" y="16589"/>
                    <a:pt x="4359" y="16927"/>
                  </a:cubicBezTo>
                  <a:lnTo>
                    <a:pt x="4806" y="16927"/>
                  </a:lnTo>
                  <a:cubicBezTo>
                    <a:pt x="4830" y="16589"/>
                    <a:pt x="5120" y="16311"/>
                    <a:pt x="5470" y="16311"/>
                  </a:cubicBezTo>
                  <a:cubicBezTo>
                    <a:pt x="5820" y="16311"/>
                    <a:pt x="6110" y="16589"/>
                    <a:pt x="6134" y="16927"/>
                  </a:cubicBezTo>
                  <a:lnTo>
                    <a:pt x="6580" y="16927"/>
                  </a:lnTo>
                  <a:cubicBezTo>
                    <a:pt x="6617" y="16589"/>
                    <a:pt x="6894" y="16311"/>
                    <a:pt x="7256" y="16311"/>
                  </a:cubicBezTo>
                  <a:cubicBezTo>
                    <a:pt x="7607" y="16311"/>
                    <a:pt x="7884" y="16589"/>
                    <a:pt x="7920" y="16927"/>
                  </a:cubicBezTo>
                  <a:lnTo>
                    <a:pt x="8367" y="16927"/>
                  </a:lnTo>
                  <a:cubicBezTo>
                    <a:pt x="8391" y="16589"/>
                    <a:pt x="8681" y="16311"/>
                    <a:pt x="9031" y="16311"/>
                  </a:cubicBezTo>
                  <a:cubicBezTo>
                    <a:pt x="9381" y="16311"/>
                    <a:pt x="9671" y="16589"/>
                    <a:pt x="9695" y="16927"/>
                  </a:cubicBezTo>
                  <a:lnTo>
                    <a:pt x="10142" y="16927"/>
                  </a:lnTo>
                  <a:cubicBezTo>
                    <a:pt x="10178" y="16589"/>
                    <a:pt x="10456" y="16311"/>
                    <a:pt x="10806" y="16311"/>
                  </a:cubicBezTo>
                  <a:cubicBezTo>
                    <a:pt x="11168" y="16311"/>
                    <a:pt x="11446" y="16589"/>
                    <a:pt x="11482" y="16927"/>
                  </a:cubicBezTo>
                  <a:lnTo>
                    <a:pt x="11929" y="16927"/>
                  </a:lnTo>
                  <a:cubicBezTo>
                    <a:pt x="11953" y="16589"/>
                    <a:pt x="12243" y="16311"/>
                    <a:pt x="12593" y="16311"/>
                  </a:cubicBezTo>
                  <a:cubicBezTo>
                    <a:pt x="12943" y="16311"/>
                    <a:pt x="13232" y="16589"/>
                    <a:pt x="13257" y="16927"/>
                  </a:cubicBezTo>
                  <a:lnTo>
                    <a:pt x="13703" y="16927"/>
                  </a:lnTo>
                  <a:cubicBezTo>
                    <a:pt x="13727" y="16577"/>
                    <a:pt x="14017" y="16311"/>
                    <a:pt x="14367" y="16311"/>
                  </a:cubicBezTo>
                  <a:cubicBezTo>
                    <a:pt x="14730" y="16311"/>
                    <a:pt x="15007" y="16577"/>
                    <a:pt x="15043" y="16927"/>
                  </a:cubicBezTo>
                  <a:lnTo>
                    <a:pt x="15490" y="16927"/>
                  </a:lnTo>
                  <a:cubicBezTo>
                    <a:pt x="15514" y="16577"/>
                    <a:pt x="15804" y="16311"/>
                    <a:pt x="16154" y="16311"/>
                  </a:cubicBezTo>
                  <a:cubicBezTo>
                    <a:pt x="16504" y="16311"/>
                    <a:pt x="16794" y="16577"/>
                    <a:pt x="16818" y="16927"/>
                  </a:cubicBezTo>
                  <a:lnTo>
                    <a:pt x="17265" y="16927"/>
                  </a:lnTo>
                  <a:cubicBezTo>
                    <a:pt x="17289" y="16577"/>
                    <a:pt x="17579" y="16311"/>
                    <a:pt x="17929" y="16311"/>
                  </a:cubicBezTo>
                  <a:cubicBezTo>
                    <a:pt x="18279" y="16311"/>
                    <a:pt x="18569" y="16577"/>
                    <a:pt x="18593" y="16927"/>
                  </a:cubicBezTo>
                  <a:lnTo>
                    <a:pt x="19052" y="16927"/>
                  </a:lnTo>
                  <a:cubicBezTo>
                    <a:pt x="19076" y="16577"/>
                    <a:pt x="19365" y="16311"/>
                    <a:pt x="19716" y="16311"/>
                  </a:cubicBezTo>
                  <a:cubicBezTo>
                    <a:pt x="20066" y="16311"/>
                    <a:pt x="20355" y="16577"/>
                    <a:pt x="20380" y="16927"/>
                  </a:cubicBezTo>
                  <a:lnTo>
                    <a:pt x="20826" y="16927"/>
                  </a:lnTo>
                  <a:cubicBezTo>
                    <a:pt x="20850" y="16577"/>
                    <a:pt x="21140" y="16311"/>
                    <a:pt x="21490" y="16311"/>
                  </a:cubicBezTo>
                  <a:cubicBezTo>
                    <a:pt x="21840" y="16311"/>
                    <a:pt x="22130" y="16577"/>
                    <a:pt x="22154" y="16927"/>
                  </a:cubicBezTo>
                  <a:lnTo>
                    <a:pt x="22613" y="16927"/>
                  </a:lnTo>
                  <a:cubicBezTo>
                    <a:pt x="22637" y="16577"/>
                    <a:pt x="22927" y="16311"/>
                    <a:pt x="23277" y="16311"/>
                  </a:cubicBezTo>
                  <a:cubicBezTo>
                    <a:pt x="23627" y="16311"/>
                    <a:pt x="23917" y="16577"/>
                    <a:pt x="23941" y="16927"/>
                  </a:cubicBezTo>
                  <a:lnTo>
                    <a:pt x="24388" y="16927"/>
                  </a:lnTo>
                  <a:cubicBezTo>
                    <a:pt x="24412" y="16577"/>
                    <a:pt x="24702" y="16311"/>
                    <a:pt x="25052" y="16311"/>
                  </a:cubicBezTo>
                  <a:cubicBezTo>
                    <a:pt x="25402" y="16311"/>
                    <a:pt x="25692" y="16577"/>
                    <a:pt x="25716" y="16927"/>
                  </a:cubicBezTo>
                  <a:lnTo>
                    <a:pt x="26174" y="16927"/>
                  </a:lnTo>
                  <a:cubicBezTo>
                    <a:pt x="26199" y="16577"/>
                    <a:pt x="26488" y="16311"/>
                    <a:pt x="26838" y="16311"/>
                  </a:cubicBezTo>
                  <a:cubicBezTo>
                    <a:pt x="27189" y="16311"/>
                    <a:pt x="27478" y="16577"/>
                    <a:pt x="27502" y="16927"/>
                  </a:cubicBezTo>
                  <a:lnTo>
                    <a:pt x="27949" y="16927"/>
                  </a:lnTo>
                  <a:cubicBezTo>
                    <a:pt x="27973" y="16577"/>
                    <a:pt x="28263" y="16311"/>
                    <a:pt x="28613" y="16311"/>
                  </a:cubicBezTo>
                  <a:cubicBezTo>
                    <a:pt x="28963" y="16311"/>
                    <a:pt x="29253" y="16577"/>
                    <a:pt x="29277" y="16927"/>
                  </a:cubicBezTo>
                  <a:lnTo>
                    <a:pt x="29736" y="16927"/>
                  </a:lnTo>
                  <a:cubicBezTo>
                    <a:pt x="29760" y="16577"/>
                    <a:pt x="30038" y="16311"/>
                    <a:pt x="30400" y="16311"/>
                  </a:cubicBezTo>
                  <a:cubicBezTo>
                    <a:pt x="30666" y="16311"/>
                    <a:pt x="30895" y="16468"/>
                    <a:pt x="30992" y="16685"/>
                  </a:cubicBezTo>
                  <a:lnTo>
                    <a:pt x="30992" y="16927"/>
                  </a:lnTo>
                  <a:lnTo>
                    <a:pt x="31680" y="16927"/>
                  </a:lnTo>
                  <a:cubicBezTo>
                    <a:pt x="31643" y="16830"/>
                    <a:pt x="31619" y="16734"/>
                    <a:pt x="31619" y="16625"/>
                  </a:cubicBezTo>
                  <a:cubicBezTo>
                    <a:pt x="31619" y="16275"/>
                    <a:pt x="31885" y="15985"/>
                    <a:pt x="32235" y="15961"/>
                  </a:cubicBezTo>
                  <a:lnTo>
                    <a:pt x="32235" y="15514"/>
                  </a:lnTo>
                  <a:cubicBezTo>
                    <a:pt x="31885" y="15490"/>
                    <a:pt x="31619" y="15200"/>
                    <a:pt x="31619" y="14850"/>
                  </a:cubicBezTo>
                  <a:cubicBezTo>
                    <a:pt x="31619" y="14500"/>
                    <a:pt x="31885" y="14210"/>
                    <a:pt x="32235" y="14186"/>
                  </a:cubicBezTo>
                  <a:lnTo>
                    <a:pt x="32235" y="13727"/>
                  </a:lnTo>
                  <a:cubicBezTo>
                    <a:pt x="31885" y="13703"/>
                    <a:pt x="31619" y="13426"/>
                    <a:pt x="31607" y="13063"/>
                  </a:cubicBezTo>
                  <a:cubicBezTo>
                    <a:pt x="31607" y="12713"/>
                    <a:pt x="31885" y="12424"/>
                    <a:pt x="32235" y="12399"/>
                  </a:cubicBezTo>
                  <a:lnTo>
                    <a:pt x="32235" y="11953"/>
                  </a:lnTo>
                  <a:cubicBezTo>
                    <a:pt x="31885" y="11929"/>
                    <a:pt x="31607" y="11639"/>
                    <a:pt x="31607" y="11289"/>
                  </a:cubicBezTo>
                  <a:cubicBezTo>
                    <a:pt x="31607" y="10939"/>
                    <a:pt x="31885" y="10649"/>
                    <a:pt x="32235" y="10625"/>
                  </a:cubicBezTo>
                  <a:lnTo>
                    <a:pt x="32235" y="10166"/>
                  </a:lnTo>
                  <a:cubicBezTo>
                    <a:pt x="31885" y="10142"/>
                    <a:pt x="31607" y="9864"/>
                    <a:pt x="31607" y="9502"/>
                  </a:cubicBezTo>
                  <a:cubicBezTo>
                    <a:pt x="31607" y="9152"/>
                    <a:pt x="31885" y="8862"/>
                    <a:pt x="32235" y="8838"/>
                  </a:cubicBezTo>
                  <a:lnTo>
                    <a:pt x="32235" y="8391"/>
                  </a:lnTo>
                  <a:cubicBezTo>
                    <a:pt x="31885" y="8367"/>
                    <a:pt x="31607" y="8077"/>
                    <a:pt x="31607" y="7727"/>
                  </a:cubicBezTo>
                  <a:cubicBezTo>
                    <a:pt x="31607" y="7377"/>
                    <a:pt x="31885" y="7087"/>
                    <a:pt x="32235" y="7063"/>
                  </a:cubicBezTo>
                  <a:lnTo>
                    <a:pt x="32235" y="6617"/>
                  </a:lnTo>
                  <a:cubicBezTo>
                    <a:pt x="31885" y="6580"/>
                    <a:pt x="31607" y="6303"/>
                    <a:pt x="31607" y="5941"/>
                  </a:cubicBezTo>
                  <a:cubicBezTo>
                    <a:pt x="31607" y="5590"/>
                    <a:pt x="31885" y="5301"/>
                    <a:pt x="32235" y="5277"/>
                  </a:cubicBezTo>
                  <a:lnTo>
                    <a:pt x="32235" y="4830"/>
                  </a:lnTo>
                  <a:cubicBezTo>
                    <a:pt x="31885" y="4806"/>
                    <a:pt x="31607" y="4516"/>
                    <a:pt x="31607" y="4166"/>
                  </a:cubicBezTo>
                  <a:cubicBezTo>
                    <a:pt x="31607" y="3816"/>
                    <a:pt x="31885" y="3526"/>
                    <a:pt x="32223" y="3502"/>
                  </a:cubicBezTo>
                  <a:lnTo>
                    <a:pt x="32223" y="3055"/>
                  </a:lnTo>
                  <a:cubicBezTo>
                    <a:pt x="31885" y="3019"/>
                    <a:pt x="31607" y="2741"/>
                    <a:pt x="31607" y="2379"/>
                  </a:cubicBezTo>
                  <a:cubicBezTo>
                    <a:pt x="31607" y="2029"/>
                    <a:pt x="31885" y="1739"/>
                    <a:pt x="32223" y="1715"/>
                  </a:cubicBezTo>
                  <a:lnTo>
                    <a:pt x="32223" y="1268"/>
                  </a:lnTo>
                  <a:cubicBezTo>
                    <a:pt x="31885" y="1244"/>
                    <a:pt x="31607" y="955"/>
                    <a:pt x="31607" y="604"/>
                  </a:cubicBezTo>
                  <a:cubicBezTo>
                    <a:pt x="31607" y="339"/>
                    <a:pt x="31764" y="109"/>
                    <a:pt x="31994" y="1"/>
                  </a:cubicBezTo>
                  <a:lnTo>
                    <a:pt x="30992" y="1"/>
                  </a:lnTo>
                  <a:cubicBezTo>
                    <a:pt x="30967" y="351"/>
                    <a:pt x="30678" y="617"/>
                    <a:pt x="30328" y="617"/>
                  </a:cubicBezTo>
                  <a:cubicBezTo>
                    <a:pt x="29977" y="617"/>
                    <a:pt x="29688" y="351"/>
                    <a:pt x="29664" y="1"/>
                  </a:cubicBezTo>
                  <a:lnTo>
                    <a:pt x="29205" y="1"/>
                  </a:lnTo>
                  <a:cubicBezTo>
                    <a:pt x="29181" y="351"/>
                    <a:pt x="28903" y="617"/>
                    <a:pt x="28541" y="617"/>
                  </a:cubicBezTo>
                  <a:cubicBezTo>
                    <a:pt x="28191" y="617"/>
                    <a:pt x="27901" y="351"/>
                    <a:pt x="27877" y="1"/>
                  </a:cubicBezTo>
                  <a:lnTo>
                    <a:pt x="27430" y="1"/>
                  </a:lnTo>
                  <a:cubicBezTo>
                    <a:pt x="27406" y="351"/>
                    <a:pt x="27116" y="617"/>
                    <a:pt x="26766" y="617"/>
                  </a:cubicBezTo>
                  <a:cubicBezTo>
                    <a:pt x="26416" y="617"/>
                    <a:pt x="26126" y="351"/>
                    <a:pt x="26102" y="1"/>
                  </a:cubicBezTo>
                  <a:lnTo>
                    <a:pt x="25655" y="1"/>
                  </a:lnTo>
                  <a:cubicBezTo>
                    <a:pt x="25619" y="351"/>
                    <a:pt x="25341" y="617"/>
                    <a:pt x="24979" y="617"/>
                  </a:cubicBezTo>
                  <a:cubicBezTo>
                    <a:pt x="24629" y="617"/>
                    <a:pt x="24352" y="351"/>
                    <a:pt x="24315" y="1"/>
                  </a:cubicBezTo>
                  <a:lnTo>
                    <a:pt x="23869" y="1"/>
                  </a:lnTo>
                  <a:cubicBezTo>
                    <a:pt x="23844" y="351"/>
                    <a:pt x="23555" y="617"/>
                    <a:pt x="23205" y="617"/>
                  </a:cubicBezTo>
                  <a:cubicBezTo>
                    <a:pt x="22854" y="617"/>
                    <a:pt x="22565" y="351"/>
                    <a:pt x="22541" y="1"/>
                  </a:cubicBezTo>
                  <a:lnTo>
                    <a:pt x="22094" y="1"/>
                  </a:lnTo>
                  <a:cubicBezTo>
                    <a:pt x="22070" y="351"/>
                    <a:pt x="21780" y="617"/>
                    <a:pt x="21430" y="617"/>
                  </a:cubicBezTo>
                  <a:cubicBezTo>
                    <a:pt x="21068" y="617"/>
                    <a:pt x="20790" y="351"/>
                    <a:pt x="20754" y="1"/>
                  </a:cubicBezTo>
                  <a:lnTo>
                    <a:pt x="20307" y="1"/>
                  </a:lnTo>
                  <a:cubicBezTo>
                    <a:pt x="20283" y="351"/>
                    <a:pt x="19993" y="617"/>
                    <a:pt x="19643" y="617"/>
                  </a:cubicBezTo>
                  <a:cubicBezTo>
                    <a:pt x="19293" y="617"/>
                    <a:pt x="19003" y="351"/>
                    <a:pt x="18979" y="1"/>
                  </a:cubicBezTo>
                  <a:lnTo>
                    <a:pt x="18532" y="1"/>
                  </a:lnTo>
                  <a:cubicBezTo>
                    <a:pt x="18508" y="351"/>
                    <a:pt x="18219" y="629"/>
                    <a:pt x="17868" y="629"/>
                  </a:cubicBezTo>
                  <a:cubicBezTo>
                    <a:pt x="17506" y="629"/>
                    <a:pt x="17229" y="351"/>
                    <a:pt x="17192" y="1"/>
                  </a:cubicBezTo>
                  <a:lnTo>
                    <a:pt x="16746" y="1"/>
                  </a:lnTo>
                  <a:cubicBezTo>
                    <a:pt x="16722" y="351"/>
                    <a:pt x="16432" y="629"/>
                    <a:pt x="16082" y="629"/>
                  </a:cubicBezTo>
                  <a:cubicBezTo>
                    <a:pt x="15732" y="629"/>
                    <a:pt x="15442" y="351"/>
                    <a:pt x="15418" y="1"/>
                  </a:cubicBezTo>
                  <a:lnTo>
                    <a:pt x="14971" y="1"/>
                  </a:lnTo>
                  <a:cubicBezTo>
                    <a:pt x="14947" y="351"/>
                    <a:pt x="14657" y="629"/>
                    <a:pt x="14307" y="629"/>
                  </a:cubicBezTo>
                  <a:cubicBezTo>
                    <a:pt x="13957" y="629"/>
                    <a:pt x="13667" y="351"/>
                    <a:pt x="13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5" name="Google Shape;1355;p43"/>
          <p:cNvSpPr txBox="1">
            <a:spLocks noGrp="1"/>
          </p:cNvSpPr>
          <p:nvPr>
            <p:ph type="title" idx="4294967295"/>
          </p:nvPr>
        </p:nvSpPr>
        <p:spPr>
          <a:xfrm>
            <a:off x="948837" y="4076072"/>
            <a:ext cx="3801833" cy="5921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smtClean="0"/>
              <a:t>A STATE COUNTRY</a:t>
            </a:r>
            <a:endParaRPr sz="2200" dirty="0"/>
          </a:p>
        </p:txBody>
      </p:sp>
      <p:sp>
        <p:nvSpPr>
          <p:cNvPr id="3" name="Rectangle 2"/>
          <p:cNvSpPr/>
          <p:nvPr/>
        </p:nvSpPr>
        <p:spPr>
          <a:xfrm>
            <a:off x="1144987" y="4055837"/>
            <a:ext cx="357501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E94A5F"/>
                </a:solidFill>
                <a:latin typeface="Libre Baskerville"/>
                <a:sym typeface="Libre Baskerville"/>
              </a:rPr>
              <a:t>SINGAPORE</a:t>
            </a:r>
            <a:endParaRPr lang="en-US" sz="3800" dirty="0"/>
          </a:p>
        </p:txBody>
      </p:sp>
      <p:pic>
        <p:nvPicPr>
          <p:cNvPr id="12296" name="Picture 8" descr="Merlion Park Lion head symbol of Singapore Logo, text, singapore Tourism  png | PNGEg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333">
                        <a14:foregroundMark x1="17889" y1="73224" x2="17889" y2="73224"/>
                        <a14:foregroundMark x1="13000" y1="95082" x2="13000" y2="95082"/>
                        <a14:foregroundMark x1="6889" y1="87295" x2="6889" y2="87295"/>
                        <a14:foregroundMark x1="32889" y1="94399" x2="32889" y2="94399"/>
                        <a14:foregroundMark x1="98333" y1="94672" x2="98333" y2="94672"/>
                        <a14:backgroundMark x1="22778" y1="35929" x2="22778" y2="35929"/>
                        <a14:backgroundMark x1="34333" y1="27186" x2="34333" y2="27186"/>
                        <a14:backgroundMark x1="37000" y1="27186" x2="37000" y2="27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2660" y="2412139"/>
            <a:ext cx="1789200" cy="145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970" y="-793377"/>
            <a:ext cx="501754" cy="5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1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55" grpId="0"/>
      <p:bldP spid="1355" grpId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Living in Canberra | Life and Climate of Canberra Austra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601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0" name="Google Shape;1350;p43"/>
          <p:cNvGrpSpPr/>
          <p:nvPr/>
        </p:nvGrpSpPr>
        <p:grpSpPr>
          <a:xfrm>
            <a:off x="3873137" y="3684220"/>
            <a:ext cx="5026325" cy="1459280"/>
            <a:chOff x="4572000" y="2859449"/>
            <a:chExt cx="4124113" cy="1877839"/>
          </a:xfrm>
        </p:grpSpPr>
        <p:sp>
          <p:nvSpPr>
            <p:cNvPr id="1351" name="Google Shape;1351;p43"/>
            <p:cNvSpPr/>
            <p:nvPr/>
          </p:nvSpPr>
          <p:spPr>
            <a:xfrm>
              <a:off x="4731153" y="2997459"/>
              <a:ext cx="3805810" cy="1603269"/>
            </a:xfrm>
            <a:custGeom>
              <a:avLst/>
              <a:gdLst/>
              <a:ahLst/>
              <a:cxnLst/>
              <a:rect l="l" t="t" r="r" b="b"/>
              <a:pathLst>
                <a:path w="29748" h="14452" extrusionOk="0">
                  <a:moveTo>
                    <a:pt x="0" y="0"/>
                  </a:moveTo>
                  <a:lnTo>
                    <a:pt x="0" y="14451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4769789" y="3030963"/>
              <a:ext cx="3728538" cy="1536263"/>
            </a:xfrm>
            <a:custGeom>
              <a:avLst/>
              <a:gdLst/>
              <a:ahLst/>
              <a:cxnLst/>
              <a:rect l="l" t="t" r="r" b="b"/>
              <a:pathLst>
                <a:path w="29144" h="13848" extrusionOk="0">
                  <a:moveTo>
                    <a:pt x="0" y="0"/>
                  </a:moveTo>
                  <a:lnTo>
                    <a:pt x="0" y="13847"/>
                  </a:lnTo>
                  <a:lnTo>
                    <a:pt x="29144" y="13847"/>
                  </a:lnTo>
                  <a:lnTo>
                    <a:pt x="29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4731153" y="2996127"/>
              <a:ext cx="3805810" cy="1604600"/>
            </a:xfrm>
            <a:custGeom>
              <a:avLst/>
              <a:gdLst/>
              <a:ahLst/>
              <a:cxnLst/>
              <a:rect l="l" t="t" r="r" b="b"/>
              <a:pathLst>
                <a:path w="29748" h="14464" extrusionOk="0">
                  <a:moveTo>
                    <a:pt x="29144" y="604"/>
                  </a:moveTo>
                  <a:lnTo>
                    <a:pt x="29144" y="13848"/>
                  </a:lnTo>
                  <a:lnTo>
                    <a:pt x="604" y="13860"/>
                  </a:lnTo>
                  <a:lnTo>
                    <a:pt x="604" y="616"/>
                  </a:lnTo>
                  <a:lnTo>
                    <a:pt x="29144" y="604"/>
                  </a:lnTo>
                  <a:close/>
                  <a:moveTo>
                    <a:pt x="29748" y="0"/>
                  </a:moveTo>
                  <a:lnTo>
                    <a:pt x="0" y="12"/>
                  </a:lnTo>
                  <a:lnTo>
                    <a:pt x="0" y="14463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4572000" y="2859449"/>
              <a:ext cx="4124113" cy="1877839"/>
            </a:xfrm>
            <a:custGeom>
              <a:avLst/>
              <a:gdLst/>
              <a:ahLst/>
              <a:cxnLst/>
              <a:rect l="l" t="t" r="r" b="b"/>
              <a:pathLst>
                <a:path w="32236" h="16927" extrusionOk="0">
                  <a:moveTo>
                    <a:pt x="30992" y="1232"/>
                  </a:moveTo>
                  <a:lnTo>
                    <a:pt x="30992" y="15683"/>
                  </a:lnTo>
                  <a:lnTo>
                    <a:pt x="1244" y="15695"/>
                  </a:lnTo>
                  <a:lnTo>
                    <a:pt x="1244" y="1244"/>
                  </a:lnTo>
                  <a:lnTo>
                    <a:pt x="30992" y="1232"/>
                  </a:lnTo>
                  <a:close/>
                  <a:moveTo>
                    <a:pt x="13184" y="1"/>
                  </a:moveTo>
                  <a:cubicBezTo>
                    <a:pt x="13160" y="351"/>
                    <a:pt x="12870" y="629"/>
                    <a:pt x="12520" y="629"/>
                  </a:cubicBezTo>
                  <a:cubicBezTo>
                    <a:pt x="12170" y="629"/>
                    <a:pt x="11880" y="351"/>
                    <a:pt x="11856" y="13"/>
                  </a:cubicBezTo>
                  <a:lnTo>
                    <a:pt x="11410" y="13"/>
                  </a:lnTo>
                  <a:cubicBezTo>
                    <a:pt x="11385" y="351"/>
                    <a:pt x="11096" y="629"/>
                    <a:pt x="10746" y="629"/>
                  </a:cubicBezTo>
                  <a:cubicBezTo>
                    <a:pt x="10395" y="629"/>
                    <a:pt x="10106" y="351"/>
                    <a:pt x="10082" y="13"/>
                  </a:cubicBezTo>
                  <a:lnTo>
                    <a:pt x="9623" y="13"/>
                  </a:lnTo>
                  <a:cubicBezTo>
                    <a:pt x="9599" y="351"/>
                    <a:pt x="9309" y="629"/>
                    <a:pt x="8959" y="629"/>
                  </a:cubicBezTo>
                  <a:cubicBezTo>
                    <a:pt x="8609" y="629"/>
                    <a:pt x="8319" y="351"/>
                    <a:pt x="8295" y="13"/>
                  </a:cubicBezTo>
                  <a:lnTo>
                    <a:pt x="7848" y="13"/>
                  </a:lnTo>
                  <a:cubicBezTo>
                    <a:pt x="7824" y="351"/>
                    <a:pt x="7534" y="629"/>
                    <a:pt x="7184" y="629"/>
                  </a:cubicBezTo>
                  <a:cubicBezTo>
                    <a:pt x="6834" y="629"/>
                    <a:pt x="6544" y="351"/>
                    <a:pt x="6520" y="13"/>
                  </a:cubicBezTo>
                  <a:lnTo>
                    <a:pt x="6061" y="13"/>
                  </a:lnTo>
                  <a:cubicBezTo>
                    <a:pt x="6037" y="351"/>
                    <a:pt x="5747" y="629"/>
                    <a:pt x="5397" y="629"/>
                  </a:cubicBezTo>
                  <a:cubicBezTo>
                    <a:pt x="5047" y="629"/>
                    <a:pt x="4757" y="351"/>
                    <a:pt x="4733" y="13"/>
                  </a:cubicBezTo>
                  <a:lnTo>
                    <a:pt x="4287" y="13"/>
                  </a:lnTo>
                  <a:cubicBezTo>
                    <a:pt x="4262" y="351"/>
                    <a:pt x="3973" y="629"/>
                    <a:pt x="3623" y="629"/>
                  </a:cubicBezTo>
                  <a:cubicBezTo>
                    <a:pt x="3272" y="629"/>
                    <a:pt x="2983" y="351"/>
                    <a:pt x="2959" y="13"/>
                  </a:cubicBezTo>
                  <a:lnTo>
                    <a:pt x="2500" y="13"/>
                  </a:lnTo>
                  <a:cubicBezTo>
                    <a:pt x="2476" y="351"/>
                    <a:pt x="2186" y="629"/>
                    <a:pt x="1836" y="629"/>
                  </a:cubicBezTo>
                  <a:cubicBezTo>
                    <a:pt x="1570" y="629"/>
                    <a:pt x="1341" y="472"/>
                    <a:pt x="1244" y="242"/>
                  </a:cubicBezTo>
                  <a:lnTo>
                    <a:pt x="1244" y="266"/>
                  </a:lnTo>
                  <a:lnTo>
                    <a:pt x="1" y="266"/>
                  </a:lnTo>
                  <a:cubicBezTo>
                    <a:pt x="351" y="291"/>
                    <a:pt x="616" y="580"/>
                    <a:pt x="616" y="930"/>
                  </a:cubicBezTo>
                  <a:cubicBezTo>
                    <a:pt x="616" y="1280"/>
                    <a:pt x="351" y="1570"/>
                    <a:pt x="1" y="1594"/>
                  </a:cubicBezTo>
                  <a:lnTo>
                    <a:pt x="1" y="2053"/>
                  </a:lnTo>
                  <a:cubicBezTo>
                    <a:pt x="351" y="2077"/>
                    <a:pt x="616" y="2367"/>
                    <a:pt x="616" y="2717"/>
                  </a:cubicBezTo>
                  <a:cubicBezTo>
                    <a:pt x="616" y="3067"/>
                    <a:pt x="351" y="3357"/>
                    <a:pt x="1" y="3381"/>
                  </a:cubicBezTo>
                  <a:lnTo>
                    <a:pt x="1" y="3828"/>
                  </a:lnTo>
                  <a:cubicBezTo>
                    <a:pt x="351" y="3852"/>
                    <a:pt x="616" y="4142"/>
                    <a:pt x="616" y="4492"/>
                  </a:cubicBezTo>
                  <a:cubicBezTo>
                    <a:pt x="616" y="4842"/>
                    <a:pt x="351" y="5132"/>
                    <a:pt x="1" y="5156"/>
                  </a:cubicBezTo>
                  <a:lnTo>
                    <a:pt x="1" y="5615"/>
                  </a:lnTo>
                  <a:cubicBezTo>
                    <a:pt x="351" y="5639"/>
                    <a:pt x="616" y="5928"/>
                    <a:pt x="616" y="6279"/>
                  </a:cubicBezTo>
                  <a:cubicBezTo>
                    <a:pt x="616" y="6629"/>
                    <a:pt x="351" y="6918"/>
                    <a:pt x="1" y="6943"/>
                  </a:cubicBezTo>
                  <a:lnTo>
                    <a:pt x="1" y="7389"/>
                  </a:lnTo>
                  <a:cubicBezTo>
                    <a:pt x="351" y="7413"/>
                    <a:pt x="629" y="7703"/>
                    <a:pt x="629" y="8053"/>
                  </a:cubicBezTo>
                  <a:cubicBezTo>
                    <a:pt x="629" y="8403"/>
                    <a:pt x="351" y="8693"/>
                    <a:pt x="1" y="8717"/>
                  </a:cubicBezTo>
                  <a:lnTo>
                    <a:pt x="1" y="9176"/>
                  </a:lnTo>
                  <a:cubicBezTo>
                    <a:pt x="351" y="9200"/>
                    <a:pt x="629" y="9490"/>
                    <a:pt x="629" y="9840"/>
                  </a:cubicBezTo>
                  <a:cubicBezTo>
                    <a:pt x="629" y="10190"/>
                    <a:pt x="351" y="10480"/>
                    <a:pt x="1" y="10504"/>
                  </a:cubicBezTo>
                  <a:lnTo>
                    <a:pt x="1" y="10951"/>
                  </a:lnTo>
                  <a:cubicBezTo>
                    <a:pt x="351" y="10975"/>
                    <a:pt x="629" y="11265"/>
                    <a:pt x="629" y="11615"/>
                  </a:cubicBezTo>
                  <a:cubicBezTo>
                    <a:pt x="629" y="11965"/>
                    <a:pt x="351" y="12255"/>
                    <a:pt x="1" y="12279"/>
                  </a:cubicBezTo>
                  <a:lnTo>
                    <a:pt x="1" y="12737"/>
                  </a:lnTo>
                  <a:cubicBezTo>
                    <a:pt x="351" y="12762"/>
                    <a:pt x="629" y="13039"/>
                    <a:pt x="629" y="13401"/>
                  </a:cubicBezTo>
                  <a:cubicBezTo>
                    <a:pt x="629" y="13752"/>
                    <a:pt x="351" y="14041"/>
                    <a:pt x="1" y="14065"/>
                  </a:cubicBezTo>
                  <a:lnTo>
                    <a:pt x="13" y="14512"/>
                  </a:lnTo>
                  <a:cubicBezTo>
                    <a:pt x="351" y="14536"/>
                    <a:pt x="629" y="14826"/>
                    <a:pt x="629" y="15176"/>
                  </a:cubicBezTo>
                  <a:cubicBezTo>
                    <a:pt x="629" y="15526"/>
                    <a:pt x="351" y="15816"/>
                    <a:pt x="13" y="15840"/>
                  </a:cubicBezTo>
                  <a:lnTo>
                    <a:pt x="13" y="16287"/>
                  </a:lnTo>
                  <a:cubicBezTo>
                    <a:pt x="339" y="16323"/>
                    <a:pt x="604" y="16589"/>
                    <a:pt x="629" y="16927"/>
                  </a:cubicBezTo>
                  <a:lnTo>
                    <a:pt x="1244" y="16927"/>
                  </a:lnTo>
                  <a:cubicBezTo>
                    <a:pt x="1268" y="16589"/>
                    <a:pt x="1558" y="16311"/>
                    <a:pt x="1908" y="16311"/>
                  </a:cubicBezTo>
                  <a:cubicBezTo>
                    <a:pt x="2258" y="16311"/>
                    <a:pt x="2548" y="16589"/>
                    <a:pt x="2572" y="16927"/>
                  </a:cubicBezTo>
                  <a:lnTo>
                    <a:pt x="3019" y="16927"/>
                  </a:lnTo>
                  <a:cubicBezTo>
                    <a:pt x="3055" y="16589"/>
                    <a:pt x="3333" y="16311"/>
                    <a:pt x="3695" y="16311"/>
                  </a:cubicBezTo>
                  <a:cubicBezTo>
                    <a:pt x="4045" y="16311"/>
                    <a:pt x="4335" y="16589"/>
                    <a:pt x="4359" y="16927"/>
                  </a:cubicBezTo>
                  <a:lnTo>
                    <a:pt x="4806" y="16927"/>
                  </a:lnTo>
                  <a:cubicBezTo>
                    <a:pt x="4830" y="16589"/>
                    <a:pt x="5120" y="16311"/>
                    <a:pt x="5470" y="16311"/>
                  </a:cubicBezTo>
                  <a:cubicBezTo>
                    <a:pt x="5820" y="16311"/>
                    <a:pt x="6110" y="16589"/>
                    <a:pt x="6134" y="16927"/>
                  </a:cubicBezTo>
                  <a:lnTo>
                    <a:pt x="6580" y="16927"/>
                  </a:lnTo>
                  <a:cubicBezTo>
                    <a:pt x="6617" y="16589"/>
                    <a:pt x="6894" y="16311"/>
                    <a:pt x="7256" y="16311"/>
                  </a:cubicBezTo>
                  <a:cubicBezTo>
                    <a:pt x="7607" y="16311"/>
                    <a:pt x="7884" y="16589"/>
                    <a:pt x="7920" y="16927"/>
                  </a:cubicBezTo>
                  <a:lnTo>
                    <a:pt x="8367" y="16927"/>
                  </a:lnTo>
                  <a:cubicBezTo>
                    <a:pt x="8391" y="16589"/>
                    <a:pt x="8681" y="16311"/>
                    <a:pt x="9031" y="16311"/>
                  </a:cubicBezTo>
                  <a:cubicBezTo>
                    <a:pt x="9381" y="16311"/>
                    <a:pt x="9671" y="16589"/>
                    <a:pt x="9695" y="16927"/>
                  </a:cubicBezTo>
                  <a:lnTo>
                    <a:pt x="10142" y="16927"/>
                  </a:lnTo>
                  <a:cubicBezTo>
                    <a:pt x="10178" y="16589"/>
                    <a:pt x="10456" y="16311"/>
                    <a:pt x="10806" y="16311"/>
                  </a:cubicBezTo>
                  <a:cubicBezTo>
                    <a:pt x="11168" y="16311"/>
                    <a:pt x="11446" y="16589"/>
                    <a:pt x="11482" y="16927"/>
                  </a:cubicBezTo>
                  <a:lnTo>
                    <a:pt x="11929" y="16927"/>
                  </a:lnTo>
                  <a:cubicBezTo>
                    <a:pt x="11953" y="16589"/>
                    <a:pt x="12243" y="16311"/>
                    <a:pt x="12593" y="16311"/>
                  </a:cubicBezTo>
                  <a:cubicBezTo>
                    <a:pt x="12943" y="16311"/>
                    <a:pt x="13232" y="16589"/>
                    <a:pt x="13257" y="16927"/>
                  </a:cubicBezTo>
                  <a:lnTo>
                    <a:pt x="13703" y="16927"/>
                  </a:lnTo>
                  <a:cubicBezTo>
                    <a:pt x="13727" y="16577"/>
                    <a:pt x="14017" y="16311"/>
                    <a:pt x="14367" y="16311"/>
                  </a:cubicBezTo>
                  <a:cubicBezTo>
                    <a:pt x="14730" y="16311"/>
                    <a:pt x="15007" y="16577"/>
                    <a:pt x="15043" y="16927"/>
                  </a:cubicBezTo>
                  <a:lnTo>
                    <a:pt x="15490" y="16927"/>
                  </a:lnTo>
                  <a:cubicBezTo>
                    <a:pt x="15514" y="16577"/>
                    <a:pt x="15804" y="16311"/>
                    <a:pt x="16154" y="16311"/>
                  </a:cubicBezTo>
                  <a:cubicBezTo>
                    <a:pt x="16504" y="16311"/>
                    <a:pt x="16794" y="16577"/>
                    <a:pt x="16818" y="16927"/>
                  </a:cubicBezTo>
                  <a:lnTo>
                    <a:pt x="17265" y="16927"/>
                  </a:lnTo>
                  <a:cubicBezTo>
                    <a:pt x="17289" y="16577"/>
                    <a:pt x="17579" y="16311"/>
                    <a:pt x="17929" y="16311"/>
                  </a:cubicBezTo>
                  <a:cubicBezTo>
                    <a:pt x="18279" y="16311"/>
                    <a:pt x="18569" y="16577"/>
                    <a:pt x="18593" y="16927"/>
                  </a:cubicBezTo>
                  <a:lnTo>
                    <a:pt x="19052" y="16927"/>
                  </a:lnTo>
                  <a:cubicBezTo>
                    <a:pt x="19076" y="16577"/>
                    <a:pt x="19365" y="16311"/>
                    <a:pt x="19716" y="16311"/>
                  </a:cubicBezTo>
                  <a:cubicBezTo>
                    <a:pt x="20066" y="16311"/>
                    <a:pt x="20355" y="16577"/>
                    <a:pt x="20380" y="16927"/>
                  </a:cubicBezTo>
                  <a:lnTo>
                    <a:pt x="20826" y="16927"/>
                  </a:lnTo>
                  <a:cubicBezTo>
                    <a:pt x="20850" y="16577"/>
                    <a:pt x="21140" y="16311"/>
                    <a:pt x="21490" y="16311"/>
                  </a:cubicBezTo>
                  <a:cubicBezTo>
                    <a:pt x="21840" y="16311"/>
                    <a:pt x="22130" y="16577"/>
                    <a:pt x="22154" y="16927"/>
                  </a:cubicBezTo>
                  <a:lnTo>
                    <a:pt x="22613" y="16927"/>
                  </a:lnTo>
                  <a:cubicBezTo>
                    <a:pt x="22637" y="16577"/>
                    <a:pt x="22927" y="16311"/>
                    <a:pt x="23277" y="16311"/>
                  </a:cubicBezTo>
                  <a:cubicBezTo>
                    <a:pt x="23627" y="16311"/>
                    <a:pt x="23917" y="16577"/>
                    <a:pt x="23941" y="16927"/>
                  </a:cubicBezTo>
                  <a:lnTo>
                    <a:pt x="24388" y="16927"/>
                  </a:lnTo>
                  <a:cubicBezTo>
                    <a:pt x="24412" y="16577"/>
                    <a:pt x="24702" y="16311"/>
                    <a:pt x="25052" y="16311"/>
                  </a:cubicBezTo>
                  <a:cubicBezTo>
                    <a:pt x="25402" y="16311"/>
                    <a:pt x="25692" y="16577"/>
                    <a:pt x="25716" y="16927"/>
                  </a:cubicBezTo>
                  <a:lnTo>
                    <a:pt x="26174" y="16927"/>
                  </a:lnTo>
                  <a:cubicBezTo>
                    <a:pt x="26199" y="16577"/>
                    <a:pt x="26488" y="16311"/>
                    <a:pt x="26838" y="16311"/>
                  </a:cubicBezTo>
                  <a:cubicBezTo>
                    <a:pt x="27189" y="16311"/>
                    <a:pt x="27478" y="16577"/>
                    <a:pt x="27502" y="16927"/>
                  </a:cubicBezTo>
                  <a:lnTo>
                    <a:pt x="27949" y="16927"/>
                  </a:lnTo>
                  <a:cubicBezTo>
                    <a:pt x="27973" y="16577"/>
                    <a:pt x="28263" y="16311"/>
                    <a:pt x="28613" y="16311"/>
                  </a:cubicBezTo>
                  <a:cubicBezTo>
                    <a:pt x="28963" y="16311"/>
                    <a:pt x="29253" y="16577"/>
                    <a:pt x="29277" y="16927"/>
                  </a:cubicBezTo>
                  <a:lnTo>
                    <a:pt x="29736" y="16927"/>
                  </a:lnTo>
                  <a:cubicBezTo>
                    <a:pt x="29760" y="16577"/>
                    <a:pt x="30038" y="16311"/>
                    <a:pt x="30400" y="16311"/>
                  </a:cubicBezTo>
                  <a:cubicBezTo>
                    <a:pt x="30666" y="16311"/>
                    <a:pt x="30895" y="16468"/>
                    <a:pt x="30992" y="16685"/>
                  </a:cubicBezTo>
                  <a:lnTo>
                    <a:pt x="30992" y="16927"/>
                  </a:lnTo>
                  <a:lnTo>
                    <a:pt x="31680" y="16927"/>
                  </a:lnTo>
                  <a:cubicBezTo>
                    <a:pt x="31643" y="16830"/>
                    <a:pt x="31619" y="16734"/>
                    <a:pt x="31619" y="16625"/>
                  </a:cubicBezTo>
                  <a:cubicBezTo>
                    <a:pt x="31619" y="16275"/>
                    <a:pt x="31885" y="15985"/>
                    <a:pt x="32235" y="15961"/>
                  </a:cubicBezTo>
                  <a:lnTo>
                    <a:pt x="32235" y="15514"/>
                  </a:lnTo>
                  <a:cubicBezTo>
                    <a:pt x="31885" y="15490"/>
                    <a:pt x="31619" y="15200"/>
                    <a:pt x="31619" y="14850"/>
                  </a:cubicBezTo>
                  <a:cubicBezTo>
                    <a:pt x="31619" y="14500"/>
                    <a:pt x="31885" y="14210"/>
                    <a:pt x="32235" y="14186"/>
                  </a:cubicBezTo>
                  <a:lnTo>
                    <a:pt x="32235" y="13727"/>
                  </a:lnTo>
                  <a:cubicBezTo>
                    <a:pt x="31885" y="13703"/>
                    <a:pt x="31619" y="13426"/>
                    <a:pt x="31607" y="13063"/>
                  </a:cubicBezTo>
                  <a:cubicBezTo>
                    <a:pt x="31607" y="12713"/>
                    <a:pt x="31885" y="12424"/>
                    <a:pt x="32235" y="12399"/>
                  </a:cubicBezTo>
                  <a:lnTo>
                    <a:pt x="32235" y="11953"/>
                  </a:lnTo>
                  <a:cubicBezTo>
                    <a:pt x="31885" y="11929"/>
                    <a:pt x="31607" y="11639"/>
                    <a:pt x="31607" y="11289"/>
                  </a:cubicBezTo>
                  <a:cubicBezTo>
                    <a:pt x="31607" y="10939"/>
                    <a:pt x="31885" y="10649"/>
                    <a:pt x="32235" y="10625"/>
                  </a:cubicBezTo>
                  <a:lnTo>
                    <a:pt x="32235" y="10166"/>
                  </a:lnTo>
                  <a:cubicBezTo>
                    <a:pt x="31885" y="10142"/>
                    <a:pt x="31607" y="9864"/>
                    <a:pt x="31607" y="9502"/>
                  </a:cubicBezTo>
                  <a:cubicBezTo>
                    <a:pt x="31607" y="9152"/>
                    <a:pt x="31885" y="8862"/>
                    <a:pt x="32235" y="8838"/>
                  </a:cubicBezTo>
                  <a:lnTo>
                    <a:pt x="32235" y="8391"/>
                  </a:lnTo>
                  <a:cubicBezTo>
                    <a:pt x="31885" y="8367"/>
                    <a:pt x="31607" y="8077"/>
                    <a:pt x="31607" y="7727"/>
                  </a:cubicBezTo>
                  <a:cubicBezTo>
                    <a:pt x="31607" y="7377"/>
                    <a:pt x="31885" y="7087"/>
                    <a:pt x="32235" y="7063"/>
                  </a:cubicBezTo>
                  <a:lnTo>
                    <a:pt x="32235" y="6617"/>
                  </a:lnTo>
                  <a:cubicBezTo>
                    <a:pt x="31885" y="6580"/>
                    <a:pt x="31607" y="6303"/>
                    <a:pt x="31607" y="5941"/>
                  </a:cubicBezTo>
                  <a:cubicBezTo>
                    <a:pt x="31607" y="5590"/>
                    <a:pt x="31885" y="5301"/>
                    <a:pt x="32235" y="5277"/>
                  </a:cubicBezTo>
                  <a:lnTo>
                    <a:pt x="32235" y="4830"/>
                  </a:lnTo>
                  <a:cubicBezTo>
                    <a:pt x="31885" y="4806"/>
                    <a:pt x="31607" y="4516"/>
                    <a:pt x="31607" y="4166"/>
                  </a:cubicBezTo>
                  <a:cubicBezTo>
                    <a:pt x="31607" y="3816"/>
                    <a:pt x="31885" y="3526"/>
                    <a:pt x="32223" y="3502"/>
                  </a:cubicBezTo>
                  <a:lnTo>
                    <a:pt x="32223" y="3055"/>
                  </a:lnTo>
                  <a:cubicBezTo>
                    <a:pt x="31885" y="3019"/>
                    <a:pt x="31607" y="2741"/>
                    <a:pt x="31607" y="2379"/>
                  </a:cubicBezTo>
                  <a:cubicBezTo>
                    <a:pt x="31607" y="2029"/>
                    <a:pt x="31885" y="1739"/>
                    <a:pt x="32223" y="1715"/>
                  </a:cubicBezTo>
                  <a:lnTo>
                    <a:pt x="32223" y="1268"/>
                  </a:lnTo>
                  <a:cubicBezTo>
                    <a:pt x="31885" y="1244"/>
                    <a:pt x="31607" y="955"/>
                    <a:pt x="31607" y="604"/>
                  </a:cubicBezTo>
                  <a:cubicBezTo>
                    <a:pt x="31607" y="339"/>
                    <a:pt x="31764" y="109"/>
                    <a:pt x="31994" y="1"/>
                  </a:cubicBezTo>
                  <a:lnTo>
                    <a:pt x="30992" y="1"/>
                  </a:lnTo>
                  <a:cubicBezTo>
                    <a:pt x="30967" y="351"/>
                    <a:pt x="30678" y="617"/>
                    <a:pt x="30328" y="617"/>
                  </a:cubicBezTo>
                  <a:cubicBezTo>
                    <a:pt x="29977" y="617"/>
                    <a:pt x="29688" y="351"/>
                    <a:pt x="29664" y="1"/>
                  </a:cubicBezTo>
                  <a:lnTo>
                    <a:pt x="29205" y="1"/>
                  </a:lnTo>
                  <a:cubicBezTo>
                    <a:pt x="29181" y="351"/>
                    <a:pt x="28903" y="617"/>
                    <a:pt x="28541" y="617"/>
                  </a:cubicBezTo>
                  <a:cubicBezTo>
                    <a:pt x="28191" y="617"/>
                    <a:pt x="27901" y="351"/>
                    <a:pt x="27877" y="1"/>
                  </a:cubicBezTo>
                  <a:lnTo>
                    <a:pt x="27430" y="1"/>
                  </a:lnTo>
                  <a:cubicBezTo>
                    <a:pt x="27406" y="351"/>
                    <a:pt x="27116" y="617"/>
                    <a:pt x="26766" y="617"/>
                  </a:cubicBezTo>
                  <a:cubicBezTo>
                    <a:pt x="26416" y="617"/>
                    <a:pt x="26126" y="351"/>
                    <a:pt x="26102" y="1"/>
                  </a:cubicBezTo>
                  <a:lnTo>
                    <a:pt x="25655" y="1"/>
                  </a:lnTo>
                  <a:cubicBezTo>
                    <a:pt x="25619" y="351"/>
                    <a:pt x="25341" y="617"/>
                    <a:pt x="24979" y="617"/>
                  </a:cubicBezTo>
                  <a:cubicBezTo>
                    <a:pt x="24629" y="617"/>
                    <a:pt x="24352" y="351"/>
                    <a:pt x="24315" y="1"/>
                  </a:cubicBezTo>
                  <a:lnTo>
                    <a:pt x="23869" y="1"/>
                  </a:lnTo>
                  <a:cubicBezTo>
                    <a:pt x="23844" y="351"/>
                    <a:pt x="23555" y="617"/>
                    <a:pt x="23205" y="617"/>
                  </a:cubicBezTo>
                  <a:cubicBezTo>
                    <a:pt x="22854" y="617"/>
                    <a:pt x="22565" y="351"/>
                    <a:pt x="22541" y="1"/>
                  </a:cubicBezTo>
                  <a:lnTo>
                    <a:pt x="22094" y="1"/>
                  </a:lnTo>
                  <a:cubicBezTo>
                    <a:pt x="22070" y="351"/>
                    <a:pt x="21780" y="617"/>
                    <a:pt x="21430" y="617"/>
                  </a:cubicBezTo>
                  <a:cubicBezTo>
                    <a:pt x="21068" y="617"/>
                    <a:pt x="20790" y="351"/>
                    <a:pt x="20754" y="1"/>
                  </a:cubicBezTo>
                  <a:lnTo>
                    <a:pt x="20307" y="1"/>
                  </a:lnTo>
                  <a:cubicBezTo>
                    <a:pt x="20283" y="351"/>
                    <a:pt x="19993" y="617"/>
                    <a:pt x="19643" y="617"/>
                  </a:cubicBezTo>
                  <a:cubicBezTo>
                    <a:pt x="19293" y="617"/>
                    <a:pt x="19003" y="351"/>
                    <a:pt x="18979" y="1"/>
                  </a:cubicBezTo>
                  <a:lnTo>
                    <a:pt x="18532" y="1"/>
                  </a:lnTo>
                  <a:cubicBezTo>
                    <a:pt x="18508" y="351"/>
                    <a:pt x="18219" y="629"/>
                    <a:pt x="17868" y="629"/>
                  </a:cubicBezTo>
                  <a:cubicBezTo>
                    <a:pt x="17506" y="629"/>
                    <a:pt x="17229" y="351"/>
                    <a:pt x="17192" y="1"/>
                  </a:cubicBezTo>
                  <a:lnTo>
                    <a:pt x="16746" y="1"/>
                  </a:lnTo>
                  <a:cubicBezTo>
                    <a:pt x="16722" y="351"/>
                    <a:pt x="16432" y="629"/>
                    <a:pt x="16082" y="629"/>
                  </a:cubicBezTo>
                  <a:cubicBezTo>
                    <a:pt x="15732" y="629"/>
                    <a:pt x="15442" y="351"/>
                    <a:pt x="15418" y="1"/>
                  </a:cubicBezTo>
                  <a:lnTo>
                    <a:pt x="14971" y="1"/>
                  </a:lnTo>
                  <a:cubicBezTo>
                    <a:pt x="14947" y="351"/>
                    <a:pt x="14657" y="629"/>
                    <a:pt x="14307" y="629"/>
                  </a:cubicBezTo>
                  <a:cubicBezTo>
                    <a:pt x="13957" y="629"/>
                    <a:pt x="13667" y="351"/>
                    <a:pt x="13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5" name="Google Shape;1355;p43"/>
          <p:cNvSpPr txBox="1">
            <a:spLocks noGrp="1"/>
          </p:cNvSpPr>
          <p:nvPr>
            <p:ph type="title"/>
          </p:nvPr>
        </p:nvSpPr>
        <p:spPr>
          <a:xfrm>
            <a:off x="3999961" y="3968060"/>
            <a:ext cx="4772675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smtClean="0"/>
              <a:t>This city is the capital of Australia.</a:t>
            </a:r>
            <a:endParaRPr sz="2200" dirty="0"/>
          </a:p>
        </p:txBody>
      </p:sp>
      <p:sp>
        <p:nvSpPr>
          <p:cNvPr id="3" name="Rectangle 2"/>
          <p:cNvSpPr/>
          <p:nvPr/>
        </p:nvSpPr>
        <p:spPr>
          <a:xfrm>
            <a:off x="4692565" y="4071524"/>
            <a:ext cx="338746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E94A5F"/>
                </a:solidFill>
                <a:latin typeface="Libre Baskerville"/>
                <a:sym typeface="Libre Baskerville"/>
              </a:rPr>
              <a:t>CANBERRA</a:t>
            </a:r>
            <a:endParaRPr lang="en-US" sz="3800" dirty="0"/>
          </a:p>
        </p:txBody>
      </p:sp>
      <p:pic>
        <p:nvPicPr>
          <p:cNvPr id="1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970" y="-793377"/>
            <a:ext cx="501754" cy="5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6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55" grpId="0"/>
      <p:bldP spid="1355" grpId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e Ultimate Beef Wellington Recip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0" name="Google Shape;1350;p43"/>
          <p:cNvGrpSpPr/>
          <p:nvPr/>
        </p:nvGrpSpPr>
        <p:grpSpPr>
          <a:xfrm>
            <a:off x="3960222" y="3561660"/>
            <a:ext cx="5026325" cy="1175440"/>
            <a:chOff x="4572000" y="2859449"/>
            <a:chExt cx="4124113" cy="1877839"/>
          </a:xfrm>
        </p:grpSpPr>
        <p:sp>
          <p:nvSpPr>
            <p:cNvPr id="1351" name="Google Shape;1351;p43"/>
            <p:cNvSpPr/>
            <p:nvPr/>
          </p:nvSpPr>
          <p:spPr>
            <a:xfrm>
              <a:off x="4731153" y="2997459"/>
              <a:ext cx="3805810" cy="1603269"/>
            </a:xfrm>
            <a:custGeom>
              <a:avLst/>
              <a:gdLst/>
              <a:ahLst/>
              <a:cxnLst/>
              <a:rect l="l" t="t" r="r" b="b"/>
              <a:pathLst>
                <a:path w="29748" h="14452" extrusionOk="0">
                  <a:moveTo>
                    <a:pt x="0" y="0"/>
                  </a:moveTo>
                  <a:lnTo>
                    <a:pt x="0" y="14451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4769789" y="3030963"/>
              <a:ext cx="3728538" cy="1536263"/>
            </a:xfrm>
            <a:custGeom>
              <a:avLst/>
              <a:gdLst/>
              <a:ahLst/>
              <a:cxnLst/>
              <a:rect l="l" t="t" r="r" b="b"/>
              <a:pathLst>
                <a:path w="29144" h="13848" extrusionOk="0">
                  <a:moveTo>
                    <a:pt x="0" y="0"/>
                  </a:moveTo>
                  <a:lnTo>
                    <a:pt x="0" y="13847"/>
                  </a:lnTo>
                  <a:lnTo>
                    <a:pt x="29144" y="13847"/>
                  </a:lnTo>
                  <a:lnTo>
                    <a:pt x="29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4731153" y="2996127"/>
              <a:ext cx="3805810" cy="1604600"/>
            </a:xfrm>
            <a:custGeom>
              <a:avLst/>
              <a:gdLst/>
              <a:ahLst/>
              <a:cxnLst/>
              <a:rect l="l" t="t" r="r" b="b"/>
              <a:pathLst>
                <a:path w="29748" h="14464" extrusionOk="0">
                  <a:moveTo>
                    <a:pt x="29144" y="604"/>
                  </a:moveTo>
                  <a:lnTo>
                    <a:pt x="29144" y="13848"/>
                  </a:lnTo>
                  <a:lnTo>
                    <a:pt x="604" y="13860"/>
                  </a:lnTo>
                  <a:lnTo>
                    <a:pt x="604" y="616"/>
                  </a:lnTo>
                  <a:lnTo>
                    <a:pt x="29144" y="604"/>
                  </a:lnTo>
                  <a:close/>
                  <a:moveTo>
                    <a:pt x="29748" y="0"/>
                  </a:moveTo>
                  <a:lnTo>
                    <a:pt x="0" y="12"/>
                  </a:lnTo>
                  <a:lnTo>
                    <a:pt x="0" y="14463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4572000" y="2859449"/>
              <a:ext cx="4124113" cy="1877839"/>
            </a:xfrm>
            <a:custGeom>
              <a:avLst/>
              <a:gdLst/>
              <a:ahLst/>
              <a:cxnLst/>
              <a:rect l="l" t="t" r="r" b="b"/>
              <a:pathLst>
                <a:path w="32236" h="16927" extrusionOk="0">
                  <a:moveTo>
                    <a:pt x="30992" y="1232"/>
                  </a:moveTo>
                  <a:lnTo>
                    <a:pt x="30992" y="15683"/>
                  </a:lnTo>
                  <a:lnTo>
                    <a:pt x="1244" y="15695"/>
                  </a:lnTo>
                  <a:lnTo>
                    <a:pt x="1244" y="1244"/>
                  </a:lnTo>
                  <a:lnTo>
                    <a:pt x="30992" y="1232"/>
                  </a:lnTo>
                  <a:close/>
                  <a:moveTo>
                    <a:pt x="13184" y="1"/>
                  </a:moveTo>
                  <a:cubicBezTo>
                    <a:pt x="13160" y="351"/>
                    <a:pt x="12870" y="629"/>
                    <a:pt x="12520" y="629"/>
                  </a:cubicBezTo>
                  <a:cubicBezTo>
                    <a:pt x="12170" y="629"/>
                    <a:pt x="11880" y="351"/>
                    <a:pt x="11856" y="13"/>
                  </a:cubicBezTo>
                  <a:lnTo>
                    <a:pt x="11410" y="13"/>
                  </a:lnTo>
                  <a:cubicBezTo>
                    <a:pt x="11385" y="351"/>
                    <a:pt x="11096" y="629"/>
                    <a:pt x="10746" y="629"/>
                  </a:cubicBezTo>
                  <a:cubicBezTo>
                    <a:pt x="10395" y="629"/>
                    <a:pt x="10106" y="351"/>
                    <a:pt x="10082" y="13"/>
                  </a:cubicBezTo>
                  <a:lnTo>
                    <a:pt x="9623" y="13"/>
                  </a:lnTo>
                  <a:cubicBezTo>
                    <a:pt x="9599" y="351"/>
                    <a:pt x="9309" y="629"/>
                    <a:pt x="8959" y="629"/>
                  </a:cubicBezTo>
                  <a:cubicBezTo>
                    <a:pt x="8609" y="629"/>
                    <a:pt x="8319" y="351"/>
                    <a:pt x="8295" y="13"/>
                  </a:cubicBezTo>
                  <a:lnTo>
                    <a:pt x="7848" y="13"/>
                  </a:lnTo>
                  <a:cubicBezTo>
                    <a:pt x="7824" y="351"/>
                    <a:pt x="7534" y="629"/>
                    <a:pt x="7184" y="629"/>
                  </a:cubicBezTo>
                  <a:cubicBezTo>
                    <a:pt x="6834" y="629"/>
                    <a:pt x="6544" y="351"/>
                    <a:pt x="6520" y="13"/>
                  </a:cubicBezTo>
                  <a:lnTo>
                    <a:pt x="6061" y="13"/>
                  </a:lnTo>
                  <a:cubicBezTo>
                    <a:pt x="6037" y="351"/>
                    <a:pt x="5747" y="629"/>
                    <a:pt x="5397" y="629"/>
                  </a:cubicBezTo>
                  <a:cubicBezTo>
                    <a:pt x="5047" y="629"/>
                    <a:pt x="4757" y="351"/>
                    <a:pt x="4733" y="13"/>
                  </a:cubicBezTo>
                  <a:lnTo>
                    <a:pt x="4287" y="13"/>
                  </a:lnTo>
                  <a:cubicBezTo>
                    <a:pt x="4262" y="351"/>
                    <a:pt x="3973" y="629"/>
                    <a:pt x="3623" y="629"/>
                  </a:cubicBezTo>
                  <a:cubicBezTo>
                    <a:pt x="3272" y="629"/>
                    <a:pt x="2983" y="351"/>
                    <a:pt x="2959" y="13"/>
                  </a:cubicBezTo>
                  <a:lnTo>
                    <a:pt x="2500" y="13"/>
                  </a:lnTo>
                  <a:cubicBezTo>
                    <a:pt x="2476" y="351"/>
                    <a:pt x="2186" y="629"/>
                    <a:pt x="1836" y="629"/>
                  </a:cubicBezTo>
                  <a:cubicBezTo>
                    <a:pt x="1570" y="629"/>
                    <a:pt x="1341" y="472"/>
                    <a:pt x="1244" y="242"/>
                  </a:cubicBezTo>
                  <a:lnTo>
                    <a:pt x="1244" y="266"/>
                  </a:lnTo>
                  <a:lnTo>
                    <a:pt x="1" y="266"/>
                  </a:lnTo>
                  <a:cubicBezTo>
                    <a:pt x="351" y="291"/>
                    <a:pt x="616" y="580"/>
                    <a:pt x="616" y="930"/>
                  </a:cubicBezTo>
                  <a:cubicBezTo>
                    <a:pt x="616" y="1280"/>
                    <a:pt x="351" y="1570"/>
                    <a:pt x="1" y="1594"/>
                  </a:cubicBezTo>
                  <a:lnTo>
                    <a:pt x="1" y="2053"/>
                  </a:lnTo>
                  <a:cubicBezTo>
                    <a:pt x="351" y="2077"/>
                    <a:pt x="616" y="2367"/>
                    <a:pt x="616" y="2717"/>
                  </a:cubicBezTo>
                  <a:cubicBezTo>
                    <a:pt x="616" y="3067"/>
                    <a:pt x="351" y="3357"/>
                    <a:pt x="1" y="3381"/>
                  </a:cubicBezTo>
                  <a:lnTo>
                    <a:pt x="1" y="3828"/>
                  </a:lnTo>
                  <a:cubicBezTo>
                    <a:pt x="351" y="3852"/>
                    <a:pt x="616" y="4142"/>
                    <a:pt x="616" y="4492"/>
                  </a:cubicBezTo>
                  <a:cubicBezTo>
                    <a:pt x="616" y="4842"/>
                    <a:pt x="351" y="5132"/>
                    <a:pt x="1" y="5156"/>
                  </a:cubicBezTo>
                  <a:lnTo>
                    <a:pt x="1" y="5615"/>
                  </a:lnTo>
                  <a:cubicBezTo>
                    <a:pt x="351" y="5639"/>
                    <a:pt x="616" y="5928"/>
                    <a:pt x="616" y="6279"/>
                  </a:cubicBezTo>
                  <a:cubicBezTo>
                    <a:pt x="616" y="6629"/>
                    <a:pt x="351" y="6918"/>
                    <a:pt x="1" y="6943"/>
                  </a:cubicBezTo>
                  <a:lnTo>
                    <a:pt x="1" y="7389"/>
                  </a:lnTo>
                  <a:cubicBezTo>
                    <a:pt x="351" y="7413"/>
                    <a:pt x="629" y="7703"/>
                    <a:pt x="629" y="8053"/>
                  </a:cubicBezTo>
                  <a:cubicBezTo>
                    <a:pt x="629" y="8403"/>
                    <a:pt x="351" y="8693"/>
                    <a:pt x="1" y="8717"/>
                  </a:cubicBezTo>
                  <a:lnTo>
                    <a:pt x="1" y="9176"/>
                  </a:lnTo>
                  <a:cubicBezTo>
                    <a:pt x="351" y="9200"/>
                    <a:pt x="629" y="9490"/>
                    <a:pt x="629" y="9840"/>
                  </a:cubicBezTo>
                  <a:cubicBezTo>
                    <a:pt x="629" y="10190"/>
                    <a:pt x="351" y="10480"/>
                    <a:pt x="1" y="10504"/>
                  </a:cubicBezTo>
                  <a:lnTo>
                    <a:pt x="1" y="10951"/>
                  </a:lnTo>
                  <a:cubicBezTo>
                    <a:pt x="351" y="10975"/>
                    <a:pt x="629" y="11265"/>
                    <a:pt x="629" y="11615"/>
                  </a:cubicBezTo>
                  <a:cubicBezTo>
                    <a:pt x="629" y="11965"/>
                    <a:pt x="351" y="12255"/>
                    <a:pt x="1" y="12279"/>
                  </a:cubicBezTo>
                  <a:lnTo>
                    <a:pt x="1" y="12737"/>
                  </a:lnTo>
                  <a:cubicBezTo>
                    <a:pt x="351" y="12762"/>
                    <a:pt x="629" y="13039"/>
                    <a:pt x="629" y="13401"/>
                  </a:cubicBezTo>
                  <a:cubicBezTo>
                    <a:pt x="629" y="13752"/>
                    <a:pt x="351" y="14041"/>
                    <a:pt x="1" y="14065"/>
                  </a:cubicBezTo>
                  <a:lnTo>
                    <a:pt x="13" y="14512"/>
                  </a:lnTo>
                  <a:cubicBezTo>
                    <a:pt x="351" y="14536"/>
                    <a:pt x="629" y="14826"/>
                    <a:pt x="629" y="15176"/>
                  </a:cubicBezTo>
                  <a:cubicBezTo>
                    <a:pt x="629" y="15526"/>
                    <a:pt x="351" y="15816"/>
                    <a:pt x="13" y="15840"/>
                  </a:cubicBezTo>
                  <a:lnTo>
                    <a:pt x="13" y="16287"/>
                  </a:lnTo>
                  <a:cubicBezTo>
                    <a:pt x="339" y="16323"/>
                    <a:pt x="604" y="16589"/>
                    <a:pt x="629" y="16927"/>
                  </a:cubicBezTo>
                  <a:lnTo>
                    <a:pt x="1244" y="16927"/>
                  </a:lnTo>
                  <a:cubicBezTo>
                    <a:pt x="1268" y="16589"/>
                    <a:pt x="1558" y="16311"/>
                    <a:pt x="1908" y="16311"/>
                  </a:cubicBezTo>
                  <a:cubicBezTo>
                    <a:pt x="2258" y="16311"/>
                    <a:pt x="2548" y="16589"/>
                    <a:pt x="2572" y="16927"/>
                  </a:cubicBezTo>
                  <a:lnTo>
                    <a:pt x="3019" y="16927"/>
                  </a:lnTo>
                  <a:cubicBezTo>
                    <a:pt x="3055" y="16589"/>
                    <a:pt x="3333" y="16311"/>
                    <a:pt x="3695" y="16311"/>
                  </a:cubicBezTo>
                  <a:cubicBezTo>
                    <a:pt x="4045" y="16311"/>
                    <a:pt x="4335" y="16589"/>
                    <a:pt x="4359" y="16927"/>
                  </a:cubicBezTo>
                  <a:lnTo>
                    <a:pt x="4806" y="16927"/>
                  </a:lnTo>
                  <a:cubicBezTo>
                    <a:pt x="4830" y="16589"/>
                    <a:pt x="5120" y="16311"/>
                    <a:pt x="5470" y="16311"/>
                  </a:cubicBezTo>
                  <a:cubicBezTo>
                    <a:pt x="5820" y="16311"/>
                    <a:pt x="6110" y="16589"/>
                    <a:pt x="6134" y="16927"/>
                  </a:cubicBezTo>
                  <a:lnTo>
                    <a:pt x="6580" y="16927"/>
                  </a:lnTo>
                  <a:cubicBezTo>
                    <a:pt x="6617" y="16589"/>
                    <a:pt x="6894" y="16311"/>
                    <a:pt x="7256" y="16311"/>
                  </a:cubicBezTo>
                  <a:cubicBezTo>
                    <a:pt x="7607" y="16311"/>
                    <a:pt x="7884" y="16589"/>
                    <a:pt x="7920" y="16927"/>
                  </a:cubicBezTo>
                  <a:lnTo>
                    <a:pt x="8367" y="16927"/>
                  </a:lnTo>
                  <a:cubicBezTo>
                    <a:pt x="8391" y="16589"/>
                    <a:pt x="8681" y="16311"/>
                    <a:pt x="9031" y="16311"/>
                  </a:cubicBezTo>
                  <a:cubicBezTo>
                    <a:pt x="9381" y="16311"/>
                    <a:pt x="9671" y="16589"/>
                    <a:pt x="9695" y="16927"/>
                  </a:cubicBezTo>
                  <a:lnTo>
                    <a:pt x="10142" y="16927"/>
                  </a:lnTo>
                  <a:cubicBezTo>
                    <a:pt x="10178" y="16589"/>
                    <a:pt x="10456" y="16311"/>
                    <a:pt x="10806" y="16311"/>
                  </a:cubicBezTo>
                  <a:cubicBezTo>
                    <a:pt x="11168" y="16311"/>
                    <a:pt x="11446" y="16589"/>
                    <a:pt x="11482" y="16927"/>
                  </a:cubicBezTo>
                  <a:lnTo>
                    <a:pt x="11929" y="16927"/>
                  </a:lnTo>
                  <a:cubicBezTo>
                    <a:pt x="11953" y="16589"/>
                    <a:pt x="12243" y="16311"/>
                    <a:pt x="12593" y="16311"/>
                  </a:cubicBezTo>
                  <a:cubicBezTo>
                    <a:pt x="12943" y="16311"/>
                    <a:pt x="13232" y="16589"/>
                    <a:pt x="13257" y="16927"/>
                  </a:cubicBezTo>
                  <a:lnTo>
                    <a:pt x="13703" y="16927"/>
                  </a:lnTo>
                  <a:cubicBezTo>
                    <a:pt x="13727" y="16577"/>
                    <a:pt x="14017" y="16311"/>
                    <a:pt x="14367" y="16311"/>
                  </a:cubicBezTo>
                  <a:cubicBezTo>
                    <a:pt x="14730" y="16311"/>
                    <a:pt x="15007" y="16577"/>
                    <a:pt x="15043" y="16927"/>
                  </a:cubicBezTo>
                  <a:lnTo>
                    <a:pt x="15490" y="16927"/>
                  </a:lnTo>
                  <a:cubicBezTo>
                    <a:pt x="15514" y="16577"/>
                    <a:pt x="15804" y="16311"/>
                    <a:pt x="16154" y="16311"/>
                  </a:cubicBezTo>
                  <a:cubicBezTo>
                    <a:pt x="16504" y="16311"/>
                    <a:pt x="16794" y="16577"/>
                    <a:pt x="16818" y="16927"/>
                  </a:cubicBezTo>
                  <a:lnTo>
                    <a:pt x="17265" y="16927"/>
                  </a:lnTo>
                  <a:cubicBezTo>
                    <a:pt x="17289" y="16577"/>
                    <a:pt x="17579" y="16311"/>
                    <a:pt x="17929" y="16311"/>
                  </a:cubicBezTo>
                  <a:cubicBezTo>
                    <a:pt x="18279" y="16311"/>
                    <a:pt x="18569" y="16577"/>
                    <a:pt x="18593" y="16927"/>
                  </a:cubicBezTo>
                  <a:lnTo>
                    <a:pt x="19052" y="16927"/>
                  </a:lnTo>
                  <a:cubicBezTo>
                    <a:pt x="19076" y="16577"/>
                    <a:pt x="19365" y="16311"/>
                    <a:pt x="19716" y="16311"/>
                  </a:cubicBezTo>
                  <a:cubicBezTo>
                    <a:pt x="20066" y="16311"/>
                    <a:pt x="20355" y="16577"/>
                    <a:pt x="20380" y="16927"/>
                  </a:cubicBezTo>
                  <a:lnTo>
                    <a:pt x="20826" y="16927"/>
                  </a:lnTo>
                  <a:cubicBezTo>
                    <a:pt x="20850" y="16577"/>
                    <a:pt x="21140" y="16311"/>
                    <a:pt x="21490" y="16311"/>
                  </a:cubicBezTo>
                  <a:cubicBezTo>
                    <a:pt x="21840" y="16311"/>
                    <a:pt x="22130" y="16577"/>
                    <a:pt x="22154" y="16927"/>
                  </a:cubicBezTo>
                  <a:lnTo>
                    <a:pt x="22613" y="16927"/>
                  </a:lnTo>
                  <a:cubicBezTo>
                    <a:pt x="22637" y="16577"/>
                    <a:pt x="22927" y="16311"/>
                    <a:pt x="23277" y="16311"/>
                  </a:cubicBezTo>
                  <a:cubicBezTo>
                    <a:pt x="23627" y="16311"/>
                    <a:pt x="23917" y="16577"/>
                    <a:pt x="23941" y="16927"/>
                  </a:cubicBezTo>
                  <a:lnTo>
                    <a:pt x="24388" y="16927"/>
                  </a:lnTo>
                  <a:cubicBezTo>
                    <a:pt x="24412" y="16577"/>
                    <a:pt x="24702" y="16311"/>
                    <a:pt x="25052" y="16311"/>
                  </a:cubicBezTo>
                  <a:cubicBezTo>
                    <a:pt x="25402" y="16311"/>
                    <a:pt x="25692" y="16577"/>
                    <a:pt x="25716" y="16927"/>
                  </a:cubicBezTo>
                  <a:lnTo>
                    <a:pt x="26174" y="16927"/>
                  </a:lnTo>
                  <a:cubicBezTo>
                    <a:pt x="26199" y="16577"/>
                    <a:pt x="26488" y="16311"/>
                    <a:pt x="26838" y="16311"/>
                  </a:cubicBezTo>
                  <a:cubicBezTo>
                    <a:pt x="27189" y="16311"/>
                    <a:pt x="27478" y="16577"/>
                    <a:pt x="27502" y="16927"/>
                  </a:cubicBezTo>
                  <a:lnTo>
                    <a:pt x="27949" y="16927"/>
                  </a:lnTo>
                  <a:cubicBezTo>
                    <a:pt x="27973" y="16577"/>
                    <a:pt x="28263" y="16311"/>
                    <a:pt x="28613" y="16311"/>
                  </a:cubicBezTo>
                  <a:cubicBezTo>
                    <a:pt x="28963" y="16311"/>
                    <a:pt x="29253" y="16577"/>
                    <a:pt x="29277" y="16927"/>
                  </a:cubicBezTo>
                  <a:lnTo>
                    <a:pt x="29736" y="16927"/>
                  </a:lnTo>
                  <a:cubicBezTo>
                    <a:pt x="29760" y="16577"/>
                    <a:pt x="30038" y="16311"/>
                    <a:pt x="30400" y="16311"/>
                  </a:cubicBezTo>
                  <a:cubicBezTo>
                    <a:pt x="30666" y="16311"/>
                    <a:pt x="30895" y="16468"/>
                    <a:pt x="30992" y="16685"/>
                  </a:cubicBezTo>
                  <a:lnTo>
                    <a:pt x="30992" y="16927"/>
                  </a:lnTo>
                  <a:lnTo>
                    <a:pt x="31680" y="16927"/>
                  </a:lnTo>
                  <a:cubicBezTo>
                    <a:pt x="31643" y="16830"/>
                    <a:pt x="31619" y="16734"/>
                    <a:pt x="31619" y="16625"/>
                  </a:cubicBezTo>
                  <a:cubicBezTo>
                    <a:pt x="31619" y="16275"/>
                    <a:pt x="31885" y="15985"/>
                    <a:pt x="32235" y="15961"/>
                  </a:cubicBezTo>
                  <a:lnTo>
                    <a:pt x="32235" y="15514"/>
                  </a:lnTo>
                  <a:cubicBezTo>
                    <a:pt x="31885" y="15490"/>
                    <a:pt x="31619" y="15200"/>
                    <a:pt x="31619" y="14850"/>
                  </a:cubicBezTo>
                  <a:cubicBezTo>
                    <a:pt x="31619" y="14500"/>
                    <a:pt x="31885" y="14210"/>
                    <a:pt x="32235" y="14186"/>
                  </a:cubicBezTo>
                  <a:lnTo>
                    <a:pt x="32235" y="13727"/>
                  </a:lnTo>
                  <a:cubicBezTo>
                    <a:pt x="31885" y="13703"/>
                    <a:pt x="31619" y="13426"/>
                    <a:pt x="31607" y="13063"/>
                  </a:cubicBezTo>
                  <a:cubicBezTo>
                    <a:pt x="31607" y="12713"/>
                    <a:pt x="31885" y="12424"/>
                    <a:pt x="32235" y="12399"/>
                  </a:cubicBezTo>
                  <a:lnTo>
                    <a:pt x="32235" y="11953"/>
                  </a:lnTo>
                  <a:cubicBezTo>
                    <a:pt x="31885" y="11929"/>
                    <a:pt x="31607" y="11639"/>
                    <a:pt x="31607" y="11289"/>
                  </a:cubicBezTo>
                  <a:cubicBezTo>
                    <a:pt x="31607" y="10939"/>
                    <a:pt x="31885" y="10649"/>
                    <a:pt x="32235" y="10625"/>
                  </a:cubicBezTo>
                  <a:lnTo>
                    <a:pt x="32235" y="10166"/>
                  </a:lnTo>
                  <a:cubicBezTo>
                    <a:pt x="31885" y="10142"/>
                    <a:pt x="31607" y="9864"/>
                    <a:pt x="31607" y="9502"/>
                  </a:cubicBezTo>
                  <a:cubicBezTo>
                    <a:pt x="31607" y="9152"/>
                    <a:pt x="31885" y="8862"/>
                    <a:pt x="32235" y="8838"/>
                  </a:cubicBezTo>
                  <a:lnTo>
                    <a:pt x="32235" y="8391"/>
                  </a:lnTo>
                  <a:cubicBezTo>
                    <a:pt x="31885" y="8367"/>
                    <a:pt x="31607" y="8077"/>
                    <a:pt x="31607" y="7727"/>
                  </a:cubicBezTo>
                  <a:cubicBezTo>
                    <a:pt x="31607" y="7377"/>
                    <a:pt x="31885" y="7087"/>
                    <a:pt x="32235" y="7063"/>
                  </a:cubicBezTo>
                  <a:lnTo>
                    <a:pt x="32235" y="6617"/>
                  </a:lnTo>
                  <a:cubicBezTo>
                    <a:pt x="31885" y="6580"/>
                    <a:pt x="31607" y="6303"/>
                    <a:pt x="31607" y="5941"/>
                  </a:cubicBezTo>
                  <a:cubicBezTo>
                    <a:pt x="31607" y="5590"/>
                    <a:pt x="31885" y="5301"/>
                    <a:pt x="32235" y="5277"/>
                  </a:cubicBezTo>
                  <a:lnTo>
                    <a:pt x="32235" y="4830"/>
                  </a:lnTo>
                  <a:cubicBezTo>
                    <a:pt x="31885" y="4806"/>
                    <a:pt x="31607" y="4516"/>
                    <a:pt x="31607" y="4166"/>
                  </a:cubicBezTo>
                  <a:cubicBezTo>
                    <a:pt x="31607" y="3816"/>
                    <a:pt x="31885" y="3526"/>
                    <a:pt x="32223" y="3502"/>
                  </a:cubicBezTo>
                  <a:lnTo>
                    <a:pt x="32223" y="3055"/>
                  </a:lnTo>
                  <a:cubicBezTo>
                    <a:pt x="31885" y="3019"/>
                    <a:pt x="31607" y="2741"/>
                    <a:pt x="31607" y="2379"/>
                  </a:cubicBezTo>
                  <a:cubicBezTo>
                    <a:pt x="31607" y="2029"/>
                    <a:pt x="31885" y="1739"/>
                    <a:pt x="32223" y="1715"/>
                  </a:cubicBezTo>
                  <a:lnTo>
                    <a:pt x="32223" y="1268"/>
                  </a:lnTo>
                  <a:cubicBezTo>
                    <a:pt x="31885" y="1244"/>
                    <a:pt x="31607" y="955"/>
                    <a:pt x="31607" y="604"/>
                  </a:cubicBezTo>
                  <a:cubicBezTo>
                    <a:pt x="31607" y="339"/>
                    <a:pt x="31764" y="109"/>
                    <a:pt x="31994" y="1"/>
                  </a:cubicBezTo>
                  <a:lnTo>
                    <a:pt x="30992" y="1"/>
                  </a:lnTo>
                  <a:cubicBezTo>
                    <a:pt x="30967" y="351"/>
                    <a:pt x="30678" y="617"/>
                    <a:pt x="30328" y="617"/>
                  </a:cubicBezTo>
                  <a:cubicBezTo>
                    <a:pt x="29977" y="617"/>
                    <a:pt x="29688" y="351"/>
                    <a:pt x="29664" y="1"/>
                  </a:cubicBezTo>
                  <a:lnTo>
                    <a:pt x="29205" y="1"/>
                  </a:lnTo>
                  <a:cubicBezTo>
                    <a:pt x="29181" y="351"/>
                    <a:pt x="28903" y="617"/>
                    <a:pt x="28541" y="617"/>
                  </a:cubicBezTo>
                  <a:cubicBezTo>
                    <a:pt x="28191" y="617"/>
                    <a:pt x="27901" y="351"/>
                    <a:pt x="27877" y="1"/>
                  </a:cubicBezTo>
                  <a:lnTo>
                    <a:pt x="27430" y="1"/>
                  </a:lnTo>
                  <a:cubicBezTo>
                    <a:pt x="27406" y="351"/>
                    <a:pt x="27116" y="617"/>
                    <a:pt x="26766" y="617"/>
                  </a:cubicBezTo>
                  <a:cubicBezTo>
                    <a:pt x="26416" y="617"/>
                    <a:pt x="26126" y="351"/>
                    <a:pt x="26102" y="1"/>
                  </a:cubicBezTo>
                  <a:lnTo>
                    <a:pt x="25655" y="1"/>
                  </a:lnTo>
                  <a:cubicBezTo>
                    <a:pt x="25619" y="351"/>
                    <a:pt x="25341" y="617"/>
                    <a:pt x="24979" y="617"/>
                  </a:cubicBezTo>
                  <a:cubicBezTo>
                    <a:pt x="24629" y="617"/>
                    <a:pt x="24352" y="351"/>
                    <a:pt x="24315" y="1"/>
                  </a:cubicBezTo>
                  <a:lnTo>
                    <a:pt x="23869" y="1"/>
                  </a:lnTo>
                  <a:cubicBezTo>
                    <a:pt x="23844" y="351"/>
                    <a:pt x="23555" y="617"/>
                    <a:pt x="23205" y="617"/>
                  </a:cubicBezTo>
                  <a:cubicBezTo>
                    <a:pt x="22854" y="617"/>
                    <a:pt x="22565" y="351"/>
                    <a:pt x="22541" y="1"/>
                  </a:cubicBezTo>
                  <a:lnTo>
                    <a:pt x="22094" y="1"/>
                  </a:lnTo>
                  <a:cubicBezTo>
                    <a:pt x="22070" y="351"/>
                    <a:pt x="21780" y="617"/>
                    <a:pt x="21430" y="617"/>
                  </a:cubicBezTo>
                  <a:cubicBezTo>
                    <a:pt x="21068" y="617"/>
                    <a:pt x="20790" y="351"/>
                    <a:pt x="20754" y="1"/>
                  </a:cubicBezTo>
                  <a:lnTo>
                    <a:pt x="20307" y="1"/>
                  </a:lnTo>
                  <a:cubicBezTo>
                    <a:pt x="20283" y="351"/>
                    <a:pt x="19993" y="617"/>
                    <a:pt x="19643" y="617"/>
                  </a:cubicBezTo>
                  <a:cubicBezTo>
                    <a:pt x="19293" y="617"/>
                    <a:pt x="19003" y="351"/>
                    <a:pt x="18979" y="1"/>
                  </a:cubicBezTo>
                  <a:lnTo>
                    <a:pt x="18532" y="1"/>
                  </a:lnTo>
                  <a:cubicBezTo>
                    <a:pt x="18508" y="351"/>
                    <a:pt x="18219" y="629"/>
                    <a:pt x="17868" y="629"/>
                  </a:cubicBezTo>
                  <a:cubicBezTo>
                    <a:pt x="17506" y="629"/>
                    <a:pt x="17229" y="351"/>
                    <a:pt x="17192" y="1"/>
                  </a:cubicBezTo>
                  <a:lnTo>
                    <a:pt x="16746" y="1"/>
                  </a:lnTo>
                  <a:cubicBezTo>
                    <a:pt x="16722" y="351"/>
                    <a:pt x="16432" y="629"/>
                    <a:pt x="16082" y="629"/>
                  </a:cubicBezTo>
                  <a:cubicBezTo>
                    <a:pt x="15732" y="629"/>
                    <a:pt x="15442" y="351"/>
                    <a:pt x="15418" y="1"/>
                  </a:cubicBezTo>
                  <a:lnTo>
                    <a:pt x="14971" y="1"/>
                  </a:lnTo>
                  <a:cubicBezTo>
                    <a:pt x="14947" y="351"/>
                    <a:pt x="14657" y="629"/>
                    <a:pt x="14307" y="629"/>
                  </a:cubicBezTo>
                  <a:cubicBezTo>
                    <a:pt x="13957" y="629"/>
                    <a:pt x="13667" y="351"/>
                    <a:pt x="13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5" name="Google Shape;1355;p43"/>
          <p:cNvSpPr txBox="1">
            <a:spLocks noGrp="1"/>
          </p:cNvSpPr>
          <p:nvPr>
            <p:ph type="title"/>
          </p:nvPr>
        </p:nvSpPr>
        <p:spPr>
          <a:xfrm>
            <a:off x="4087044" y="3703708"/>
            <a:ext cx="4772675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2200" dirty="0" smtClean="0"/>
              <a:t>Beef </a:t>
            </a:r>
            <a:r>
              <a:rPr lang="en-US" sz="2200" dirty="0"/>
              <a:t>Wellington </a:t>
            </a:r>
            <a:br>
              <a:rPr lang="en-US" sz="2200" dirty="0"/>
            </a:br>
            <a:r>
              <a:rPr lang="en-US" sz="2200" dirty="0" smtClean="0"/>
              <a:t>but without </a:t>
            </a:r>
            <a:r>
              <a:rPr lang="en-US" sz="2200" dirty="0"/>
              <a:t>beef </a:t>
            </a:r>
            <a:endParaRPr sz="2200" dirty="0"/>
          </a:p>
        </p:txBody>
      </p:sp>
      <p:sp>
        <p:nvSpPr>
          <p:cNvPr id="3" name="Rectangle 2"/>
          <p:cNvSpPr/>
          <p:nvPr/>
        </p:nvSpPr>
        <p:spPr>
          <a:xfrm>
            <a:off x="4320389" y="3859999"/>
            <a:ext cx="430598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E94A5F"/>
                </a:solidFill>
                <a:latin typeface="Libre Baskerville"/>
                <a:sym typeface="Libre Baskerville"/>
              </a:rPr>
              <a:t>WELLINGTON</a:t>
            </a:r>
            <a:endParaRPr lang="en-US" sz="3800" dirty="0"/>
          </a:p>
        </p:txBody>
      </p:sp>
      <p:pic>
        <p:nvPicPr>
          <p:cNvPr id="1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970" y="-793377"/>
            <a:ext cx="501754" cy="5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7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55" grpId="0"/>
      <p:bldP spid="1355" grpId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44"/>
          <p:cNvSpPr txBox="1">
            <a:spLocks noGrp="1"/>
          </p:cNvSpPr>
          <p:nvPr>
            <p:ph type="subTitle" idx="2"/>
          </p:nvPr>
        </p:nvSpPr>
        <p:spPr>
          <a:xfrm>
            <a:off x="4168173" y="1574799"/>
            <a:ext cx="4355100" cy="7178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 smtClean="0">
                <a:solidFill>
                  <a:schemeClr val="accent1"/>
                </a:solidFill>
              </a:rPr>
              <a:t>Let’s recap!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361" name="Google Shape;1361;p44"/>
          <p:cNvSpPr txBox="1">
            <a:spLocks noGrp="1"/>
          </p:cNvSpPr>
          <p:nvPr>
            <p:ph type="body" idx="1"/>
          </p:nvPr>
        </p:nvSpPr>
        <p:spPr>
          <a:xfrm>
            <a:off x="5142575" y="2272300"/>
            <a:ext cx="3337200" cy="3794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W</a:t>
            </a:r>
            <a:r>
              <a:rPr lang="en-US" dirty="0" smtClean="0"/>
              <a:t>hat have we learnt today?</a:t>
            </a:r>
            <a:endParaRPr dirty="0"/>
          </a:p>
        </p:txBody>
      </p:sp>
      <p:pic>
        <p:nvPicPr>
          <p:cNvPr id="1362" name="Google Shape;1362;p44"/>
          <p:cNvPicPr preferRelativeResize="0"/>
          <p:nvPr/>
        </p:nvPicPr>
        <p:blipFill rotWithShape="1">
          <a:blip r:embed="rId3">
            <a:alphaModFix/>
          </a:blip>
          <a:srcRect l="6293" t="12587" r="6293"/>
          <a:stretch/>
        </p:blipFill>
        <p:spPr>
          <a:xfrm>
            <a:off x="-1420500" y="-424500"/>
            <a:ext cx="5992500" cy="5992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Google Shape;1360;p44"/>
          <p:cNvSpPr txBox="1">
            <a:spLocks/>
          </p:cNvSpPr>
          <p:nvPr/>
        </p:nvSpPr>
        <p:spPr>
          <a:xfrm>
            <a:off x="4168173" y="3484879"/>
            <a:ext cx="4355100" cy="71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2800" b="1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4000" dirty="0" smtClean="0">
                <a:solidFill>
                  <a:schemeClr val="accent1"/>
                </a:solidFill>
              </a:rPr>
              <a:t>Thanks for listening!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1"/>
          <p:cNvSpPr txBox="1">
            <a:spLocks noGrp="1"/>
          </p:cNvSpPr>
          <p:nvPr>
            <p:ph type="title"/>
          </p:nvPr>
        </p:nvSpPr>
        <p:spPr>
          <a:xfrm>
            <a:off x="344598" y="454497"/>
            <a:ext cx="713002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HIDDEN COUNTRIES</a:t>
            </a:r>
            <a:endParaRPr sz="4000" dirty="0"/>
          </a:p>
        </p:txBody>
      </p:sp>
      <p:sp>
        <p:nvSpPr>
          <p:cNvPr id="578" name="Google Shape;578;p31"/>
          <p:cNvSpPr txBox="1">
            <a:spLocks noGrp="1"/>
          </p:cNvSpPr>
          <p:nvPr>
            <p:ph type="subTitle" idx="1"/>
          </p:nvPr>
        </p:nvSpPr>
        <p:spPr>
          <a:xfrm>
            <a:off x="1638500" y="1499195"/>
            <a:ext cx="6884367" cy="30002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71500" lvl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b="1" dirty="0" smtClean="0"/>
              <a:t>5 rounds - 5 pictures</a:t>
            </a:r>
          </a:p>
          <a:p>
            <a:pPr marL="571500" lvl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smtClean="0"/>
              <a:t>Work in</a:t>
            </a:r>
            <a:r>
              <a:rPr lang="en-US" b="1" dirty="0" smtClean="0"/>
              <a:t> 4 teams </a:t>
            </a:r>
            <a:r>
              <a:rPr lang="en-US" dirty="0" smtClean="0"/>
              <a:t>and </a:t>
            </a:r>
            <a:r>
              <a:rPr lang="en-US" b="1" dirty="0" smtClean="0"/>
              <a:t>choose the tile</a:t>
            </a:r>
            <a:r>
              <a:rPr lang="en-US" dirty="0" smtClean="0"/>
              <a:t> to </a:t>
            </a:r>
            <a:r>
              <a:rPr lang="en-US" b="1" dirty="0" smtClean="0"/>
              <a:t>open</a:t>
            </a:r>
            <a:r>
              <a:rPr lang="en-US" dirty="0" smtClean="0"/>
              <a:t> a part of the </a:t>
            </a:r>
            <a:r>
              <a:rPr lang="en-US" b="1" dirty="0" smtClean="0"/>
              <a:t>picture</a:t>
            </a:r>
            <a:r>
              <a:rPr lang="en-US" dirty="0" smtClean="0"/>
              <a:t> </a:t>
            </a:r>
          </a:p>
          <a:p>
            <a:pPr marL="571500" lvl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b="1" dirty="0" smtClean="0"/>
              <a:t>Guess</a:t>
            </a:r>
            <a:r>
              <a:rPr lang="en-US" dirty="0" smtClean="0"/>
              <a:t> the </a:t>
            </a:r>
            <a:r>
              <a:rPr lang="en-US" b="1" dirty="0" smtClean="0"/>
              <a:t>name</a:t>
            </a:r>
            <a:r>
              <a:rPr lang="en-US" dirty="0" smtClean="0"/>
              <a:t> of the </a:t>
            </a:r>
            <a:r>
              <a:rPr lang="en-US" b="1" dirty="0" smtClean="0"/>
              <a:t>country</a:t>
            </a:r>
            <a:r>
              <a:rPr lang="en-US" dirty="0" smtClean="0"/>
              <a:t> </a:t>
            </a:r>
          </a:p>
          <a:p>
            <a:pPr marL="571500" lvl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smtClean="0"/>
              <a:t>The fastest one to have the correct answer receives </a:t>
            </a:r>
            <a:r>
              <a:rPr lang="en-US" b="1" dirty="0" smtClean="0"/>
              <a:t>10 points </a:t>
            </a:r>
            <a:r>
              <a:rPr lang="en-US" dirty="0" smtClean="0"/>
              <a:t>for his teams.</a:t>
            </a:r>
            <a:endParaRPr dirty="0"/>
          </a:p>
        </p:txBody>
      </p:sp>
      <p:grpSp>
        <p:nvGrpSpPr>
          <p:cNvPr id="579" name="Google Shape;579;p31"/>
          <p:cNvGrpSpPr/>
          <p:nvPr/>
        </p:nvGrpSpPr>
        <p:grpSpPr>
          <a:xfrm>
            <a:off x="0" y="1787259"/>
            <a:ext cx="2173730" cy="3357404"/>
            <a:chOff x="0" y="1787259"/>
            <a:chExt cx="2173730" cy="3357404"/>
          </a:xfrm>
        </p:grpSpPr>
        <p:grpSp>
          <p:nvGrpSpPr>
            <p:cNvPr id="580" name="Google Shape;580;p31"/>
            <p:cNvGrpSpPr/>
            <p:nvPr/>
          </p:nvGrpSpPr>
          <p:grpSpPr>
            <a:xfrm>
              <a:off x="275400" y="1787259"/>
              <a:ext cx="1199887" cy="3179839"/>
              <a:chOff x="275400" y="1246991"/>
              <a:chExt cx="1199887" cy="3179839"/>
            </a:xfrm>
          </p:grpSpPr>
          <p:sp>
            <p:nvSpPr>
              <p:cNvPr id="581" name="Google Shape;581;p31"/>
              <p:cNvSpPr/>
              <p:nvPr/>
            </p:nvSpPr>
            <p:spPr>
              <a:xfrm>
                <a:off x="388533" y="3881431"/>
                <a:ext cx="984560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3845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3845" y="13208"/>
                    </a:lnTo>
                    <a:lnTo>
                      <a:pt x="23845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1"/>
              <p:cNvSpPr/>
              <p:nvPr/>
            </p:nvSpPr>
            <p:spPr>
              <a:xfrm>
                <a:off x="413967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>
                <a:off x="436387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1"/>
              <p:cNvSpPr/>
              <p:nvPr/>
            </p:nvSpPr>
            <p:spPr>
              <a:xfrm>
                <a:off x="45884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1"/>
              <p:cNvSpPr/>
              <p:nvPr/>
            </p:nvSpPr>
            <p:spPr>
              <a:xfrm>
                <a:off x="589943" y="3881431"/>
                <a:ext cx="9497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30" y="13208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1"/>
              <p:cNvSpPr/>
              <p:nvPr/>
            </p:nvSpPr>
            <p:spPr>
              <a:xfrm>
                <a:off x="612363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1"/>
              <p:cNvSpPr/>
              <p:nvPr/>
            </p:nvSpPr>
            <p:spPr>
              <a:xfrm>
                <a:off x="634783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1"/>
              <p:cNvSpPr/>
              <p:nvPr/>
            </p:nvSpPr>
            <p:spPr>
              <a:xfrm>
                <a:off x="76641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7" y="13208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1"/>
              <p:cNvSpPr/>
              <p:nvPr/>
            </p:nvSpPr>
            <p:spPr>
              <a:xfrm>
                <a:off x="788338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1"/>
              <p:cNvSpPr/>
              <p:nvPr/>
            </p:nvSpPr>
            <p:spPr>
              <a:xfrm>
                <a:off x="81075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1"/>
              <p:cNvSpPr/>
              <p:nvPr/>
            </p:nvSpPr>
            <p:spPr>
              <a:xfrm>
                <a:off x="942348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1"/>
              <p:cNvSpPr/>
              <p:nvPr/>
            </p:nvSpPr>
            <p:spPr>
              <a:xfrm>
                <a:off x="964273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1"/>
              <p:cNvSpPr/>
              <p:nvPr/>
            </p:nvSpPr>
            <p:spPr>
              <a:xfrm>
                <a:off x="98673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1"/>
              <p:cNvSpPr/>
              <p:nvPr/>
            </p:nvSpPr>
            <p:spPr>
              <a:xfrm>
                <a:off x="111832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1"/>
              <p:cNvSpPr/>
              <p:nvPr/>
            </p:nvSpPr>
            <p:spPr>
              <a:xfrm>
                <a:off x="1140744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1"/>
              <p:cNvSpPr/>
              <p:nvPr/>
            </p:nvSpPr>
            <p:spPr>
              <a:xfrm>
                <a:off x="1162668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1"/>
              <p:cNvSpPr/>
              <p:nvPr/>
            </p:nvSpPr>
            <p:spPr>
              <a:xfrm>
                <a:off x="129429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7" y="13208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1"/>
              <p:cNvSpPr/>
              <p:nvPr/>
            </p:nvSpPr>
            <p:spPr>
              <a:xfrm>
                <a:off x="131671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1"/>
              <p:cNvSpPr/>
              <p:nvPr/>
            </p:nvSpPr>
            <p:spPr>
              <a:xfrm>
                <a:off x="133864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1"/>
              <p:cNvSpPr/>
              <p:nvPr/>
            </p:nvSpPr>
            <p:spPr>
              <a:xfrm>
                <a:off x="388533" y="3989114"/>
                <a:ext cx="984560" cy="39927"/>
              </a:xfrm>
              <a:custGeom>
                <a:avLst/>
                <a:gdLst/>
                <a:ahLst/>
                <a:cxnLst/>
                <a:rect l="l" t="t" r="r" b="b"/>
                <a:pathLst>
                  <a:path w="23845" h="967" extrusionOk="0">
                    <a:moveTo>
                      <a:pt x="1" y="0"/>
                    </a:moveTo>
                    <a:lnTo>
                      <a:pt x="1" y="966"/>
                    </a:lnTo>
                    <a:lnTo>
                      <a:pt x="23845" y="966"/>
                    </a:lnTo>
                    <a:lnTo>
                      <a:pt x="23845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1"/>
              <p:cNvSpPr/>
              <p:nvPr/>
            </p:nvSpPr>
            <p:spPr>
              <a:xfrm>
                <a:off x="388533" y="4042956"/>
                <a:ext cx="984560" cy="19984"/>
              </a:xfrm>
              <a:custGeom>
                <a:avLst/>
                <a:gdLst/>
                <a:ahLst/>
                <a:cxnLst/>
                <a:rect l="l" t="t" r="r" b="b"/>
                <a:pathLst>
                  <a:path w="23845" h="484" extrusionOk="0">
                    <a:moveTo>
                      <a:pt x="1" y="0"/>
                    </a:moveTo>
                    <a:lnTo>
                      <a:pt x="1" y="483"/>
                    </a:lnTo>
                    <a:lnTo>
                      <a:pt x="23845" y="483"/>
                    </a:lnTo>
                    <a:lnTo>
                      <a:pt x="23845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1"/>
              <p:cNvSpPr/>
              <p:nvPr/>
            </p:nvSpPr>
            <p:spPr>
              <a:xfrm>
                <a:off x="675164" y="1246991"/>
                <a:ext cx="412281" cy="710394"/>
              </a:xfrm>
              <a:custGeom>
                <a:avLst/>
                <a:gdLst/>
                <a:ahLst/>
                <a:cxnLst/>
                <a:rect l="l" t="t" r="r" b="b"/>
                <a:pathLst>
                  <a:path w="9985" h="17205" extrusionOk="0">
                    <a:moveTo>
                      <a:pt x="4999" y="1"/>
                    </a:moveTo>
                    <a:cubicBezTo>
                      <a:pt x="4782" y="1"/>
                      <a:pt x="4613" y="170"/>
                      <a:pt x="4613" y="375"/>
                    </a:cubicBezTo>
                    <a:cubicBezTo>
                      <a:pt x="4613" y="520"/>
                      <a:pt x="4685" y="628"/>
                      <a:pt x="4794" y="689"/>
                    </a:cubicBezTo>
                    <a:lnTo>
                      <a:pt x="4794" y="1111"/>
                    </a:lnTo>
                    <a:lnTo>
                      <a:pt x="4166" y="1111"/>
                    </a:lnTo>
                    <a:lnTo>
                      <a:pt x="4166" y="1522"/>
                    </a:lnTo>
                    <a:lnTo>
                      <a:pt x="4794" y="1522"/>
                    </a:lnTo>
                    <a:lnTo>
                      <a:pt x="4794" y="3321"/>
                    </a:lnTo>
                    <a:cubicBezTo>
                      <a:pt x="4637" y="3357"/>
                      <a:pt x="4528" y="3417"/>
                      <a:pt x="4528" y="3490"/>
                    </a:cubicBezTo>
                    <a:cubicBezTo>
                      <a:pt x="4528" y="3562"/>
                      <a:pt x="4637" y="3622"/>
                      <a:pt x="4794" y="3659"/>
                    </a:cubicBezTo>
                    <a:lnTo>
                      <a:pt x="4794" y="3997"/>
                    </a:lnTo>
                    <a:cubicBezTo>
                      <a:pt x="4371" y="5675"/>
                      <a:pt x="3574" y="8850"/>
                      <a:pt x="2862" y="11337"/>
                    </a:cubicBezTo>
                    <a:cubicBezTo>
                      <a:pt x="1848" y="14886"/>
                      <a:pt x="1" y="17204"/>
                      <a:pt x="1" y="17204"/>
                    </a:cubicBezTo>
                    <a:lnTo>
                      <a:pt x="9985" y="17204"/>
                    </a:lnTo>
                    <a:cubicBezTo>
                      <a:pt x="9985" y="17204"/>
                      <a:pt x="8138" y="14886"/>
                      <a:pt x="7124" y="11337"/>
                    </a:cubicBezTo>
                    <a:cubicBezTo>
                      <a:pt x="6411" y="8850"/>
                      <a:pt x="5615" y="5675"/>
                      <a:pt x="5192" y="3997"/>
                    </a:cubicBezTo>
                    <a:lnTo>
                      <a:pt x="5192" y="3659"/>
                    </a:lnTo>
                    <a:cubicBezTo>
                      <a:pt x="5349" y="3622"/>
                      <a:pt x="5458" y="3562"/>
                      <a:pt x="5458" y="3490"/>
                    </a:cubicBezTo>
                    <a:cubicBezTo>
                      <a:pt x="5458" y="3417"/>
                      <a:pt x="5349" y="3357"/>
                      <a:pt x="5192" y="3321"/>
                    </a:cubicBezTo>
                    <a:lnTo>
                      <a:pt x="5192" y="1522"/>
                    </a:lnTo>
                    <a:lnTo>
                      <a:pt x="5820" y="1522"/>
                    </a:lnTo>
                    <a:lnTo>
                      <a:pt x="5820" y="1111"/>
                    </a:lnTo>
                    <a:lnTo>
                      <a:pt x="5192" y="1111"/>
                    </a:lnTo>
                    <a:lnTo>
                      <a:pt x="5192" y="689"/>
                    </a:lnTo>
                    <a:cubicBezTo>
                      <a:pt x="5301" y="628"/>
                      <a:pt x="5373" y="508"/>
                      <a:pt x="5373" y="375"/>
                    </a:cubicBezTo>
                    <a:cubicBezTo>
                      <a:pt x="5373" y="170"/>
                      <a:pt x="5204" y="1"/>
                      <a:pt x="4999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1"/>
              <p:cNvSpPr/>
              <p:nvPr/>
            </p:nvSpPr>
            <p:spPr>
              <a:xfrm>
                <a:off x="733011" y="1902009"/>
                <a:ext cx="18457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99" extrusionOk="0">
                    <a:moveTo>
                      <a:pt x="230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33"/>
                      <a:pt x="109" y="145"/>
                      <a:pt x="109" y="169"/>
                    </a:cubicBezTo>
                    <a:cubicBezTo>
                      <a:pt x="48" y="169"/>
                      <a:pt x="0" y="217"/>
                      <a:pt x="0" y="278"/>
                    </a:cubicBezTo>
                    <a:cubicBezTo>
                      <a:pt x="0" y="350"/>
                      <a:pt x="61" y="398"/>
                      <a:pt x="121" y="398"/>
                    </a:cubicBezTo>
                    <a:cubicBezTo>
                      <a:pt x="169" y="398"/>
                      <a:pt x="205" y="386"/>
                      <a:pt x="230" y="350"/>
                    </a:cubicBezTo>
                    <a:cubicBezTo>
                      <a:pt x="242" y="386"/>
                      <a:pt x="290" y="398"/>
                      <a:pt x="326" y="398"/>
                    </a:cubicBezTo>
                    <a:cubicBezTo>
                      <a:pt x="399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8" y="169"/>
                    </a:cubicBezTo>
                    <a:cubicBezTo>
                      <a:pt x="338" y="145"/>
                      <a:pt x="350" y="133"/>
                      <a:pt x="350" y="121"/>
                    </a:cubicBezTo>
                    <a:cubicBezTo>
                      <a:pt x="350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1"/>
              <p:cNvSpPr/>
              <p:nvPr/>
            </p:nvSpPr>
            <p:spPr>
              <a:xfrm>
                <a:off x="825705" y="1902009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30" y="0"/>
                    </a:moveTo>
                    <a:cubicBezTo>
                      <a:pt x="158" y="0"/>
                      <a:pt x="109" y="60"/>
                      <a:pt x="109" y="121"/>
                    </a:cubicBezTo>
                    <a:cubicBezTo>
                      <a:pt x="109" y="133"/>
                      <a:pt x="109" y="145"/>
                      <a:pt x="109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398"/>
                      <a:pt x="121" y="398"/>
                    </a:cubicBezTo>
                    <a:cubicBezTo>
                      <a:pt x="170" y="398"/>
                      <a:pt x="206" y="386"/>
                      <a:pt x="230" y="350"/>
                    </a:cubicBezTo>
                    <a:cubicBezTo>
                      <a:pt x="242" y="386"/>
                      <a:pt x="290" y="398"/>
                      <a:pt x="327" y="398"/>
                    </a:cubicBezTo>
                    <a:cubicBezTo>
                      <a:pt x="399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9" y="169"/>
                    </a:cubicBezTo>
                    <a:cubicBezTo>
                      <a:pt x="339" y="145"/>
                      <a:pt x="351" y="133"/>
                      <a:pt x="351" y="121"/>
                    </a:cubicBezTo>
                    <a:cubicBezTo>
                      <a:pt x="351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1"/>
              <p:cNvSpPr/>
              <p:nvPr/>
            </p:nvSpPr>
            <p:spPr>
              <a:xfrm>
                <a:off x="918441" y="1902009"/>
                <a:ext cx="18457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99" extrusionOk="0">
                    <a:moveTo>
                      <a:pt x="230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33"/>
                      <a:pt x="109" y="145"/>
                      <a:pt x="109" y="169"/>
                    </a:cubicBezTo>
                    <a:cubicBezTo>
                      <a:pt x="49" y="169"/>
                      <a:pt x="0" y="217"/>
                      <a:pt x="0" y="278"/>
                    </a:cubicBezTo>
                    <a:cubicBezTo>
                      <a:pt x="0" y="350"/>
                      <a:pt x="61" y="398"/>
                      <a:pt x="121" y="398"/>
                    </a:cubicBezTo>
                    <a:cubicBezTo>
                      <a:pt x="169" y="398"/>
                      <a:pt x="206" y="386"/>
                      <a:pt x="230" y="350"/>
                    </a:cubicBezTo>
                    <a:cubicBezTo>
                      <a:pt x="242" y="386"/>
                      <a:pt x="278" y="398"/>
                      <a:pt x="326" y="398"/>
                    </a:cubicBezTo>
                    <a:cubicBezTo>
                      <a:pt x="387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8" y="169"/>
                    </a:cubicBezTo>
                    <a:cubicBezTo>
                      <a:pt x="338" y="145"/>
                      <a:pt x="338" y="133"/>
                      <a:pt x="338" y="121"/>
                    </a:cubicBezTo>
                    <a:cubicBezTo>
                      <a:pt x="338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1"/>
              <p:cNvSpPr/>
              <p:nvPr/>
            </p:nvSpPr>
            <p:spPr>
              <a:xfrm>
                <a:off x="1011136" y="1902009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18" y="0"/>
                    </a:moveTo>
                    <a:cubicBezTo>
                      <a:pt x="158" y="0"/>
                      <a:pt x="97" y="60"/>
                      <a:pt x="97" y="121"/>
                    </a:cubicBezTo>
                    <a:cubicBezTo>
                      <a:pt x="97" y="133"/>
                      <a:pt x="109" y="145"/>
                      <a:pt x="109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398"/>
                      <a:pt x="122" y="398"/>
                    </a:cubicBezTo>
                    <a:cubicBezTo>
                      <a:pt x="170" y="398"/>
                      <a:pt x="206" y="386"/>
                      <a:pt x="218" y="350"/>
                    </a:cubicBezTo>
                    <a:cubicBezTo>
                      <a:pt x="242" y="386"/>
                      <a:pt x="278" y="398"/>
                      <a:pt x="327" y="398"/>
                    </a:cubicBezTo>
                    <a:cubicBezTo>
                      <a:pt x="387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9" y="169"/>
                    </a:cubicBezTo>
                    <a:cubicBezTo>
                      <a:pt x="339" y="145"/>
                      <a:pt x="339" y="133"/>
                      <a:pt x="339" y="121"/>
                    </a:cubicBezTo>
                    <a:cubicBezTo>
                      <a:pt x="339" y="60"/>
                      <a:pt x="291" y="0"/>
                      <a:pt x="218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1"/>
              <p:cNvSpPr/>
              <p:nvPr/>
            </p:nvSpPr>
            <p:spPr>
              <a:xfrm>
                <a:off x="779337" y="1792840"/>
                <a:ext cx="18498" cy="1697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11" extrusionOk="0">
                    <a:moveTo>
                      <a:pt x="230" y="0"/>
                    </a:moveTo>
                    <a:cubicBezTo>
                      <a:pt x="158" y="0"/>
                      <a:pt x="110" y="60"/>
                      <a:pt x="110" y="121"/>
                    </a:cubicBezTo>
                    <a:cubicBezTo>
                      <a:pt x="110" y="145"/>
                      <a:pt x="110" y="157"/>
                      <a:pt x="110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411"/>
                      <a:pt x="122" y="411"/>
                    </a:cubicBezTo>
                    <a:cubicBezTo>
                      <a:pt x="170" y="411"/>
                      <a:pt x="206" y="386"/>
                      <a:pt x="230" y="350"/>
                    </a:cubicBezTo>
                    <a:cubicBezTo>
                      <a:pt x="242" y="386"/>
                      <a:pt x="279" y="411"/>
                      <a:pt x="327" y="411"/>
                    </a:cubicBezTo>
                    <a:cubicBezTo>
                      <a:pt x="399" y="411"/>
                      <a:pt x="448" y="350"/>
                      <a:pt x="448" y="278"/>
                    </a:cubicBezTo>
                    <a:cubicBezTo>
                      <a:pt x="448" y="217"/>
                      <a:pt x="399" y="169"/>
                      <a:pt x="339" y="169"/>
                    </a:cubicBezTo>
                    <a:cubicBezTo>
                      <a:pt x="339" y="157"/>
                      <a:pt x="351" y="145"/>
                      <a:pt x="351" y="121"/>
                    </a:cubicBezTo>
                    <a:cubicBezTo>
                      <a:pt x="351" y="60"/>
                      <a:pt x="291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1"/>
              <p:cNvSpPr/>
              <p:nvPr/>
            </p:nvSpPr>
            <p:spPr>
              <a:xfrm>
                <a:off x="872073" y="1792840"/>
                <a:ext cx="18498" cy="1697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11" extrusionOk="0">
                    <a:moveTo>
                      <a:pt x="230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45"/>
                      <a:pt x="109" y="157"/>
                      <a:pt x="109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411"/>
                      <a:pt x="121" y="411"/>
                    </a:cubicBezTo>
                    <a:cubicBezTo>
                      <a:pt x="170" y="411"/>
                      <a:pt x="206" y="386"/>
                      <a:pt x="230" y="350"/>
                    </a:cubicBezTo>
                    <a:cubicBezTo>
                      <a:pt x="242" y="386"/>
                      <a:pt x="278" y="411"/>
                      <a:pt x="326" y="411"/>
                    </a:cubicBezTo>
                    <a:cubicBezTo>
                      <a:pt x="387" y="411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9" y="169"/>
                    </a:cubicBezTo>
                    <a:cubicBezTo>
                      <a:pt x="339" y="157"/>
                      <a:pt x="351" y="145"/>
                      <a:pt x="351" y="121"/>
                    </a:cubicBezTo>
                    <a:cubicBezTo>
                      <a:pt x="351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1"/>
              <p:cNvSpPr/>
              <p:nvPr/>
            </p:nvSpPr>
            <p:spPr>
              <a:xfrm>
                <a:off x="964809" y="1792840"/>
                <a:ext cx="18457" cy="1697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11" extrusionOk="0">
                    <a:moveTo>
                      <a:pt x="217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45"/>
                      <a:pt x="109" y="157"/>
                      <a:pt x="109" y="169"/>
                    </a:cubicBezTo>
                    <a:cubicBezTo>
                      <a:pt x="48" y="169"/>
                      <a:pt x="0" y="217"/>
                      <a:pt x="0" y="278"/>
                    </a:cubicBezTo>
                    <a:cubicBezTo>
                      <a:pt x="0" y="350"/>
                      <a:pt x="60" y="411"/>
                      <a:pt x="121" y="411"/>
                    </a:cubicBezTo>
                    <a:cubicBezTo>
                      <a:pt x="169" y="411"/>
                      <a:pt x="205" y="386"/>
                      <a:pt x="217" y="350"/>
                    </a:cubicBezTo>
                    <a:cubicBezTo>
                      <a:pt x="241" y="386"/>
                      <a:pt x="278" y="411"/>
                      <a:pt x="326" y="411"/>
                    </a:cubicBezTo>
                    <a:cubicBezTo>
                      <a:pt x="386" y="411"/>
                      <a:pt x="447" y="350"/>
                      <a:pt x="447" y="278"/>
                    </a:cubicBezTo>
                    <a:cubicBezTo>
                      <a:pt x="447" y="217"/>
                      <a:pt x="398" y="169"/>
                      <a:pt x="338" y="169"/>
                    </a:cubicBezTo>
                    <a:cubicBezTo>
                      <a:pt x="338" y="157"/>
                      <a:pt x="338" y="145"/>
                      <a:pt x="338" y="121"/>
                    </a:cubicBezTo>
                    <a:cubicBezTo>
                      <a:pt x="338" y="60"/>
                      <a:pt x="290" y="0"/>
                      <a:pt x="217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1"/>
              <p:cNvSpPr/>
              <p:nvPr/>
            </p:nvSpPr>
            <p:spPr>
              <a:xfrm>
                <a:off x="825705" y="1684165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30" y="0"/>
                    </a:moveTo>
                    <a:cubicBezTo>
                      <a:pt x="158" y="0"/>
                      <a:pt x="109" y="49"/>
                      <a:pt x="109" y="121"/>
                    </a:cubicBezTo>
                    <a:cubicBezTo>
                      <a:pt x="109" y="133"/>
                      <a:pt x="109" y="145"/>
                      <a:pt x="109" y="157"/>
                    </a:cubicBezTo>
                    <a:cubicBezTo>
                      <a:pt x="49" y="157"/>
                      <a:pt x="1" y="206"/>
                      <a:pt x="1" y="278"/>
                    </a:cubicBezTo>
                    <a:cubicBezTo>
                      <a:pt x="1" y="338"/>
                      <a:pt x="61" y="399"/>
                      <a:pt x="121" y="399"/>
                    </a:cubicBezTo>
                    <a:cubicBezTo>
                      <a:pt x="170" y="399"/>
                      <a:pt x="206" y="375"/>
                      <a:pt x="230" y="338"/>
                    </a:cubicBezTo>
                    <a:cubicBezTo>
                      <a:pt x="242" y="375"/>
                      <a:pt x="290" y="399"/>
                      <a:pt x="327" y="399"/>
                    </a:cubicBezTo>
                    <a:cubicBezTo>
                      <a:pt x="399" y="399"/>
                      <a:pt x="447" y="338"/>
                      <a:pt x="447" y="278"/>
                    </a:cubicBezTo>
                    <a:cubicBezTo>
                      <a:pt x="447" y="206"/>
                      <a:pt x="399" y="157"/>
                      <a:pt x="339" y="157"/>
                    </a:cubicBezTo>
                    <a:cubicBezTo>
                      <a:pt x="339" y="145"/>
                      <a:pt x="351" y="133"/>
                      <a:pt x="351" y="121"/>
                    </a:cubicBezTo>
                    <a:cubicBezTo>
                      <a:pt x="351" y="49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1"/>
              <p:cNvSpPr/>
              <p:nvPr/>
            </p:nvSpPr>
            <p:spPr>
              <a:xfrm>
                <a:off x="918441" y="1684165"/>
                <a:ext cx="18457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99" extrusionOk="0">
                    <a:moveTo>
                      <a:pt x="230" y="0"/>
                    </a:moveTo>
                    <a:cubicBezTo>
                      <a:pt x="157" y="0"/>
                      <a:pt x="109" y="49"/>
                      <a:pt x="109" y="121"/>
                    </a:cubicBezTo>
                    <a:cubicBezTo>
                      <a:pt x="109" y="133"/>
                      <a:pt x="109" y="145"/>
                      <a:pt x="109" y="157"/>
                    </a:cubicBezTo>
                    <a:cubicBezTo>
                      <a:pt x="49" y="157"/>
                      <a:pt x="0" y="206"/>
                      <a:pt x="0" y="278"/>
                    </a:cubicBezTo>
                    <a:cubicBezTo>
                      <a:pt x="0" y="338"/>
                      <a:pt x="61" y="399"/>
                      <a:pt x="121" y="399"/>
                    </a:cubicBezTo>
                    <a:cubicBezTo>
                      <a:pt x="169" y="399"/>
                      <a:pt x="206" y="375"/>
                      <a:pt x="230" y="338"/>
                    </a:cubicBezTo>
                    <a:cubicBezTo>
                      <a:pt x="242" y="375"/>
                      <a:pt x="278" y="399"/>
                      <a:pt x="326" y="399"/>
                    </a:cubicBezTo>
                    <a:cubicBezTo>
                      <a:pt x="387" y="399"/>
                      <a:pt x="447" y="338"/>
                      <a:pt x="447" y="278"/>
                    </a:cubicBezTo>
                    <a:cubicBezTo>
                      <a:pt x="447" y="206"/>
                      <a:pt x="399" y="157"/>
                      <a:pt x="338" y="157"/>
                    </a:cubicBezTo>
                    <a:cubicBezTo>
                      <a:pt x="338" y="145"/>
                      <a:pt x="338" y="133"/>
                      <a:pt x="338" y="121"/>
                    </a:cubicBezTo>
                    <a:cubicBezTo>
                      <a:pt x="338" y="49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1"/>
              <p:cNvSpPr/>
              <p:nvPr/>
            </p:nvSpPr>
            <p:spPr>
              <a:xfrm>
                <a:off x="872073" y="1574996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30" y="0"/>
                    </a:moveTo>
                    <a:cubicBezTo>
                      <a:pt x="157" y="0"/>
                      <a:pt x="109" y="49"/>
                      <a:pt x="109" y="121"/>
                    </a:cubicBezTo>
                    <a:cubicBezTo>
                      <a:pt x="109" y="133"/>
                      <a:pt x="109" y="145"/>
                      <a:pt x="109" y="157"/>
                    </a:cubicBezTo>
                    <a:cubicBezTo>
                      <a:pt x="49" y="157"/>
                      <a:pt x="1" y="218"/>
                      <a:pt x="1" y="278"/>
                    </a:cubicBezTo>
                    <a:cubicBezTo>
                      <a:pt x="1" y="338"/>
                      <a:pt x="61" y="399"/>
                      <a:pt x="121" y="399"/>
                    </a:cubicBezTo>
                    <a:cubicBezTo>
                      <a:pt x="170" y="399"/>
                      <a:pt x="206" y="375"/>
                      <a:pt x="230" y="338"/>
                    </a:cubicBezTo>
                    <a:cubicBezTo>
                      <a:pt x="242" y="375"/>
                      <a:pt x="278" y="399"/>
                      <a:pt x="326" y="399"/>
                    </a:cubicBezTo>
                    <a:cubicBezTo>
                      <a:pt x="387" y="399"/>
                      <a:pt x="447" y="338"/>
                      <a:pt x="447" y="278"/>
                    </a:cubicBezTo>
                    <a:cubicBezTo>
                      <a:pt x="447" y="218"/>
                      <a:pt x="399" y="157"/>
                      <a:pt x="339" y="157"/>
                    </a:cubicBezTo>
                    <a:cubicBezTo>
                      <a:pt x="339" y="145"/>
                      <a:pt x="351" y="133"/>
                      <a:pt x="351" y="121"/>
                    </a:cubicBezTo>
                    <a:cubicBezTo>
                      <a:pt x="351" y="49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675164" y="2150242"/>
                <a:ext cx="413808" cy="40423"/>
              </a:xfrm>
              <a:custGeom>
                <a:avLst/>
                <a:gdLst/>
                <a:ahLst/>
                <a:cxnLst/>
                <a:rect l="l" t="t" r="r" b="b"/>
                <a:pathLst>
                  <a:path w="10022" h="979" extrusionOk="0">
                    <a:moveTo>
                      <a:pt x="1" y="0"/>
                    </a:moveTo>
                    <a:lnTo>
                      <a:pt x="1" y="978"/>
                    </a:lnTo>
                    <a:lnTo>
                      <a:pt x="10021" y="978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1"/>
              <p:cNvSpPr/>
              <p:nvPr/>
            </p:nvSpPr>
            <p:spPr>
              <a:xfrm>
                <a:off x="675164" y="1957337"/>
                <a:ext cx="413808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1002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10021" y="4672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1"/>
              <p:cNvSpPr/>
              <p:nvPr/>
            </p:nvSpPr>
            <p:spPr>
              <a:xfrm>
                <a:off x="675164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72" y="4672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1"/>
              <p:cNvSpPr/>
              <p:nvPr/>
            </p:nvSpPr>
            <p:spPr>
              <a:xfrm>
                <a:off x="715050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754440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1"/>
              <p:cNvSpPr/>
              <p:nvPr/>
            </p:nvSpPr>
            <p:spPr>
              <a:xfrm>
                <a:off x="793830" y="1957337"/>
                <a:ext cx="18952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1"/>
              <p:cNvSpPr/>
              <p:nvPr/>
            </p:nvSpPr>
            <p:spPr>
              <a:xfrm>
                <a:off x="833179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60" y="4672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872569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1"/>
              <p:cNvSpPr/>
              <p:nvPr/>
            </p:nvSpPr>
            <p:spPr>
              <a:xfrm>
                <a:off x="911959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>
                <a:off x="951349" y="1957337"/>
                <a:ext cx="19448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71" y="4672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990698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72" y="4672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1"/>
              <p:cNvSpPr/>
              <p:nvPr/>
            </p:nvSpPr>
            <p:spPr>
              <a:xfrm>
                <a:off x="1030088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71" y="4672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1"/>
              <p:cNvSpPr/>
              <p:nvPr/>
            </p:nvSpPr>
            <p:spPr>
              <a:xfrm>
                <a:off x="1069478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71" y="4672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275400" y="3775771"/>
                <a:ext cx="1199887" cy="105702"/>
              </a:xfrm>
              <a:custGeom>
                <a:avLst/>
                <a:gdLst/>
                <a:ahLst/>
                <a:cxnLst/>
                <a:rect l="l" t="t" r="r" b="b"/>
                <a:pathLst>
                  <a:path w="29060" h="2560" extrusionOk="0">
                    <a:moveTo>
                      <a:pt x="0" y="0"/>
                    </a:moveTo>
                    <a:lnTo>
                      <a:pt x="0" y="2560"/>
                    </a:lnTo>
                    <a:lnTo>
                      <a:pt x="29060" y="2560"/>
                    </a:lnTo>
                    <a:lnTo>
                      <a:pt x="29060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1"/>
              <p:cNvSpPr/>
              <p:nvPr/>
            </p:nvSpPr>
            <p:spPr>
              <a:xfrm>
                <a:off x="275400" y="3722920"/>
                <a:ext cx="1199887" cy="84273"/>
              </a:xfrm>
              <a:custGeom>
                <a:avLst/>
                <a:gdLst/>
                <a:ahLst/>
                <a:cxnLst/>
                <a:rect l="l" t="t" r="r" b="b"/>
                <a:pathLst>
                  <a:path w="29060" h="2041" extrusionOk="0">
                    <a:moveTo>
                      <a:pt x="0" y="1"/>
                    </a:moveTo>
                    <a:lnTo>
                      <a:pt x="0" y="2041"/>
                    </a:lnTo>
                    <a:lnTo>
                      <a:pt x="29060" y="2041"/>
                    </a:lnTo>
                    <a:lnTo>
                      <a:pt x="29060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1"/>
              <p:cNvSpPr/>
              <p:nvPr/>
            </p:nvSpPr>
            <p:spPr>
              <a:xfrm>
                <a:off x="275400" y="3680557"/>
                <a:ext cx="1199887" cy="42405"/>
              </a:xfrm>
              <a:custGeom>
                <a:avLst/>
                <a:gdLst/>
                <a:ahLst/>
                <a:cxnLst/>
                <a:rect l="l" t="t" r="r" b="b"/>
                <a:pathLst>
                  <a:path w="29060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29060" y="1027"/>
                    </a:lnTo>
                    <a:lnTo>
                      <a:pt x="29060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284855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1"/>
              <p:cNvSpPr/>
              <p:nvPr/>
            </p:nvSpPr>
            <p:spPr>
              <a:xfrm>
                <a:off x="377096" y="3731880"/>
                <a:ext cx="71803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39" y="1619"/>
                    </a:ln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1"/>
              <p:cNvSpPr/>
              <p:nvPr/>
            </p:nvSpPr>
            <p:spPr>
              <a:xfrm>
                <a:off x="469791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1"/>
              <p:cNvSpPr/>
              <p:nvPr/>
            </p:nvSpPr>
            <p:spPr>
              <a:xfrm>
                <a:off x="562031" y="3731880"/>
                <a:ext cx="71308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1"/>
              <p:cNvSpPr/>
              <p:nvPr/>
            </p:nvSpPr>
            <p:spPr>
              <a:xfrm>
                <a:off x="654726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1"/>
              <p:cNvSpPr/>
              <p:nvPr/>
            </p:nvSpPr>
            <p:spPr>
              <a:xfrm>
                <a:off x="746966" y="3731880"/>
                <a:ext cx="71803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39" y="1619"/>
                    </a:ln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1"/>
              <p:cNvSpPr/>
              <p:nvPr/>
            </p:nvSpPr>
            <p:spPr>
              <a:xfrm>
                <a:off x="839661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1"/>
              <p:cNvSpPr/>
              <p:nvPr/>
            </p:nvSpPr>
            <p:spPr>
              <a:xfrm>
                <a:off x="931902" y="3731880"/>
                <a:ext cx="71308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1"/>
              <p:cNvSpPr/>
              <p:nvPr/>
            </p:nvSpPr>
            <p:spPr>
              <a:xfrm>
                <a:off x="1024597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1"/>
              <p:cNvSpPr/>
              <p:nvPr/>
            </p:nvSpPr>
            <p:spPr>
              <a:xfrm>
                <a:off x="1116837" y="3731880"/>
                <a:ext cx="71308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1"/>
              <p:cNvSpPr/>
              <p:nvPr/>
            </p:nvSpPr>
            <p:spPr>
              <a:xfrm>
                <a:off x="1209532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1"/>
              <p:cNvSpPr/>
              <p:nvPr/>
            </p:nvSpPr>
            <p:spPr>
              <a:xfrm>
                <a:off x="1301772" y="3731880"/>
                <a:ext cx="71803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39" y="1619"/>
                    </a:ln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1"/>
              <p:cNvSpPr/>
              <p:nvPr/>
            </p:nvSpPr>
            <p:spPr>
              <a:xfrm>
                <a:off x="1394467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1"/>
              <p:cNvSpPr/>
              <p:nvPr/>
            </p:nvSpPr>
            <p:spPr>
              <a:xfrm>
                <a:off x="2818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1"/>
              <p:cNvSpPr/>
              <p:nvPr/>
            </p:nvSpPr>
            <p:spPr>
              <a:xfrm>
                <a:off x="3302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1"/>
              <p:cNvSpPr/>
              <p:nvPr/>
            </p:nvSpPr>
            <p:spPr>
              <a:xfrm>
                <a:off x="3785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1"/>
              <p:cNvSpPr/>
              <p:nvPr/>
            </p:nvSpPr>
            <p:spPr>
              <a:xfrm>
                <a:off x="4269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315"/>
                    </a:cubicBezTo>
                    <a:cubicBezTo>
                      <a:pt x="1" y="484"/>
                      <a:pt x="133" y="616"/>
                      <a:pt x="302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1"/>
              <p:cNvSpPr/>
              <p:nvPr/>
            </p:nvSpPr>
            <p:spPr>
              <a:xfrm>
                <a:off x="4752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315"/>
                    </a:cubicBezTo>
                    <a:cubicBezTo>
                      <a:pt x="1" y="484"/>
                      <a:pt x="133" y="616"/>
                      <a:pt x="302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1"/>
              <p:cNvSpPr/>
              <p:nvPr/>
            </p:nvSpPr>
            <p:spPr>
              <a:xfrm>
                <a:off x="5236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1"/>
              <p:cNvSpPr/>
              <p:nvPr/>
            </p:nvSpPr>
            <p:spPr>
              <a:xfrm>
                <a:off x="5719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>
                <a:off x="6203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>
                <a:off x="6686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7" y="484"/>
                      <a:pt x="617" y="315"/>
                    </a:cubicBezTo>
                    <a:cubicBezTo>
                      <a:pt x="617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>
                <a:off x="717032" y="3689022"/>
                <a:ext cx="25971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29" y="484"/>
                      <a:pt x="629" y="315"/>
                    </a:cubicBezTo>
                    <a:cubicBezTo>
                      <a:pt x="629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76591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81426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1"/>
              <p:cNvSpPr/>
              <p:nvPr/>
            </p:nvSpPr>
            <p:spPr>
              <a:xfrm>
                <a:off x="86261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1"/>
              <p:cNvSpPr/>
              <p:nvPr/>
            </p:nvSpPr>
            <p:spPr>
              <a:xfrm>
                <a:off x="91096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1"/>
              <p:cNvSpPr/>
              <p:nvPr/>
            </p:nvSpPr>
            <p:spPr>
              <a:xfrm>
                <a:off x="95931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1"/>
              <p:cNvSpPr/>
              <p:nvPr/>
            </p:nvSpPr>
            <p:spPr>
              <a:xfrm>
                <a:off x="100766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14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>
                <a:off x="1056018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4" y="1"/>
                    </a:moveTo>
                    <a:cubicBezTo>
                      <a:pt x="145" y="1"/>
                      <a:pt x="0" y="146"/>
                      <a:pt x="0" y="315"/>
                    </a:cubicBezTo>
                    <a:cubicBezTo>
                      <a:pt x="0" y="484"/>
                      <a:pt x="145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1"/>
              <p:cNvSpPr/>
              <p:nvPr/>
            </p:nvSpPr>
            <p:spPr>
              <a:xfrm>
                <a:off x="1104368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4" y="1"/>
                    </a:moveTo>
                    <a:cubicBezTo>
                      <a:pt x="145" y="1"/>
                      <a:pt x="0" y="146"/>
                      <a:pt x="0" y="315"/>
                    </a:cubicBezTo>
                    <a:cubicBezTo>
                      <a:pt x="0" y="484"/>
                      <a:pt x="145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1"/>
              <p:cNvSpPr/>
              <p:nvPr/>
            </p:nvSpPr>
            <p:spPr>
              <a:xfrm>
                <a:off x="1152718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4" y="1"/>
                    </a:moveTo>
                    <a:cubicBezTo>
                      <a:pt x="145" y="1"/>
                      <a:pt x="0" y="146"/>
                      <a:pt x="0" y="315"/>
                    </a:cubicBezTo>
                    <a:cubicBezTo>
                      <a:pt x="0" y="484"/>
                      <a:pt x="145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1"/>
              <p:cNvSpPr/>
              <p:nvPr/>
            </p:nvSpPr>
            <p:spPr>
              <a:xfrm>
                <a:off x="1201068" y="3689022"/>
                <a:ext cx="25971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17" extrusionOk="0">
                    <a:moveTo>
                      <a:pt x="314" y="1"/>
                    </a:moveTo>
                    <a:cubicBezTo>
                      <a:pt x="145" y="1"/>
                      <a:pt x="1" y="146"/>
                      <a:pt x="1" y="315"/>
                    </a:cubicBezTo>
                    <a:cubicBezTo>
                      <a:pt x="1" y="484"/>
                      <a:pt x="145" y="616"/>
                      <a:pt x="314" y="616"/>
                    </a:cubicBezTo>
                    <a:cubicBezTo>
                      <a:pt x="483" y="616"/>
                      <a:pt x="628" y="484"/>
                      <a:pt x="628" y="315"/>
                    </a:cubicBezTo>
                    <a:cubicBezTo>
                      <a:pt x="628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1"/>
              <p:cNvSpPr/>
              <p:nvPr/>
            </p:nvSpPr>
            <p:spPr>
              <a:xfrm>
                <a:off x="124991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315"/>
                    </a:cubicBezTo>
                    <a:cubicBezTo>
                      <a:pt x="1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1"/>
              <p:cNvSpPr/>
              <p:nvPr/>
            </p:nvSpPr>
            <p:spPr>
              <a:xfrm>
                <a:off x="129826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3" y="1"/>
                    </a:moveTo>
                    <a:cubicBezTo>
                      <a:pt x="134" y="1"/>
                      <a:pt x="1" y="146"/>
                      <a:pt x="1" y="315"/>
                    </a:cubicBezTo>
                    <a:cubicBezTo>
                      <a:pt x="1" y="484"/>
                      <a:pt x="134" y="616"/>
                      <a:pt x="303" y="616"/>
                    </a:cubicBezTo>
                    <a:cubicBezTo>
                      <a:pt x="472" y="616"/>
                      <a:pt x="616" y="484"/>
                      <a:pt x="616" y="315"/>
                    </a:cubicBezTo>
                    <a:cubicBezTo>
                      <a:pt x="616" y="146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1"/>
              <p:cNvSpPr/>
              <p:nvPr/>
            </p:nvSpPr>
            <p:spPr>
              <a:xfrm>
                <a:off x="134661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3" y="1"/>
                    </a:moveTo>
                    <a:cubicBezTo>
                      <a:pt x="134" y="1"/>
                      <a:pt x="1" y="146"/>
                      <a:pt x="1" y="315"/>
                    </a:cubicBezTo>
                    <a:cubicBezTo>
                      <a:pt x="1" y="484"/>
                      <a:pt x="134" y="616"/>
                      <a:pt x="303" y="616"/>
                    </a:cubicBezTo>
                    <a:cubicBezTo>
                      <a:pt x="472" y="616"/>
                      <a:pt x="616" y="484"/>
                      <a:pt x="616" y="315"/>
                    </a:cubicBezTo>
                    <a:cubicBezTo>
                      <a:pt x="616" y="146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1"/>
              <p:cNvSpPr/>
              <p:nvPr/>
            </p:nvSpPr>
            <p:spPr>
              <a:xfrm>
                <a:off x="139496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3" y="1"/>
                    </a:moveTo>
                    <a:cubicBezTo>
                      <a:pt x="134" y="1"/>
                      <a:pt x="1" y="146"/>
                      <a:pt x="1" y="315"/>
                    </a:cubicBezTo>
                    <a:cubicBezTo>
                      <a:pt x="1" y="484"/>
                      <a:pt x="134" y="616"/>
                      <a:pt x="303" y="616"/>
                    </a:cubicBezTo>
                    <a:cubicBezTo>
                      <a:pt x="472" y="616"/>
                      <a:pt x="617" y="484"/>
                      <a:pt x="617" y="315"/>
                    </a:cubicBezTo>
                    <a:cubicBezTo>
                      <a:pt x="617" y="146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1"/>
              <p:cNvSpPr/>
              <p:nvPr/>
            </p:nvSpPr>
            <p:spPr>
              <a:xfrm>
                <a:off x="508685" y="2938832"/>
                <a:ext cx="744789" cy="744252"/>
              </a:xfrm>
              <a:custGeom>
                <a:avLst/>
                <a:gdLst/>
                <a:ahLst/>
                <a:cxnLst/>
                <a:rect l="l" t="t" r="r" b="b"/>
                <a:pathLst>
                  <a:path w="18038" h="18025" extrusionOk="0">
                    <a:moveTo>
                      <a:pt x="0" y="0"/>
                    </a:moveTo>
                    <a:lnTo>
                      <a:pt x="0" y="18025"/>
                    </a:lnTo>
                    <a:lnTo>
                      <a:pt x="18037" y="18025"/>
                    </a:lnTo>
                    <a:lnTo>
                      <a:pt x="18037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1"/>
              <p:cNvSpPr/>
              <p:nvPr/>
            </p:nvSpPr>
            <p:spPr>
              <a:xfrm>
                <a:off x="548075" y="2977685"/>
                <a:ext cx="666008" cy="666544"/>
              </a:xfrm>
              <a:custGeom>
                <a:avLst/>
                <a:gdLst/>
                <a:ahLst/>
                <a:cxnLst/>
                <a:rect l="l" t="t" r="r" b="b"/>
                <a:pathLst>
                  <a:path w="16130" h="16143" extrusionOk="0">
                    <a:moveTo>
                      <a:pt x="0" y="1"/>
                    </a:moveTo>
                    <a:lnTo>
                      <a:pt x="0" y="16142"/>
                    </a:lnTo>
                    <a:lnTo>
                      <a:pt x="16129" y="16142"/>
                    </a:lnTo>
                    <a:lnTo>
                      <a:pt x="1612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1"/>
              <p:cNvSpPr/>
              <p:nvPr/>
            </p:nvSpPr>
            <p:spPr>
              <a:xfrm>
                <a:off x="567523" y="2997132"/>
                <a:ext cx="627113" cy="627649"/>
              </a:xfrm>
              <a:custGeom>
                <a:avLst/>
                <a:gdLst/>
                <a:ahLst/>
                <a:cxnLst/>
                <a:rect l="l" t="t" r="r" b="b"/>
                <a:pathLst>
                  <a:path w="15188" h="15201" extrusionOk="0">
                    <a:moveTo>
                      <a:pt x="0" y="1"/>
                    </a:moveTo>
                    <a:lnTo>
                      <a:pt x="0" y="15200"/>
                    </a:lnTo>
                    <a:lnTo>
                      <a:pt x="15188" y="15200"/>
                    </a:lnTo>
                    <a:lnTo>
                      <a:pt x="1518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1"/>
              <p:cNvSpPr/>
              <p:nvPr/>
            </p:nvSpPr>
            <p:spPr>
              <a:xfrm>
                <a:off x="590438" y="3020089"/>
                <a:ext cx="581281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4089" extrusionOk="0">
                    <a:moveTo>
                      <a:pt x="0" y="0"/>
                    </a:moveTo>
                    <a:lnTo>
                      <a:pt x="0" y="14089"/>
                    </a:lnTo>
                    <a:lnTo>
                      <a:pt x="14077" y="14089"/>
                    </a:lnTo>
                    <a:lnTo>
                      <a:pt x="14077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1"/>
              <p:cNvSpPr/>
              <p:nvPr/>
            </p:nvSpPr>
            <p:spPr>
              <a:xfrm>
                <a:off x="586433" y="3016580"/>
                <a:ext cx="588754" cy="588754"/>
              </a:xfrm>
              <a:custGeom>
                <a:avLst/>
                <a:gdLst/>
                <a:ahLst/>
                <a:cxnLst/>
                <a:rect l="l" t="t" r="r" b="b"/>
                <a:pathLst>
                  <a:path w="14259" h="14259" extrusionOk="0">
                    <a:moveTo>
                      <a:pt x="14090" y="170"/>
                    </a:moveTo>
                    <a:lnTo>
                      <a:pt x="14090" y="14089"/>
                    </a:lnTo>
                    <a:lnTo>
                      <a:pt x="182" y="14089"/>
                    </a:lnTo>
                    <a:lnTo>
                      <a:pt x="182" y="170"/>
                    </a:lnTo>
                    <a:close/>
                    <a:moveTo>
                      <a:pt x="1" y="1"/>
                    </a:moveTo>
                    <a:lnTo>
                      <a:pt x="1" y="14258"/>
                    </a:lnTo>
                    <a:lnTo>
                      <a:pt x="14259" y="14258"/>
                    </a:lnTo>
                    <a:lnTo>
                      <a:pt x="1425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1"/>
              <p:cNvSpPr/>
              <p:nvPr/>
            </p:nvSpPr>
            <p:spPr>
              <a:xfrm>
                <a:off x="590438" y="3020089"/>
                <a:ext cx="581281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4089" extrusionOk="0">
                    <a:moveTo>
                      <a:pt x="7039" y="0"/>
                    </a:moveTo>
                    <a:cubicBezTo>
                      <a:pt x="3151" y="0"/>
                      <a:pt x="0" y="3151"/>
                      <a:pt x="0" y="7051"/>
                    </a:cubicBezTo>
                    <a:cubicBezTo>
                      <a:pt x="0" y="10938"/>
                      <a:pt x="3151" y="14089"/>
                      <a:pt x="7039" y="14089"/>
                    </a:cubicBezTo>
                    <a:cubicBezTo>
                      <a:pt x="10926" y="14089"/>
                      <a:pt x="14077" y="10938"/>
                      <a:pt x="14077" y="7051"/>
                    </a:cubicBezTo>
                    <a:cubicBezTo>
                      <a:pt x="14077" y="3151"/>
                      <a:pt x="10926" y="0"/>
                      <a:pt x="70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1"/>
              <p:cNvSpPr/>
              <p:nvPr/>
            </p:nvSpPr>
            <p:spPr>
              <a:xfrm>
                <a:off x="586433" y="3016580"/>
                <a:ext cx="588754" cy="588754"/>
              </a:xfrm>
              <a:custGeom>
                <a:avLst/>
                <a:gdLst/>
                <a:ahLst/>
                <a:cxnLst/>
                <a:rect l="l" t="t" r="r" b="b"/>
                <a:pathLst>
                  <a:path w="14259" h="14259" extrusionOk="0">
                    <a:moveTo>
                      <a:pt x="7136" y="170"/>
                    </a:moveTo>
                    <a:cubicBezTo>
                      <a:pt x="10975" y="170"/>
                      <a:pt x="14090" y="3296"/>
                      <a:pt x="14090" y="7136"/>
                    </a:cubicBezTo>
                    <a:cubicBezTo>
                      <a:pt x="14090" y="10963"/>
                      <a:pt x="10975" y="14089"/>
                      <a:pt x="7136" y="14089"/>
                    </a:cubicBezTo>
                    <a:cubicBezTo>
                      <a:pt x="3297" y="14089"/>
                      <a:pt x="182" y="10963"/>
                      <a:pt x="182" y="7136"/>
                    </a:cubicBezTo>
                    <a:cubicBezTo>
                      <a:pt x="182" y="3296"/>
                      <a:pt x="3297" y="170"/>
                      <a:pt x="7136" y="170"/>
                    </a:cubicBezTo>
                    <a:close/>
                    <a:moveTo>
                      <a:pt x="7136" y="1"/>
                    </a:moveTo>
                    <a:cubicBezTo>
                      <a:pt x="3200" y="1"/>
                      <a:pt x="1" y="3200"/>
                      <a:pt x="1" y="7136"/>
                    </a:cubicBezTo>
                    <a:cubicBezTo>
                      <a:pt x="1" y="11059"/>
                      <a:pt x="3200" y="14258"/>
                      <a:pt x="7136" y="14258"/>
                    </a:cubicBezTo>
                    <a:cubicBezTo>
                      <a:pt x="11059" y="14258"/>
                      <a:pt x="14259" y="11059"/>
                      <a:pt x="14259" y="7136"/>
                    </a:cubicBezTo>
                    <a:cubicBezTo>
                      <a:pt x="14259" y="3200"/>
                      <a:pt x="11059" y="1"/>
                      <a:pt x="7136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1"/>
              <p:cNvSpPr/>
              <p:nvPr/>
            </p:nvSpPr>
            <p:spPr>
              <a:xfrm>
                <a:off x="632306" y="3062452"/>
                <a:ext cx="497545" cy="497008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2037" extrusionOk="0">
                    <a:moveTo>
                      <a:pt x="6025" y="0"/>
                    </a:moveTo>
                    <a:cubicBezTo>
                      <a:pt x="2705" y="0"/>
                      <a:pt x="1" y="2692"/>
                      <a:pt x="1" y="6025"/>
                    </a:cubicBezTo>
                    <a:cubicBezTo>
                      <a:pt x="1" y="9345"/>
                      <a:pt x="2705" y="12037"/>
                      <a:pt x="6025" y="12037"/>
                    </a:cubicBezTo>
                    <a:cubicBezTo>
                      <a:pt x="9345" y="12037"/>
                      <a:pt x="12049" y="9345"/>
                      <a:pt x="12049" y="6025"/>
                    </a:cubicBezTo>
                    <a:cubicBezTo>
                      <a:pt x="12049" y="2692"/>
                      <a:pt x="9345" y="0"/>
                      <a:pt x="6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1"/>
              <p:cNvSpPr/>
              <p:nvPr/>
            </p:nvSpPr>
            <p:spPr>
              <a:xfrm>
                <a:off x="628796" y="3058943"/>
                <a:ext cx="504523" cy="504027"/>
              </a:xfrm>
              <a:custGeom>
                <a:avLst/>
                <a:gdLst/>
                <a:ahLst/>
                <a:cxnLst/>
                <a:rect l="l" t="t" r="r" b="b"/>
                <a:pathLst>
                  <a:path w="12219" h="12207" extrusionOk="0">
                    <a:moveTo>
                      <a:pt x="6110" y="170"/>
                    </a:moveTo>
                    <a:cubicBezTo>
                      <a:pt x="9382" y="170"/>
                      <a:pt x="12038" y="2826"/>
                      <a:pt x="12038" y="6110"/>
                    </a:cubicBezTo>
                    <a:cubicBezTo>
                      <a:pt x="12038" y="9381"/>
                      <a:pt x="9382" y="12037"/>
                      <a:pt x="6110" y="12037"/>
                    </a:cubicBezTo>
                    <a:cubicBezTo>
                      <a:pt x="2838" y="12037"/>
                      <a:pt x="170" y="9381"/>
                      <a:pt x="170" y="6110"/>
                    </a:cubicBezTo>
                    <a:cubicBezTo>
                      <a:pt x="170" y="2826"/>
                      <a:pt x="2838" y="170"/>
                      <a:pt x="6110" y="170"/>
                    </a:cubicBezTo>
                    <a:close/>
                    <a:moveTo>
                      <a:pt x="6110" y="1"/>
                    </a:moveTo>
                    <a:cubicBezTo>
                      <a:pt x="2742" y="1"/>
                      <a:pt x="1" y="2741"/>
                      <a:pt x="1" y="6110"/>
                    </a:cubicBezTo>
                    <a:cubicBezTo>
                      <a:pt x="1" y="9466"/>
                      <a:pt x="2742" y="12206"/>
                      <a:pt x="6110" y="12206"/>
                    </a:cubicBezTo>
                    <a:cubicBezTo>
                      <a:pt x="9478" y="12206"/>
                      <a:pt x="12219" y="9466"/>
                      <a:pt x="12219" y="6110"/>
                    </a:cubicBezTo>
                    <a:cubicBezTo>
                      <a:pt x="12219" y="2741"/>
                      <a:pt x="9478" y="1"/>
                      <a:pt x="6110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1"/>
              <p:cNvSpPr/>
              <p:nvPr/>
            </p:nvSpPr>
            <p:spPr>
              <a:xfrm>
                <a:off x="791807" y="3221954"/>
                <a:ext cx="178497" cy="178001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4311" extrusionOk="0">
                    <a:moveTo>
                      <a:pt x="2162" y="1"/>
                    </a:moveTo>
                    <a:cubicBezTo>
                      <a:pt x="967" y="1"/>
                      <a:pt x="1" y="966"/>
                      <a:pt x="1" y="2162"/>
                    </a:cubicBezTo>
                    <a:cubicBezTo>
                      <a:pt x="1" y="3345"/>
                      <a:pt x="967" y="4310"/>
                      <a:pt x="2162" y="4310"/>
                    </a:cubicBezTo>
                    <a:cubicBezTo>
                      <a:pt x="3357" y="4310"/>
                      <a:pt x="4323" y="3345"/>
                      <a:pt x="4323" y="2162"/>
                    </a:cubicBezTo>
                    <a:cubicBezTo>
                      <a:pt x="4323" y="966"/>
                      <a:pt x="3357" y="1"/>
                      <a:pt x="21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1"/>
              <p:cNvSpPr/>
              <p:nvPr/>
            </p:nvSpPr>
            <p:spPr>
              <a:xfrm>
                <a:off x="788338" y="3218486"/>
                <a:ext cx="185475" cy="184938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4479" extrusionOk="0">
                    <a:moveTo>
                      <a:pt x="2246" y="169"/>
                    </a:moveTo>
                    <a:cubicBezTo>
                      <a:pt x="3393" y="169"/>
                      <a:pt x="4322" y="1099"/>
                      <a:pt x="4322" y="2246"/>
                    </a:cubicBezTo>
                    <a:cubicBezTo>
                      <a:pt x="4322" y="3380"/>
                      <a:pt x="3393" y="4310"/>
                      <a:pt x="2246" y="4310"/>
                    </a:cubicBezTo>
                    <a:cubicBezTo>
                      <a:pt x="1099" y="4310"/>
                      <a:pt x="169" y="3380"/>
                      <a:pt x="169" y="2246"/>
                    </a:cubicBezTo>
                    <a:cubicBezTo>
                      <a:pt x="169" y="1099"/>
                      <a:pt x="1099" y="169"/>
                      <a:pt x="2246" y="169"/>
                    </a:cubicBezTo>
                    <a:close/>
                    <a:moveTo>
                      <a:pt x="2246" y="0"/>
                    </a:moveTo>
                    <a:cubicBezTo>
                      <a:pt x="1002" y="0"/>
                      <a:pt x="0" y="1002"/>
                      <a:pt x="0" y="2246"/>
                    </a:cubicBezTo>
                    <a:cubicBezTo>
                      <a:pt x="0" y="3477"/>
                      <a:pt x="1002" y="4479"/>
                      <a:pt x="2246" y="4479"/>
                    </a:cubicBezTo>
                    <a:cubicBezTo>
                      <a:pt x="3477" y="4479"/>
                      <a:pt x="4491" y="3477"/>
                      <a:pt x="4491" y="2246"/>
                    </a:cubicBezTo>
                    <a:cubicBezTo>
                      <a:pt x="4491" y="1002"/>
                      <a:pt x="3477" y="0"/>
                      <a:pt x="2246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1"/>
              <p:cNvSpPr/>
              <p:nvPr/>
            </p:nvSpPr>
            <p:spPr>
              <a:xfrm>
                <a:off x="870587" y="3040528"/>
                <a:ext cx="222842" cy="281185"/>
              </a:xfrm>
              <a:custGeom>
                <a:avLst/>
                <a:gdLst/>
                <a:ahLst/>
                <a:cxnLst/>
                <a:rect l="l" t="t" r="r" b="b"/>
                <a:pathLst>
                  <a:path w="5397" h="6810" extrusionOk="0">
                    <a:moveTo>
                      <a:pt x="145" y="0"/>
                    </a:moveTo>
                    <a:lnTo>
                      <a:pt x="145" y="6314"/>
                    </a:lnTo>
                    <a:cubicBezTo>
                      <a:pt x="61" y="6350"/>
                      <a:pt x="0" y="6447"/>
                      <a:pt x="0" y="6556"/>
                    </a:cubicBezTo>
                    <a:cubicBezTo>
                      <a:pt x="0" y="6688"/>
                      <a:pt x="109" y="6809"/>
                      <a:pt x="254" y="6809"/>
                    </a:cubicBezTo>
                    <a:cubicBezTo>
                      <a:pt x="338" y="6809"/>
                      <a:pt x="399" y="6773"/>
                      <a:pt x="447" y="6712"/>
                    </a:cubicBezTo>
                    <a:lnTo>
                      <a:pt x="5397" y="6712"/>
                    </a:lnTo>
                    <a:lnTo>
                      <a:pt x="5397" y="6387"/>
                    </a:lnTo>
                    <a:lnTo>
                      <a:pt x="447" y="6387"/>
                    </a:lnTo>
                    <a:cubicBezTo>
                      <a:pt x="423" y="6350"/>
                      <a:pt x="387" y="6326"/>
                      <a:pt x="350" y="6314"/>
                    </a:cubicBezTo>
                    <a:lnTo>
                      <a:pt x="350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1"/>
              <p:cNvSpPr/>
              <p:nvPr/>
            </p:nvSpPr>
            <p:spPr>
              <a:xfrm>
                <a:off x="294352" y="2938832"/>
                <a:ext cx="214378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5191" y="17964"/>
                    </a:lnTo>
                    <a:lnTo>
                      <a:pt x="519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1"/>
              <p:cNvSpPr/>
              <p:nvPr/>
            </p:nvSpPr>
            <p:spPr>
              <a:xfrm>
                <a:off x="330232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1"/>
              <p:cNvSpPr/>
              <p:nvPr/>
            </p:nvSpPr>
            <p:spPr>
              <a:xfrm>
                <a:off x="366608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1"/>
              <p:cNvSpPr/>
              <p:nvPr/>
            </p:nvSpPr>
            <p:spPr>
              <a:xfrm>
                <a:off x="403521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205" y="17964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1"/>
              <p:cNvSpPr/>
              <p:nvPr/>
            </p:nvSpPr>
            <p:spPr>
              <a:xfrm>
                <a:off x="440393" y="2938832"/>
                <a:ext cx="801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194" y="17964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1"/>
              <p:cNvSpPr/>
              <p:nvPr/>
            </p:nvSpPr>
            <p:spPr>
              <a:xfrm>
                <a:off x="476769" y="2938832"/>
                <a:ext cx="8547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1"/>
              <p:cNvSpPr/>
              <p:nvPr/>
            </p:nvSpPr>
            <p:spPr>
              <a:xfrm>
                <a:off x="1253423" y="2939822"/>
                <a:ext cx="214378" cy="740784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17941" extrusionOk="0">
                    <a:moveTo>
                      <a:pt x="0" y="0"/>
                    </a:moveTo>
                    <a:lnTo>
                      <a:pt x="0" y="17940"/>
                    </a:lnTo>
                    <a:lnTo>
                      <a:pt x="5191" y="17940"/>
                    </a:lnTo>
                    <a:lnTo>
                      <a:pt x="519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1"/>
              <p:cNvSpPr/>
              <p:nvPr/>
            </p:nvSpPr>
            <p:spPr>
              <a:xfrm>
                <a:off x="1386498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1"/>
              <p:cNvSpPr/>
              <p:nvPr/>
            </p:nvSpPr>
            <p:spPr>
              <a:xfrm>
                <a:off x="1350122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1"/>
              <p:cNvSpPr/>
              <p:nvPr/>
            </p:nvSpPr>
            <p:spPr>
              <a:xfrm>
                <a:off x="1313210" y="2938832"/>
                <a:ext cx="8547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1"/>
              <p:cNvSpPr/>
              <p:nvPr/>
            </p:nvSpPr>
            <p:spPr>
              <a:xfrm>
                <a:off x="1276834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1"/>
              <p:cNvSpPr/>
              <p:nvPr/>
            </p:nvSpPr>
            <p:spPr>
              <a:xfrm>
                <a:off x="280396" y="2815211"/>
                <a:ext cx="34436" cy="865397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959" extrusionOk="0">
                    <a:moveTo>
                      <a:pt x="423" y="0"/>
                    </a:moveTo>
                    <a:cubicBezTo>
                      <a:pt x="314" y="0"/>
                      <a:pt x="230" y="85"/>
                      <a:pt x="230" y="193"/>
                    </a:cubicBezTo>
                    <a:cubicBezTo>
                      <a:pt x="230" y="266"/>
                      <a:pt x="266" y="326"/>
                      <a:pt x="314" y="350"/>
                    </a:cubicBezTo>
                    <a:lnTo>
                      <a:pt x="314" y="568"/>
                    </a:lnTo>
                    <a:lnTo>
                      <a:pt x="0" y="568"/>
                    </a:lnTo>
                    <a:lnTo>
                      <a:pt x="0" y="773"/>
                    </a:lnTo>
                    <a:lnTo>
                      <a:pt x="314" y="773"/>
                    </a:lnTo>
                    <a:lnTo>
                      <a:pt x="314" y="20958"/>
                    </a:lnTo>
                    <a:lnTo>
                      <a:pt x="519" y="20958"/>
                    </a:lnTo>
                    <a:lnTo>
                      <a:pt x="519" y="761"/>
                    </a:lnTo>
                    <a:lnTo>
                      <a:pt x="833" y="761"/>
                    </a:lnTo>
                    <a:lnTo>
                      <a:pt x="833" y="568"/>
                    </a:lnTo>
                    <a:lnTo>
                      <a:pt x="519" y="568"/>
                    </a:lnTo>
                    <a:lnTo>
                      <a:pt x="519" y="350"/>
                    </a:lnTo>
                    <a:cubicBezTo>
                      <a:pt x="568" y="326"/>
                      <a:pt x="604" y="266"/>
                      <a:pt x="604" y="193"/>
                    </a:cubicBezTo>
                    <a:cubicBezTo>
                      <a:pt x="604" y="97"/>
                      <a:pt x="519" y="0"/>
                      <a:pt x="423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1"/>
              <p:cNvSpPr/>
              <p:nvPr/>
            </p:nvSpPr>
            <p:spPr>
              <a:xfrm>
                <a:off x="363635" y="2190623"/>
                <a:ext cx="1034893" cy="452167"/>
              </a:xfrm>
              <a:custGeom>
                <a:avLst/>
                <a:gdLst/>
                <a:ahLst/>
                <a:cxnLst/>
                <a:rect l="l" t="t" r="r" b="b"/>
                <a:pathLst>
                  <a:path w="25064" h="10951" extrusionOk="0">
                    <a:moveTo>
                      <a:pt x="8246" y="0"/>
                    </a:moveTo>
                    <a:cubicBezTo>
                      <a:pt x="8246" y="0"/>
                      <a:pt x="6737" y="2101"/>
                      <a:pt x="4781" y="4636"/>
                    </a:cubicBezTo>
                    <a:cubicBezTo>
                      <a:pt x="2825" y="7159"/>
                      <a:pt x="0" y="10950"/>
                      <a:pt x="0" y="10950"/>
                    </a:cubicBezTo>
                    <a:lnTo>
                      <a:pt x="25063" y="10950"/>
                    </a:lnTo>
                    <a:cubicBezTo>
                      <a:pt x="25063" y="10950"/>
                      <a:pt x="22287" y="7159"/>
                      <a:pt x="20331" y="4636"/>
                    </a:cubicBezTo>
                    <a:cubicBezTo>
                      <a:pt x="18375" y="2101"/>
                      <a:pt x="16866" y="0"/>
                      <a:pt x="16866" y="0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1"/>
              <p:cNvSpPr/>
              <p:nvPr/>
            </p:nvSpPr>
            <p:spPr>
              <a:xfrm>
                <a:off x="363635" y="2508636"/>
                <a:ext cx="1034893" cy="134151"/>
              </a:xfrm>
              <a:custGeom>
                <a:avLst/>
                <a:gdLst/>
                <a:ahLst/>
                <a:cxnLst/>
                <a:rect l="l" t="t" r="r" b="b"/>
                <a:pathLst>
                  <a:path w="25064" h="3249" extrusionOk="0">
                    <a:moveTo>
                      <a:pt x="2439" y="1"/>
                    </a:moveTo>
                    <a:cubicBezTo>
                      <a:pt x="1123" y="1739"/>
                      <a:pt x="0" y="3248"/>
                      <a:pt x="0" y="3248"/>
                    </a:cubicBezTo>
                    <a:lnTo>
                      <a:pt x="25063" y="3248"/>
                    </a:lnTo>
                    <a:cubicBezTo>
                      <a:pt x="25063" y="3248"/>
                      <a:pt x="24906" y="3019"/>
                      <a:pt x="24641" y="2620"/>
                    </a:cubicBezTo>
                    <a:cubicBezTo>
                      <a:pt x="24194" y="2017"/>
                      <a:pt x="23470" y="1051"/>
                      <a:pt x="2267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1"/>
              <p:cNvSpPr/>
              <p:nvPr/>
            </p:nvSpPr>
            <p:spPr>
              <a:xfrm>
                <a:off x="611372" y="2443852"/>
                <a:ext cx="33445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37" extrusionOk="0">
                    <a:moveTo>
                      <a:pt x="399" y="0"/>
                    </a:moveTo>
                    <a:cubicBezTo>
                      <a:pt x="278" y="0"/>
                      <a:pt x="182" y="109"/>
                      <a:pt x="182" y="229"/>
                    </a:cubicBezTo>
                    <a:cubicBezTo>
                      <a:pt x="182" y="254"/>
                      <a:pt x="194" y="278"/>
                      <a:pt x="194" y="290"/>
                    </a:cubicBezTo>
                    <a:cubicBezTo>
                      <a:pt x="85" y="302"/>
                      <a:pt x="0" y="398"/>
                      <a:pt x="0" y="507"/>
                    </a:cubicBezTo>
                    <a:cubicBezTo>
                      <a:pt x="0" y="628"/>
                      <a:pt x="97" y="737"/>
                      <a:pt x="218" y="737"/>
                    </a:cubicBezTo>
                    <a:cubicBezTo>
                      <a:pt x="302" y="737"/>
                      <a:pt x="363" y="688"/>
                      <a:pt x="399" y="628"/>
                    </a:cubicBezTo>
                    <a:cubicBezTo>
                      <a:pt x="447" y="688"/>
                      <a:pt x="508" y="737"/>
                      <a:pt x="592" y="737"/>
                    </a:cubicBezTo>
                    <a:cubicBezTo>
                      <a:pt x="701" y="737"/>
                      <a:pt x="809" y="628"/>
                      <a:pt x="809" y="507"/>
                    </a:cubicBezTo>
                    <a:cubicBezTo>
                      <a:pt x="809" y="398"/>
                      <a:pt x="725" y="302"/>
                      <a:pt x="604" y="290"/>
                    </a:cubicBezTo>
                    <a:cubicBezTo>
                      <a:pt x="616" y="278"/>
                      <a:pt x="616" y="254"/>
                      <a:pt x="616" y="229"/>
                    </a:cubicBezTo>
                    <a:cubicBezTo>
                      <a:pt x="616" y="109"/>
                      <a:pt x="520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1"/>
              <p:cNvSpPr/>
              <p:nvPr/>
            </p:nvSpPr>
            <p:spPr>
              <a:xfrm>
                <a:off x="779874" y="2443852"/>
                <a:ext cx="33404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809" h="737" extrusionOk="0">
                    <a:moveTo>
                      <a:pt x="411" y="0"/>
                    </a:moveTo>
                    <a:cubicBezTo>
                      <a:pt x="290" y="0"/>
                      <a:pt x="193" y="109"/>
                      <a:pt x="193" y="229"/>
                    </a:cubicBezTo>
                    <a:cubicBezTo>
                      <a:pt x="193" y="254"/>
                      <a:pt x="193" y="278"/>
                      <a:pt x="205" y="290"/>
                    </a:cubicBezTo>
                    <a:cubicBezTo>
                      <a:pt x="85" y="302"/>
                      <a:pt x="0" y="398"/>
                      <a:pt x="0" y="507"/>
                    </a:cubicBezTo>
                    <a:cubicBezTo>
                      <a:pt x="0" y="628"/>
                      <a:pt x="109" y="737"/>
                      <a:pt x="229" y="737"/>
                    </a:cubicBezTo>
                    <a:cubicBezTo>
                      <a:pt x="302" y="737"/>
                      <a:pt x="362" y="688"/>
                      <a:pt x="411" y="628"/>
                    </a:cubicBezTo>
                    <a:cubicBezTo>
                      <a:pt x="447" y="688"/>
                      <a:pt x="507" y="737"/>
                      <a:pt x="592" y="737"/>
                    </a:cubicBezTo>
                    <a:cubicBezTo>
                      <a:pt x="712" y="737"/>
                      <a:pt x="809" y="628"/>
                      <a:pt x="809" y="507"/>
                    </a:cubicBezTo>
                    <a:cubicBezTo>
                      <a:pt x="809" y="398"/>
                      <a:pt x="724" y="302"/>
                      <a:pt x="616" y="290"/>
                    </a:cubicBezTo>
                    <a:cubicBezTo>
                      <a:pt x="616" y="278"/>
                      <a:pt x="628" y="254"/>
                      <a:pt x="628" y="229"/>
                    </a:cubicBezTo>
                    <a:cubicBezTo>
                      <a:pt x="628" y="109"/>
                      <a:pt x="531" y="0"/>
                      <a:pt x="411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1"/>
              <p:cNvSpPr/>
              <p:nvPr/>
            </p:nvSpPr>
            <p:spPr>
              <a:xfrm>
                <a:off x="948830" y="2443852"/>
                <a:ext cx="32949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37" extrusionOk="0">
                    <a:moveTo>
                      <a:pt x="399" y="0"/>
                    </a:moveTo>
                    <a:cubicBezTo>
                      <a:pt x="278" y="0"/>
                      <a:pt x="182" y="109"/>
                      <a:pt x="182" y="229"/>
                    </a:cubicBezTo>
                    <a:cubicBezTo>
                      <a:pt x="182" y="254"/>
                      <a:pt x="182" y="278"/>
                      <a:pt x="194" y="290"/>
                    </a:cubicBezTo>
                    <a:cubicBezTo>
                      <a:pt x="85" y="302"/>
                      <a:pt x="1" y="398"/>
                      <a:pt x="1" y="507"/>
                    </a:cubicBezTo>
                    <a:cubicBezTo>
                      <a:pt x="1" y="628"/>
                      <a:pt x="97" y="737"/>
                      <a:pt x="218" y="737"/>
                    </a:cubicBezTo>
                    <a:cubicBezTo>
                      <a:pt x="290" y="737"/>
                      <a:pt x="363" y="688"/>
                      <a:pt x="399" y="628"/>
                    </a:cubicBezTo>
                    <a:cubicBezTo>
                      <a:pt x="435" y="688"/>
                      <a:pt x="508" y="737"/>
                      <a:pt x="580" y="737"/>
                    </a:cubicBezTo>
                    <a:cubicBezTo>
                      <a:pt x="701" y="737"/>
                      <a:pt x="798" y="628"/>
                      <a:pt x="798" y="507"/>
                    </a:cubicBezTo>
                    <a:cubicBezTo>
                      <a:pt x="798" y="398"/>
                      <a:pt x="713" y="302"/>
                      <a:pt x="604" y="290"/>
                    </a:cubicBezTo>
                    <a:cubicBezTo>
                      <a:pt x="616" y="278"/>
                      <a:pt x="616" y="254"/>
                      <a:pt x="616" y="229"/>
                    </a:cubicBezTo>
                    <a:cubicBezTo>
                      <a:pt x="616" y="109"/>
                      <a:pt x="520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1"/>
              <p:cNvSpPr/>
              <p:nvPr/>
            </p:nvSpPr>
            <p:spPr>
              <a:xfrm>
                <a:off x="1117333" y="2443852"/>
                <a:ext cx="33445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37" extrusionOk="0">
                    <a:moveTo>
                      <a:pt x="399" y="0"/>
                    </a:moveTo>
                    <a:cubicBezTo>
                      <a:pt x="278" y="0"/>
                      <a:pt x="181" y="109"/>
                      <a:pt x="181" y="229"/>
                    </a:cubicBezTo>
                    <a:cubicBezTo>
                      <a:pt x="181" y="254"/>
                      <a:pt x="193" y="278"/>
                      <a:pt x="193" y="290"/>
                    </a:cubicBezTo>
                    <a:cubicBezTo>
                      <a:pt x="85" y="302"/>
                      <a:pt x="0" y="398"/>
                      <a:pt x="0" y="507"/>
                    </a:cubicBezTo>
                    <a:cubicBezTo>
                      <a:pt x="0" y="628"/>
                      <a:pt x="97" y="737"/>
                      <a:pt x="218" y="737"/>
                    </a:cubicBezTo>
                    <a:cubicBezTo>
                      <a:pt x="302" y="737"/>
                      <a:pt x="362" y="688"/>
                      <a:pt x="399" y="628"/>
                    </a:cubicBezTo>
                    <a:cubicBezTo>
                      <a:pt x="447" y="688"/>
                      <a:pt x="507" y="737"/>
                      <a:pt x="592" y="737"/>
                    </a:cubicBezTo>
                    <a:cubicBezTo>
                      <a:pt x="713" y="737"/>
                      <a:pt x="809" y="628"/>
                      <a:pt x="809" y="507"/>
                    </a:cubicBezTo>
                    <a:cubicBezTo>
                      <a:pt x="809" y="398"/>
                      <a:pt x="725" y="302"/>
                      <a:pt x="604" y="290"/>
                    </a:cubicBezTo>
                    <a:cubicBezTo>
                      <a:pt x="616" y="278"/>
                      <a:pt x="628" y="254"/>
                      <a:pt x="628" y="229"/>
                    </a:cubicBezTo>
                    <a:cubicBezTo>
                      <a:pt x="628" y="109"/>
                      <a:pt x="519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1"/>
              <p:cNvSpPr/>
              <p:nvPr/>
            </p:nvSpPr>
            <p:spPr>
              <a:xfrm>
                <a:off x="695602" y="2273863"/>
                <a:ext cx="33445" cy="2993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25" extrusionOk="0">
                    <a:moveTo>
                      <a:pt x="411" y="0"/>
                    </a:moveTo>
                    <a:cubicBezTo>
                      <a:pt x="278" y="0"/>
                      <a:pt x="182" y="97"/>
                      <a:pt x="182" y="218"/>
                    </a:cubicBezTo>
                    <a:cubicBezTo>
                      <a:pt x="182" y="242"/>
                      <a:pt x="194" y="266"/>
                      <a:pt x="194" y="290"/>
                    </a:cubicBezTo>
                    <a:cubicBezTo>
                      <a:pt x="85" y="302"/>
                      <a:pt x="1" y="387"/>
                      <a:pt x="1" y="507"/>
                    </a:cubicBezTo>
                    <a:cubicBezTo>
                      <a:pt x="1" y="628"/>
                      <a:pt x="97" y="725"/>
                      <a:pt x="218" y="725"/>
                    </a:cubicBezTo>
                    <a:cubicBezTo>
                      <a:pt x="303" y="725"/>
                      <a:pt x="363" y="688"/>
                      <a:pt x="411" y="628"/>
                    </a:cubicBezTo>
                    <a:cubicBezTo>
                      <a:pt x="447" y="688"/>
                      <a:pt x="508" y="725"/>
                      <a:pt x="592" y="725"/>
                    </a:cubicBezTo>
                    <a:cubicBezTo>
                      <a:pt x="713" y="725"/>
                      <a:pt x="810" y="628"/>
                      <a:pt x="810" y="507"/>
                    </a:cubicBezTo>
                    <a:cubicBezTo>
                      <a:pt x="810" y="387"/>
                      <a:pt x="725" y="302"/>
                      <a:pt x="616" y="290"/>
                    </a:cubicBezTo>
                    <a:cubicBezTo>
                      <a:pt x="616" y="266"/>
                      <a:pt x="629" y="242"/>
                      <a:pt x="629" y="218"/>
                    </a:cubicBezTo>
                    <a:cubicBezTo>
                      <a:pt x="629" y="97"/>
                      <a:pt x="532" y="0"/>
                      <a:pt x="411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1"/>
              <p:cNvSpPr/>
              <p:nvPr/>
            </p:nvSpPr>
            <p:spPr>
              <a:xfrm>
                <a:off x="864600" y="2273863"/>
                <a:ext cx="32949" cy="2993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25" extrusionOk="0">
                    <a:moveTo>
                      <a:pt x="399" y="0"/>
                    </a:moveTo>
                    <a:cubicBezTo>
                      <a:pt x="278" y="0"/>
                      <a:pt x="182" y="97"/>
                      <a:pt x="182" y="218"/>
                    </a:cubicBezTo>
                    <a:cubicBezTo>
                      <a:pt x="182" y="242"/>
                      <a:pt x="182" y="266"/>
                      <a:pt x="194" y="290"/>
                    </a:cubicBezTo>
                    <a:cubicBezTo>
                      <a:pt x="85" y="302"/>
                      <a:pt x="0" y="387"/>
                      <a:pt x="0" y="507"/>
                    </a:cubicBezTo>
                    <a:cubicBezTo>
                      <a:pt x="0" y="628"/>
                      <a:pt x="97" y="725"/>
                      <a:pt x="218" y="725"/>
                    </a:cubicBezTo>
                    <a:cubicBezTo>
                      <a:pt x="290" y="725"/>
                      <a:pt x="363" y="688"/>
                      <a:pt x="399" y="628"/>
                    </a:cubicBezTo>
                    <a:cubicBezTo>
                      <a:pt x="435" y="688"/>
                      <a:pt x="507" y="725"/>
                      <a:pt x="580" y="725"/>
                    </a:cubicBezTo>
                    <a:cubicBezTo>
                      <a:pt x="701" y="725"/>
                      <a:pt x="797" y="628"/>
                      <a:pt x="797" y="507"/>
                    </a:cubicBezTo>
                    <a:cubicBezTo>
                      <a:pt x="797" y="387"/>
                      <a:pt x="713" y="302"/>
                      <a:pt x="604" y="290"/>
                    </a:cubicBezTo>
                    <a:cubicBezTo>
                      <a:pt x="616" y="266"/>
                      <a:pt x="616" y="242"/>
                      <a:pt x="616" y="218"/>
                    </a:cubicBezTo>
                    <a:cubicBezTo>
                      <a:pt x="616" y="97"/>
                      <a:pt x="520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1"/>
              <p:cNvSpPr/>
              <p:nvPr/>
            </p:nvSpPr>
            <p:spPr>
              <a:xfrm>
                <a:off x="1343144" y="2565945"/>
                <a:ext cx="22957" cy="60861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474" extrusionOk="0">
                    <a:moveTo>
                      <a:pt x="0" y="1"/>
                    </a:moveTo>
                    <a:lnTo>
                      <a:pt x="0" y="1474"/>
                    </a:lnTo>
                    <a:lnTo>
                      <a:pt x="556" y="1474"/>
                    </a:lnTo>
                    <a:lnTo>
                      <a:pt x="556" y="737"/>
                    </a:lnTo>
                    <a:cubicBezTo>
                      <a:pt x="387" y="520"/>
                      <a:pt x="205" y="26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1"/>
              <p:cNvSpPr/>
              <p:nvPr/>
            </p:nvSpPr>
            <p:spPr>
              <a:xfrm>
                <a:off x="585442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1"/>
              <p:cNvSpPr/>
              <p:nvPr/>
            </p:nvSpPr>
            <p:spPr>
              <a:xfrm>
                <a:off x="1248426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1"/>
              <p:cNvSpPr/>
              <p:nvPr/>
            </p:nvSpPr>
            <p:spPr>
              <a:xfrm>
                <a:off x="1295785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218"/>
                    </a:lnTo>
                    <a:cubicBezTo>
                      <a:pt x="507" y="146"/>
                      <a:pt x="447" y="73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1"/>
              <p:cNvSpPr/>
              <p:nvPr/>
            </p:nvSpPr>
            <p:spPr>
              <a:xfrm>
                <a:off x="632801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1"/>
              <p:cNvSpPr/>
              <p:nvPr/>
            </p:nvSpPr>
            <p:spPr>
              <a:xfrm>
                <a:off x="490724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1"/>
              <p:cNvSpPr/>
              <p:nvPr/>
            </p:nvSpPr>
            <p:spPr>
              <a:xfrm>
                <a:off x="396048" y="2568960"/>
                <a:ext cx="22957" cy="5784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401" extrusionOk="0">
                    <a:moveTo>
                      <a:pt x="555" y="0"/>
                    </a:moveTo>
                    <a:cubicBezTo>
                      <a:pt x="350" y="266"/>
                      <a:pt x="169" y="519"/>
                      <a:pt x="0" y="737"/>
                    </a:cubicBezTo>
                    <a:lnTo>
                      <a:pt x="0" y="1401"/>
                    </a:lnTo>
                    <a:lnTo>
                      <a:pt x="555" y="1401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1"/>
              <p:cNvSpPr/>
              <p:nvPr/>
            </p:nvSpPr>
            <p:spPr>
              <a:xfrm>
                <a:off x="1201068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1"/>
              <p:cNvSpPr/>
              <p:nvPr/>
            </p:nvSpPr>
            <p:spPr>
              <a:xfrm>
                <a:off x="538083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1"/>
              <p:cNvSpPr/>
              <p:nvPr/>
            </p:nvSpPr>
            <p:spPr>
              <a:xfrm>
                <a:off x="443365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218" y="1"/>
                    </a:moveTo>
                    <a:cubicBezTo>
                      <a:pt x="146" y="97"/>
                      <a:pt x="73" y="194"/>
                      <a:pt x="1" y="291"/>
                    </a:cubicBez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1"/>
              <p:cNvSpPr/>
              <p:nvPr/>
            </p:nvSpPr>
            <p:spPr>
              <a:xfrm>
                <a:off x="680160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1"/>
              <p:cNvSpPr/>
              <p:nvPr/>
            </p:nvSpPr>
            <p:spPr>
              <a:xfrm>
                <a:off x="822237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1"/>
              <p:cNvSpPr/>
              <p:nvPr/>
            </p:nvSpPr>
            <p:spPr>
              <a:xfrm>
                <a:off x="869596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5" y="2476"/>
                    </a:lnTo>
                    <a:lnTo>
                      <a:pt x="5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1"/>
              <p:cNvSpPr/>
              <p:nvPr/>
            </p:nvSpPr>
            <p:spPr>
              <a:xfrm>
                <a:off x="727519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1"/>
              <p:cNvSpPr/>
              <p:nvPr/>
            </p:nvSpPr>
            <p:spPr>
              <a:xfrm>
                <a:off x="774878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1"/>
              <p:cNvSpPr/>
              <p:nvPr/>
            </p:nvSpPr>
            <p:spPr>
              <a:xfrm>
                <a:off x="1153709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1"/>
              <p:cNvSpPr/>
              <p:nvPr/>
            </p:nvSpPr>
            <p:spPr>
              <a:xfrm>
                <a:off x="916955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5" y="2476"/>
                    </a:lnTo>
                    <a:lnTo>
                      <a:pt x="5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1"/>
              <p:cNvSpPr/>
              <p:nvPr/>
            </p:nvSpPr>
            <p:spPr>
              <a:xfrm>
                <a:off x="964273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1"/>
              <p:cNvSpPr/>
              <p:nvPr/>
            </p:nvSpPr>
            <p:spPr>
              <a:xfrm>
                <a:off x="1106350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1"/>
              <p:cNvSpPr/>
              <p:nvPr/>
            </p:nvSpPr>
            <p:spPr>
              <a:xfrm>
                <a:off x="1058991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1"/>
              <p:cNvSpPr/>
              <p:nvPr/>
            </p:nvSpPr>
            <p:spPr>
              <a:xfrm>
                <a:off x="1011632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1"/>
              <p:cNvSpPr/>
              <p:nvPr/>
            </p:nvSpPr>
            <p:spPr>
              <a:xfrm>
                <a:off x="351166" y="2541048"/>
                <a:ext cx="1059832" cy="397829"/>
              </a:xfrm>
              <a:custGeom>
                <a:avLst/>
                <a:gdLst/>
                <a:ahLst/>
                <a:cxnLst/>
                <a:rect l="l" t="t" r="r" b="b"/>
                <a:pathLst>
                  <a:path w="25668" h="9635" extrusionOk="0">
                    <a:moveTo>
                      <a:pt x="411" y="0"/>
                    </a:moveTo>
                    <a:cubicBezTo>
                      <a:pt x="302" y="0"/>
                      <a:pt x="218" y="97"/>
                      <a:pt x="218" y="193"/>
                    </a:cubicBezTo>
                    <a:cubicBezTo>
                      <a:pt x="218" y="266"/>
                      <a:pt x="254" y="326"/>
                      <a:pt x="302" y="350"/>
                    </a:cubicBezTo>
                    <a:lnTo>
                      <a:pt x="302" y="568"/>
                    </a:lnTo>
                    <a:lnTo>
                      <a:pt x="0" y="568"/>
                    </a:lnTo>
                    <a:lnTo>
                      <a:pt x="0" y="773"/>
                    </a:lnTo>
                    <a:lnTo>
                      <a:pt x="302" y="773"/>
                    </a:lnTo>
                    <a:lnTo>
                      <a:pt x="302" y="2463"/>
                    </a:lnTo>
                    <a:lnTo>
                      <a:pt x="302" y="9634"/>
                    </a:lnTo>
                    <a:lnTo>
                      <a:pt x="25365" y="9634"/>
                    </a:lnTo>
                    <a:lnTo>
                      <a:pt x="25365" y="2463"/>
                    </a:lnTo>
                    <a:lnTo>
                      <a:pt x="25365" y="773"/>
                    </a:lnTo>
                    <a:lnTo>
                      <a:pt x="25667" y="773"/>
                    </a:lnTo>
                    <a:lnTo>
                      <a:pt x="25667" y="568"/>
                    </a:lnTo>
                    <a:lnTo>
                      <a:pt x="25365" y="568"/>
                    </a:lnTo>
                    <a:lnTo>
                      <a:pt x="25365" y="350"/>
                    </a:lnTo>
                    <a:cubicBezTo>
                      <a:pt x="25414" y="326"/>
                      <a:pt x="25450" y="266"/>
                      <a:pt x="25450" y="193"/>
                    </a:cubicBezTo>
                    <a:cubicBezTo>
                      <a:pt x="25450" y="97"/>
                      <a:pt x="25365" y="0"/>
                      <a:pt x="25257" y="0"/>
                    </a:cubicBezTo>
                    <a:cubicBezTo>
                      <a:pt x="25148" y="0"/>
                      <a:pt x="25064" y="97"/>
                      <a:pt x="25064" y="193"/>
                    </a:cubicBezTo>
                    <a:cubicBezTo>
                      <a:pt x="25064" y="266"/>
                      <a:pt x="25100" y="326"/>
                      <a:pt x="25160" y="350"/>
                    </a:cubicBezTo>
                    <a:lnTo>
                      <a:pt x="25160" y="568"/>
                    </a:lnTo>
                    <a:lnTo>
                      <a:pt x="24846" y="568"/>
                    </a:lnTo>
                    <a:lnTo>
                      <a:pt x="24846" y="773"/>
                    </a:lnTo>
                    <a:lnTo>
                      <a:pt x="25160" y="773"/>
                    </a:lnTo>
                    <a:lnTo>
                      <a:pt x="25160" y="2463"/>
                    </a:lnTo>
                    <a:lnTo>
                      <a:pt x="508" y="2463"/>
                    </a:lnTo>
                    <a:lnTo>
                      <a:pt x="508" y="773"/>
                    </a:lnTo>
                    <a:lnTo>
                      <a:pt x="821" y="773"/>
                    </a:lnTo>
                    <a:lnTo>
                      <a:pt x="821" y="568"/>
                    </a:lnTo>
                    <a:lnTo>
                      <a:pt x="508" y="568"/>
                    </a:lnTo>
                    <a:lnTo>
                      <a:pt x="508" y="350"/>
                    </a:lnTo>
                    <a:cubicBezTo>
                      <a:pt x="568" y="326"/>
                      <a:pt x="604" y="266"/>
                      <a:pt x="604" y="193"/>
                    </a:cubicBezTo>
                    <a:cubicBezTo>
                      <a:pt x="604" y="97"/>
                      <a:pt x="520" y="0"/>
                      <a:pt x="411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1"/>
              <p:cNvSpPr/>
              <p:nvPr/>
            </p:nvSpPr>
            <p:spPr>
              <a:xfrm>
                <a:off x="516654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1" y="0"/>
                    </a:moveTo>
                    <a:lnTo>
                      <a:pt x="1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1"/>
              <p:cNvSpPr/>
              <p:nvPr/>
            </p:nvSpPr>
            <p:spPr>
              <a:xfrm>
                <a:off x="611372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1"/>
              <p:cNvSpPr/>
              <p:nvPr/>
            </p:nvSpPr>
            <p:spPr>
              <a:xfrm>
                <a:off x="706090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1"/>
              <p:cNvSpPr/>
              <p:nvPr/>
            </p:nvSpPr>
            <p:spPr>
              <a:xfrm>
                <a:off x="800312" y="2766365"/>
                <a:ext cx="66807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1"/>
              <p:cNvSpPr/>
              <p:nvPr/>
            </p:nvSpPr>
            <p:spPr>
              <a:xfrm>
                <a:off x="894989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1" y="0"/>
                    </a:moveTo>
                    <a:lnTo>
                      <a:pt x="1" y="3803"/>
                    </a:lnTo>
                    <a:lnTo>
                      <a:pt x="1619" y="3803"/>
                    </a:lnTo>
                    <a:lnTo>
                      <a:pt x="16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1"/>
              <p:cNvSpPr/>
              <p:nvPr/>
            </p:nvSpPr>
            <p:spPr>
              <a:xfrm>
                <a:off x="989212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1" y="0"/>
                    </a:moveTo>
                    <a:lnTo>
                      <a:pt x="1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1"/>
              <p:cNvSpPr/>
              <p:nvPr/>
            </p:nvSpPr>
            <p:spPr>
              <a:xfrm>
                <a:off x="1083929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1"/>
              <p:cNvSpPr/>
              <p:nvPr/>
            </p:nvSpPr>
            <p:spPr>
              <a:xfrm>
                <a:off x="1178152" y="2766365"/>
                <a:ext cx="66807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1"/>
              <p:cNvSpPr/>
              <p:nvPr/>
            </p:nvSpPr>
            <p:spPr>
              <a:xfrm>
                <a:off x="516654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1" y="1"/>
                    </a:moveTo>
                    <a:lnTo>
                      <a:pt x="1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1"/>
              <p:cNvSpPr/>
              <p:nvPr/>
            </p:nvSpPr>
            <p:spPr>
              <a:xfrm>
                <a:off x="611372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1"/>
              <p:cNvSpPr/>
              <p:nvPr/>
            </p:nvSpPr>
            <p:spPr>
              <a:xfrm>
                <a:off x="706090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1"/>
              <p:cNvSpPr/>
              <p:nvPr/>
            </p:nvSpPr>
            <p:spPr>
              <a:xfrm>
                <a:off x="800312" y="2689071"/>
                <a:ext cx="66807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1"/>
              <p:cNvSpPr/>
              <p:nvPr/>
            </p:nvSpPr>
            <p:spPr>
              <a:xfrm>
                <a:off x="894989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1" y="1"/>
                    </a:moveTo>
                    <a:lnTo>
                      <a:pt x="1" y="1244"/>
                    </a:lnTo>
                    <a:lnTo>
                      <a:pt x="1619" y="1244"/>
                    </a:lnTo>
                    <a:lnTo>
                      <a:pt x="16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1"/>
              <p:cNvSpPr/>
              <p:nvPr/>
            </p:nvSpPr>
            <p:spPr>
              <a:xfrm>
                <a:off x="989212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1" y="1"/>
                    </a:moveTo>
                    <a:lnTo>
                      <a:pt x="1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1"/>
              <p:cNvSpPr/>
              <p:nvPr/>
            </p:nvSpPr>
            <p:spPr>
              <a:xfrm>
                <a:off x="1083929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1"/>
              <p:cNvSpPr/>
              <p:nvPr/>
            </p:nvSpPr>
            <p:spPr>
              <a:xfrm>
                <a:off x="1178152" y="2689071"/>
                <a:ext cx="66807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6" name="Google Shape;736;p31"/>
            <p:cNvSpPr/>
            <p:nvPr/>
          </p:nvSpPr>
          <p:spPr>
            <a:xfrm>
              <a:off x="0" y="4785767"/>
              <a:ext cx="1115454" cy="358895"/>
            </a:xfrm>
            <a:custGeom>
              <a:avLst/>
              <a:gdLst/>
              <a:ahLst/>
              <a:cxnLst/>
              <a:rect l="l" t="t" r="r" b="b"/>
              <a:pathLst>
                <a:path w="22154" h="7128" extrusionOk="0">
                  <a:moveTo>
                    <a:pt x="11879" y="1"/>
                  </a:moveTo>
                  <a:cubicBezTo>
                    <a:pt x="11820" y="1"/>
                    <a:pt x="11760" y="2"/>
                    <a:pt x="11698" y="4"/>
                  </a:cubicBezTo>
                  <a:cubicBezTo>
                    <a:pt x="10008" y="65"/>
                    <a:pt x="9260" y="1127"/>
                    <a:pt x="8921" y="1972"/>
                  </a:cubicBezTo>
                  <a:cubicBezTo>
                    <a:pt x="8620" y="1840"/>
                    <a:pt x="8233" y="1719"/>
                    <a:pt x="7750" y="1646"/>
                  </a:cubicBezTo>
                  <a:cubicBezTo>
                    <a:pt x="7541" y="1611"/>
                    <a:pt x="7343" y="1595"/>
                    <a:pt x="7157" y="1595"/>
                  </a:cubicBezTo>
                  <a:cubicBezTo>
                    <a:pt x="5127" y="1595"/>
                    <a:pt x="4479" y="3530"/>
                    <a:pt x="4479" y="3530"/>
                  </a:cubicBezTo>
                  <a:cubicBezTo>
                    <a:pt x="4138" y="3399"/>
                    <a:pt x="3840" y="3347"/>
                    <a:pt x="3580" y="3347"/>
                  </a:cubicBezTo>
                  <a:cubicBezTo>
                    <a:pt x="2469" y="3347"/>
                    <a:pt x="2064" y="4314"/>
                    <a:pt x="2064" y="4314"/>
                  </a:cubicBezTo>
                  <a:cubicBezTo>
                    <a:pt x="2050" y="4314"/>
                    <a:pt x="2037" y="4314"/>
                    <a:pt x="2023" y="4314"/>
                  </a:cubicBezTo>
                  <a:cubicBezTo>
                    <a:pt x="895" y="4314"/>
                    <a:pt x="1" y="5779"/>
                    <a:pt x="72" y="7127"/>
                  </a:cubicBezTo>
                  <a:lnTo>
                    <a:pt x="22153" y="7127"/>
                  </a:lnTo>
                  <a:cubicBezTo>
                    <a:pt x="22129" y="6705"/>
                    <a:pt x="22020" y="6294"/>
                    <a:pt x="21779" y="5944"/>
                  </a:cubicBezTo>
                  <a:cubicBezTo>
                    <a:pt x="21123" y="4957"/>
                    <a:pt x="20067" y="4794"/>
                    <a:pt x="19441" y="4794"/>
                  </a:cubicBezTo>
                  <a:cubicBezTo>
                    <a:pt x="19133" y="4794"/>
                    <a:pt x="18930" y="4834"/>
                    <a:pt x="18930" y="4834"/>
                  </a:cubicBezTo>
                  <a:cubicBezTo>
                    <a:pt x="18930" y="4834"/>
                    <a:pt x="19292" y="3493"/>
                    <a:pt x="17988" y="2165"/>
                  </a:cubicBezTo>
                  <a:cubicBezTo>
                    <a:pt x="17465" y="1632"/>
                    <a:pt x="16859" y="1472"/>
                    <a:pt x="16319" y="1472"/>
                  </a:cubicBezTo>
                  <a:cubicBezTo>
                    <a:pt x="15503" y="1472"/>
                    <a:pt x="14837" y="1840"/>
                    <a:pt x="14837" y="1840"/>
                  </a:cubicBezTo>
                  <a:cubicBezTo>
                    <a:pt x="14837" y="1840"/>
                    <a:pt x="14251" y="1"/>
                    <a:pt x="11879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442534" y="4845987"/>
              <a:ext cx="928202" cy="298676"/>
            </a:xfrm>
            <a:custGeom>
              <a:avLst/>
              <a:gdLst/>
              <a:ahLst/>
              <a:cxnLst/>
              <a:rect l="l" t="t" r="r" b="b"/>
              <a:pathLst>
                <a:path w="18435" h="5932" extrusionOk="0">
                  <a:moveTo>
                    <a:pt x="9888" y="0"/>
                  </a:moveTo>
                  <a:cubicBezTo>
                    <a:pt x="9836" y="0"/>
                    <a:pt x="9784" y="2"/>
                    <a:pt x="9730" y="4"/>
                  </a:cubicBezTo>
                  <a:cubicBezTo>
                    <a:pt x="8330" y="52"/>
                    <a:pt x="7702" y="945"/>
                    <a:pt x="7424" y="1646"/>
                  </a:cubicBezTo>
                  <a:cubicBezTo>
                    <a:pt x="7171" y="1537"/>
                    <a:pt x="6845" y="1440"/>
                    <a:pt x="6447" y="1368"/>
                  </a:cubicBezTo>
                  <a:cubicBezTo>
                    <a:pt x="6273" y="1339"/>
                    <a:pt x="6110" y="1325"/>
                    <a:pt x="5956" y="1325"/>
                  </a:cubicBezTo>
                  <a:cubicBezTo>
                    <a:pt x="4268" y="1325"/>
                    <a:pt x="3730" y="2937"/>
                    <a:pt x="3730" y="2937"/>
                  </a:cubicBezTo>
                  <a:cubicBezTo>
                    <a:pt x="3448" y="2830"/>
                    <a:pt x="3200" y="2787"/>
                    <a:pt x="2984" y="2787"/>
                  </a:cubicBezTo>
                  <a:cubicBezTo>
                    <a:pt x="2056" y="2787"/>
                    <a:pt x="1714" y="3589"/>
                    <a:pt x="1714" y="3589"/>
                  </a:cubicBezTo>
                  <a:cubicBezTo>
                    <a:pt x="1705" y="3589"/>
                    <a:pt x="1696" y="3589"/>
                    <a:pt x="1686" y="3589"/>
                  </a:cubicBezTo>
                  <a:cubicBezTo>
                    <a:pt x="746" y="3589"/>
                    <a:pt x="0" y="4807"/>
                    <a:pt x="60" y="5931"/>
                  </a:cubicBezTo>
                  <a:lnTo>
                    <a:pt x="18435" y="5931"/>
                  </a:lnTo>
                  <a:cubicBezTo>
                    <a:pt x="18411" y="5581"/>
                    <a:pt x="18314" y="5231"/>
                    <a:pt x="18121" y="4941"/>
                  </a:cubicBezTo>
                  <a:cubicBezTo>
                    <a:pt x="17580" y="4126"/>
                    <a:pt x="16699" y="3991"/>
                    <a:pt x="16174" y="3991"/>
                  </a:cubicBezTo>
                  <a:cubicBezTo>
                    <a:pt x="15915" y="3991"/>
                    <a:pt x="15743" y="4024"/>
                    <a:pt x="15743" y="4024"/>
                  </a:cubicBezTo>
                  <a:cubicBezTo>
                    <a:pt x="15743" y="4024"/>
                    <a:pt x="16044" y="2913"/>
                    <a:pt x="14958" y="1802"/>
                  </a:cubicBezTo>
                  <a:cubicBezTo>
                    <a:pt x="14527" y="1362"/>
                    <a:pt x="14028" y="1229"/>
                    <a:pt x="13582" y="1229"/>
                  </a:cubicBezTo>
                  <a:cubicBezTo>
                    <a:pt x="12904" y="1229"/>
                    <a:pt x="12350" y="1537"/>
                    <a:pt x="12350" y="1537"/>
                  </a:cubicBezTo>
                  <a:cubicBezTo>
                    <a:pt x="12350" y="1537"/>
                    <a:pt x="11857" y="0"/>
                    <a:pt x="9888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1058326" y="4785767"/>
              <a:ext cx="1115404" cy="358895"/>
            </a:xfrm>
            <a:custGeom>
              <a:avLst/>
              <a:gdLst/>
              <a:ahLst/>
              <a:cxnLst/>
              <a:rect l="l" t="t" r="r" b="b"/>
              <a:pathLst>
                <a:path w="22153" h="7128" extrusionOk="0">
                  <a:moveTo>
                    <a:pt x="11879" y="1"/>
                  </a:moveTo>
                  <a:cubicBezTo>
                    <a:pt x="11820" y="1"/>
                    <a:pt x="11759" y="2"/>
                    <a:pt x="11698" y="4"/>
                  </a:cubicBezTo>
                  <a:cubicBezTo>
                    <a:pt x="10008" y="65"/>
                    <a:pt x="9259" y="1127"/>
                    <a:pt x="8921" y="1972"/>
                  </a:cubicBezTo>
                  <a:cubicBezTo>
                    <a:pt x="8619" y="1840"/>
                    <a:pt x="8221" y="1719"/>
                    <a:pt x="7750" y="1646"/>
                  </a:cubicBezTo>
                  <a:cubicBezTo>
                    <a:pt x="7540" y="1611"/>
                    <a:pt x="7343" y="1595"/>
                    <a:pt x="7157" y="1595"/>
                  </a:cubicBezTo>
                  <a:cubicBezTo>
                    <a:pt x="5127" y="1595"/>
                    <a:pt x="4478" y="3530"/>
                    <a:pt x="4478" y="3530"/>
                  </a:cubicBezTo>
                  <a:cubicBezTo>
                    <a:pt x="4138" y="3399"/>
                    <a:pt x="3840" y="3347"/>
                    <a:pt x="3580" y="3347"/>
                  </a:cubicBezTo>
                  <a:cubicBezTo>
                    <a:pt x="2468" y="3347"/>
                    <a:pt x="2064" y="4314"/>
                    <a:pt x="2064" y="4314"/>
                  </a:cubicBezTo>
                  <a:cubicBezTo>
                    <a:pt x="2050" y="4314"/>
                    <a:pt x="2036" y="4314"/>
                    <a:pt x="2023" y="4314"/>
                  </a:cubicBezTo>
                  <a:cubicBezTo>
                    <a:pt x="895" y="4314"/>
                    <a:pt x="0" y="5779"/>
                    <a:pt x="72" y="7127"/>
                  </a:cubicBezTo>
                  <a:lnTo>
                    <a:pt x="22153" y="7127"/>
                  </a:lnTo>
                  <a:cubicBezTo>
                    <a:pt x="22129" y="6705"/>
                    <a:pt x="22020" y="6294"/>
                    <a:pt x="21779" y="5944"/>
                  </a:cubicBezTo>
                  <a:cubicBezTo>
                    <a:pt x="21123" y="4957"/>
                    <a:pt x="20061" y="4794"/>
                    <a:pt x="19432" y="4794"/>
                  </a:cubicBezTo>
                  <a:cubicBezTo>
                    <a:pt x="19122" y="4794"/>
                    <a:pt x="18917" y="4834"/>
                    <a:pt x="18917" y="4834"/>
                  </a:cubicBezTo>
                  <a:cubicBezTo>
                    <a:pt x="18917" y="4834"/>
                    <a:pt x="19292" y="3493"/>
                    <a:pt x="17988" y="2165"/>
                  </a:cubicBezTo>
                  <a:cubicBezTo>
                    <a:pt x="17464" y="1632"/>
                    <a:pt x="16859" y="1472"/>
                    <a:pt x="16319" y="1472"/>
                  </a:cubicBezTo>
                  <a:cubicBezTo>
                    <a:pt x="15502" y="1472"/>
                    <a:pt x="14837" y="1840"/>
                    <a:pt x="14837" y="1840"/>
                  </a:cubicBezTo>
                  <a:cubicBezTo>
                    <a:pt x="14837" y="1840"/>
                    <a:pt x="14251" y="1"/>
                    <a:pt x="11879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2417" y="4967080"/>
              <a:ext cx="547103" cy="176376"/>
            </a:xfrm>
            <a:custGeom>
              <a:avLst/>
              <a:gdLst/>
              <a:ahLst/>
              <a:cxnLst/>
              <a:rect l="l" t="t" r="r" b="b"/>
              <a:pathLst>
                <a:path w="10866" h="3503" extrusionOk="0">
                  <a:moveTo>
                    <a:pt x="5804" y="0"/>
                  </a:moveTo>
                  <a:cubicBezTo>
                    <a:pt x="5781" y="0"/>
                    <a:pt x="5758" y="0"/>
                    <a:pt x="5735" y="1"/>
                  </a:cubicBezTo>
                  <a:cubicBezTo>
                    <a:pt x="4914" y="37"/>
                    <a:pt x="4539" y="569"/>
                    <a:pt x="4370" y="979"/>
                  </a:cubicBezTo>
                  <a:cubicBezTo>
                    <a:pt x="4225" y="907"/>
                    <a:pt x="4032" y="846"/>
                    <a:pt x="3803" y="810"/>
                  </a:cubicBezTo>
                  <a:cubicBezTo>
                    <a:pt x="3701" y="793"/>
                    <a:pt x="3605" y="785"/>
                    <a:pt x="3514" y="785"/>
                  </a:cubicBezTo>
                  <a:cubicBezTo>
                    <a:pt x="2512" y="785"/>
                    <a:pt x="2197" y="1740"/>
                    <a:pt x="2197" y="1740"/>
                  </a:cubicBezTo>
                  <a:cubicBezTo>
                    <a:pt x="2031" y="1676"/>
                    <a:pt x="1885" y="1650"/>
                    <a:pt x="1757" y="1650"/>
                  </a:cubicBezTo>
                  <a:cubicBezTo>
                    <a:pt x="1213" y="1650"/>
                    <a:pt x="1014" y="2126"/>
                    <a:pt x="1014" y="2126"/>
                  </a:cubicBezTo>
                  <a:cubicBezTo>
                    <a:pt x="1005" y="2126"/>
                    <a:pt x="996" y="2125"/>
                    <a:pt x="987" y="2125"/>
                  </a:cubicBezTo>
                  <a:cubicBezTo>
                    <a:pt x="433" y="2125"/>
                    <a:pt x="0" y="2849"/>
                    <a:pt x="24" y="3502"/>
                  </a:cubicBezTo>
                  <a:lnTo>
                    <a:pt x="10865" y="3502"/>
                  </a:lnTo>
                  <a:cubicBezTo>
                    <a:pt x="10853" y="3297"/>
                    <a:pt x="10793" y="3092"/>
                    <a:pt x="10684" y="2923"/>
                  </a:cubicBezTo>
                  <a:cubicBezTo>
                    <a:pt x="10362" y="2440"/>
                    <a:pt x="9847" y="2359"/>
                    <a:pt x="9540" y="2359"/>
                  </a:cubicBezTo>
                  <a:cubicBezTo>
                    <a:pt x="9386" y="2359"/>
                    <a:pt x="9284" y="2379"/>
                    <a:pt x="9284" y="2379"/>
                  </a:cubicBezTo>
                  <a:cubicBezTo>
                    <a:pt x="9284" y="2379"/>
                    <a:pt x="9465" y="1728"/>
                    <a:pt x="8825" y="1064"/>
                  </a:cubicBezTo>
                  <a:cubicBezTo>
                    <a:pt x="8566" y="805"/>
                    <a:pt x="8269" y="727"/>
                    <a:pt x="8005" y="727"/>
                  </a:cubicBezTo>
                  <a:cubicBezTo>
                    <a:pt x="7605" y="727"/>
                    <a:pt x="7280" y="907"/>
                    <a:pt x="7280" y="907"/>
                  </a:cubicBezTo>
                  <a:cubicBezTo>
                    <a:pt x="7280" y="907"/>
                    <a:pt x="6989" y="0"/>
                    <a:pt x="5804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31"/>
          <p:cNvGrpSpPr/>
          <p:nvPr/>
        </p:nvGrpSpPr>
        <p:grpSpPr>
          <a:xfrm>
            <a:off x="7979800" y="713550"/>
            <a:ext cx="873487" cy="1529488"/>
            <a:chOff x="7979800" y="713550"/>
            <a:chExt cx="873487" cy="1529488"/>
          </a:xfrm>
        </p:grpSpPr>
        <p:sp>
          <p:nvSpPr>
            <p:cNvPr id="741" name="Google Shape;741;p31"/>
            <p:cNvSpPr/>
            <p:nvPr/>
          </p:nvSpPr>
          <p:spPr>
            <a:xfrm>
              <a:off x="7979800" y="713550"/>
              <a:ext cx="873487" cy="1080798"/>
            </a:xfrm>
            <a:custGeom>
              <a:avLst/>
              <a:gdLst/>
              <a:ahLst/>
              <a:cxnLst/>
              <a:rect l="l" t="t" r="r" b="b"/>
              <a:pathLst>
                <a:path w="26296" h="32537" extrusionOk="0">
                  <a:moveTo>
                    <a:pt x="13148" y="0"/>
                  </a:moveTo>
                  <a:cubicBezTo>
                    <a:pt x="5892" y="0"/>
                    <a:pt x="1" y="5663"/>
                    <a:pt x="1" y="14645"/>
                  </a:cubicBezTo>
                  <a:cubicBezTo>
                    <a:pt x="1" y="23627"/>
                    <a:pt x="8271" y="32536"/>
                    <a:pt x="13148" y="32536"/>
                  </a:cubicBezTo>
                  <a:cubicBezTo>
                    <a:pt x="18037" y="32536"/>
                    <a:pt x="26295" y="23627"/>
                    <a:pt x="26295" y="14645"/>
                  </a:cubicBezTo>
                  <a:cubicBezTo>
                    <a:pt x="26295" y="5663"/>
                    <a:pt x="20416" y="0"/>
                    <a:pt x="13148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8508736" y="1314661"/>
              <a:ext cx="331677" cy="454781"/>
            </a:xfrm>
            <a:custGeom>
              <a:avLst/>
              <a:gdLst/>
              <a:ahLst/>
              <a:cxnLst/>
              <a:rect l="l" t="t" r="r" b="b"/>
              <a:pathLst>
                <a:path w="9985" h="13691" extrusionOk="0">
                  <a:moveTo>
                    <a:pt x="1" y="0"/>
                  </a:moveTo>
                  <a:lnTo>
                    <a:pt x="1" y="13691"/>
                  </a:lnTo>
                  <a:cubicBezTo>
                    <a:pt x="472" y="13449"/>
                    <a:pt x="967" y="13160"/>
                    <a:pt x="1449" y="12822"/>
                  </a:cubicBezTo>
                  <a:lnTo>
                    <a:pt x="1449" y="3586"/>
                  </a:lnTo>
                  <a:lnTo>
                    <a:pt x="7087" y="6834"/>
                  </a:lnTo>
                  <a:cubicBezTo>
                    <a:pt x="7534" y="6133"/>
                    <a:pt x="7957" y="5397"/>
                    <a:pt x="8331" y="4636"/>
                  </a:cubicBezTo>
                  <a:lnTo>
                    <a:pt x="1969" y="966"/>
                  </a:lnTo>
                  <a:lnTo>
                    <a:pt x="4697" y="966"/>
                  </a:lnTo>
                  <a:lnTo>
                    <a:pt x="8898" y="3393"/>
                  </a:lnTo>
                  <a:cubicBezTo>
                    <a:pt x="9031" y="3091"/>
                    <a:pt x="9152" y="2789"/>
                    <a:pt x="9261" y="2475"/>
                  </a:cubicBezTo>
                  <a:lnTo>
                    <a:pt x="6641" y="966"/>
                  </a:lnTo>
                  <a:lnTo>
                    <a:pt x="9743" y="966"/>
                  </a:lnTo>
                  <a:cubicBezTo>
                    <a:pt x="9840" y="652"/>
                    <a:pt x="9912" y="326"/>
                    <a:pt x="9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8508736" y="723183"/>
              <a:ext cx="344532" cy="470028"/>
            </a:xfrm>
            <a:custGeom>
              <a:avLst/>
              <a:gdLst/>
              <a:ahLst/>
              <a:cxnLst/>
              <a:rect l="l" t="t" r="r" b="b"/>
              <a:pathLst>
                <a:path w="10372" h="14150" extrusionOk="0">
                  <a:moveTo>
                    <a:pt x="1" y="0"/>
                  </a:moveTo>
                  <a:lnTo>
                    <a:pt x="1" y="14149"/>
                  </a:lnTo>
                  <a:lnTo>
                    <a:pt x="10371" y="14149"/>
                  </a:lnTo>
                  <a:cubicBezTo>
                    <a:pt x="10371" y="13823"/>
                    <a:pt x="10359" y="13497"/>
                    <a:pt x="10335" y="13184"/>
                  </a:cubicBezTo>
                  <a:lnTo>
                    <a:pt x="7027" y="13184"/>
                  </a:lnTo>
                  <a:lnTo>
                    <a:pt x="10142" y="11385"/>
                  </a:lnTo>
                  <a:cubicBezTo>
                    <a:pt x="9997" y="10479"/>
                    <a:pt x="9792" y="9622"/>
                    <a:pt x="9526" y="8825"/>
                  </a:cubicBezTo>
                  <a:lnTo>
                    <a:pt x="1981" y="13184"/>
                  </a:lnTo>
                  <a:lnTo>
                    <a:pt x="1449" y="13184"/>
                  </a:lnTo>
                  <a:lnTo>
                    <a:pt x="1449" y="11916"/>
                  </a:lnTo>
                  <a:lnTo>
                    <a:pt x="9043" y="7534"/>
                  </a:lnTo>
                  <a:cubicBezTo>
                    <a:pt x="8910" y="7232"/>
                    <a:pt x="8766" y="6942"/>
                    <a:pt x="8621" y="6652"/>
                  </a:cubicBezTo>
                  <a:lnTo>
                    <a:pt x="1449" y="10793"/>
                  </a:lnTo>
                  <a:lnTo>
                    <a:pt x="1449" y="399"/>
                  </a:lnTo>
                  <a:cubicBezTo>
                    <a:pt x="979" y="242"/>
                    <a:pt x="496" y="10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7992655" y="1314661"/>
              <a:ext cx="332075" cy="454781"/>
            </a:xfrm>
            <a:custGeom>
              <a:avLst/>
              <a:gdLst/>
              <a:ahLst/>
              <a:cxnLst/>
              <a:rect l="l" t="t" r="r" b="b"/>
              <a:pathLst>
                <a:path w="9997" h="13691" extrusionOk="0">
                  <a:moveTo>
                    <a:pt x="0" y="0"/>
                  </a:moveTo>
                  <a:cubicBezTo>
                    <a:pt x="73" y="326"/>
                    <a:pt x="157" y="652"/>
                    <a:pt x="242" y="966"/>
                  </a:cubicBezTo>
                  <a:lnTo>
                    <a:pt x="2777" y="966"/>
                  </a:lnTo>
                  <a:lnTo>
                    <a:pt x="628" y="2198"/>
                  </a:lnTo>
                  <a:cubicBezTo>
                    <a:pt x="918" y="3007"/>
                    <a:pt x="1244" y="3791"/>
                    <a:pt x="1618" y="4552"/>
                  </a:cubicBezTo>
                  <a:lnTo>
                    <a:pt x="7823" y="966"/>
                  </a:lnTo>
                  <a:lnTo>
                    <a:pt x="8536" y="966"/>
                  </a:lnTo>
                  <a:lnTo>
                    <a:pt x="8536" y="2125"/>
                  </a:lnTo>
                  <a:lnTo>
                    <a:pt x="2258" y="5747"/>
                  </a:lnTo>
                  <a:cubicBezTo>
                    <a:pt x="2415" y="6037"/>
                    <a:pt x="2584" y="6314"/>
                    <a:pt x="2753" y="6580"/>
                  </a:cubicBezTo>
                  <a:lnTo>
                    <a:pt x="8536" y="3248"/>
                  </a:lnTo>
                  <a:lnTo>
                    <a:pt x="8536" y="12822"/>
                  </a:lnTo>
                  <a:cubicBezTo>
                    <a:pt x="9030" y="13160"/>
                    <a:pt x="9513" y="13449"/>
                    <a:pt x="9996" y="13691"/>
                  </a:cubicBezTo>
                  <a:lnTo>
                    <a:pt x="99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7980199" y="723183"/>
              <a:ext cx="344532" cy="470028"/>
            </a:xfrm>
            <a:custGeom>
              <a:avLst/>
              <a:gdLst/>
              <a:ahLst/>
              <a:cxnLst/>
              <a:rect l="l" t="t" r="r" b="b"/>
              <a:pathLst>
                <a:path w="10372" h="14150" extrusionOk="0">
                  <a:moveTo>
                    <a:pt x="10371" y="0"/>
                  </a:moveTo>
                  <a:cubicBezTo>
                    <a:pt x="9876" y="109"/>
                    <a:pt x="9393" y="242"/>
                    <a:pt x="8911" y="399"/>
                  </a:cubicBezTo>
                  <a:lnTo>
                    <a:pt x="8911" y="10672"/>
                  </a:lnTo>
                  <a:lnTo>
                    <a:pt x="1800" y="6568"/>
                  </a:lnTo>
                  <a:cubicBezTo>
                    <a:pt x="1413" y="7292"/>
                    <a:pt x="1075" y="8077"/>
                    <a:pt x="810" y="8910"/>
                  </a:cubicBezTo>
                  <a:lnTo>
                    <a:pt x="8198" y="13184"/>
                  </a:lnTo>
                  <a:lnTo>
                    <a:pt x="5482" y="13184"/>
                  </a:lnTo>
                  <a:lnTo>
                    <a:pt x="435" y="10274"/>
                  </a:lnTo>
                  <a:cubicBezTo>
                    <a:pt x="363" y="10600"/>
                    <a:pt x="303" y="10938"/>
                    <a:pt x="242" y="11276"/>
                  </a:cubicBezTo>
                  <a:lnTo>
                    <a:pt x="3538" y="13184"/>
                  </a:lnTo>
                  <a:lnTo>
                    <a:pt x="37" y="13184"/>
                  </a:lnTo>
                  <a:cubicBezTo>
                    <a:pt x="13" y="13497"/>
                    <a:pt x="1" y="13823"/>
                    <a:pt x="1" y="14149"/>
                  </a:cubicBezTo>
                  <a:lnTo>
                    <a:pt x="10371" y="14149"/>
                  </a:lnTo>
                  <a:lnTo>
                    <a:pt x="10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8556867" y="973399"/>
              <a:ext cx="268331" cy="187712"/>
            </a:xfrm>
            <a:custGeom>
              <a:avLst/>
              <a:gdLst/>
              <a:ahLst/>
              <a:cxnLst/>
              <a:rect l="l" t="t" r="r" b="b"/>
              <a:pathLst>
                <a:path w="8078" h="5651" extrusionOk="0">
                  <a:moveTo>
                    <a:pt x="7594" y="1"/>
                  </a:moveTo>
                  <a:lnTo>
                    <a:pt x="0" y="4383"/>
                  </a:lnTo>
                  <a:lnTo>
                    <a:pt x="0" y="5651"/>
                  </a:lnTo>
                  <a:lnTo>
                    <a:pt x="532" y="5651"/>
                  </a:lnTo>
                  <a:lnTo>
                    <a:pt x="8077" y="1280"/>
                  </a:lnTo>
                  <a:cubicBezTo>
                    <a:pt x="7932" y="846"/>
                    <a:pt x="7775" y="411"/>
                    <a:pt x="7594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8574106" y="1346748"/>
              <a:ext cx="230230" cy="121941"/>
            </a:xfrm>
            <a:custGeom>
              <a:avLst/>
              <a:gdLst/>
              <a:ahLst/>
              <a:cxnLst/>
              <a:rect l="l" t="t" r="r" b="b"/>
              <a:pathLst>
                <a:path w="6931" h="3671" extrusionOk="0">
                  <a:moveTo>
                    <a:pt x="1" y="0"/>
                  </a:moveTo>
                  <a:lnTo>
                    <a:pt x="6363" y="3670"/>
                  </a:lnTo>
                  <a:cubicBezTo>
                    <a:pt x="6568" y="3260"/>
                    <a:pt x="6749" y="2849"/>
                    <a:pt x="6930" y="2427"/>
                  </a:cubicBezTo>
                  <a:lnTo>
                    <a:pt x="2729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7994648" y="1019105"/>
              <a:ext cx="257901" cy="142005"/>
            </a:xfrm>
            <a:custGeom>
              <a:avLst/>
              <a:gdLst/>
              <a:ahLst/>
              <a:cxnLst/>
              <a:rect l="l" t="t" r="r" b="b"/>
              <a:pathLst>
                <a:path w="7764" h="4275" extrusionOk="0">
                  <a:moveTo>
                    <a:pt x="375" y="1"/>
                  </a:moveTo>
                  <a:cubicBezTo>
                    <a:pt x="230" y="448"/>
                    <a:pt x="109" y="894"/>
                    <a:pt x="0" y="1365"/>
                  </a:cubicBezTo>
                  <a:lnTo>
                    <a:pt x="5047" y="4275"/>
                  </a:lnTo>
                  <a:lnTo>
                    <a:pt x="7763" y="4275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046366" y="1346748"/>
              <a:ext cx="229832" cy="158846"/>
            </a:xfrm>
            <a:custGeom>
              <a:avLst/>
              <a:gdLst/>
              <a:ahLst/>
              <a:cxnLst/>
              <a:rect l="l" t="t" r="r" b="b"/>
              <a:pathLst>
                <a:path w="6919" h="4782" extrusionOk="0">
                  <a:moveTo>
                    <a:pt x="6206" y="0"/>
                  </a:moveTo>
                  <a:lnTo>
                    <a:pt x="1" y="3586"/>
                  </a:lnTo>
                  <a:cubicBezTo>
                    <a:pt x="206" y="3996"/>
                    <a:pt x="411" y="4395"/>
                    <a:pt x="641" y="4781"/>
                  </a:cubicBezTo>
                  <a:lnTo>
                    <a:pt x="6919" y="1159"/>
                  </a:lnTo>
                  <a:lnTo>
                    <a:pt x="6919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7979800" y="713550"/>
              <a:ext cx="873487" cy="1080798"/>
            </a:xfrm>
            <a:custGeom>
              <a:avLst/>
              <a:gdLst/>
              <a:ahLst/>
              <a:cxnLst/>
              <a:rect l="l" t="t" r="r" b="b"/>
              <a:pathLst>
                <a:path w="26296" h="32537" extrusionOk="0">
                  <a:moveTo>
                    <a:pt x="13148" y="0"/>
                  </a:moveTo>
                  <a:cubicBezTo>
                    <a:pt x="12206" y="0"/>
                    <a:pt x="11277" y="97"/>
                    <a:pt x="10383" y="290"/>
                  </a:cubicBezTo>
                  <a:lnTo>
                    <a:pt x="10383" y="14439"/>
                  </a:lnTo>
                  <a:lnTo>
                    <a:pt x="13" y="14439"/>
                  </a:lnTo>
                  <a:cubicBezTo>
                    <a:pt x="13" y="14500"/>
                    <a:pt x="1" y="14572"/>
                    <a:pt x="1" y="14645"/>
                  </a:cubicBezTo>
                  <a:cubicBezTo>
                    <a:pt x="1" y="15804"/>
                    <a:pt x="146" y="16963"/>
                    <a:pt x="387" y="18097"/>
                  </a:cubicBezTo>
                  <a:lnTo>
                    <a:pt x="10383" y="18097"/>
                  </a:lnTo>
                  <a:lnTo>
                    <a:pt x="10383" y="31788"/>
                  </a:lnTo>
                  <a:cubicBezTo>
                    <a:pt x="11373" y="32271"/>
                    <a:pt x="12315" y="32536"/>
                    <a:pt x="13148" y="32536"/>
                  </a:cubicBezTo>
                  <a:cubicBezTo>
                    <a:pt x="13993" y="32536"/>
                    <a:pt x="14935" y="32271"/>
                    <a:pt x="15925" y="31788"/>
                  </a:cubicBezTo>
                  <a:lnTo>
                    <a:pt x="15925" y="18097"/>
                  </a:lnTo>
                  <a:lnTo>
                    <a:pt x="25909" y="18097"/>
                  </a:lnTo>
                  <a:cubicBezTo>
                    <a:pt x="26162" y="16963"/>
                    <a:pt x="26295" y="15804"/>
                    <a:pt x="26295" y="14645"/>
                  </a:cubicBezTo>
                  <a:cubicBezTo>
                    <a:pt x="26295" y="14572"/>
                    <a:pt x="26295" y="14500"/>
                    <a:pt x="26295" y="14439"/>
                  </a:cubicBezTo>
                  <a:lnTo>
                    <a:pt x="15925" y="14439"/>
                  </a:lnTo>
                  <a:lnTo>
                    <a:pt x="15925" y="290"/>
                  </a:lnTo>
                  <a:cubicBezTo>
                    <a:pt x="15031" y="97"/>
                    <a:pt x="14102" y="0"/>
                    <a:pt x="1314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284593" y="1761384"/>
              <a:ext cx="261488" cy="481654"/>
            </a:xfrm>
            <a:custGeom>
              <a:avLst/>
              <a:gdLst/>
              <a:ahLst/>
              <a:cxnLst/>
              <a:rect l="l" t="t" r="r" b="b"/>
              <a:pathLst>
                <a:path w="7872" h="14500" extrusionOk="0">
                  <a:moveTo>
                    <a:pt x="5916" y="3586"/>
                  </a:moveTo>
                  <a:lnTo>
                    <a:pt x="5916" y="8681"/>
                  </a:lnTo>
                  <a:lnTo>
                    <a:pt x="2077" y="8681"/>
                  </a:lnTo>
                  <a:lnTo>
                    <a:pt x="2077" y="3586"/>
                  </a:lnTo>
                  <a:cubicBezTo>
                    <a:pt x="2475" y="3864"/>
                    <a:pt x="2946" y="4021"/>
                    <a:pt x="3465" y="4021"/>
                  </a:cubicBezTo>
                  <a:lnTo>
                    <a:pt x="4515" y="4021"/>
                  </a:lnTo>
                  <a:cubicBezTo>
                    <a:pt x="5034" y="4021"/>
                    <a:pt x="5517" y="3864"/>
                    <a:pt x="5916" y="3586"/>
                  </a:cubicBezTo>
                  <a:close/>
                  <a:moveTo>
                    <a:pt x="495" y="0"/>
                  </a:moveTo>
                  <a:cubicBezTo>
                    <a:pt x="338" y="0"/>
                    <a:pt x="205" y="133"/>
                    <a:pt x="205" y="290"/>
                  </a:cubicBezTo>
                  <a:cubicBezTo>
                    <a:pt x="205" y="447"/>
                    <a:pt x="338" y="580"/>
                    <a:pt x="495" y="580"/>
                  </a:cubicBezTo>
                  <a:lnTo>
                    <a:pt x="1087" y="580"/>
                  </a:lnTo>
                  <a:cubicBezTo>
                    <a:pt x="1062" y="713"/>
                    <a:pt x="1050" y="845"/>
                    <a:pt x="1050" y="990"/>
                  </a:cubicBezTo>
                  <a:lnTo>
                    <a:pt x="1050" y="1606"/>
                  </a:lnTo>
                  <a:cubicBezTo>
                    <a:pt x="1050" y="2161"/>
                    <a:pt x="1244" y="2668"/>
                    <a:pt x="1557" y="3079"/>
                  </a:cubicBezTo>
                  <a:lnTo>
                    <a:pt x="1557" y="8681"/>
                  </a:lnTo>
                  <a:lnTo>
                    <a:pt x="0" y="8681"/>
                  </a:lnTo>
                  <a:lnTo>
                    <a:pt x="0" y="9369"/>
                  </a:lnTo>
                  <a:lnTo>
                    <a:pt x="555" y="9369"/>
                  </a:lnTo>
                  <a:lnTo>
                    <a:pt x="555" y="13799"/>
                  </a:lnTo>
                  <a:lnTo>
                    <a:pt x="0" y="13799"/>
                  </a:lnTo>
                  <a:lnTo>
                    <a:pt x="0" y="14500"/>
                  </a:lnTo>
                  <a:lnTo>
                    <a:pt x="7871" y="14500"/>
                  </a:lnTo>
                  <a:lnTo>
                    <a:pt x="7871" y="13799"/>
                  </a:lnTo>
                  <a:lnTo>
                    <a:pt x="7316" y="13799"/>
                  </a:lnTo>
                  <a:lnTo>
                    <a:pt x="7316" y="9369"/>
                  </a:lnTo>
                  <a:lnTo>
                    <a:pt x="7871" y="9369"/>
                  </a:lnTo>
                  <a:lnTo>
                    <a:pt x="7871" y="8681"/>
                  </a:lnTo>
                  <a:lnTo>
                    <a:pt x="6435" y="8681"/>
                  </a:lnTo>
                  <a:lnTo>
                    <a:pt x="6435" y="3079"/>
                  </a:lnTo>
                  <a:cubicBezTo>
                    <a:pt x="6749" y="2668"/>
                    <a:pt x="6942" y="2161"/>
                    <a:pt x="6942" y="1606"/>
                  </a:cubicBezTo>
                  <a:lnTo>
                    <a:pt x="6942" y="990"/>
                  </a:lnTo>
                  <a:cubicBezTo>
                    <a:pt x="6942" y="845"/>
                    <a:pt x="6930" y="713"/>
                    <a:pt x="6906" y="580"/>
                  </a:cubicBezTo>
                  <a:lnTo>
                    <a:pt x="7497" y="580"/>
                  </a:lnTo>
                  <a:cubicBezTo>
                    <a:pt x="7654" y="580"/>
                    <a:pt x="7787" y="447"/>
                    <a:pt x="7787" y="290"/>
                  </a:cubicBezTo>
                  <a:cubicBezTo>
                    <a:pt x="7787" y="133"/>
                    <a:pt x="7654" y="0"/>
                    <a:pt x="7497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76200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29910" y="-37200"/>
            <a:ext cx="3018090" cy="17288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47430" y="-42280"/>
            <a:ext cx="3078480" cy="1728840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048001" y="1687611"/>
            <a:ext cx="3032760" cy="1748109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25910" y="1706880"/>
            <a:ext cx="3018090" cy="17288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57875" y="3413556"/>
            <a:ext cx="3018090" cy="1719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23145" y="1698679"/>
            <a:ext cx="3078480" cy="1728840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115750" y="3433852"/>
            <a:ext cx="3028250" cy="1674238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-5650" y="3417122"/>
            <a:ext cx="3032760" cy="170138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118290" y="-7170"/>
            <a:ext cx="3032760" cy="170138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278128" y="3379250"/>
            <a:ext cx="4779644" cy="9291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Libre Baskerville" panose="020B0604020202020204" charset="0"/>
              </a:rPr>
              <a:t>AUSTRALIA</a:t>
            </a:r>
            <a:endParaRPr lang="en-US" sz="4000" dirty="0">
              <a:latin typeface="Libre Baskervill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6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anad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45" y="277030"/>
            <a:ext cx="9167145" cy="458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15810" y="-52440"/>
            <a:ext cx="3018090" cy="17288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47430" y="-42280"/>
            <a:ext cx="3078480" cy="1728840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070290" y="1676003"/>
            <a:ext cx="3032760" cy="1748109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25910" y="1706880"/>
            <a:ext cx="3018090" cy="17288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77625" y="3413556"/>
            <a:ext cx="3018090" cy="1719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23145" y="1682341"/>
            <a:ext cx="3078480" cy="1728840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115750" y="3464332"/>
            <a:ext cx="3028250" cy="1674238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-5650" y="3417122"/>
            <a:ext cx="3032760" cy="170138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133815" y="-43081"/>
            <a:ext cx="3032760" cy="170138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278128" y="3379250"/>
            <a:ext cx="4779644" cy="9291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Libre Baskerville" panose="020B0604020202020204" charset="0"/>
              </a:rPr>
              <a:t>CANADA</a:t>
            </a:r>
            <a:endParaRPr lang="en-US" sz="4000" dirty="0">
              <a:latin typeface="Libre Baskervill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nvestir aux USA permet-il d'obtenir un visa ? | Auxand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4"/>
          <a:stretch/>
        </p:blipFill>
        <p:spPr bwMode="auto">
          <a:xfrm>
            <a:off x="-43020" y="-60354"/>
            <a:ext cx="9209595" cy="52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28350" y="-60355"/>
            <a:ext cx="3018090" cy="17288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47430" y="-42280"/>
            <a:ext cx="3078480" cy="1728840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048001" y="1687611"/>
            <a:ext cx="3032760" cy="1748109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25910" y="1706880"/>
            <a:ext cx="3018090" cy="17288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57875" y="3413556"/>
            <a:ext cx="3018090" cy="1719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23145" y="1698679"/>
            <a:ext cx="3078480" cy="1728840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115750" y="3490463"/>
            <a:ext cx="3028250" cy="1674238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-23145" y="3427518"/>
            <a:ext cx="3032760" cy="170138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133815" y="-43081"/>
            <a:ext cx="3032760" cy="170138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278128" y="3379250"/>
            <a:ext cx="4779644" cy="9291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Libre Baskerville" panose="020B0604020202020204" charset="0"/>
              </a:rPr>
              <a:t>The USA</a:t>
            </a:r>
            <a:endParaRPr lang="en-US" sz="4000" dirty="0">
              <a:latin typeface="Libre Baskervill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8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UK in Brief - Blog In2Englis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11266"/>
          <a:stretch/>
        </p:blipFill>
        <p:spPr bwMode="auto">
          <a:xfrm>
            <a:off x="-10730" y="-10430"/>
            <a:ext cx="92354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28350" y="-60355"/>
            <a:ext cx="3018090" cy="17288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47430" y="-42280"/>
            <a:ext cx="3078480" cy="1728840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048001" y="1687611"/>
            <a:ext cx="3032760" cy="1748109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25910" y="1706880"/>
            <a:ext cx="3018090" cy="17288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57875" y="3413556"/>
            <a:ext cx="3018090" cy="1719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23145" y="1698679"/>
            <a:ext cx="3078480" cy="1728840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115750" y="3433852"/>
            <a:ext cx="3028250" cy="1674238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-36130" y="3435887"/>
            <a:ext cx="3032760" cy="170138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133815" y="-43081"/>
            <a:ext cx="3032760" cy="170138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278128" y="3379250"/>
            <a:ext cx="4779644" cy="9291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Libre Baskerville" panose="020B0604020202020204" charset="0"/>
              </a:rPr>
              <a:t>The UK</a:t>
            </a:r>
            <a:endParaRPr lang="en-US" sz="4000" dirty="0">
              <a:latin typeface="Libre Baskervill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s New Zealand a leaky economy? | interest.co.n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3"/>
          <a:stretch/>
        </p:blipFill>
        <p:spPr bwMode="auto">
          <a:xfrm>
            <a:off x="-1" y="-106680"/>
            <a:ext cx="9166575" cy="52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6133815" y="-43081"/>
            <a:ext cx="3032760" cy="170138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28350" y="-60355"/>
            <a:ext cx="3018090" cy="17288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47430" y="-42280"/>
            <a:ext cx="3078480" cy="1728840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048001" y="1687611"/>
            <a:ext cx="3032760" cy="1748109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25910" y="1706880"/>
            <a:ext cx="3018090" cy="17288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57875" y="3413556"/>
            <a:ext cx="3018090" cy="1719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23145" y="1698679"/>
            <a:ext cx="3078480" cy="1728840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115750" y="3433852"/>
            <a:ext cx="3028250" cy="1674238"/>
          </a:xfrm>
          <a:prstGeom prst="rect">
            <a:avLst/>
          </a:prstGeom>
          <a:solidFill>
            <a:srgbClr val="6EEFEC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-36130" y="3435887"/>
            <a:ext cx="3032760" cy="170138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278128" y="3379250"/>
            <a:ext cx="4779644" cy="9291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Libre Baskerville" panose="020B0604020202020204" charset="0"/>
              </a:rPr>
              <a:t>NEW ZEALAND</a:t>
            </a:r>
            <a:endParaRPr lang="en-US" sz="4000" dirty="0">
              <a:latin typeface="Libre Baskervill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7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5" grpId="0" animBg="1"/>
      <p:bldP spid="19" grpId="0" animBg="1"/>
      <p:bldP spid="30" grpId="0" animBg="1"/>
      <p:bldP spid="31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 txBox="1">
            <a:spLocks noGrp="1"/>
          </p:cNvSpPr>
          <p:nvPr>
            <p:ph type="ctrTitle"/>
          </p:nvPr>
        </p:nvSpPr>
        <p:spPr>
          <a:xfrm>
            <a:off x="4572000" y="1361900"/>
            <a:ext cx="385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Unit 12: English-speaking countries</a:t>
            </a:r>
            <a:endParaRPr dirty="0"/>
          </a:p>
        </p:txBody>
      </p:sp>
      <p:sp>
        <p:nvSpPr>
          <p:cNvPr id="460" name="Google Shape;460;p28"/>
          <p:cNvSpPr txBox="1">
            <a:spLocks noGrp="1"/>
          </p:cNvSpPr>
          <p:nvPr>
            <p:ph type="subTitle" idx="1"/>
          </p:nvPr>
        </p:nvSpPr>
        <p:spPr>
          <a:xfrm>
            <a:off x="4572100" y="3680050"/>
            <a:ext cx="38541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Lesson 1: </a:t>
            </a:r>
            <a:r>
              <a:rPr lang="en-US" dirty="0" smtClean="0"/>
              <a:t>Getting started</a:t>
            </a:r>
            <a:endParaRPr dirty="0"/>
          </a:p>
        </p:txBody>
      </p:sp>
      <p:grpSp>
        <p:nvGrpSpPr>
          <p:cNvPr id="461" name="Google Shape;461;p28"/>
          <p:cNvGrpSpPr/>
          <p:nvPr/>
        </p:nvGrpSpPr>
        <p:grpSpPr>
          <a:xfrm>
            <a:off x="-205681" y="752125"/>
            <a:ext cx="9655336" cy="1549361"/>
            <a:chOff x="-205681" y="752125"/>
            <a:chExt cx="9655336" cy="1549361"/>
          </a:xfrm>
        </p:grpSpPr>
        <p:sp>
          <p:nvSpPr>
            <p:cNvPr id="462" name="Google Shape;462;p28"/>
            <p:cNvSpPr/>
            <p:nvPr/>
          </p:nvSpPr>
          <p:spPr>
            <a:xfrm flipH="1">
              <a:off x="3641385" y="2062581"/>
              <a:ext cx="471866" cy="238905"/>
            </a:xfrm>
            <a:custGeom>
              <a:avLst/>
              <a:gdLst/>
              <a:ahLst/>
              <a:cxnLst/>
              <a:rect l="l" t="t" r="r" b="b"/>
              <a:pathLst>
                <a:path w="5398" h="2733" extrusionOk="0">
                  <a:moveTo>
                    <a:pt x="2209" y="1"/>
                  </a:moveTo>
                  <a:cubicBezTo>
                    <a:pt x="2019" y="1"/>
                    <a:pt x="1828" y="68"/>
                    <a:pt x="1666" y="182"/>
                  </a:cubicBezTo>
                  <a:cubicBezTo>
                    <a:pt x="1343" y="410"/>
                    <a:pt x="1143" y="781"/>
                    <a:pt x="1048" y="1162"/>
                  </a:cubicBezTo>
                  <a:cubicBezTo>
                    <a:pt x="953" y="1552"/>
                    <a:pt x="953" y="1952"/>
                    <a:pt x="953" y="2343"/>
                  </a:cubicBezTo>
                  <a:cubicBezTo>
                    <a:pt x="852" y="2272"/>
                    <a:pt x="730" y="2236"/>
                    <a:pt x="609" y="2236"/>
                  </a:cubicBezTo>
                  <a:cubicBezTo>
                    <a:pt x="499" y="2236"/>
                    <a:pt x="390" y="2265"/>
                    <a:pt x="296" y="2323"/>
                  </a:cubicBezTo>
                  <a:cubicBezTo>
                    <a:pt x="143" y="2409"/>
                    <a:pt x="39" y="2561"/>
                    <a:pt x="1" y="2733"/>
                  </a:cubicBezTo>
                  <a:lnTo>
                    <a:pt x="5398" y="2733"/>
                  </a:lnTo>
                  <a:cubicBezTo>
                    <a:pt x="5264" y="2333"/>
                    <a:pt x="5103" y="1924"/>
                    <a:pt x="4760" y="1686"/>
                  </a:cubicBezTo>
                  <a:cubicBezTo>
                    <a:pt x="4616" y="1584"/>
                    <a:pt x="4432" y="1531"/>
                    <a:pt x="4253" y="1531"/>
                  </a:cubicBezTo>
                  <a:cubicBezTo>
                    <a:pt x="3980" y="1531"/>
                    <a:pt x="3719" y="1652"/>
                    <a:pt x="3627" y="1905"/>
                  </a:cubicBezTo>
                  <a:cubicBezTo>
                    <a:pt x="3523" y="1648"/>
                    <a:pt x="3418" y="1391"/>
                    <a:pt x="3304" y="1124"/>
                  </a:cubicBezTo>
                  <a:cubicBezTo>
                    <a:pt x="3199" y="867"/>
                    <a:pt x="3094" y="610"/>
                    <a:pt x="2913" y="391"/>
                  </a:cubicBezTo>
                  <a:cubicBezTo>
                    <a:pt x="2742" y="182"/>
                    <a:pt x="2485" y="10"/>
                    <a:pt x="220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 flipH="1">
              <a:off x="1497985" y="854813"/>
              <a:ext cx="238905" cy="121594"/>
            </a:xfrm>
            <a:custGeom>
              <a:avLst/>
              <a:gdLst/>
              <a:ahLst/>
              <a:cxnLst/>
              <a:rect l="l" t="t" r="r" b="b"/>
              <a:pathLst>
                <a:path w="2733" h="1391" extrusionOk="0">
                  <a:moveTo>
                    <a:pt x="1124" y="1"/>
                  </a:moveTo>
                  <a:cubicBezTo>
                    <a:pt x="1019" y="1"/>
                    <a:pt x="924" y="39"/>
                    <a:pt x="848" y="96"/>
                  </a:cubicBezTo>
                  <a:cubicBezTo>
                    <a:pt x="677" y="210"/>
                    <a:pt x="581" y="401"/>
                    <a:pt x="534" y="591"/>
                  </a:cubicBezTo>
                  <a:cubicBezTo>
                    <a:pt x="486" y="791"/>
                    <a:pt x="486" y="991"/>
                    <a:pt x="486" y="1191"/>
                  </a:cubicBezTo>
                  <a:cubicBezTo>
                    <a:pt x="430" y="1155"/>
                    <a:pt x="366" y="1136"/>
                    <a:pt x="302" y="1136"/>
                  </a:cubicBezTo>
                  <a:cubicBezTo>
                    <a:pt x="247" y="1136"/>
                    <a:pt x="192" y="1150"/>
                    <a:pt x="144" y="1181"/>
                  </a:cubicBezTo>
                  <a:cubicBezTo>
                    <a:pt x="67" y="1219"/>
                    <a:pt x="20" y="1305"/>
                    <a:pt x="1" y="1391"/>
                  </a:cubicBezTo>
                  <a:lnTo>
                    <a:pt x="2733" y="1391"/>
                  </a:lnTo>
                  <a:cubicBezTo>
                    <a:pt x="2666" y="1181"/>
                    <a:pt x="2590" y="981"/>
                    <a:pt x="2409" y="858"/>
                  </a:cubicBezTo>
                  <a:cubicBezTo>
                    <a:pt x="2337" y="805"/>
                    <a:pt x="2244" y="777"/>
                    <a:pt x="2153" y="777"/>
                  </a:cubicBezTo>
                  <a:cubicBezTo>
                    <a:pt x="2016" y="777"/>
                    <a:pt x="1884" y="840"/>
                    <a:pt x="1838" y="972"/>
                  </a:cubicBezTo>
                  <a:cubicBezTo>
                    <a:pt x="1781" y="839"/>
                    <a:pt x="1733" y="705"/>
                    <a:pt x="1676" y="572"/>
                  </a:cubicBezTo>
                  <a:cubicBezTo>
                    <a:pt x="1619" y="439"/>
                    <a:pt x="1571" y="315"/>
                    <a:pt x="1476" y="201"/>
                  </a:cubicBezTo>
                  <a:cubicBezTo>
                    <a:pt x="1390" y="96"/>
                    <a:pt x="1257" y="10"/>
                    <a:pt x="1124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 flipH="1">
              <a:off x="8780581" y="1250878"/>
              <a:ext cx="669074" cy="329030"/>
            </a:xfrm>
            <a:custGeom>
              <a:avLst/>
              <a:gdLst/>
              <a:ahLst/>
              <a:cxnLst/>
              <a:rect l="l" t="t" r="r" b="b"/>
              <a:pathLst>
                <a:path w="7654" h="3764" extrusionOk="0">
                  <a:moveTo>
                    <a:pt x="3469" y="1"/>
                  </a:moveTo>
                  <a:cubicBezTo>
                    <a:pt x="3193" y="1"/>
                    <a:pt x="2923" y="75"/>
                    <a:pt x="2694" y="241"/>
                  </a:cubicBezTo>
                  <a:cubicBezTo>
                    <a:pt x="2342" y="489"/>
                    <a:pt x="2142" y="908"/>
                    <a:pt x="2009" y="1317"/>
                  </a:cubicBezTo>
                  <a:cubicBezTo>
                    <a:pt x="1809" y="1916"/>
                    <a:pt x="1714" y="2564"/>
                    <a:pt x="1723" y="3201"/>
                  </a:cubicBezTo>
                  <a:cubicBezTo>
                    <a:pt x="1531" y="3033"/>
                    <a:pt x="1275" y="2941"/>
                    <a:pt x="1019" y="2941"/>
                  </a:cubicBezTo>
                  <a:cubicBezTo>
                    <a:pt x="868" y="2941"/>
                    <a:pt x="718" y="2973"/>
                    <a:pt x="581" y="3040"/>
                  </a:cubicBezTo>
                  <a:cubicBezTo>
                    <a:pt x="286" y="3173"/>
                    <a:pt x="77" y="3449"/>
                    <a:pt x="0" y="3763"/>
                  </a:cubicBezTo>
                  <a:lnTo>
                    <a:pt x="7653" y="3763"/>
                  </a:lnTo>
                  <a:cubicBezTo>
                    <a:pt x="7501" y="3354"/>
                    <a:pt x="7292" y="2964"/>
                    <a:pt x="6939" y="2716"/>
                  </a:cubicBezTo>
                  <a:cubicBezTo>
                    <a:pt x="6764" y="2598"/>
                    <a:pt x="6542" y="2536"/>
                    <a:pt x="6324" y="2536"/>
                  </a:cubicBezTo>
                  <a:cubicBezTo>
                    <a:pt x="6000" y="2536"/>
                    <a:pt x="5686" y="2673"/>
                    <a:pt x="5550" y="2964"/>
                  </a:cubicBezTo>
                  <a:cubicBezTo>
                    <a:pt x="5531" y="2145"/>
                    <a:pt x="5388" y="1288"/>
                    <a:pt x="4864" y="670"/>
                  </a:cubicBezTo>
                  <a:cubicBezTo>
                    <a:pt x="4523" y="260"/>
                    <a:pt x="3985" y="1"/>
                    <a:pt x="346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 flipH="1">
              <a:off x="-205681" y="857638"/>
              <a:ext cx="1084208" cy="431393"/>
            </a:xfrm>
            <a:custGeom>
              <a:avLst/>
              <a:gdLst/>
              <a:ahLst/>
              <a:cxnLst/>
              <a:rect l="l" t="t" r="r" b="b"/>
              <a:pathLst>
                <a:path w="12403" h="4935" extrusionOk="0">
                  <a:moveTo>
                    <a:pt x="4226" y="0"/>
                  </a:moveTo>
                  <a:cubicBezTo>
                    <a:pt x="4112" y="0"/>
                    <a:pt x="3997" y="13"/>
                    <a:pt x="3884" y="42"/>
                  </a:cubicBezTo>
                  <a:cubicBezTo>
                    <a:pt x="3284" y="184"/>
                    <a:pt x="2856" y="717"/>
                    <a:pt x="2551" y="1251"/>
                  </a:cubicBezTo>
                  <a:cubicBezTo>
                    <a:pt x="2046" y="2136"/>
                    <a:pt x="1742" y="3126"/>
                    <a:pt x="1666" y="4135"/>
                  </a:cubicBezTo>
                  <a:cubicBezTo>
                    <a:pt x="1492" y="4022"/>
                    <a:pt x="1281" y="3965"/>
                    <a:pt x="1069" y="3965"/>
                  </a:cubicBezTo>
                  <a:cubicBezTo>
                    <a:pt x="885" y="3965"/>
                    <a:pt x="702" y="4008"/>
                    <a:pt x="543" y="4097"/>
                  </a:cubicBezTo>
                  <a:cubicBezTo>
                    <a:pt x="238" y="4268"/>
                    <a:pt x="38" y="4592"/>
                    <a:pt x="0" y="4934"/>
                  </a:cubicBezTo>
                  <a:lnTo>
                    <a:pt x="12403" y="4934"/>
                  </a:lnTo>
                  <a:lnTo>
                    <a:pt x="12269" y="4506"/>
                  </a:lnTo>
                  <a:cubicBezTo>
                    <a:pt x="12098" y="3992"/>
                    <a:pt x="11841" y="3392"/>
                    <a:pt x="11308" y="3307"/>
                  </a:cubicBezTo>
                  <a:cubicBezTo>
                    <a:pt x="11264" y="3299"/>
                    <a:pt x="11220" y="3295"/>
                    <a:pt x="11177" y="3295"/>
                  </a:cubicBezTo>
                  <a:cubicBezTo>
                    <a:pt x="10731" y="3295"/>
                    <a:pt x="10356" y="3683"/>
                    <a:pt x="10061" y="4030"/>
                  </a:cubicBezTo>
                  <a:cubicBezTo>
                    <a:pt x="9909" y="3659"/>
                    <a:pt x="9747" y="3278"/>
                    <a:pt x="9490" y="2983"/>
                  </a:cubicBezTo>
                  <a:cubicBezTo>
                    <a:pt x="9248" y="2706"/>
                    <a:pt x="8904" y="2500"/>
                    <a:pt x="8544" y="2500"/>
                  </a:cubicBezTo>
                  <a:cubicBezTo>
                    <a:pt x="8507" y="2500"/>
                    <a:pt x="8470" y="2503"/>
                    <a:pt x="8433" y="2507"/>
                  </a:cubicBezTo>
                  <a:cubicBezTo>
                    <a:pt x="7900" y="2574"/>
                    <a:pt x="7529" y="3050"/>
                    <a:pt x="7225" y="3497"/>
                  </a:cubicBezTo>
                  <a:cubicBezTo>
                    <a:pt x="7091" y="2402"/>
                    <a:pt x="6539" y="1365"/>
                    <a:pt x="5702" y="641"/>
                  </a:cubicBezTo>
                  <a:cubicBezTo>
                    <a:pt x="5286" y="288"/>
                    <a:pt x="4760" y="0"/>
                    <a:pt x="4226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 flipH="1">
              <a:off x="4613684" y="752125"/>
              <a:ext cx="751419" cy="298522"/>
            </a:xfrm>
            <a:custGeom>
              <a:avLst/>
              <a:gdLst/>
              <a:ahLst/>
              <a:cxnLst/>
              <a:rect l="l" t="t" r="r" b="b"/>
              <a:pathLst>
                <a:path w="8596" h="3415" extrusionOk="0">
                  <a:moveTo>
                    <a:pt x="2921" y="0"/>
                  </a:moveTo>
                  <a:cubicBezTo>
                    <a:pt x="2845" y="0"/>
                    <a:pt x="2769" y="8"/>
                    <a:pt x="2694" y="26"/>
                  </a:cubicBezTo>
                  <a:cubicBezTo>
                    <a:pt x="2285" y="131"/>
                    <a:pt x="1980" y="492"/>
                    <a:pt x="1771" y="864"/>
                  </a:cubicBezTo>
                  <a:cubicBezTo>
                    <a:pt x="1418" y="1473"/>
                    <a:pt x="1209" y="2168"/>
                    <a:pt x="1161" y="2863"/>
                  </a:cubicBezTo>
                  <a:cubicBezTo>
                    <a:pt x="1037" y="2785"/>
                    <a:pt x="888" y="2744"/>
                    <a:pt x="739" y="2744"/>
                  </a:cubicBezTo>
                  <a:cubicBezTo>
                    <a:pt x="614" y="2744"/>
                    <a:pt x="490" y="2773"/>
                    <a:pt x="381" y="2834"/>
                  </a:cubicBezTo>
                  <a:cubicBezTo>
                    <a:pt x="171" y="2958"/>
                    <a:pt x="29" y="3177"/>
                    <a:pt x="0" y="3415"/>
                  </a:cubicBezTo>
                  <a:lnTo>
                    <a:pt x="8595" y="3415"/>
                  </a:lnTo>
                  <a:lnTo>
                    <a:pt x="8500" y="3120"/>
                  </a:lnTo>
                  <a:cubicBezTo>
                    <a:pt x="8386" y="2767"/>
                    <a:pt x="8205" y="2349"/>
                    <a:pt x="7834" y="2291"/>
                  </a:cubicBezTo>
                  <a:cubicBezTo>
                    <a:pt x="7804" y="2287"/>
                    <a:pt x="7774" y="2284"/>
                    <a:pt x="7745" y="2284"/>
                  </a:cubicBezTo>
                  <a:cubicBezTo>
                    <a:pt x="7440" y="2284"/>
                    <a:pt x="7177" y="2543"/>
                    <a:pt x="6977" y="2786"/>
                  </a:cubicBezTo>
                  <a:cubicBezTo>
                    <a:pt x="6872" y="2529"/>
                    <a:pt x="6758" y="2272"/>
                    <a:pt x="6577" y="2063"/>
                  </a:cubicBezTo>
                  <a:cubicBezTo>
                    <a:pt x="6415" y="1875"/>
                    <a:pt x="6177" y="1734"/>
                    <a:pt x="5930" y="1734"/>
                  </a:cubicBezTo>
                  <a:cubicBezTo>
                    <a:pt x="5902" y="1734"/>
                    <a:pt x="5873" y="1735"/>
                    <a:pt x="5844" y="1739"/>
                  </a:cubicBezTo>
                  <a:cubicBezTo>
                    <a:pt x="5473" y="1777"/>
                    <a:pt x="5226" y="2111"/>
                    <a:pt x="5016" y="2425"/>
                  </a:cubicBezTo>
                  <a:cubicBezTo>
                    <a:pt x="4921" y="1663"/>
                    <a:pt x="4531" y="949"/>
                    <a:pt x="3950" y="445"/>
                  </a:cubicBezTo>
                  <a:cubicBezTo>
                    <a:pt x="3665" y="200"/>
                    <a:pt x="3295" y="0"/>
                    <a:pt x="292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 flipH="1">
              <a:off x="3485624" y="1024991"/>
              <a:ext cx="569159" cy="225880"/>
            </a:xfrm>
            <a:custGeom>
              <a:avLst/>
              <a:gdLst/>
              <a:ahLst/>
              <a:cxnLst/>
              <a:rect l="l" t="t" r="r" b="b"/>
              <a:pathLst>
                <a:path w="6511" h="2584" extrusionOk="0">
                  <a:moveTo>
                    <a:pt x="2227" y="1"/>
                  </a:moveTo>
                  <a:cubicBezTo>
                    <a:pt x="2167" y="1"/>
                    <a:pt x="2106" y="8"/>
                    <a:pt x="2047" y="23"/>
                  </a:cubicBezTo>
                  <a:cubicBezTo>
                    <a:pt x="1723" y="99"/>
                    <a:pt x="1504" y="375"/>
                    <a:pt x="1342" y="661"/>
                  </a:cubicBezTo>
                  <a:cubicBezTo>
                    <a:pt x="1076" y="1118"/>
                    <a:pt x="914" y="1641"/>
                    <a:pt x="876" y="2174"/>
                  </a:cubicBezTo>
                  <a:cubicBezTo>
                    <a:pt x="782" y="2112"/>
                    <a:pt x="669" y="2081"/>
                    <a:pt x="556" y="2081"/>
                  </a:cubicBezTo>
                  <a:cubicBezTo>
                    <a:pt x="462" y="2081"/>
                    <a:pt x="368" y="2103"/>
                    <a:pt x="286" y="2146"/>
                  </a:cubicBezTo>
                  <a:cubicBezTo>
                    <a:pt x="134" y="2241"/>
                    <a:pt x="19" y="2412"/>
                    <a:pt x="0" y="2584"/>
                  </a:cubicBezTo>
                  <a:lnTo>
                    <a:pt x="6511" y="2584"/>
                  </a:lnTo>
                  <a:lnTo>
                    <a:pt x="6444" y="2365"/>
                  </a:lnTo>
                  <a:cubicBezTo>
                    <a:pt x="6349" y="2098"/>
                    <a:pt x="6216" y="1775"/>
                    <a:pt x="5940" y="1737"/>
                  </a:cubicBezTo>
                  <a:cubicBezTo>
                    <a:pt x="5916" y="1732"/>
                    <a:pt x="5892" y="1730"/>
                    <a:pt x="5868" y="1730"/>
                  </a:cubicBezTo>
                  <a:cubicBezTo>
                    <a:pt x="5634" y="1730"/>
                    <a:pt x="5439" y="1936"/>
                    <a:pt x="5283" y="2117"/>
                  </a:cubicBezTo>
                  <a:cubicBezTo>
                    <a:pt x="5207" y="1917"/>
                    <a:pt x="5121" y="1718"/>
                    <a:pt x="4978" y="1565"/>
                  </a:cubicBezTo>
                  <a:cubicBezTo>
                    <a:pt x="4859" y="1420"/>
                    <a:pt x="4678" y="1313"/>
                    <a:pt x="4491" y="1313"/>
                  </a:cubicBezTo>
                  <a:cubicBezTo>
                    <a:pt x="4470" y="1313"/>
                    <a:pt x="4448" y="1315"/>
                    <a:pt x="4426" y="1318"/>
                  </a:cubicBezTo>
                  <a:cubicBezTo>
                    <a:pt x="4150" y="1346"/>
                    <a:pt x="3950" y="1603"/>
                    <a:pt x="3798" y="1832"/>
                  </a:cubicBezTo>
                  <a:cubicBezTo>
                    <a:pt x="3722" y="1261"/>
                    <a:pt x="3436" y="718"/>
                    <a:pt x="2999" y="337"/>
                  </a:cubicBezTo>
                  <a:cubicBezTo>
                    <a:pt x="2780" y="150"/>
                    <a:pt x="2503" y="1"/>
                    <a:pt x="2227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 flipH="1">
              <a:off x="7712508" y="976887"/>
              <a:ext cx="485241" cy="192925"/>
            </a:xfrm>
            <a:custGeom>
              <a:avLst/>
              <a:gdLst/>
              <a:ahLst/>
              <a:cxnLst/>
              <a:rect l="l" t="t" r="r" b="b"/>
              <a:pathLst>
                <a:path w="5551" h="2207" extrusionOk="0">
                  <a:moveTo>
                    <a:pt x="1883" y="1"/>
                  </a:moveTo>
                  <a:cubicBezTo>
                    <a:pt x="1833" y="1"/>
                    <a:pt x="1783" y="6"/>
                    <a:pt x="1733" y="17"/>
                  </a:cubicBezTo>
                  <a:cubicBezTo>
                    <a:pt x="1467" y="84"/>
                    <a:pt x="1276" y="322"/>
                    <a:pt x="1134" y="560"/>
                  </a:cubicBezTo>
                  <a:cubicBezTo>
                    <a:pt x="915" y="950"/>
                    <a:pt x="781" y="1397"/>
                    <a:pt x="743" y="1854"/>
                  </a:cubicBezTo>
                  <a:cubicBezTo>
                    <a:pt x="666" y="1803"/>
                    <a:pt x="573" y="1777"/>
                    <a:pt x="477" y="1777"/>
                  </a:cubicBezTo>
                  <a:cubicBezTo>
                    <a:pt x="396" y="1777"/>
                    <a:pt x="313" y="1796"/>
                    <a:pt x="239" y="1835"/>
                  </a:cubicBezTo>
                  <a:cubicBezTo>
                    <a:pt x="106" y="1911"/>
                    <a:pt x="10" y="2054"/>
                    <a:pt x="1" y="2207"/>
                  </a:cubicBezTo>
                  <a:lnTo>
                    <a:pt x="5550" y="2207"/>
                  </a:lnTo>
                  <a:lnTo>
                    <a:pt x="5493" y="2016"/>
                  </a:lnTo>
                  <a:cubicBezTo>
                    <a:pt x="5417" y="1788"/>
                    <a:pt x="5303" y="1521"/>
                    <a:pt x="5055" y="1483"/>
                  </a:cubicBezTo>
                  <a:cubicBezTo>
                    <a:pt x="5036" y="1480"/>
                    <a:pt x="5017" y="1478"/>
                    <a:pt x="4998" y="1478"/>
                  </a:cubicBezTo>
                  <a:cubicBezTo>
                    <a:pt x="4803" y="1478"/>
                    <a:pt x="4633" y="1650"/>
                    <a:pt x="4503" y="1807"/>
                  </a:cubicBezTo>
                  <a:cubicBezTo>
                    <a:pt x="4437" y="1635"/>
                    <a:pt x="4360" y="1464"/>
                    <a:pt x="4246" y="1331"/>
                  </a:cubicBezTo>
                  <a:cubicBezTo>
                    <a:pt x="4133" y="1209"/>
                    <a:pt x="3980" y="1119"/>
                    <a:pt x="3817" y="1119"/>
                  </a:cubicBezTo>
                  <a:cubicBezTo>
                    <a:pt x="3801" y="1119"/>
                    <a:pt x="3786" y="1120"/>
                    <a:pt x="3770" y="1121"/>
                  </a:cubicBezTo>
                  <a:cubicBezTo>
                    <a:pt x="3532" y="1150"/>
                    <a:pt x="3371" y="1369"/>
                    <a:pt x="3237" y="1569"/>
                  </a:cubicBezTo>
                  <a:cubicBezTo>
                    <a:pt x="3171" y="1074"/>
                    <a:pt x="2923" y="607"/>
                    <a:pt x="2552" y="293"/>
                  </a:cubicBezTo>
                  <a:cubicBezTo>
                    <a:pt x="2362" y="127"/>
                    <a:pt x="2127" y="1"/>
                    <a:pt x="1883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28"/>
          <p:cNvGrpSpPr/>
          <p:nvPr/>
        </p:nvGrpSpPr>
        <p:grpSpPr>
          <a:xfrm>
            <a:off x="737679" y="1507623"/>
            <a:ext cx="3750562" cy="2939297"/>
            <a:chOff x="737679" y="1507623"/>
            <a:chExt cx="3750562" cy="2939297"/>
          </a:xfrm>
        </p:grpSpPr>
        <p:sp>
          <p:nvSpPr>
            <p:cNvPr id="470" name="Google Shape;470;p28"/>
            <p:cNvSpPr/>
            <p:nvPr/>
          </p:nvSpPr>
          <p:spPr>
            <a:xfrm flipH="1">
              <a:off x="1673042" y="3592496"/>
              <a:ext cx="1485581" cy="74982"/>
            </a:xfrm>
            <a:custGeom>
              <a:avLst/>
              <a:gdLst/>
              <a:ahLst/>
              <a:cxnLst/>
              <a:rect l="l" t="t" r="r" b="b"/>
              <a:pathLst>
                <a:path w="18505" h="934" extrusionOk="0">
                  <a:moveTo>
                    <a:pt x="1" y="1"/>
                  </a:moveTo>
                  <a:lnTo>
                    <a:pt x="1" y="933"/>
                  </a:lnTo>
                  <a:lnTo>
                    <a:pt x="18505" y="933"/>
                  </a:lnTo>
                  <a:lnTo>
                    <a:pt x="18505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 flipH="1">
              <a:off x="2444047" y="2459252"/>
              <a:ext cx="398992" cy="1177627"/>
            </a:xfrm>
            <a:custGeom>
              <a:avLst/>
              <a:gdLst/>
              <a:ahLst/>
              <a:cxnLst/>
              <a:rect l="l" t="t" r="r" b="b"/>
              <a:pathLst>
                <a:path w="4970" h="14669" extrusionOk="0">
                  <a:moveTo>
                    <a:pt x="4722" y="1"/>
                  </a:moveTo>
                  <a:lnTo>
                    <a:pt x="1" y="14507"/>
                  </a:lnTo>
                  <a:lnTo>
                    <a:pt x="1200" y="14669"/>
                  </a:lnTo>
                  <a:lnTo>
                    <a:pt x="4969" y="96"/>
                  </a:lnTo>
                  <a:cubicBezTo>
                    <a:pt x="4884" y="77"/>
                    <a:pt x="4798" y="48"/>
                    <a:pt x="472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 flipH="1">
              <a:off x="1987889" y="2453873"/>
              <a:ext cx="400437" cy="1183006"/>
            </a:xfrm>
            <a:custGeom>
              <a:avLst/>
              <a:gdLst/>
              <a:ahLst/>
              <a:cxnLst/>
              <a:rect l="l" t="t" r="r" b="b"/>
              <a:pathLst>
                <a:path w="4988" h="14736" extrusionOk="0">
                  <a:moveTo>
                    <a:pt x="238" y="1"/>
                  </a:moveTo>
                  <a:cubicBezTo>
                    <a:pt x="162" y="49"/>
                    <a:pt x="86" y="87"/>
                    <a:pt x="0" y="115"/>
                  </a:cubicBezTo>
                  <a:lnTo>
                    <a:pt x="3874" y="14736"/>
                  </a:lnTo>
                  <a:lnTo>
                    <a:pt x="4988" y="14574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 flipH="1">
              <a:off x="2474634" y="1891505"/>
              <a:ext cx="398189" cy="395861"/>
            </a:xfrm>
            <a:custGeom>
              <a:avLst/>
              <a:gdLst/>
              <a:ahLst/>
              <a:cxnLst/>
              <a:rect l="l" t="t" r="r" b="b"/>
              <a:pathLst>
                <a:path w="4960" h="4931" extrusionOk="0">
                  <a:moveTo>
                    <a:pt x="191" y="0"/>
                  </a:moveTo>
                  <a:lnTo>
                    <a:pt x="0" y="191"/>
                  </a:lnTo>
                  <a:lnTo>
                    <a:pt x="4750" y="4931"/>
                  </a:lnTo>
                  <a:cubicBezTo>
                    <a:pt x="4807" y="4864"/>
                    <a:pt x="4883" y="4817"/>
                    <a:pt x="4960" y="4769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 flipH="1">
              <a:off x="1944296" y="1906759"/>
              <a:ext cx="398189" cy="400517"/>
            </a:xfrm>
            <a:custGeom>
              <a:avLst/>
              <a:gdLst/>
              <a:ahLst/>
              <a:cxnLst/>
              <a:rect l="l" t="t" r="r" b="b"/>
              <a:pathLst>
                <a:path w="4960" h="4989" extrusionOk="0">
                  <a:moveTo>
                    <a:pt x="4779" y="1"/>
                  </a:moveTo>
                  <a:lnTo>
                    <a:pt x="0" y="4779"/>
                  </a:lnTo>
                  <a:cubicBezTo>
                    <a:pt x="57" y="4846"/>
                    <a:pt x="105" y="4912"/>
                    <a:pt x="153" y="4988"/>
                  </a:cubicBezTo>
                  <a:lnTo>
                    <a:pt x="4959" y="182"/>
                  </a:lnTo>
                  <a:lnTo>
                    <a:pt x="4779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 flipH="1">
              <a:off x="2520477" y="2342363"/>
              <a:ext cx="541087" cy="20712"/>
            </a:xfrm>
            <a:custGeom>
              <a:avLst/>
              <a:gdLst/>
              <a:ahLst/>
              <a:cxnLst/>
              <a:rect l="l" t="t" r="r" b="b"/>
              <a:pathLst>
                <a:path w="6740" h="258" extrusionOk="0">
                  <a:moveTo>
                    <a:pt x="0" y="0"/>
                  </a:moveTo>
                  <a:lnTo>
                    <a:pt x="0" y="257"/>
                  </a:lnTo>
                  <a:lnTo>
                    <a:pt x="6730" y="257"/>
                  </a:lnTo>
                  <a:cubicBezTo>
                    <a:pt x="6730" y="248"/>
                    <a:pt x="6720" y="229"/>
                    <a:pt x="6720" y="210"/>
                  </a:cubicBezTo>
                  <a:cubicBezTo>
                    <a:pt x="6720" y="143"/>
                    <a:pt x="6730" y="67"/>
                    <a:pt x="6740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 flipH="1">
              <a:off x="2394347" y="1717296"/>
              <a:ext cx="21515" cy="543335"/>
            </a:xfrm>
            <a:custGeom>
              <a:avLst/>
              <a:gdLst/>
              <a:ahLst/>
              <a:cxnLst/>
              <a:rect l="l" t="t" r="r" b="b"/>
              <a:pathLst>
                <a:path w="268" h="6768" extrusionOk="0">
                  <a:moveTo>
                    <a:pt x="1" y="0"/>
                  </a:moveTo>
                  <a:lnTo>
                    <a:pt x="1" y="6739"/>
                  </a:lnTo>
                  <a:cubicBezTo>
                    <a:pt x="86" y="6739"/>
                    <a:pt x="181" y="6749"/>
                    <a:pt x="267" y="6768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 flipH="1">
              <a:off x="1958827" y="2432518"/>
              <a:ext cx="405093" cy="402765"/>
            </a:xfrm>
            <a:custGeom>
              <a:avLst/>
              <a:gdLst/>
              <a:ahLst/>
              <a:cxnLst/>
              <a:rect l="l" t="t" r="r" b="b"/>
              <a:pathLst>
                <a:path w="5046" h="5017" extrusionOk="0">
                  <a:moveTo>
                    <a:pt x="210" y="0"/>
                  </a:moveTo>
                  <a:cubicBezTo>
                    <a:pt x="153" y="58"/>
                    <a:pt x="77" y="115"/>
                    <a:pt x="1" y="162"/>
                  </a:cubicBezTo>
                  <a:lnTo>
                    <a:pt x="4855" y="5017"/>
                  </a:lnTo>
                  <a:lnTo>
                    <a:pt x="5046" y="4826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 flipH="1">
              <a:off x="2487639" y="2419513"/>
              <a:ext cx="399714" cy="400517"/>
            </a:xfrm>
            <a:custGeom>
              <a:avLst/>
              <a:gdLst/>
              <a:ahLst/>
              <a:cxnLst/>
              <a:rect l="l" t="t" r="r" b="b"/>
              <a:pathLst>
                <a:path w="4979" h="4989" extrusionOk="0">
                  <a:moveTo>
                    <a:pt x="4807" y="1"/>
                  </a:moveTo>
                  <a:lnTo>
                    <a:pt x="1" y="4807"/>
                  </a:lnTo>
                  <a:lnTo>
                    <a:pt x="181" y="4988"/>
                  </a:lnTo>
                  <a:lnTo>
                    <a:pt x="4979" y="191"/>
                  </a:lnTo>
                  <a:cubicBezTo>
                    <a:pt x="4960" y="181"/>
                    <a:pt x="4941" y="162"/>
                    <a:pt x="4922" y="143"/>
                  </a:cubicBezTo>
                  <a:cubicBezTo>
                    <a:pt x="4884" y="96"/>
                    <a:pt x="4836" y="48"/>
                    <a:pt x="480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 flipH="1">
              <a:off x="1770089" y="2362995"/>
              <a:ext cx="548714" cy="21435"/>
            </a:xfrm>
            <a:custGeom>
              <a:avLst/>
              <a:gdLst/>
              <a:ahLst/>
              <a:cxnLst/>
              <a:rect l="l" t="t" r="r" b="b"/>
              <a:pathLst>
                <a:path w="6835" h="267" extrusionOk="0">
                  <a:moveTo>
                    <a:pt x="38" y="0"/>
                  </a:moveTo>
                  <a:cubicBezTo>
                    <a:pt x="38" y="95"/>
                    <a:pt x="19" y="181"/>
                    <a:pt x="0" y="267"/>
                  </a:cubicBezTo>
                  <a:lnTo>
                    <a:pt x="6835" y="267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 flipH="1">
              <a:off x="2415782" y="2459252"/>
              <a:ext cx="20712" cy="550239"/>
            </a:xfrm>
            <a:custGeom>
              <a:avLst/>
              <a:gdLst/>
              <a:ahLst/>
              <a:cxnLst/>
              <a:rect l="l" t="t" r="r" b="b"/>
              <a:pathLst>
                <a:path w="258" h="6854" extrusionOk="0">
                  <a:moveTo>
                    <a:pt x="1" y="1"/>
                  </a:moveTo>
                  <a:lnTo>
                    <a:pt x="1" y="6854"/>
                  </a:lnTo>
                  <a:lnTo>
                    <a:pt x="258" y="6854"/>
                  </a:lnTo>
                  <a:lnTo>
                    <a:pt x="258" y="20"/>
                  </a:lnTo>
                  <a:lnTo>
                    <a:pt x="200" y="20"/>
                  </a:lnTo>
                  <a:cubicBezTo>
                    <a:pt x="134" y="20"/>
                    <a:pt x="67" y="10"/>
                    <a:pt x="1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 flipH="1">
              <a:off x="2308770" y="2256783"/>
              <a:ext cx="214107" cy="213224"/>
            </a:xfrm>
            <a:custGeom>
              <a:avLst/>
              <a:gdLst/>
              <a:ahLst/>
              <a:cxnLst/>
              <a:rect l="l" t="t" r="r" b="b"/>
              <a:pathLst>
                <a:path w="2667" h="2656" fill="none" extrusionOk="0">
                  <a:moveTo>
                    <a:pt x="2666" y="1323"/>
                  </a:moveTo>
                  <a:cubicBezTo>
                    <a:pt x="2666" y="2056"/>
                    <a:pt x="2066" y="2656"/>
                    <a:pt x="1334" y="2656"/>
                  </a:cubicBezTo>
                  <a:cubicBezTo>
                    <a:pt x="601" y="2656"/>
                    <a:pt x="1" y="2056"/>
                    <a:pt x="1" y="1323"/>
                  </a:cubicBezTo>
                  <a:cubicBezTo>
                    <a:pt x="1" y="590"/>
                    <a:pt x="601" y="0"/>
                    <a:pt x="1334" y="0"/>
                  </a:cubicBezTo>
                  <a:cubicBezTo>
                    <a:pt x="2066" y="0"/>
                    <a:pt x="2666" y="590"/>
                    <a:pt x="2666" y="1323"/>
                  </a:cubicBezTo>
                  <a:close/>
                </a:path>
              </a:pathLst>
            </a:custGeom>
            <a:noFill/>
            <a:ln w="905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 flipH="1">
              <a:off x="1759422" y="1706538"/>
              <a:ext cx="1312819" cy="1312899"/>
            </a:xfrm>
            <a:custGeom>
              <a:avLst/>
              <a:gdLst/>
              <a:ahLst/>
              <a:cxnLst/>
              <a:rect l="l" t="t" r="r" b="b"/>
              <a:pathLst>
                <a:path w="16353" h="16354" extrusionOk="0">
                  <a:moveTo>
                    <a:pt x="8177" y="267"/>
                  </a:moveTo>
                  <a:cubicBezTo>
                    <a:pt x="12546" y="267"/>
                    <a:pt x="16096" y="3818"/>
                    <a:pt x="16096" y="8177"/>
                  </a:cubicBezTo>
                  <a:cubicBezTo>
                    <a:pt x="16096" y="12546"/>
                    <a:pt x="12546" y="16097"/>
                    <a:pt x="8177" y="16097"/>
                  </a:cubicBezTo>
                  <a:cubicBezTo>
                    <a:pt x="3817" y="16097"/>
                    <a:pt x="267" y="12546"/>
                    <a:pt x="267" y="8177"/>
                  </a:cubicBezTo>
                  <a:cubicBezTo>
                    <a:pt x="267" y="3818"/>
                    <a:pt x="3817" y="267"/>
                    <a:pt x="8177" y="267"/>
                  </a:cubicBezTo>
                  <a:close/>
                  <a:moveTo>
                    <a:pt x="8177" y="1"/>
                  </a:moveTo>
                  <a:cubicBezTo>
                    <a:pt x="3665" y="1"/>
                    <a:pt x="0" y="3675"/>
                    <a:pt x="0" y="8177"/>
                  </a:cubicBezTo>
                  <a:cubicBezTo>
                    <a:pt x="0" y="12689"/>
                    <a:pt x="3665" y="16354"/>
                    <a:pt x="8177" y="16354"/>
                  </a:cubicBezTo>
                  <a:cubicBezTo>
                    <a:pt x="12688" y="16354"/>
                    <a:pt x="16353" y="12689"/>
                    <a:pt x="16353" y="8177"/>
                  </a:cubicBezTo>
                  <a:cubicBezTo>
                    <a:pt x="16353" y="3675"/>
                    <a:pt x="12688" y="1"/>
                    <a:pt x="8177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 flipH="1">
              <a:off x="1647835" y="1595751"/>
              <a:ext cx="1535997" cy="1535275"/>
            </a:xfrm>
            <a:custGeom>
              <a:avLst/>
              <a:gdLst/>
              <a:ahLst/>
              <a:cxnLst/>
              <a:rect l="l" t="t" r="r" b="b"/>
              <a:pathLst>
                <a:path w="19133" h="19124" fill="none" extrusionOk="0">
                  <a:moveTo>
                    <a:pt x="19133" y="9557"/>
                  </a:moveTo>
                  <a:cubicBezTo>
                    <a:pt x="19133" y="14840"/>
                    <a:pt x="14849" y="19123"/>
                    <a:pt x="9567" y="19123"/>
                  </a:cubicBezTo>
                  <a:cubicBezTo>
                    <a:pt x="4284" y="19123"/>
                    <a:pt x="0" y="14840"/>
                    <a:pt x="0" y="9557"/>
                  </a:cubicBezTo>
                  <a:cubicBezTo>
                    <a:pt x="0" y="4274"/>
                    <a:pt x="4284" y="1"/>
                    <a:pt x="9567" y="1"/>
                  </a:cubicBezTo>
                  <a:cubicBezTo>
                    <a:pt x="14849" y="1"/>
                    <a:pt x="19133" y="4274"/>
                    <a:pt x="19133" y="9557"/>
                  </a:cubicBezTo>
                  <a:close/>
                </a:path>
              </a:pathLst>
            </a:custGeom>
            <a:noFill/>
            <a:ln w="905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 flipH="1">
              <a:off x="2318725" y="3055337"/>
              <a:ext cx="194197" cy="151328"/>
            </a:xfrm>
            <a:custGeom>
              <a:avLst/>
              <a:gdLst/>
              <a:ahLst/>
              <a:cxnLst/>
              <a:rect l="l" t="t" r="r" b="b"/>
              <a:pathLst>
                <a:path w="2419" h="1885" extrusionOk="0">
                  <a:moveTo>
                    <a:pt x="1210" y="0"/>
                  </a:moveTo>
                  <a:cubicBezTo>
                    <a:pt x="543" y="0"/>
                    <a:pt x="1" y="428"/>
                    <a:pt x="1" y="942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2"/>
                  </a:cubicBezTo>
                  <a:cubicBezTo>
                    <a:pt x="2418" y="428"/>
                    <a:pt x="1876" y="0"/>
                    <a:pt x="121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 flipH="1">
              <a:off x="1550755" y="2308725"/>
              <a:ext cx="194197" cy="151408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10" y="0"/>
                  </a:moveTo>
                  <a:cubicBezTo>
                    <a:pt x="543" y="0"/>
                    <a:pt x="1" y="419"/>
                    <a:pt x="1" y="943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3"/>
                  </a:cubicBezTo>
                  <a:cubicBezTo>
                    <a:pt x="2418" y="419"/>
                    <a:pt x="1876" y="0"/>
                    <a:pt x="121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 flipH="1">
              <a:off x="3086695" y="2308725"/>
              <a:ext cx="193395" cy="151408"/>
            </a:xfrm>
            <a:custGeom>
              <a:avLst/>
              <a:gdLst/>
              <a:ahLst/>
              <a:cxnLst/>
              <a:rect l="l" t="t" r="r" b="b"/>
              <a:pathLst>
                <a:path w="2409" h="1886" extrusionOk="0">
                  <a:moveTo>
                    <a:pt x="1199" y="0"/>
                  </a:moveTo>
                  <a:cubicBezTo>
                    <a:pt x="533" y="0"/>
                    <a:pt x="0" y="419"/>
                    <a:pt x="0" y="943"/>
                  </a:cubicBezTo>
                  <a:cubicBezTo>
                    <a:pt x="0" y="1466"/>
                    <a:pt x="533" y="1885"/>
                    <a:pt x="1199" y="1885"/>
                  </a:cubicBezTo>
                  <a:cubicBezTo>
                    <a:pt x="1866" y="1885"/>
                    <a:pt x="2408" y="1466"/>
                    <a:pt x="2408" y="943"/>
                  </a:cubicBezTo>
                  <a:cubicBezTo>
                    <a:pt x="2408" y="419"/>
                    <a:pt x="1866" y="0"/>
                    <a:pt x="1199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 flipH="1">
              <a:off x="2928541" y="1815801"/>
              <a:ext cx="193395" cy="151408"/>
            </a:xfrm>
            <a:custGeom>
              <a:avLst/>
              <a:gdLst/>
              <a:ahLst/>
              <a:cxnLst/>
              <a:rect l="l" t="t" r="r" b="b"/>
              <a:pathLst>
                <a:path w="2409" h="1886" extrusionOk="0">
                  <a:moveTo>
                    <a:pt x="1200" y="1"/>
                  </a:moveTo>
                  <a:cubicBezTo>
                    <a:pt x="534" y="1"/>
                    <a:pt x="0" y="420"/>
                    <a:pt x="0" y="943"/>
                  </a:cubicBezTo>
                  <a:cubicBezTo>
                    <a:pt x="0" y="1467"/>
                    <a:pt x="534" y="1886"/>
                    <a:pt x="1200" y="1886"/>
                  </a:cubicBezTo>
                  <a:cubicBezTo>
                    <a:pt x="1866" y="1886"/>
                    <a:pt x="2409" y="1467"/>
                    <a:pt x="2409" y="943"/>
                  </a:cubicBezTo>
                  <a:cubicBezTo>
                    <a:pt x="2409" y="420"/>
                    <a:pt x="1866" y="1"/>
                    <a:pt x="120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 flipH="1">
              <a:off x="1704333" y="1815801"/>
              <a:ext cx="194197" cy="151408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09" y="1"/>
                  </a:moveTo>
                  <a:cubicBezTo>
                    <a:pt x="543" y="1"/>
                    <a:pt x="1" y="420"/>
                    <a:pt x="1" y="943"/>
                  </a:cubicBezTo>
                  <a:cubicBezTo>
                    <a:pt x="1" y="1467"/>
                    <a:pt x="543" y="1886"/>
                    <a:pt x="1209" y="1886"/>
                  </a:cubicBezTo>
                  <a:cubicBezTo>
                    <a:pt x="1876" y="1886"/>
                    <a:pt x="2418" y="1467"/>
                    <a:pt x="2418" y="943"/>
                  </a:cubicBezTo>
                  <a:cubicBezTo>
                    <a:pt x="2418" y="420"/>
                    <a:pt x="1876" y="1"/>
                    <a:pt x="1209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 flipH="1">
              <a:off x="2928541" y="2759582"/>
              <a:ext cx="193395" cy="151328"/>
            </a:xfrm>
            <a:custGeom>
              <a:avLst/>
              <a:gdLst/>
              <a:ahLst/>
              <a:cxnLst/>
              <a:rect l="l" t="t" r="r" b="b"/>
              <a:pathLst>
                <a:path w="2409" h="1885" extrusionOk="0">
                  <a:moveTo>
                    <a:pt x="1200" y="0"/>
                  </a:moveTo>
                  <a:cubicBezTo>
                    <a:pt x="534" y="0"/>
                    <a:pt x="0" y="419"/>
                    <a:pt x="0" y="943"/>
                  </a:cubicBezTo>
                  <a:cubicBezTo>
                    <a:pt x="0" y="1457"/>
                    <a:pt x="534" y="1885"/>
                    <a:pt x="1200" y="1885"/>
                  </a:cubicBezTo>
                  <a:cubicBezTo>
                    <a:pt x="1866" y="1885"/>
                    <a:pt x="2409" y="1457"/>
                    <a:pt x="2409" y="943"/>
                  </a:cubicBezTo>
                  <a:cubicBezTo>
                    <a:pt x="2409" y="419"/>
                    <a:pt x="1866" y="0"/>
                    <a:pt x="120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 flipH="1">
              <a:off x="1704333" y="2759582"/>
              <a:ext cx="194197" cy="151328"/>
            </a:xfrm>
            <a:custGeom>
              <a:avLst/>
              <a:gdLst/>
              <a:ahLst/>
              <a:cxnLst/>
              <a:rect l="l" t="t" r="r" b="b"/>
              <a:pathLst>
                <a:path w="2419" h="1885" extrusionOk="0">
                  <a:moveTo>
                    <a:pt x="1209" y="0"/>
                  </a:moveTo>
                  <a:cubicBezTo>
                    <a:pt x="543" y="0"/>
                    <a:pt x="1" y="419"/>
                    <a:pt x="1" y="943"/>
                  </a:cubicBezTo>
                  <a:cubicBezTo>
                    <a:pt x="1" y="1457"/>
                    <a:pt x="543" y="1885"/>
                    <a:pt x="1209" y="1885"/>
                  </a:cubicBezTo>
                  <a:cubicBezTo>
                    <a:pt x="1876" y="1885"/>
                    <a:pt x="2418" y="1457"/>
                    <a:pt x="2418" y="943"/>
                  </a:cubicBezTo>
                  <a:cubicBezTo>
                    <a:pt x="2418" y="419"/>
                    <a:pt x="1876" y="0"/>
                    <a:pt x="1209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 flipH="1">
              <a:off x="2359988" y="2307200"/>
              <a:ext cx="111669" cy="111669"/>
            </a:xfrm>
            <a:custGeom>
              <a:avLst/>
              <a:gdLst/>
              <a:ahLst/>
              <a:cxnLst/>
              <a:rect l="l" t="t" r="r" b="b"/>
              <a:pathLst>
                <a:path w="1391" h="1391" extrusionOk="0">
                  <a:moveTo>
                    <a:pt x="696" y="0"/>
                  </a:moveTo>
                  <a:cubicBezTo>
                    <a:pt x="315" y="0"/>
                    <a:pt x="1" y="314"/>
                    <a:pt x="1" y="695"/>
                  </a:cubicBezTo>
                  <a:cubicBezTo>
                    <a:pt x="1" y="1085"/>
                    <a:pt x="315" y="1390"/>
                    <a:pt x="696" y="1390"/>
                  </a:cubicBezTo>
                  <a:cubicBezTo>
                    <a:pt x="1076" y="1390"/>
                    <a:pt x="1390" y="1085"/>
                    <a:pt x="1390" y="695"/>
                  </a:cubicBezTo>
                  <a:cubicBezTo>
                    <a:pt x="1390" y="314"/>
                    <a:pt x="1076" y="0"/>
                    <a:pt x="696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 flipH="1">
              <a:off x="4303998" y="3727769"/>
              <a:ext cx="184243" cy="198773"/>
            </a:xfrm>
            <a:custGeom>
              <a:avLst/>
              <a:gdLst/>
              <a:ahLst/>
              <a:cxnLst/>
              <a:rect l="l" t="t" r="r" b="b"/>
              <a:pathLst>
                <a:path w="2295" h="2476" extrusionOk="0">
                  <a:moveTo>
                    <a:pt x="1152" y="0"/>
                  </a:moveTo>
                  <a:cubicBezTo>
                    <a:pt x="514" y="0"/>
                    <a:pt x="0" y="552"/>
                    <a:pt x="0" y="1238"/>
                  </a:cubicBezTo>
                  <a:cubicBezTo>
                    <a:pt x="0" y="1923"/>
                    <a:pt x="514" y="2475"/>
                    <a:pt x="1152" y="2475"/>
                  </a:cubicBezTo>
                  <a:cubicBezTo>
                    <a:pt x="1780" y="2475"/>
                    <a:pt x="2294" y="1923"/>
                    <a:pt x="2294" y="1238"/>
                  </a:cubicBezTo>
                  <a:cubicBezTo>
                    <a:pt x="2294" y="552"/>
                    <a:pt x="1780" y="0"/>
                    <a:pt x="1152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 flipH="1">
              <a:off x="4334584" y="3979129"/>
              <a:ext cx="120821" cy="100189"/>
            </a:xfrm>
            <a:custGeom>
              <a:avLst/>
              <a:gdLst/>
              <a:ahLst/>
              <a:cxnLst/>
              <a:rect l="l" t="t" r="r" b="b"/>
              <a:pathLst>
                <a:path w="1505" h="1248" extrusionOk="0">
                  <a:moveTo>
                    <a:pt x="753" y="1"/>
                  </a:moveTo>
                  <a:cubicBezTo>
                    <a:pt x="334" y="1"/>
                    <a:pt x="1" y="286"/>
                    <a:pt x="1" y="629"/>
                  </a:cubicBezTo>
                  <a:cubicBezTo>
                    <a:pt x="1" y="972"/>
                    <a:pt x="334" y="1248"/>
                    <a:pt x="753" y="1248"/>
                  </a:cubicBezTo>
                  <a:cubicBezTo>
                    <a:pt x="1171" y="1248"/>
                    <a:pt x="1505" y="972"/>
                    <a:pt x="1505" y="629"/>
                  </a:cubicBezTo>
                  <a:cubicBezTo>
                    <a:pt x="1505" y="286"/>
                    <a:pt x="1171" y="1"/>
                    <a:pt x="753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 flipH="1">
              <a:off x="1345278" y="2655378"/>
              <a:ext cx="3090298" cy="1511833"/>
            </a:xfrm>
            <a:custGeom>
              <a:avLst/>
              <a:gdLst/>
              <a:ahLst/>
              <a:cxnLst/>
              <a:rect l="l" t="t" r="r" b="b"/>
              <a:pathLst>
                <a:path w="38494" h="18832" extrusionOk="0">
                  <a:moveTo>
                    <a:pt x="35000" y="1"/>
                  </a:moveTo>
                  <a:cubicBezTo>
                    <a:pt x="34927" y="1"/>
                    <a:pt x="34886" y="4"/>
                    <a:pt x="34886" y="4"/>
                  </a:cubicBezTo>
                  <a:cubicBezTo>
                    <a:pt x="34886" y="4"/>
                    <a:pt x="25072" y="21"/>
                    <a:pt x="17279" y="21"/>
                  </a:cubicBezTo>
                  <a:cubicBezTo>
                    <a:pt x="13383" y="21"/>
                    <a:pt x="9992" y="17"/>
                    <a:pt x="8587" y="4"/>
                  </a:cubicBezTo>
                  <a:cubicBezTo>
                    <a:pt x="8568" y="4"/>
                    <a:pt x="8550" y="4"/>
                    <a:pt x="8532" y="4"/>
                  </a:cubicBezTo>
                  <a:cubicBezTo>
                    <a:pt x="4365" y="4"/>
                    <a:pt x="4894" y="4306"/>
                    <a:pt x="4894" y="4306"/>
                  </a:cubicBezTo>
                  <a:lnTo>
                    <a:pt x="4894" y="11788"/>
                  </a:lnTo>
                  <a:cubicBezTo>
                    <a:pt x="4479" y="11739"/>
                    <a:pt x="4101" y="11717"/>
                    <a:pt x="3758" y="11717"/>
                  </a:cubicBezTo>
                  <a:cubicBezTo>
                    <a:pt x="0" y="11717"/>
                    <a:pt x="344" y="14386"/>
                    <a:pt x="344" y="14386"/>
                  </a:cubicBezTo>
                  <a:lnTo>
                    <a:pt x="344" y="18831"/>
                  </a:lnTo>
                  <a:lnTo>
                    <a:pt x="3656" y="18831"/>
                  </a:lnTo>
                  <a:cubicBezTo>
                    <a:pt x="3761" y="16642"/>
                    <a:pt x="5570" y="14900"/>
                    <a:pt x="7787" y="14900"/>
                  </a:cubicBezTo>
                  <a:cubicBezTo>
                    <a:pt x="10005" y="14900"/>
                    <a:pt x="11814" y="16642"/>
                    <a:pt x="11928" y="18831"/>
                  </a:cubicBezTo>
                  <a:lnTo>
                    <a:pt x="25025" y="18831"/>
                  </a:lnTo>
                  <a:cubicBezTo>
                    <a:pt x="25140" y="16642"/>
                    <a:pt x="26948" y="14900"/>
                    <a:pt x="29166" y="14900"/>
                  </a:cubicBezTo>
                  <a:cubicBezTo>
                    <a:pt x="31384" y="14900"/>
                    <a:pt x="33192" y="16642"/>
                    <a:pt x="33306" y="18831"/>
                  </a:cubicBezTo>
                  <a:lnTo>
                    <a:pt x="38494" y="18831"/>
                  </a:lnTo>
                  <a:cubicBezTo>
                    <a:pt x="38494" y="18784"/>
                    <a:pt x="38494" y="18736"/>
                    <a:pt x="38494" y="18689"/>
                  </a:cubicBezTo>
                  <a:lnTo>
                    <a:pt x="38494" y="4201"/>
                  </a:lnTo>
                  <a:cubicBezTo>
                    <a:pt x="38494" y="4116"/>
                    <a:pt x="38494" y="4040"/>
                    <a:pt x="38494" y="3964"/>
                  </a:cubicBezTo>
                  <a:cubicBezTo>
                    <a:pt x="38341" y="205"/>
                    <a:pt x="35595" y="1"/>
                    <a:pt x="3500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 flipH="1">
              <a:off x="1309307" y="3341056"/>
              <a:ext cx="2762435" cy="89512"/>
            </a:xfrm>
            <a:custGeom>
              <a:avLst/>
              <a:gdLst/>
              <a:ahLst/>
              <a:cxnLst/>
              <a:rect l="l" t="t" r="r" b="b"/>
              <a:pathLst>
                <a:path w="34410" h="1115" extrusionOk="0">
                  <a:moveTo>
                    <a:pt x="562" y="1"/>
                  </a:moveTo>
                  <a:cubicBezTo>
                    <a:pt x="257" y="1"/>
                    <a:pt x="0" y="248"/>
                    <a:pt x="0" y="553"/>
                  </a:cubicBezTo>
                  <a:cubicBezTo>
                    <a:pt x="0" y="858"/>
                    <a:pt x="257" y="1115"/>
                    <a:pt x="562" y="1115"/>
                  </a:cubicBezTo>
                  <a:lnTo>
                    <a:pt x="33857" y="1115"/>
                  </a:lnTo>
                  <a:cubicBezTo>
                    <a:pt x="34162" y="1115"/>
                    <a:pt x="34409" y="858"/>
                    <a:pt x="34409" y="553"/>
                  </a:cubicBezTo>
                  <a:cubicBezTo>
                    <a:pt x="34409" y="248"/>
                    <a:pt x="34162" y="1"/>
                    <a:pt x="33857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 flipH="1">
              <a:off x="1472112" y="3062964"/>
              <a:ext cx="2411691" cy="211698"/>
            </a:xfrm>
            <a:custGeom>
              <a:avLst/>
              <a:gdLst/>
              <a:ahLst/>
              <a:cxnLst/>
              <a:rect l="l" t="t" r="r" b="b"/>
              <a:pathLst>
                <a:path w="30041" h="2637" extrusionOk="0">
                  <a:moveTo>
                    <a:pt x="676" y="0"/>
                  </a:moveTo>
                  <a:cubicBezTo>
                    <a:pt x="305" y="0"/>
                    <a:pt x="1" y="305"/>
                    <a:pt x="1" y="666"/>
                  </a:cubicBezTo>
                  <a:lnTo>
                    <a:pt x="1" y="1971"/>
                  </a:lnTo>
                  <a:cubicBezTo>
                    <a:pt x="1" y="2342"/>
                    <a:pt x="305" y="2637"/>
                    <a:pt x="676" y="2637"/>
                  </a:cubicBezTo>
                  <a:lnTo>
                    <a:pt x="29365" y="2637"/>
                  </a:lnTo>
                  <a:cubicBezTo>
                    <a:pt x="29736" y="2637"/>
                    <a:pt x="30041" y="2342"/>
                    <a:pt x="30041" y="1971"/>
                  </a:cubicBezTo>
                  <a:lnTo>
                    <a:pt x="30041" y="666"/>
                  </a:lnTo>
                  <a:cubicBezTo>
                    <a:pt x="30041" y="305"/>
                    <a:pt x="29736" y="0"/>
                    <a:pt x="29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 flipH="1">
              <a:off x="3938717" y="3036230"/>
              <a:ext cx="104043" cy="225426"/>
            </a:xfrm>
            <a:custGeom>
              <a:avLst/>
              <a:gdLst/>
              <a:ahLst/>
              <a:cxnLst/>
              <a:rect l="l" t="t" r="r" b="b"/>
              <a:pathLst>
                <a:path w="1296" h="2808" extrusionOk="0">
                  <a:moveTo>
                    <a:pt x="1" y="0"/>
                  </a:moveTo>
                  <a:lnTo>
                    <a:pt x="1" y="2808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 flipH="1">
              <a:off x="3344243" y="2765684"/>
              <a:ext cx="625943" cy="222456"/>
            </a:xfrm>
            <a:custGeom>
              <a:avLst/>
              <a:gdLst/>
              <a:ahLst/>
              <a:cxnLst/>
              <a:rect l="l" t="t" r="r" b="b"/>
              <a:pathLst>
                <a:path w="7797" h="2771" extrusionOk="0">
                  <a:moveTo>
                    <a:pt x="1181" y="0"/>
                  </a:moveTo>
                  <a:cubicBezTo>
                    <a:pt x="877" y="0"/>
                    <a:pt x="610" y="200"/>
                    <a:pt x="524" y="495"/>
                  </a:cubicBezTo>
                  <a:lnTo>
                    <a:pt x="125" y="1904"/>
                  </a:lnTo>
                  <a:cubicBezTo>
                    <a:pt x="1" y="2333"/>
                    <a:pt x="325" y="2770"/>
                    <a:pt x="781" y="2770"/>
                  </a:cubicBezTo>
                  <a:lnTo>
                    <a:pt x="7121" y="2770"/>
                  </a:lnTo>
                  <a:cubicBezTo>
                    <a:pt x="7492" y="2770"/>
                    <a:pt x="7797" y="2466"/>
                    <a:pt x="7797" y="2085"/>
                  </a:cubicBezTo>
                  <a:lnTo>
                    <a:pt x="7797" y="686"/>
                  </a:lnTo>
                  <a:cubicBezTo>
                    <a:pt x="7797" y="305"/>
                    <a:pt x="7492" y="0"/>
                    <a:pt x="712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 flipH="1">
              <a:off x="2682484" y="2765684"/>
              <a:ext cx="572396" cy="222456"/>
            </a:xfrm>
            <a:custGeom>
              <a:avLst/>
              <a:gdLst/>
              <a:ahLst/>
              <a:cxnLst/>
              <a:rect l="l" t="t" r="r" b="b"/>
              <a:pathLst>
                <a:path w="7130" h="2771" extrusionOk="0">
                  <a:moveTo>
                    <a:pt x="819" y="0"/>
                  </a:moveTo>
                  <a:cubicBezTo>
                    <a:pt x="362" y="0"/>
                    <a:pt x="0" y="372"/>
                    <a:pt x="0" y="819"/>
                  </a:cubicBezTo>
                  <a:lnTo>
                    <a:pt x="0" y="1952"/>
                  </a:lnTo>
                  <a:cubicBezTo>
                    <a:pt x="0" y="2399"/>
                    <a:pt x="362" y="2770"/>
                    <a:pt x="819" y="2770"/>
                  </a:cubicBezTo>
                  <a:lnTo>
                    <a:pt x="6311" y="2770"/>
                  </a:lnTo>
                  <a:cubicBezTo>
                    <a:pt x="6758" y="2770"/>
                    <a:pt x="7130" y="2399"/>
                    <a:pt x="7130" y="1952"/>
                  </a:cubicBezTo>
                  <a:lnTo>
                    <a:pt x="7130" y="819"/>
                  </a:lnTo>
                  <a:cubicBezTo>
                    <a:pt x="7130" y="372"/>
                    <a:pt x="6758" y="0"/>
                    <a:pt x="631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 flipH="1">
              <a:off x="2021449" y="2765684"/>
              <a:ext cx="572477" cy="222456"/>
            </a:xfrm>
            <a:custGeom>
              <a:avLst/>
              <a:gdLst/>
              <a:ahLst/>
              <a:cxnLst/>
              <a:rect l="l" t="t" r="r" b="b"/>
              <a:pathLst>
                <a:path w="7131" h="2771" extrusionOk="0">
                  <a:moveTo>
                    <a:pt x="819" y="0"/>
                  </a:moveTo>
                  <a:cubicBezTo>
                    <a:pt x="372" y="0"/>
                    <a:pt x="1" y="372"/>
                    <a:pt x="1" y="819"/>
                  </a:cubicBezTo>
                  <a:lnTo>
                    <a:pt x="1" y="1952"/>
                  </a:lnTo>
                  <a:cubicBezTo>
                    <a:pt x="1" y="2399"/>
                    <a:pt x="372" y="2770"/>
                    <a:pt x="819" y="2770"/>
                  </a:cubicBezTo>
                  <a:lnTo>
                    <a:pt x="6311" y="2770"/>
                  </a:lnTo>
                  <a:cubicBezTo>
                    <a:pt x="6768" y="2770"/>
                    <a:pt x="7130" y="2399"/>
                    <a:pt x="7130" y="1952"/>
                  </a:cubicBezTo>
                  <a:lnTo>
                    <a:pt x="7130" y="819"/>
                  </a:lnTo>
                  <a:cubicBezTo>
                    <a:pt x="7130" y="372"/>
                    <a:pt x="6768" y="0"/>
                    <a:pt x="631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 flipH="1">
              <a:off x="1444547" y="2773310"/>
              <a:ext cx="487621" cy="214829"/>
            </a:xfrm>
            <a:custGeom>
              <a:avLst/>
              <a:gdLst/>
              <a:ahLst/>
              <a:cxnLst/>
              <a:rect l="l" t="t" r="r" b="b"/>
              <a:pathLst>
                <a:path w="6074" h="2676" extrusionOk="0">
                  <a:moveTo>
                    <a:pt x="677" y="1"/>
                  </a:moveTo>
                  <a:cubicBezTo>
                    <a:pt x="305" y="1"/>
                    <a:pt x="1" y="305"/>
                    <a:pt x="1" y="676"/>
                  </a:cubicBezTo>
                  <a:lnTo>
                    <a:pt x="1" y="1990"/>
                  </a:lnTo>
                  <a:cubicBezTo>
                    <a:pt x="1" y="2371"/>
                    <a:pt x="305" y="2675"/>
                    <a:pt x="677" y="2675"/>
                  </a:cubicBezTo>
                  <a:lnTo>
                    <a:pt x="5274" y="2675"/>
                  </a:lnTo>
                  <a:cubicBezTo>
                    <a:pt x="5740" y="2675"/>
                    <a:pt x="6074" y="2199"/>
                    <a:pt x="5902" y="1762"/>
                  </a:cubicBezTo>
                  <a:lnTo>
                    <a:pt x="5417" y="439"/>
                  </a:lnTo>
                  <a:cubicBezTo>
                    <a:pt x="5322" y="172"/>
                    <a:pt x="5065" y="1"/>
                    <a:pt x="478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 flipH="1">
              <a:off x="3377881" y="3493911"/>
              <a:ext cx="615988" cy="301933"/>
            </a:xfrm>
            <a:custGeom>
              <a:avLst/>
              <a:gdLst/>
              <a:ahLst/>
              <a:cxnLst/>
              <a:rect l="l" t="t" r="r" b="b"/>
              <a:pathLst>
                <a:path w="7673" h="3761" extrusionOk="0">
                  <a:moveTo>
                    <a:pt x="1391" y="1"/>
                  </a:moveTo>
                  <a:cubicBezTo>
                    <a:pt x="981" y="1"/>
                    <a:pt x="620" y="286"/>
                    <a:pt x="543" y="686"/>
                  </a:cubicBezTo>
                  <a:lnTo>
                    <a:pt x="115" y="2713"/>
                  </a:lnTo>
                  <a:cubicBezTo>
                    <a:pt x="1" y="3256"/>
                    <a:pt x="410" y="3760"/>
                    <a:pt x="962" y="3760"/>
                  </a:cubicBezTo>
                  <a:lnTo>
                    <a:pt x="6807" y="3760"/>
                  </a:lnTo>
                  <a:cubicBezTo>
                    <a:pt x="7283" y="3760"/>
                    <a:pt x="7673" y="3370"/>
                    <a:pt x="7673" y="2894"/>
                  </a:cubicBezTo>
                  <a:lnTo>
                    <a:pt x="7673" y="867"/>
                  </a:lnTo>
                  <a:cubicBezTo>
                    <a:pt x="7673" y="391"/>
                    <a:pt x="7283" y="1"/>
                    <a:pt x="6807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 flipH="1">
              <a:off x="2810130" y="3493911"/>
              <a:ext cx="492116" cy="673308"/>
            </a:xfrm>
            <a:custGeom>
              <a:avLst/>
              <a:gdLst/>
              <a:ahLst/>
              <a:cxnLst/>
              <a:rect l="l" t="t" r="r" b="b"/>
              <a:pathLst>
                <a:path w="6130" h="8387" extrusionOk="0">
                  <a:moveTo>
                    <a:pt x="866" y="1"/>
                  </a:moveTo>
                  <a:cubicBezTo>
                    <a:pt x="381" y="1"/>
                    <a:pt x="0" y="391"/>
                    <a:pt x="0" y="867"/>
                  </a:cubicBezTo>
                  <a:lnTo>
                    <a:pt x="0" y="8386"/>
                  </a:lnTo>
                  <a:lnTo>
                    <a:pt x="6130" y="8386"/>
                  </a:lnTo>
                  <a:lnTo>
                    <a:pt x="6130" y="867"/>
                  </a:lnTo>
                  <a:cubicBezTo>
                    <a:pt x="6130" y="391"/>
                    <a:pt x="5740" y="1"/>
                    <a:pt x="5264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 flipH="1">
              <a:off x="2104781" y="3493911"/>
              <a:ext cx="561719" cy="301933"/>
            </a:xfrm>
            <a:custGeom>
              <a:avLst/>
              <a:gdLst/>
              <a:ahLst/>
              <a:cxnLst/>
              <a:rect l="l" t="t" r="r" b="b"/>
              <a:pathLst>
                <a:path w="6997" h="3761" extrusionOk="0">
                  <a:moveTo>
                    <a:pt x="1048" y="1"/>
                  </a:moveTo>
                  <a:cubicBezTo>
                    <a:pt x="476" y="1"/>
                    <a:pt x="0" y="467"/>
                    <a:pt x="0" y="1048"/>
                  </a:cubicBezTo>
                  <a:lnTo>
                    <a:pt x="0" y="2713"/>
                  </a:lnTo>
                  <a:cubicBezTo>
                    <a:pt x="0" y="3294"/>
                    <a:pt x="476" y="3760"/>
                    <a:pt x="1048" y="3760"/>
                  </a:cubicBezTo>
                  <a:lnTo>
                    <a:pt x="5950" y="3760"/>
                  </a:lnTo>
                  <a:cubicBezTo>
                    <a:pt x="6521" y="3760"/>
                    <a:pt x="6997" y="3294"/>
                    <a:pt x="6997" y="2713"/>
                  </a:cubicBezTo>
                  <a:lnTo>
                    <a:pt x="6997" y="1048"/>
                  </a:lnTo>
                  <a:cubicBezTo>
                    <a:pt x="6997" y="467"/>
                    <a:pt x="6521" y="1"/>
                    <a:pt x="5950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 flipH="1">
              <a:off x="1469034" y="3493911"/>
              <a:ext cx="560916" cy="301933"/>
            </a:xfrm>
            <a:custGeom>
              <a:avLst/>
              <a:gdLst/>
              <a:ahLst/>
              <a:cxnLst/>
              <a:rect l="l" t="t" r="r" b="b"/>
              <a:pathLst>
                <a:path w="6987" h="3761" extrusionOk="0">
                  <a:moveTo>
                    <a:pt x="1047" y="1"/>
                  </a:moveTo>
                  <a:cubicBezTo>
                    <a:pt x="467" y="1"/>
                    <a:pt x="0" y="467"/>
                    <a:pt x="0" y="1048"/>
                  </a:cubicBezTo>
                  <a:lnTo>
                    <a:pt x="0" y="2713"/>
                  </a:lnTo>
                  <a:cubicBezTo>
                    <a:pt x="0" y="3294"/>
                    <a:pt x="467" y="3760"/>
                    <a:pt x="1047" y="3760"/>
                  </a:cubicBezTo>
                  <a:lnTo>
                    <a:pt x="5949" y="3760"/>
                  </a:lnTo>
                  <a:cubicBezTo>
                    <a:pt x="6521" y="3760"/>
                    <a:pt x="6987" y="3294"/>
                    <a:pt x="6987" y="2713"/>
                  </a:cubicBezTo>
                  <a:lnTo>
                    <a:pt x="6987" y="1048"/>
                  </a:lnTo>
                  <a:cubicBezTo>
                    <a:pt x="6987" y="467"/>
                    <a:pt x="6521" y="1"/>
                    <a:pt x="594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 flipH="1">
              <a:off x="3547513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4" y="6540"/>
                    <a:pt x="6540" y="5074"/>
                    <a:pt x="6540" y="3275"/>
                  </a:cubicBezTo>
                  <a:cubicBezTo>
                    <a:pt x="6540" y="1467"/>
                    <a:pt x="5074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 flipH="1">
              <a:off x="3668253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fill="none" extrusionOk="0">
                  <a:moveTo>
                    <a:pt x="3532" y="1771"/>
                  </a:moveTo>
                  <a:cubicBezTo>
                    <a:pt x="3532" y="2742"/>
                    <a:pt x="2742" y="3532"/>
                    <a:pt x="1761" y="3532"/>
                  </a:cubicBezTo>
                  <a:cubicBezTo>
                    <a:pt x="790" y="3532"/>
                    <a:pt x="0" y="2742"/>
                    <a:pt x="0" y="1771"/>
                  </a:cubicBezTo>
                  <a:cubicBezTo>
                    <a:pt x="0" y="791"/>
                    <a:pt x="790" y="1"/>
                    <a:pt x="1761" y="1"/>
                  </a:cubicBezTo>
                  <a:cubicBezTo>
                    <a:pt x="2742" y="1"/>
                    <a:pt x="3532" y="791"/>
                    <a:pt x="3532" y="1771"/>
                  </a:cubicBezTo>
                  <a:close/>
                </a:path>
              </a:pathLst>
            </a:custGeom>
            <a:noFill/>
            <a:ln w="310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 flipH="1">
              <a:off x="3750779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fill="none" extrusionOk="0">
                  <a:moveTo>
                    <a:pt x="1476" y="743"/>
                  </a:moveTo>
                  <a:cubicBezTo>
                    <a:pt x="1476" y="1153"/>
                    <a:pt x="1143" y="1476"/>
                    <a:pt x="733" y="1476"/>
                  </a:cubicBezTo>
                  <a:cubicBezTo>
                    <a:pt x="324" y="1476"/>
                    <a:pt x="0" y="1153"/>
                    <a:pt x="0" y="743"/>
                  </a:cubicBezTo>
                  <a:cubicBezTo>
                    <a:pt x="0" y="334"/>
                    <a:pt x="324" y="1"/>
                    <a:pt x="733" y="1"/>
                  </a:cubicBezTo>
                  <a:cubicBezTo>
                    <a:pt x="1143" y="1"/>
                    <a:pt x="1476" y="334"/>
                    <a:pt x="1476" y="743"/>
                  </a:cubicBezTo>
                  <a:close/>
                </a:path>
              </a:pathLst>
            </a:custGeom>
            <a:noFill/>
            <a:ln w="310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 flipH="1">
              <a:off x="3547513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4" y="6540"/>
                    <a:pt x="6540" y="5074"/>
                    <a:pt x="6540" y="3275"/>
                  </a:cubicBezTo>
                  <a:cubicBezTo>
                    <a:pt x="6540" y="1467"/>
                    <a:pt x="5074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 flipH="1">
              <a:off x="3668253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extrusionOk="0">
                  <a:moveTo>
                    <a:pt x="1761" y="1"/>
                  </a:moveTo>
                  <a:cubicBezTo>
                    <a:pt x="790" y="1"/>
                    <a:pt x="0" y="791"/>
                    <a:pt x="0" y="1771"/>
                  </a:cubicBezTo>
                  <a:cubicBezTo>
                    <a:pt x="0" y="2742"/>
                    <a:pt x="790" y="3532"/>
                    <a:pt x="1761" y="3532"/>
                  </a:cubicBezTo>
                  <a:cubicBezTo>
                    <a:pt x="2742" y="3532"/>
                    <a:pt x="3532" y="2742"/>
                    <a:pt x="3532" y="1771"/>
                  </a:cubicBezTo>
                  <a:cubicBezTo>
                    <a:pt x="3532" y="791"/>
                    <a:pt x="2742" y="1"/>
                    <a:pt x="1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 flipH="1">
              <a:off x="3750779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extrusionOk="0">
                  <a:moveTo>
                    <a:pt x="733" y="1"/>
                  </a:moveTo>
                  <a:cubicBezTo>
                    <a:pt x="324" y="1"/>
                    <a:pt x="0" y="334"/>
                    <a:pt x="0" y="743"/>
                  </a:cubicBezTo>
                  <a:cubicBezTo>
                    <a:pt x="0" y="1153"/>
                    <a:pt x="324" y="1476"/>
                    <a:pt x="733" y="1476"/>
                  </a:cubicBezTo>
                  <a:cubicBezTo>
                    <a:pt x="1143" y="1476"/>
                    <a:pt x="1476" y="1153"/>
                    <a:pt x="1476" y="743"/>
                  </a:cubicBezTo>
                  <a:cubicBezTo>
                    <a:pt x="1476" y="334"/>
                    <a:pt x="1143" y="1"/>
                    <a:pt x="733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 flipH="1">
              <a:off x="1825081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3" y="6540"/>
                    <a:pt x="6539" y="5074"/>
                    <a:pt x="6539" y="3275"/>
                  </a:cubicBezTo>
                  <a:cubicBezTo>
                    <a:pt x="6539" y="1467"/>
                    <a:pt x="5073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 flipH="1">
              <a:off x="1945820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extrusionOk="0">
                  <a:moveTo>
                    <a:pt x="1761" y="1"/>
                  </a:moveTo>
                  <a:cubicBezTo>
                    <a:pt x="790" y="1"/>
                    <a:pt x="0" y="791"/>
                    <a:pt x="0" y="1771"/>
                  </a:cubicBezTo>
                  <a:cubicBezTo>
                    <a:pt x="0" y="2742"/>
                    <a:pt x="790" y="3532"/>
                    <a:pt x="1761" y="3532"/>
                  </a:cubicBezTo>
                  <a:cubicBezTo>
                    <a:pt x="2741" y="3532"/>
                    <a:pt x="3531" y="2742"/>
                    <a:pt x="3531" y="1771"/>
                  </a:cubicBezTo>
                  <a:cubicBezTo>
                    <a:pt x="3531" y="791"/>
                    <a:pt x="2741" y="1"/>
                    <a:pt x="1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 flipH="1">
              <a:off x="2028347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extrusionOk="0">
                  <a:moveTo>
                    <a:pt x="733" y="1"/>
                  </a:moveTo>
                  <a:cubicBezTo>
                    <a:pt x="324" y="1"/>
                    <a:pt x="0" y="334"/>
                    <a:pt x="0" y="743"/>
                  </a:cubicBezTo>
                  <a:cubicBezTo>
                    <a:pt x="0" y="1153"/>
                    <a:pt x="324" y="1476"/>
                    <a:pt x="733" y="1476"/>
                  </a:cubicBezTo>
                  <a:cubicBezTo>
                    <a:pt x="1142" y="1476"/>
                    <a:pt x="1475" y="1153"/>
                    <a:pt x="1475" y="743"/>
                  </a:cubicBezTo>
                  <a:cubicBezTo>
                    <a:pt x="1475" y="334"/>
                    <a:pt x="1142" y="1"/>
                    <a:pt x="733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 flipH="1">
              <a:off x="792750" y="2091726"/>
              <a:ext cx="858916" cy="213224"/>
            </a:xfrm>
            <a:custGeom>
              <a:avLst/>
              <a:gdLst/>
              <a:ahLst/>
              <a:cxnLst/>
              <a:rect l="l" t="t" r="r" b="b"/>
              <a:pathLst>
                <a:path w="10699" h="2656" extrusionOk="0">
                  <a:moveTo>
                    <a:pt x="0" y="0"/>
                  </a:moveTo>
                  <a:lnTo>
                    <a:pt x="0" y="2656"/>
                  </a:lnTo>
                  <a:lnTo>
                    <a:pt x="10699" y="2656"/>
                  </a:lnTo>
                  <a:lnTo>
                    <a:pt x="10699" y="0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 flipH="1">
              <a:off x="787371" y="2341560"/>
              <a:ext cx="870476" cy="1775954"/>
            </a:xfrm>
            <a:custGeom>
              <a:avLst/>
              <a:gdLst/>
              <a:ahLst/>
              <a:cxnLst/>
              <a:rect l="l" t="t" r="r" b="b"/>
              <a:pathLst>
                <a:path w="10843" h="22122" extrusionOk="0">
                  <a:moveTo>
                    <a:pt x="10738" y="105"/>
                  </a:moveTo>
                  <a:lnTo>
                    <a:pt x="10738" y="22008"/>
                  </a:lnTo>
                  <a:lnTo>
                    <a:pt x="115" y="22008"/>
                  </a:lnTo>
                  <a:lnTo>
                    <a:pt x="115" y="105"/>
                  </a:lnTo>
                  <a:close/>
                  <a:moveTo>
                    <a:pt x="1" y="1"/>
                  </a:moveTo>
                  <a:lnTo>
                    <a:pt x="1" y="22122"/>
                  </a:lnTo>
                  <a:lnTo>
                    <a:pt x="10842" y="22122"/>
                  </a:lnTo>
                  <a:lnTo>
                    <a:pt x="10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 flipH="1">
              <a:off x="746108" y="2303346"/>
              <a:ext cx="953004" cy="2116020"/>
            </a:xfrm>
            <a:custGeom>
              <a:avLst/>
              <a:gdLst/>
              <a:ahLst/>
              <a:cxnLst/>
              <a:rect l="l" t="t" r="r" b="b"/>
              <a:pathLst>
                <a:path w="11871" h="26358" extrusionOk="0">
                  <a:moveTo>
                    <a:pt x="353" y="1"/>
                  </a:moveTo>
                  <a:cubicBezTo>
                    <a:pt x="163" y="1"/>
                    <a:pt x="1" y="163"/>
                    <a:pt x="1" y="353"/>
                  </a:cubicBezTo>
                  <a:lnTo>
                    <a:pt x="1" y="26358"/>
                  </a:lnTo>
                  <a:lnTo>
                    <a:pt x="11870" y="26358"/>
                  </a:lnTo>
                  <a:lnTo>
                    <a:pt x="11870" y="353"/>
                  </a:lnTo>
                  <a:cubicBezTo>
                    <a:pt x="11870" y="163"/>
                    <a:pt x="11718" y="1"/>
                    <a:pt x="11518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 flipH="1">
              <a:off x="866045" y="2427139"/>
              <a:ext cx="712324" cy="1580392"/>
            </a:xfrm>
            <a:custGeom>
              <a:avLst/>
              <a:gdLst/>
              <a:ahLst/>
              <a:cxnLst/>
              <a:rect l="l" t="t" r="r" b="b"/>
              <a:pathLst>
                <a:path w="8873" h="19686" extrusionOk="0">
                  <a:moveTo>
                    <a:pt x="8805" y="67"/>
                  </a:moveTo>
                  <a:lnTo>
                    <a:pt x="8805" y="19618"/>
                  </a:lnTo>
                  <a:lnTo>
                    <a:pt x="67" y="19618"/>
                  </a:lnTo>
                  <a:lnTo>
                    <a:pt x="67" y="67"/>
                  </a:lnTo>
                  <a:close/>
                  <a:moveTo>
                    <a:pt x="1" y="1"/>
                  </a:moveTo>
                  <a:lnTo>
                    <a:pt x="1" y="19685"/>
                  </a:lnTo>
                  <a:lnTo>
                    <a:pt x="8872" y="19685"/>
                  </a:lnTo>
                  <a:lnTo>
                    <a:pt x="88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 flipH="1">
              <a:off x="792750" y="2072619"/>
              <a:ext cx="858916" cy="26011"/>
            </a:xfrm>
            <a:custGeom>
              <a:avLst/>
              <a:gdLst/>
              <a:ahLst/>
              <a:cxnLst/>
              <a:rect l="l" t="t" r="r" b="b"/>
              <a:pathLst>
                <a:path w="10699" h="324" extrusionOk="0">
                  <a:moveTo>
                    <a:pt x="0" y="0"/>
                  </a:moveTo>
                  <a:lnTo>
                    <a:pt x="0" y="324"/>
                  </a:lnTo>
                  <a:lnTo>
                    <a:pt x="10699" y="324"/>
                  </a:lnTo>
                  <a:lnTo>
                    <a:pt x="106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 flipH="1">
              <a:off x="850069" y="2126889"/>
              <a:ext cx="745079" cy="152131"/>
            </a:xfrm>
            <a:custGeom>
              <a:avLst/>
              <a:gdLst/>
              <a:ahLst/>
              <a:cxnLst/>
              <a:rect l="l" t="t" r="r" b="b"/>
              <a:pathLst>
                <a:path w="9281" h="1895" extrusionOk="0">
                  <a:moveTo>
                    <a:pt x="9233" y="57"/>
                  </a:moveTo>
                  <a:lnTo>
                    <a:pt x="9233" y="1847"/>
                  </a:lnTo>
                  <a:lnTo>
                    <a:pt x="57" y="1847"/>
                  </a:lnTo>
                  <a:lnTo>
                    <a:pt x="57" y="57"/>
                  </a:lnTo>
                  <a:close/>
                  <a:moveTo>
                    <a:pt x="0" y="0"/>
                  </a:moveTo>
                  <a:lnTo>
                    <a:pt x="0" y="1894"/>
                  </a:lnTo>
                  <a:lnTo>
                    <a:pt x="9281" y="1894"/>
                  </a:lnTo>
                  <a:lnTo>
                    <a:pt x="928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 flipH="1">
              <a:off x="949374" y="2511193"/>
              <a:ext cx="546466" cy="1416059"/>
            </a:xfrm>
            <a:custGeom>
              <a:avLst/>
              <a:gdLst/>
              <a:ahLst/>
              <a:cxnLst/>
              <a:rect l="l" t="t" r="r" b="b"/>
              <a:pathLst>
                <a:path w="6807" h="17639" extrusionOk="0">
                  <a:moveTo>
                    <a:pt x="1" y="1"/>
                  </a:moveTo>
                  <a:lnTo>
                    <a:pt x="1" y="17639"/>
                  </a:lnTo>
                  <a:lnTo>
                    <a:pt x="6806" y="17639"/>
                  </a:lnTo>
                  <a:lnTo>
                    <a:pt x="68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 flipH="1">
              <a:off x="878327" y="4171000"/>
              <a:ext cx="675556" cy="180389"/>
            </a:xfrm>
            <a:custGeom>
              <a:avLst/>
              <a:gdLst/>
              <a:ahLst/>
              <a:cxnLst/>
              <a:rect l="l" t="t" r="r" b="b"/>
              <a:pathLst>
                <a:path w="8415" h="2247" extrusionOk="0">
                  <a:moveTo>
                    <a:pt x="7996" y="57"/>
                  </a:moveTo>
                  <a:cubicBezTo>
                    <a:pt x="8186" y="57"/>
                    <a:pt x="8348" y="219"/>
                    <a:pt x="8348" y="409"/>
                  </a:cubicBezTo>
                  <a:lnTo>
                    <a:pt x="8348" y="1837"/>
                  </a:lnTo>
                  <a:cubicBezTo>
                    <a:pt x="8348" y="2027"/>
                    <a:pt x="8186" y="2189"/>
                    <a:pt x="7996" y="2189"/>
                  </a:cubicBezTo>
                  <a:lnTo>
                    <a:pt x="410" y="2189"/>
                  </a:lnTo>
                  <a:cubicBezTo>
                    <a:pt x="219" y="2189"/>
                    <a:pt x="67" y="2027"/>
                    <a:pt x="67" y="1837"/>
                  </a:cubicBezTo>
                  <a:lnTo>
                    <a:pt x="67" y="409"/>
                  </a:lnTo>
                  <a:cubicBezTo>
                    <a:pt x="67" y="219"/>
                    <a:pt x="219" y="57"/>
                    <a:pt x="410" y="57"/>
                  </a:cubicBezTo>
                  <a:close/>
                  <a:moveTo>
                    <a:pt x="410" y="0"/>
                  </a:moveTo>
                  <a:cubicBezTo>
                    <a:pt x="181" y="0"/>
                    <a:pt x="0" y="181"/>
                    <a:pt x="0" y="409"/>
                  </a:cubicBezTo>
                  <a:lnTo>
                    <a:pt x="0" y="1837"/>
                  </a:lnTo>
                  <a:cubicBezTo>
                    <a:pt x="0" y="2066"/>
                    <a:pt x="181" y="2246"/>
                    <a:pt x="410" y="2246"/>
                  </a:cubicBezTo>
                  <a:lnTo>
                    <a:pt x="7996" y="2246"/>
                  </a:lnTo>
                  <a:cubicBezTo>
                    <a:pt x="8224" y="2246"/>
                    <a:pt x="8415" y="2066"/>
                    <a:pt x="8415" y="1837"/>
                  </a:cubicBezTo>
                  <a:lnTo>
                    <a:pt x="8415" y="409"/>
                  </a:lnTo>
                  <a:cubicBezTo>
                    <a:pt x="8415" y="181"/>
                    <a:pt x="8224" y="0"/>
                    <a:pt x="79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 flipH="1">
              <a:off x="949374" y="2511193"/>
              <a:ext cx="546466" cy="1416059"/>
            </a:xfrm>
            <a:custGeom>
              <a:avLst/>
              <a:gdLst/>
              <a:ahLst/>
              <a:cxnLst/>
              <a:rect l="l" t="t" r="r" b="b"/>
              <a:pathLst>
                <a:path w="6807" h="17639" extrusionOk="0">
                  <a:moveTo>
                    <a:pt x="4465" y="3342"/>
                  </a:moveTo>
                  <a:lnTo>
                    <a:pt x="4465" y="5874"/>
                  </a:lnTo>
                  <a:lnTo>
                    <a:pt x="2352" y="5874"/>
                  </a:lnTo>
                  <a:lnTo>
                    <a:pt x="2352" y="3342"/>
                  </a:lnTo>
                  <a:close/>
                  <a:moveTo>
                    <a:pt x="4465" y="6140"/>
                  </a:moveTo>
                  <a:lnTo>
                    <a:pt x="4465" y="8663"/>
                  </a:lnTo>
                  <a:lnTo>
                    <a:pt x="2352" y="8663"/>
                  </a:lnTo>
                  <a:lnTo>
                    <a:pt x="2352" y="6140"/>
                  </a:lnTo>
                  <a:close/>
                  <a:moveTo>
                    <a:pt x="4465" y="8929"/>
                  </a:moveTo>
                  <a:lnTo>
                    <a:pt x="4465" y="11452"/>
                  </a:lnTo>
                  <a:lnTo>
                    <a:pt x="2352" y="11452"/>
                  </a:lnTo>
                  <a:lnTo>
                    <a:pt x="2352" y="8929"/>
                  </a:lnTo>
                  <a:close/>
                  <a:moveTo>
                    <a:pt x="4465" y="11718"/>
                  </a:moveTo>
                  <a:lnTo>
                    <a:pt x="4465" y="14250"/>
                  </a:lnTo>
                  <a:lnTo>
                    <a:pt x="2352" y="14250"/>
                  </a:lnTo>
                  <a:lnTo>
                    <a:pt x="2352" y="11718"/>
                  </a:lnTo>
                  <a:close/>
                  <a:moveTo>
                    <a:pt x="2085" y="1"/>
                  </a:moveTo>
                  <a:lnTo>
                    <a:pt x="2085" y="3075"/>
                  </a:lnTo>
                  <a:lnTo>
                    <a:pt x="1" y="3075"/>
                  </a:lnTo>
                  <a:lnTo>
                    <a:pt x="1" y="3342"/>
                  </a:lnTo>
                  <a:lnTo>
                    <a:pt x="2085" y="3342"/>
                  </a:lnTo>
                  <a:lnTo>
                    <a:pt x="2085" y="5874"/>
                  </a:lnTo>
                  <a:lnTo>
                    <a:pt x="1" y="5874"/>
                  </a:lnTo>
                  <a:lnTo>
                    <a:pt x="1" y="6140"/>
                  </a:lnTo>
                  <a:lnTo>
                    <a:pt x="2085" y="6140"/>
                  </a:lnTo>
                  <a:lnTo>
                    <a:pt x="2085" y="8663"/>
                  </a:lnTo>
                  <a:lnTo>
                    <a:pt x="1" y="8663"/>
                  </a:lnTo>
                  <a:lnTo>
                    <a:pt x="1" y="8929"/>
                  </a:lnTo>
                  <a:lnTo>
                    <a:pt x="2085" y="8929"/>
                  </a:lnTo>
                  <a:lnTo>
                    <a:pt x="2085" y="11452"/>
                  </a:lnTo>
                  <a:lnTo>
                    <a:pt x="1" y="11452"/>
                  </a:lnTo>
                  <a:lnTo>
                    <a:pt x="1" y="11718"/>
                  </a:lnTo>
                  <a:lnTo>
                    <a:pt x="2085" y="11718"/>
                  </a:lnTo>
                  <a:lnTo>
                    <a:pt x="2085" y="14250"/>
                  </a:lnTo>
                  <a:lnTo>
                    <a:pt x="1" y="14250"/>
                  </a:lnTo>
                  <a:lnTo>
                    <a:pt x="1" y="14517"/>
                  </a:lnTo>
                  <a:lnTo>
                    <a:pt x="2085" y="14517"/>
                  </a:lnTo>
                  <a:lnTo>
                    <a:pt x="2085" y="17639"/>
                  </a:lnTo>
                  <a:lnTo>
                    <a:pt x="2352" y="17639"/>
                  </a:lnTo>
                  <a:lnTo>
                    <a:pt x="2352" y="14517"/>
                  </a:lnTo>
                  <a:lnTo>
                    <a:pt x="4465" y="14517"/>
                  </a:lnTo>
                  <a:lnTo>
                    <a:pt x="4465" y="17639"/>
                  </a:lnTo>
                  <a:lnTo>
                    <a:pt x="4731" y="17639"/>
                  </a:lnTo>
                  <a:lnTo>
                    <a:pt x="4731" y="14517"/>
                  </a:lnTo>
                  <a:lnTo>
                    <a:pt x="6806" y="14517"/>
                  </a:lnTo>
                  <a:lnTo>
                    <a:pt x="6806" y="14250"/>
                  </a:lnTo>
                  <a:lnTo>
                    <a:pt x="4731" y="14250"/>
                  </a:lnTo>
                  <a:lnTo>
                    <a:pt x="4731" y="11718"/>
                  </a:lnTo>
                  <a:lnTo>
                    <a:pt x="6806" y="11718"/>
                  </a:lnTo>
                  <a:lnTo>
                    <a:pt x="6806" y="11452"/>
                  </a:lnTo>
                  <a:lnTo>
                    <a:pt x="4731" y="11452"/>
                  </a:lnTo>
                  <a:lnTo>
                    <a:pt x="4731" y="8929"/>
                  </a:lnTo>
                  <a:lnTo>
                    <a:pt x="6806" y="8929"/>
                  </a:lnTo>
                  <a:lnTo>
                    <a:pt x="6806" y="8663"/>
                  </a:lnTo>
                  <a:lnTo>
                    <a:pt x="4731" y="8663"/>
                  </a:lnTo>
                  <a:lnTo>
                    <a:pt x="4731" y="6140"/>
                  </a:lnTo>
                  <a:lnTo>
                    <a:pt x="6806" y="6140"/>
                  </a:lnTo>
                  <a:lnTo>
                    <a:pt x="6806" y="5874"/>
                  </a:lnTo>
                  <a:lnTo>
                    <a:pt x="4731" y="5874"/>
                  </a:lnTo>
                  <a:lnTo>
                    <a:pt x="4731" y="3342"/>
                  </a:lnTo>
                  <a:lnTo>
                    <a:pt x="6806" y="3342"/>
                  </a:lnTo>
                  <a:lnTo>
                    <a:pt x="6806" y="3075"/>
                  </a:lnTo>
                  <a:lnTo>
                    <a:pt x="4731" y="3075"/>
                  </a:lnTo>
                  <a:lnTo>
                    <a:pt x="4731" y="1"/>
                  </a:lnTo>
                  <a:lnTo>
                    <a:pt x="4465" y="1"/>
                  </a:lnTo>
                  <a:lnTo>
                    <a:pt x="4465" y="3075"/>
                  </a:lnTo>
                  <a:lnTo>
                    <a:pt x="2352" y="3075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 flipH="1">
              <a:off x="737679" y="1766910"/>
              <a:ext cx="969060" cy="308837"/>
            </a:xfrm>
            <a:custGeom>
              <a:avLst/>
              <a:gdLst/>
              <a:ahLst/>
              <a:cxnLst/>
              <a:rect l="l" t="t" r="r" b="b"/>
              <a:pathLst>
                <a:path w="12071" h="3847" extrusionOk="0">
                  <a:moveTo>
                    <a:pt x="5972" y="1"/>
                  </a:moveTo>
                  <a:cubicBezTo>
                    <a:pt x="1951" y="1"/>
                    <a:pt x="1" y="2714"/>
                    <a:pt x="1" y="2714"/>
                  </a:cubicBezTo>
                  <a:lnTo>
                    <a:pt x="1" y="3846"/>
                  </a:lnTo>
                  <a:lnTo>
                    <a:pt x="1809" y="3846"/>
                  </a:lnTo>
                  <a:lnTo>
                    <a:pt x="6035" y="3827"/>
                  </a:lnTo>
                  <a:lnTo>
                    <a:pt x="10262" y="3846"/>
                  </a:lnTo>
                  <a:lnTo>
                    <a:pt x="12070" y="3846"/>
                  </a:lnTo>
                  <a:lnTo>
                    <a:pt x="12070" y="2714"/>
                  </a:lnTo>
                  <a:cubicBezTo>
                    <a:pt x="12070" y="2714"/>
                    <a:pt x="10111" y="1"/>
                    <a:pt x="6098" y="1"/>
                  </a:cubicBezTo>
                  <a:cubicBezTo>
                    <a:pt x="6077" y="1"/>
                    <a:pt x="6056" y="1"/>
                    <a:pt x="6035" y="1"/>
                  </a:cubicBezTo>
                  <a:cubicBezTo>
                    <a:pt x="6014" y="1"/>
                    <a:pt x="5993" y="1"/>
                    <a:pt x="5972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 flipH="1">
              <a:off x="768265" y="1803598"/>
              <a:ext cx="908689" cy="243891"/>
            </a:xfrm>
            <a:custGeom>
              <a:avLst/>
              <a:gdLst/>
              <a:ahLst/>
              <a:cxnLst/>
              <a:rect l="l" t="t" r="r" b="b"/>
              <a:pathLst>
                <a:path w="11319" h="3038" extrusionOk="0">
                  <a:moveTo>
                    <a:pt x="5864" y="105"/>
                  </a:moveTo>
                  <a:cubicBezTo>
                    <a:pt x="8834" y="105"/>
                    <a:pt x="10976" y="2190"/>
                    <a:pt x="11204" y="2428"/>
                  </a:cubicBezTo>
                  <a:cubicBezTo>
                    <a:pt x="11214" y="2428"/>
                    <a:pt x="11214" y="2437"/>
                    <a:pt x="11214" y="2447"/>
                  </a:cubicBezTo>
                  <a:lnTo>
                    <a:pt x="11214" y="2894"/>
                  </a:lnTo>
                  <a:cubicBezTo>
                    <a:pt x="11214" y="2913"/>
                    <a:pt x="11204" y="2923"/>
                    <a:pt x="11185" y="2923"/>
                  </a:cubicBezTo>
                  <a:lnTo>
                    <a:pt x="9158" y="2923"/>
                  </a:lnTo>
                  <a:lnTo>
                    <a:pt x="5826" y="2913"/>
                  </a:lnTo>
                  <a:lnTo>
                    <a:pt x="5560" y="2913"/>
                  </a:lnTo>
                  <a:lnTo>
                    <a:pt x="2162" y="2923"/>
                  </a:lnTo>
                  <a:lnTo>
                    <a:pt x="144" y="2923"/>
                  </a:lnTo>
                  <a:cubicBezTo>
                    <a:pt x="125" y="2923"/>
                    <a:pt x="106" y="2913"/>
                    <a:pt x="106" y="2894"/>
                  </a:cubicBezTo>
                  <a:lnTo>
                    <a:pt x="106" y="2447"/>
                  </a:lnTo>
                  <a:cubicBezTo>
                    <a:pt x="106" y="2437"/>
                    <a:pt x="115" y="2428"/>
                    <a:pt x="115" y="2428"/>
                  </a:cubicBezTo>
                  <a:cubicBezTo>
                    <a:pt x="353" y="2190"/>
                    <a:pt x="2495" y="105"/>
                    <a:pt x="5465" y="105"/>
                  </a:cubicBezTo>
                  <a:close/>
                  <a:moveTo>
                    <a:pt x="5465" y="1"/>
                  </a:moveTo>
                  <a:cubicBezTo>
                    <a:pt x="2447" y="1"/>
                    <a:pt x="277" y="2114"/>
                    <a:pt x="39" y="2352"/>
                  </a:cubicBezTo>
                  <a:cubicBezTo>
                    <a:pt x="20" y="2380"/>
                    <a:pt x="1" y="2409"/>
                    <a:pt x="1" y="2447"/>
                  </a:cubicBezTo>
                  <a:lnTo>
                    <a:pt x="1" y="2894"/>
                  </a:lnTo>
                  <a:cubicBezTo>
                    <a:pt x="1" y="2970"/>
                    <a:pt x="68" y="3037"/>
                    <a:pt x="144" y="3037"/>
                  </a:cubicBezTo>
                  <a:lnTo>
                    <a:pt x="2162" y="3037"/>
                  </a:lnTo>
                  <a:lnTo>
                    <a:pt x="5445" y="3018"/>
                  </a:lnTo>
                  <a:lnTo>
                    <a:pt x="5874" y="3018"/>
                  </a:lnTo>
                  <a:lnTo>
                    <a:pt x="9158" y="3037"/>
                  </a:lnTo>
                  <a:lnTo>
                    <a:pt x="11185" y="3037"/>
                  </a:lnTo>
                  <a:cubicBezTo>
                    <a:pt x="11261" y="3037"/>
                    <a:pt x="11318" y="2970"/>
                    <a:pt x="11318" y="2894"/>
                  </a:cubicBezTo>
                  <a:lnTo>
                    <a:pt x="11318" y="2447"/>
                  </a:lnTo>
                  <a:cubicBezTo>
                    <a:pt x="11318" y="2409"/>
                    <a:pt x="11309" y="2380"/>
                    <a:pt x="11280" y="2352"/>
                  </a:cubicBezTo>
                  <a:cubicBezTo>
                    <a:pt x="11042" y="2114"/>
                    <a:pt x="8882" y="1"/>
                    <a:pt x="5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 flipH="1">
              <a:off x="2294929" y="1507623"/>
              <a:ext cx="211457" cy="164865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10" y="1"/>
                  </a:moveTo>
                  <a:cubicBezTo>
                    <a:pt x="543" y="1"/>
                    <a:pt x="1" y="419"/>
                    <a:pt x="1" y="943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3"/>
                  </a:cubicBezTo>
                  <a:cubicBezTo>
                    <a:pt x="2418" y="419"/>
                    <a:pt x="1876" y="1"/>
                    <a:pt x="121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Story Thesis by Slidesgo">
  <a:themeElements>
    <a:clrScheme name="Simple Light">
      <a:dk1>
        <a:srgbClr val="202640"/>
      </a:dk1>
      <a:lt1>
        <a:srgbClr val="FEF5E4"/>
      </a:lt1>
      <a:dk2>
        <a:srgbClr val="39447A"/>
      </a:dk2>
      <a:lt2>
        <a:srgbClr val="B7B9CB"/>
      </a:lt2>
      <a:accent1>
        <a:srgbClr val="E94A5F"/>
      </a:accent1>
      <a:accent2>
        <a:srgbClr val="B03848"/>
      </a:accent2>
      <a:accent3>
        <a:srgbClr val="EDD787"/>
      </a:accent3>
      <a:accent4>
        <a:srgbClr val="DBB227"/>
      </a:accent4>
      <a:accent5>
        <a:srgbClr val="FFFFFF"/>
      </a:accent5>
      <a:accent6>
        <a:srgbClr val="FEF5E4"/>
      </a:accent6>
      <a:hlink>
        <a:srgbClr val="E94A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491</Words>
  <Application>Microsoft Office PowerPoint</Application>
  <PresentationFormat>On-screen Show (16:9)</PresentationFormat>
  <Paragraphs>115</Paragraphs>
  <Slides>24</Slides>
  <Notes>18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Nunito</vt:lpstr>
      <vt:lpstr>Calibri</vt:lpstr>
      <vt:lpstr>Nanum Pen Script</vt:lpstr>
      <vt:lpstr>Montserrat</vt:lpstr>
      <vt:lpstr>Arial</vt:lpstr>
      <vt:lpstr>Libre Baskerville</vt:lpstr>
      <vt:lpstr>Open Sans</vt:lpstr>
      <vt:lpstr>Nunito Sans</vt:lpstr>
      <vt:lpstr>English Story Thesis by Slidesgo</vt:lpstr>
      <vt:lpstr>Objectives</vt:lpstr>
      <vt:lpstr>Warm-up: Hidden countries</vt:lpstr>
      <vt:lpstr>HIDDEN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12: English-speaking countries</vt:lpstr>
      <vt:lpstr>Look at the picture and answer the questions </vt:lpstr>
      <vt:lpstr>1. Listen and read (p. 124)</vt:lpstr>
      <vt:lpstr>2. What are Phong and Mark talking about? (p. 125)</vt:lpstr>
      <vt:lpstr>3. Read again and tick the information you can find in the conversation. (p. 125)</vt:lpstr>
      <vt:lpstr>4. Complete the sentences with the words and phrases from the box. (p. 125)</vt:lpstr>
      <vt:lpstr>Guess the city!</vt:lpstr>
      <vt:lpstr>It’s Home to the World’s Largest Naturally Frozen Skating Rink</vt:lpstr>
      <vt:lpstr>This city has OVER 100 BEACHES.</vt:lpstr>
      <vt:lpstr>The city was named after the first president of the country</vt:lpstr>
      <vt:lpstr>Which city did the singer mention?</vt:lpstr>
      <vt:lpstr>The city was named after the first president of the country</vt:lpstr>
      <vt:lpstr>A STATE COUNTRY</vt:lpstr>
      <vt:lpstr>This city is the capital of Australia.</vt:lpstr>
      <vt:lpstr>Beef Wellington  but without beef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12: English-speaking countries</dc:title>
  <cp:lastModifiedBy>Admin</cp:lastModifiedBy>
  <cp:revision>34</cp:revision>
  <dcterms:modified xsi:type="dcterms:W3CDTF">2023-04-21T20:22:50Z</dcterms:modified>
</cp:coreProperties>
</file>