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303" r:id="rId3"/>
    <p:sldId id="257" r:id="rId4"/>
    <p:sldId id="300" r:id="rId5"/>
    <p:sldId id="301" r:id="rId6"/>
    <p:sldId id="302" r:id="rId7"/>
    <p:sldId id="259" r:id="rId8"/>
    <p:sldId id="261" r:id="rId9"/>
    <p:sldId id="308" r:id="rId10"/>
    <p:sldId id="309" r:id="rId11"/>
    <p:sldId id="305" r:id="rId12"/>
    <p:sldId id="310" r:id="rId13"/>
    <p:sldId id="306" r:id="rId14"/>
    <p:sldId id="311" r:id="rId15"/>
    <p:sldId id="274" r:id="rId16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Karla" pitchFamily="2" charset="77"/>
      <p:regular r:id="rId27"/>
      <p:bold r:id="rId28"/>
      <p:italic r:id="rId29"/>
      <p:boldItalic r:id="rId30"/>
    </p:embeddedFont>
    <p:embeddedFont>
      <p:font typeface="Rubik Black" pitchFamily="2" charset="-79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94BEFD-473A-4E8C-B7DC-422DDD2FA329}">
  <a:tblStyle styleId="{A594BEFD-473A-4E8C-B7DC-422DDD2FA32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BC8D469-FA3B-4F68-807B-491BEECEDBC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>
      <p:cViewPr>
        <p:scale>
          <a:sx n="149" d="100"/>
          <a:sy n="149" d="100"/>
        </p:scale>
        <p:origin x="4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4d2792e9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4d2792e9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9503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40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597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4906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455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g14e1613f9b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1" name="Google Shape;1031;g14e1613f9b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394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687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829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0fb8bc67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0fb8bc67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055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1125d80b41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1125d80b41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389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11" name="Google Shape;11;p2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5" name="Google Shape;15;p2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" name="Google Shape;16;p2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" name="Google Shape;17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9" name="Google Shape;19;p2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2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" name="Google Shape;21;p2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22" name="Google Shape;22;p2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" name="Google Shape;25;p2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28" name="Google Shape;28;p2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9" name="Google Shape;29;p2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3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36" name="Google Shape;36;p3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3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" name="Google Shape;39;p3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0" name="Google Shape;40;p3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41" name="Google Shape;41;p3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3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43" name="Google Shape;43;p3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4" name="Google Shape;44;p3"/>
              <p:cNvCxnSpPr/>
              <p:nvPr/>
            </p:nvCxnSpPr>
            <p:spPr>
              <a:xfrm>
                <a:off x="6827699" y="1017288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" name="Google Shape;45;p3"/>
          <p:cNvSpPr txBox="1">
            <a:spLocks noGrp="1"/>
          </p:cNvSpPr>
          <p:nvPr>
            <p:ph type="title"/>
          </p:nvPr>
        </p:nvSpPr>
        <p:spPr>
          <a:xfrm>
            <a:off x="1828800" y="2114550"/>
            <a:ext cx="5486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6" name="Google Shape;46;p3"/>
          <p:cNvSpPr txBox="1">
            <a:spLocks noGrp="1"/>
          </p:cNvSpPr>
          <p:nvPr>
            <p:ph type="title" idx="2" hasCustomPrompt="1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2286000" y="3952891"/>
            <a:ext cx="4572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0" name="Google Shape;50;p4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51" name="Google Shape;51;p4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2;p4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53" name="Google Shape;53;p4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54" name="Google Shape;54;p4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5" name="Google Shape;55;p4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56" name="Google Shape;56;p4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57" name="Google Shape;57;p4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8" name="Google Shape;58;p4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9" name="Google Shape;59;p4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0" name="Google Shape;60;p4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1" name="Google Shape;61;p4"/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715100" y="1417200"/>
            <a:ext cx="77139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6"/>
          <p:cNvGrpSpPr/>
          <p:nvPr/>
        </p:nvGrpSpPr>
        <p:grpSpPr>
          <a:xfrm>
            <a:off x="274200" y="274200"/>
            <a:ext cx="8687100" cy="4686600"/>
            <a:chOff x="274200" y="274200"/>
            <a:chExt cx="8687100" cy="4686600"/>
          </a:xfrm>
        </p:grpSpPr>
        <p:sp>
          <p:nvSpPr>
            <p:cNvPr id="84" name="Google Shape;84;p6"/>
            <p:cNvSpPr/>
            <p:nvPr/>
          </p:nvSpPr>
          <p:spPr>
            <a:xfrm>
              <a:off x="365700" y="365700"/>
              <a:ext cx="8595600" cy="4595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" name="Google Shape;85;p6"/>
            <p:cNvGrpSpPr/>
            <p:nvPr/>
          </p:nvGrpSpPr>
          <p:grpSpPr>
            <a:xfrm>
              <a:off x="274200" y="274200"/>
              <a:ext cx="8595900" cy="4595100"/>
              <a:chOff x="274200" y="274200"/>
              <a:chExt cx="8595900" cy="4595100"/>
            </a:xfrm>
          </p:grpSpPr>
          <p:grpSp>
            <p:nvGrpSpPr>
              <p:cNvPr id="86" name="Google Shape;86;p6"/>
              <p:cNvGrpSpPr/>
              <p:nvPr/>
            </p:nvGrpSpPr>
            <p:grpSpPr>
              <a:xfrm>
                <a:off x="274200" y="274200"/>
                <a:ext cx="8595900" cy="4595100"/>
                <a:chOff x="274200" y="274200"/>
                <a:chExt cx="8595900" cy="4595100"/>
              </a:xfrm>
            </p:grpSpPr>
            <p:sp>
              <p:nvSpPr>
                <p:cNvPr id="87" name="Google Shape;87;p6"/>
                <p:cNvSpPr/>
                <p:nvPr/>
              </p:nvSpPr>
              <p:spPr>
                <a:xfrm>
                  <a:off x="274200" y="274200"/>
                  <a:ext cx="8595600" cy="45951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88" name="Google Shape;88;p6"/>
                <p:cNvCxnSpPr/>
                <p:nvPr/>
              </p:nvCxnSpPr>
              <p:spPr>
                <a:xfrm>
                  <a:off x="274200" y="639909"/>
                  <a:ext cx="85959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89" name="Google Shape;89;p6"/>
              <p:cNvGrpSpPr/>
              <p:nvPr/>
            </p:nvGrpSpPr>
            <p:grpSpPr>
              <a:xfrm>
                <a:off x="8595300" y="3655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90" name="Google Shape;90;p6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" name="Google Shape;91;p6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92" name="Google Shape;92;p6"/>
              <p:cNvSpPr/>
              <p:nvPr/>
            </p:nvSpPr>
            <p:spPr>
              <a:xfrm>
                <a:off x="8275200" y="3655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93" name="Google Shape;93;p6"/>
              <p:cNvCxnSpPr/>
              <p:nvPr/>
            </p:nvCxnSpPr>
            <p:spPr>
              <a:xfrm>
                <a:off x="7925099" y="5485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15125" y="731525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9"/>
          <p:cNvGrpSpPr/>
          <p:nvPr/>
        </p:nvGrpSpPr>
        <p:grpSpPr>
          <a:xfrm>
            <a:off x="2025281" y="535000"/>
            <a:ext cx="6492300" cy="3749100"/>
            <a:chOff x="1371300" y="742950"/>
            <a:chExt cx="6492300" cy="3749100"/>
          </a:xfrm>
        </p:grpSpPr>
        <p:sp>
          <p:nvSpPr>
            <p:cNvPr id="145" name="Google Shape;14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" name="Google Shape;14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8" name="Google Shape;14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49" name="Google Shape;14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50" name="Google Shape;15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1" name="Google Shape;15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52" name="Google Shape;15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3" name="Google Shape;15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54" name="Google Shape;154;p9"/>
          <p:cNvGrpSpPr/>
          <p:nvPr/>
        </p:nvGrpSpPr>
        <p:grpSpPr>
          <a:xfrm>
            <a:off x="1371300" y="742950"/>
            <a:ext cx="6492300" cy="3749100"/>
            <a:chOff x="1371300" y="742950"/>
            <a:chExt cx="6492300" cy="3749100"/>
          </a:xfrm>
        </p:grpSpPr>
        <p:sp>
          <p:nvSpPr>
            <p:cNvPr id="155" name="Google Shape;155;p9"/>
            <p:cNvSpPr/>
            <p:nvPr/>
          </p:nvSpPr>
          <p:spPr>
            <a:xfrm>
              <a:off x="1462800" y="834450"/>
              <a:ext cx="6400800" cy="36576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1371300" y="742950"/>
              <a:ext cx="6401400" cy="3657600"/>
              <a:chOff x="1371300" y="742950"/>
              <a:chExt cx="6401400" cy="365760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371300" y="742950"/>
                <a:ext cx="6400800" cy="36576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8" name="Google Shape;158;p9"/>
              <p:cNvCxnSpPr/>
              <p:nvPr/>
            </p:nvCxnSpPr>
            <p:spPr>
              <a:xfrm>
                <a:off x="1371300" y="1108650"/>
                <a:ext cx="6401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159" name="Google Shape;159;p9"/>
              <p:cNvGrpSpPr/>
              <p:nvPr/>
            </p:nvGrpSpPr>
            <p:grpSpPr>
              <a:xfrm>
                <a:off x="7498200" y="834288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60" name="Google Shape;160;p9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" name="Google Shape;161;p9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62" name="Google Shape;162;p9"/>
              <p:cNvSpPr/>
              <p:nvPr/>
            </p:nvSpPr>
            <p:spPr>
              <a:xfrm>
                <a:off x="7177950" y="834288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3" name="Google Shape;163;p9"/>
              <p:cNvCxnSpPr/>
              <p:nvPr/>
            </p:nvCxnSpPr>
            <p:spPr>
              <a:xfrm>
                <a:off x="6827699" y="1017288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2057400" y="1680088"/>
            <a:ext cx="50292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subTitle" idx="1"/>
          </p:nvPr>
        </p:nvSpPr>
        <p:spPr>
          <a:xfrm>
            <a:off x="2057400" y="2549013"/>
            <a:ext cx="5029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1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11"/>
          <p:cNvGrpSpPr/>
          <p:nvPr/>
        </p:nvGrpSpPr>
        <p:grpSpPr>
          <a:xfrm>
            <a:off x="914400" y="535100"/>
            <a:ext cx="7406700" cy="4164575"/>
            <a:chOff x="914400" y="535100"/>
            <a:chExt cx="7406700" cy="4164575"/>
          </a:xfrm>
        </p:grpSpPr>
        <p:sp>
          <p:nvSpPr>
            <p:cNvPr id="171" name="Google Shape;171;p11"/>
            <p:cNvSpPr/>
            <p:nvPr/>
          </p:nvSpPr>
          <p:spPr>
            <a:xfrm>
              <a:off x="1005900" y="626275"/>
              <a:ext cx="7315200" cy="4073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" name="Google Shape;172;p11"/>
            <p:cNvGrpSpPr/>
            <p:nvPr/>
          </p:nvGrpSpPr>
          <p:grpSpPr>
            <a:xfrm>
              <a:off x="914400" y="535100"/>
              <a:ext cx="7315200" cy="4073400"/>
              <a:chOff x="914400" y="535100"/>
              <a:chExt cx="7315200" cy="4073400"/>
            </a:xfrm>
          </p:grpSpPr>
          <p:sp>
            <p:nvSpPr>
              <p:cNvPr id="173" name="Google Shape;173;p11"/>
              <p:cNvSpPr/>
              <p:nvPr/>
            </p:nvSpPr>
            <p:spPr>
              <a:xfrm>
                <a:off x="914400" y="535100"/>
                <a:ext cx="7315200" cy="40734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4" name="Google Shape;174;p11"/>
              <p:cNvGrpSpPr/>
              <p:nvPr/>
            </p:nvGrpSpPr>
            <p:grpSpPr>
              <a:xfrm>
                <a:off x="7955100" y="626350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175" name="Google Shape;175;p11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11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177" name="Google Shape;177;p11"/>
              <p:cNvSpPr/>
              <p:nvPr/>
            </p:nvSpPr>
            <p:spPr>
              <a:xfrm>
                <a:off x="7635000" y="626350"/>
                <a:ext cx="183000" cy="1830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78" name="Google Shape;178;p11"/>
              <p:cNvCxnSpPr/>
              <p:nvPr/>
            </p:nvCxnSpPr>
            <p:spPr>
              <a:xfrm>
                <a:off x="7284899" y="809350"/>
                <a:ext cx="2130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11"/>
              <p:cNvCxnSpPr/>
              <p:nvPr/>
            </p:nvCxnSpPr>
            <p:spPr>
              <a:xfrm>
                <a:off x="916188" y="900697"/>
                <a:ext cx="73104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0" name="Google Shape;180;p11"/>
          <p:cNvSpPr txBox="1">
            <a:spLocks noGrp="1"/>
          </p:cNvSpPr>
          <p:nvPr>
            <p:ph type="title" hasCustomPrompt="1"/>
          </p:nvPr>
        </p:nvSpPr>
        <p:spPr>
          <a:xfrm>
            <a:off x="1371600" y="1657350"/>
            <a:ext cx="64008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1" name="Google Shape;181;p11"/>
          <p:cNvSpPr txBox="1">
            <a:spLocks noGrp="1"/>
          </p:cNvSpPr>
          <p:nvPr>
            <p:ph type="subTitle" idx="1"/>
          </p:nvPr>
        </p:nvSpPr>
        <p:spPr>
          <a:xfrm>
            <a:off x="1828850" y="3877100"/>
            <a:ext cx="5486400" cy="3657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91387" y="1031845"/>
            <a:ext cx="9326879" cy="4169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 Black"/>
              <a:buNone/>
              <a:defRPr sz="3500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●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○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rla"/>
              <a:buChar char="■"/>
              <a:defRPr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7" r:id="rId6"/>
    <p:sldLayoutId id="2147483658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73">
          <p15:clr>
            <a:srgbClr val="EA4335"/>
          </p15:clr>
        </p15:guide>
        <p15:guide id="8" orient="horz" pos="173">
          <p15:clr>
            <a:srgbClr val="EA4335"/>
          </p15:clr>
        </p15:guide>
        <p15:guide id="9" pos="5587">
          <p15:clr>
            <a:srgbClr val="EA4335"/>
          </p15:clr>
        </p15:guide>
        <p15:guide id="10" orient="horz" pos="306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>
            <a:spLocks noGrp="1"/>
          </p:cNvSpPr>
          <p:nvPr>
            <p:ph type="ctrTitle"/>
          </p:nvPr>
        </p:nvSpPr>
        <p:spPr>
          <a:xfrm>
            <a:off x="1828800" y="1174903"/>
            <a:ext cx="5486400" cy="24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11:</a:t>
            </a:r>
            <a:br>
              <a:rPr lang="en" dirty="0"/>
            </a:br>
            <a:r>
              <a:rPr lang="en" dirty="0"/>
              <a:t>Travelling in the future</a:t>
            </a:r>
            <a:endParaRPr dirty="0"/>
          </a:p>
        </p:txBody>
      </p:sp>
      <p:sp>
        <p:nvSpPr>
          <p:cNvPr id="413" name="Google Shape;413;p29"/>
          <p:cNvSpPr txBox="1">
            <a:spLocks noGrp="1"/>
          </p:cNvSpPr>
          <p:nvPr>
            <p:ph type="subTitle" idx="1"/>
          </p:nvPr>
        </p:nvSpPr>
        <p:spPr>
          <a:xfrm>
            <a:off x="1828800" y="3877100"/>
            <a:ext cx="5486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Lesson 7: Looking back</a:t>
            </a:r>
            <a:endParaRPr dirty="0"/>
          </a:p>
        </p:txBody>
      </p:sp>
      <p:sp>
        <p:nvSpPr>
          <p:cNvPr id="414" name="Google Shape;414;p29"/>
          <p:cNvSpPr/>
          <p:nvPr/>
        </p:nvSpPr>
        <p:spPr>
          <a:xfrm rot="-2700000">
            <a:off x="7125203" y="4050192"/>
            <a:ext cx="365716" cy="36571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29"/>
          <p:cNvGrpSpPr/>
          <p:nvPr/>
        </p:nvGrpSpPr>
        <p:grpSpPr>
          <a:xfrm>
            <a:off x="136938" y="2571748"/>
            <a:ext cx="1827475" cy="1051350"/>
            <a:chOff x="274188" y="1278048"/>
            <a:chExt cx="1827475" cy="1051350"/>
          </a:xfrm>
        </p:grpSpPr>
        <p:sp>
          <p:nvSpPr>
            <p:cNvPr id="416" name="Google Shape;416;p29"/>
            <p:cNvSpPr/>
            <p:nvPr/>
          </p:nvSpPr>
          <p:spPr>
            <a:xfrm>
              <a:off x="364363" y="1369398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7" name="Google Shape;417;p29"/>
            <p:cNvGrpSpPr/>
            <p:nvPr/>
          </p:nvGrpSpPr>
          <p:grpSpPr>
            <a:xfrm>
              <a:off x="274188" y="1278048"/>
              <a:ext cx="1737300" cy="960000"/>
              <a:chOff x="7146475" y="2190661"/>
              <a:chExt cx="1737300" cy="960000"/>
            </a:xfrm>
          </p:grpSpPr>
          <p:sp>
            <p:nvSpPr>
              <p:cNvPr id="418" name="Google Shape;418;p29"/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419" name="Google Shape;419;p29"/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0" name="Google Shape;420;p29"/>
            <p:cNvGrpSpPr/>
            <p:nvPr/>
          </p:nvGrpSpPr>
          <p:grpSpPr>
            <a:xfrm>
              <a:off x="447057" y="1555937"/>
              <a:ext cx="1391436" cy="587426"/>
              <a:chOff x="817139" y="2952501"/>
              <a:chExt cx="1391436" cy="587426"/>
            </a:xfrm>
          </p:grpSpPr>
          <p:sp>
            <p:nvSpPr>
              <p:cNvPr id="421" name="Google Shape;421;p29"/>
              <p:cNvSpPr/>
              <p:nvPr/>
            </p:nvSpPr>
            <p:spPr>
              <a:xfrm>
                <a:off x="834354" y="3033062"/>
                <a:ext cx="328236" cy="324038"/>
              </a:xfrm>
              <a:custGeom>
                <a:avLst/>
                <a:gdLst/>
                <a:ahLst/>
                <a:cxnLst/>
                <a:rect l="l" t="t" r="r" b="b"/>
                <a:pathLst>
                  <a:path w="8732" h="8733" extrusionOk="0">
                    <a:moveTo>
                      <a:pt x="4366" y="1"/>
                    </a:moveTo>
                    <a:cubicBezTo>
                      <a:pt x="1951" y="1"/>
                      <a:pt x="0" y="1952"/>
                      <a:pt x="0" y="4366"/>
                    </a:cubicBezTo>
                    <a:cubicBezTo>
                      <a:pt x="0" y="6757"/>
                      <a:pt x="1951" y="8732"/>
                      <a:pt x="4366" y="8732"/>
                    </a:cubicBezTo>
                    <a:cubicBezTo>
                      <a:pt x="6780" y="8732"/>
                      <a:pt x="8732" y="6757"/>
                      <a:pt x="8732" y="4366"/>
                    </a:cubicBezTo>
                    <a:cubicBezTo>
                      <a:pt x="8732" y="1952"/>
                      <a:pt x="6780" y="1"/>
                      <a:pt x="4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817139" y="3173107"/>
                <a:ext cx="735110" cy="366820"/>
              </a:xfrm>
              <a:custGeom>
                <a:avLst/>
                <a:gdLst/>
                <a:ahLst/>
                <a:cxnLst/>
                <a:rect l="l" t="t" r="r" b="b"/>
                <a:pathLst>
                  <a:path w="19556" h="9886" extrusionOk="0">
                    <a:moveTo>
                      <a:pt x="10025" y="0"/>
                    </a:moveTo>
                    <a:cubicBezTo>
                      <a:pt x="7970" y="0"/>
                      <a:pt x="5937" y="1254"/>
                      <a:pt x="5263" y="3544"/>
                    </a:cubicBezTo>
                    <a:cubicBezTo>
                      <a:pt x="4773" y="3298"/>
                      <a:pt x="4258" y="3184"/>
                      <a:pt x="3754" y="3184"/>
                    </a:cubicBezTo>
                    <a:cubicBezTo>
                      <a:pt x="2252" y="3184"/>
                      <a:pt x="848" y="4199"/>
                      <a:pt x="482" y="5787"/>
                    </a:cubicBezTo>
                    <a:cubicBezTo>
                      <a:pt x="0" y="7884"/>
                      <a:pt x="1590" y="9886"/>
                      <a:pt x="3723" y="9886"/>
                    </a:cubicBezTo>
                    <a:cubicBezTo>
                      <a:pt x="3748" y="9886"/>
                      <a:pt x="3774" y="9885"/>
                      <a:pt x="3799" y="9885"/>
                    </a:cubicBezTo>
                    <a:lnTo>
                      <a:pt x="15531" y="9885"/>
                    </a:lnTo>
                    <a:cubicBezTo>
                      <a:pt x="17750" y="9885"/>
                      <a:pt x="19555" y="8104"/>
                      <a:pt x="19555" y="5885"/>
                    </a:cubicBezTo>
                    <a:cubicBezTo>
                      <a:pt x="19555" y="3641"/>
                      <a:pt x="17750" y="1861"/>
                      <a:pt x="15531" y="1861"/>
                    </a:cubicBezTo>
                    <a:cubicBezTo>
                      <a:pt x="15019" y="1861"/>
                      <a:pt x="14531" y="1958"/>
                      <a:pt x="14068" y="2129"/>
                    </a:cubicBezTo>
                    <a:cubicBezTo>
                      <a:pt x="13064" y="681"/>
                      <a:pt x="11538" y="0"/>
                      <a:pt x="10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1739143" y="2952501"/>
                <a:ext cx="162314" cy="219958"/>
              </a:xfrm>
              <a:custGeom>
                <a:avLst/>
                <a:gdLst/>
                <a:ahLst/>
                <a:cxnLst/>
                <a:rect l="l" t="t" r="r" b="b"/>
                <a:pathLst>
                  <a:path w="4318" h="5928" extrusionOk="0">
                    <a:moveTo>
                      <a:pt x="2245" y="1"/>
                    </a:moveTo>
                    <a:cubicBezTo>
                      <a:pt x="1976" y="1"/>
                      <a:pt x="1708" y="25"/>
                      <a:pt x="1440" y="99"/>
                    </a:cubicBezTo>
                    <a:cubicBezTo>
                      <a:pt x="1196" y="147"/>
                      <a:pt x="976" y="245"/>
                      <a:pt x="757" y="367"/>
                    </a:cubicBezTo>
                    <a:cubicBezTo>
                      <a:pt x="489" y="513"/>
                      <a:pt x="245" y="708"/>
                      <a:pt x="1" y="928"/>
                    </a:cubicBezTo>
                    <a:lnTo>
                      <a:pt x="854" y="1952"/>
                    </a:lnTo>
                    <a:cubicBezTo>
                      <a:pt x="1050" y="1757"/>
                      <a:pt x="1269" y="1611"/>
                      <a:pt x="1489" y="1464"/>
                    </a:cubicBezTo>
                    <a:cubicBezTo>
                      <a:pt x="1659" y="1367"/>
                      <a:pt x="1854" y="1318"/>
                      <a:pt x="2049" y="1318"/>
                    </a:cubicBezTo>
                    <a:cubicBezTo>
                      <a:pt x="2196" y="1318"/>
                      <a:pt x="2367" y="1367"/>
                      <a:pt x="2464" y="1440"/>
                    </a:cubicBezTo>
                    <a:cubicBezTo>
                      <a:pt x="2562" y="1538"/>
                      <a:pt x="2635" y="1684"/>
                      <a:pt x="2610" y="1806"/>
                    </a:cubicBezTo>
                    <a:cubicBezTo>
                      <a:pt x="2610" y="1928"/>
                      <a:pt x="2586" y="2050"/>
                      <a:pt x="2537" y="2172"/>
                    </a:cubicBezTo>
                    <a:cubicBezTo>
                      <a:pt x="2488" y="2318"/>
                      <a:pt x="2391" y="2440"/>
                      <a:pt x="2293" y="2562"/>
                    </a:cubicBezTo>
                    <a:cubicBezTo>
                      <a:pt x="2171" y="2733"/>
                      <a:pt x="1879" y="3025"/>
                      <a:pt x="1489" y="3440"/>
                    </a:cubicBezTo>
                    <a:lnTo>
                      <a:pt x="50" y="4903"/>
                    </a:lnTo>
                    <a:lnTo>
                      <a:pt x="50" y="5928"/>
                    </a:lnTo>
                    <a:lnTo>
                      <a:pt x="4318" y="5928"/>
                    </a:lnTo>
                    <a:lnTo>
                      <a:pt x="4318" y="4659"/>
                    </a:lnTo>
                    <a:lnTo>
                      <a:pt x="2098" y="4659"/>
                    </a:lnTo>
                    <a:lnTo>
                      <a:pt x="2098" y="4611"/>
                    </a:lnTo>
                    <a:cubicBezTo>
                      <a:pt x="2757" y="4050"/>
                      <a:pt x="3171" y="3635"/>
                      <a:pt x="3367" y="3440"/>
                    </a:cubicBezTo>
                    <a:cubicBezTo>
                      <a:pt x="3562" y="3245"/>
                      <a:pt x="3708" y="3050"/>
                      <a:pt x="3854" y="2830"/>
                    </a:cubicBezTo>
                    <a:cubicBezTo>
                      <a:pt x="4098" y="2464"/>
                      <a:pt x="4220" y="2025"/>
                      <a:pt x="4220" y="1611"/>
                    </a:cubicBezTo>
                    <a:cubicBezTo>
                      <a:pt x="4220" y="1294"/>
                      <a:pt x="4123" y="1025"/>
                      <a:pt x="3952" y="781"/>
                    </a:cubicBezTo>
                    <a:cubicBezTo>
                      <a:pt x="3781" y="513"/>
                      <a:pt x="3562" y="318"/>
                      <a:pt x="3269" y="196"/>
                    </a:cubicBezTo>
                    <a:cubicBezTo>
                      <a:pt x="2952" y="50"/>
                      <a:pt x="2610" y="1"/>
                      <a:pt x="22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926175" y="2955247"/>
                <a:ext cx="129310" cy="217213"/>
              </a:xfrm>
              <a:custGeom>
                <a:avLst/>
                <a:gdLst/>
                <a:ahLst/>
                <a:cxnLst/>
                <a:rect l="l" t="t" r="r" b="b"/>
                <a:pathLst>
                  <a:path w="3440" h="5854" extrusionOk="0">
                    <a:moveTo>
                      <a:pt x="2000" y="0"/>
                    </a:moveTo>
                    <a:lnTo>
                      <a:pt x="0" y="1659"/>
                    </a:lnTo>
                    <a:lnTo>
                      <a:pt x="805" y="2659"/>
                    </a:lnTo>
                    <a:lnTo>
                      <a:pt x="1488" y="2122"/>
                    </a:lnTo>
                    <a:cubicBezTo>
                      <a:pt x="1610" y="2000"/>
                      <a:pt x="1732" y="1878"/>
                      <a:pt x="1854" y="1732"/>
                    </a:cubicBezTo>
                    <a:lnTo>
                      <a:pt x="1854" y="1732"/>
                    </a:lnTo>
                    <a:cubicBezTo>
                      <a:pt x="1829" y="2049"/>
                      <a:pt x="1829" y="2390"/>
                      <a:pt x="1829" y="2756"/>
                    </a:cubicBezTo>
                    <a:lnTo>
                      <a:pt x="1829" y="5854"/>
                    </a:lnTo>
                    <a:lnTo>
                      <a:pt x="3439" y="5854"/>
                    </a:lnTo>
                    <a:lnTo>
                      <a:pt x="34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096669" y="2952501"/>
                <a:ext cx="111905" cy="112354"/>
              </a:xfrm>
              <a:custGeom>
                <a:avLst/>
                <a:gdLst/>
                <a:ahLst/>
                <a:cxnLst/>
                <a:rect l="l" t="t" r="r" b="b"/>
                <a:pathLst>
                  <a:path w="2977" h="3028" extrusionOk="0">
                    <a:moveTo>
                      <a:pt x="1537" y="830"/>
                    </a:moveTo>
                    <a:cubicBezTo>
                      <a:pt x="1806" y="830"/>
                      <a:pt x="1928" y="1050"/>
                      <a:pt x="1928" y="1513"/>
                    </a:cubicBezTo>
                    <a:cubicBezTo>
                      <a:pt x="1928" y="1977"/>
                      <a:pt x="1806" y="2220"/>
                      <a:pt x="1537" y="2220"/>
                    </a:cubicBezTo>
                    <a:cubicBezTo>
                      <a:pt x="1415" y="2220"/>
                      <a:pt x="1293" y="2147"/>
                      <a:pt x="1220" y="2050"/>
                    </a:cubicBezTo>
                    <a:cubicBezTo>
                      <a:pt x="1147" y="1879"/>
                      <a:pt x="1123" y="1684"/>
                      <a:pt x="1123" y="1513"/>
                    </a:cubicBezTo>
                    <a:lnTo>
                      <a:pt x="1147" y="1513"/>
                    </a:lnTo>
                    <a:cubicBezTo>
                      <a:pt x="1147" y="1050"/>
                      <a:pt x="1269" y="830"/>
                      <a:pt x="1537" y="830"/>
                    </a:cubicBezTo>
                    <a:close/>
                    <a:moveTo>
                      <a:pt x="1562" y="1"/>
                    </a:moveTo>
                    <a:cubicBezTo>
                      <a:pt x="1171" y="1"/>
                      <a:pt x="781" y="147"/>
                      <a:pt x="513" y="416"/>
                    </a:cubicBezTo>
                    <a:cubicBezTo>
                      <a:pt x="1" y="1050"/>
                      <a:pt x="1" y="1977"/>
                      <a:pt x="513" y="2611"/>
                    </a:cubicBezTo>
                    <a:cubicBezTo>
                      <a:pt x="764" y="2862"/>
                      <a:pt x="1101" y="3028"/>
                      <a:pt x="1463" y="3028"/>
                    </a:cubicBezTo>
                    <a:cubicBezTo>
                      <a:pt x="1488" y="3028"/>
                      <a:pt x="1513" y="3027"/>
                      <a:pt x="1537" y="3025"/>
                    </a:cubicBezTo>
                    <a:cubicBezTo>
                      <a:pt x="1565" y="3027"/>
                      <a:pt x="1593" y="3028"/>
                      <a:pt x="1621" y="3028"/>
                    </a:cubicBezTo>
                    <a:cubicBezTo>
                      <a:pt x="1980" y="3028"/>
                      <a:pt x="2314" y="2882"/>
                      <a:pt x="2586" y="2611"/>
                    </a:cubicBezTo>
                    <a:cubicBezTo>
                      <a:pt x="2854" y="2318"/>
                      <a:pt x="2976" y="1928"/>
                      <a:pt x="2952" y="1513"/>
                    </a:cubicBezTo>
                    <a:cubicBezTo>
                      <a:pt x="2976" y="1123"/>
                      <a:pt x="2830" y="733"/>
                      <a:pt x="2586" y="416"/>
                    </a:cubicBezTo>
                    <a:cubicBezTo>
                      <a:pt x="2318" y="147"/>
                      <a:pt x="1928" y="1"/>
                      <a:pt x="1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6" name="Google Shape;426;p29"/>
          <p:cNvSpPr/>
          <p:nvPr/>
        </p:nvSpPr>
        <p:spPr>
          <a:xfrm>
            <a:off x="1099325" y="4259275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7" name="Google Shape;427;p29"/>
          <p:cNvGrpSpPr/>
          <p:nvPr/>
        </p:nvGrpSpPr>
        <p:grpSpPr>
          <a:xfrm>
            <a:off x="6761147" y="3414805"/>
            <a:ext cx="689546" cy="208288"/>
            <a:chOff x="6761147" y="3414805"/>
            <a:chExt cx="689546" cy="208288"/>
          </a:xfrm>
        </p:grpSpPr>
        <p:sp>
          <p:nvSpPr>
            <p:cNvPr id="428" name="Google Shape;428;p29"/>
            <p:cNvSpPr/>
            <p:nvPr/>
          </p:nvSpPr>
          <p:spPr>
            <a:xfrm>
              <a:off x="6993487" y="3563457"/>
              <a:ext cx="457207" cy="59636"/>
            </a:xfrm>
            <a:custGeom>
              <a:avLst/>
              <a:gdLst/>
              <a:ahLst/>
              <a:cxnLst/>
              <a:rect l="l" t="t" r="r" b="b"/>
              <a:pathLst>
                <a:path w="8294" h="952" extrusionOk="0">
                  <a:moveTo>
                    <a:pt x="415" y="0"/>
                  </a:moveTo>
                  <a:cubicBezTo>
                    <a:pt x="757" y="0"/>
                    <a:pt x="952" y="439"/>
                    <a:pt x="708" y="683"/>
                  </a:cubicBezTo>
                  <a:cubicBezTo>
                    <a:pt x="440" y="951"/>
                    <a:pt x="1" y="756"/>
                    <a:pt x="25" y="390"/>
                  </a:cubicBezTo>
                  <a:cubicBezTo>
                    <a:pt x="25" y="171"/>
                    <a:pt x="196" y="0"/>
                    <a:pt x="415" y="0"/>
                  </a:cubicBezTo>
                  <a:close/>
                  <a:moveTo>
                    <a:pt x="7757" y="0"/>
                  </a:moveTo>
                  <a:cubicBezTo>
                    <a:pt x="8123" y="0"/>
                    <a:pt x="8293" y="439"/>
                    <a:pt x="8025" y="683"/>
                  </a:cubicBezTo>
                  <a:cubicBezTo>
                    <a:pt x="7781" y="951"/>
                    <a:pt x="7342" y="756"/>
                    <a:pt x="7342" y="415"/>
                  </a:cubicBezTo>
                  <a:cubicBezTo>
                    <a:pt x="7342" y="195"/>
                    <a:pt x="7537" y="0"/>
                    <a:pt x="7757" y="0"/>
                  </a:cubicBezTo>
                  <a:close/>
                  <a:moveTo>
                    <a:pt x="5928" y="0"/>
                  </a:moveTo>
                  <a:cubicBezTo>
                    <a:pt x="6293" y="24"/>
                    <a:pt x="6440" y="463"/>
                    <a:pt x="6171" y="707"/>
                  </a:cubicBezTo>
                  <a:cubicBezTo>
                    <a:pt x="5903" y="951"/>
                    <a:pt x="5488" y="756"/>
                    <a:pt x="5513" y="390"/>
                  </a:cubicBezTo>
                  <a:cubicBezTo>
                    <a:pt x="5513" y="171"/>
                    <a:pt x="5684" y="0"/>
                    <a:pt x="5903" y="0"/>
                  </a:cubicBezTo>
                  <a:close/>
                  <a:moveTo>
                    <a:pt x="4098" y="0"/>
                  </a:moveTo>
                  <a:cubicBezTo>
                    <a:pt x="4464" y="24"/>
                    <a:pt x="4610" y="463"/>
                    <a:pt x="4342" y="707"/>
                  </a:cubicBezTo>
                  <a:cubicBezTo>
                    <a:pt x="4074" y="951"/>
                    <a:pt x="3659" y="756"/>
                    <a:pt x="3684" y="390"/>
                  </a:cubicBezTo>
                  <a:cubicBezTo>
                    <a:pt x="3684" y="171"/>
                    <a:pt x="3854" y="0"/>
                    <a:pt x="4074" y="0"/>
                  </a:cubicBezTo>
                  <a:close/>
                  <a:moveTo>
                    <a:pt x="2269" y="0"/>
                  </a:moveTo>
                  <a:cubicBezTo>
                    <a:pt x="2635" y="24"/>
                    <a:pt x="2781" y="463"/>
                    <a:pt x="2513" y="707"/>
                  </a:cubicBezTo>
                  <a:cubicBezTo>
                    <a:pt x="2245" y="951"/>
                    <a:pt x="1830" y="756"/>
                    <a:pt x="1854" y="390"/>
                  </a:cubicBezTo>
                  <a:cubicBezTo>
                    <a:pt x="1854" y="171"/>
                    <a:pt x="2025" y="0"/>
                    <a:pt x="22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761147" y="3414805"/>
              <a:ext cx="457196" cy="57149"/>
            </a:xfrm>
            <a:custGeom>
              <a:avLst/>
              <a:gdLst/>
              <a:ahLst/>
              <a:cxnLst/>
              <a:rect l="l" t="t" r="r" b="b"/>
              <a:pathLst>
                <a:path w="11732" h="1391" extrusionOk="0">
                  <a:moveTo>
                    <a:pt x="11488" y="854"/>
                  </a:moveTo>
                  <a:cubicBezTo>
                    <a:pt x="11708" y="878"/>
                    <a:pt x="11732" y="1220"/>
                    <a:pt x="11488" y="1244"/>
                  </a:cubicBezTo>
                  <a:cubicBezTo>
                    <a:pt x="11220" y="1244"/>
                    <a:pt x="10952" y="1098"/>
                    <a:pt x="10805" y="854"/>
                  </a:cubicBezTo>
                  <a:cubicBezTo>
                    <a:pt x="10683" y="708"/>
                    <a:pt x="10561" y="537"/>
                    <a:pt x="10366" y="537"/>
                  </a:cubicBezTo>
                  <a:cubicBezTo>
                    <a:pt x="10171" y="537"/>
                    <a:pt x="10049" y="683"/>
                    <a:pt x="9927" y="854"/>
                  </a:cubicBezTo>
                  <a:cubicBezTo>
                    <a:pt x="9781" y="1098"/>
                    <a:pt x="9513" y="1244"/>
                    <a:pt x="9244" y="1244"/>
                  </a:cubicBezTo>
                  <a:cubicBezTo>
                    <a:pt x="8952" y="1244"/>
                    <a:pt x="8708" y="1098"/>
                    <a:pt x="8561" y="854"/>
                  </a:cubicBezTo>
                  <a:cubicBezTo>
                    <a:pt x="8439" y="708"/>
                    <a:pt x="8293" y="537"/>
                    <a:pt x="8122" y="537"/>
                  </a:cubicBezTo>
                  <a:cubicBezTo>
                    <a:pt x="7927" y="537"/>
                    <a:pt x="7805" y="683"/>
                    <a:pt x="7683" y="854"/>
                  </a:cubicBezTo>
                  <a:cubicBezTo>
                    <a:pt x="7537" y="1098"/>
                    <a:pt x="7269" y="1244"/>
                    <a:pt x="6976" y="1244"/>
                  </a:cubicBezTo>
                  <a:cubicBezTo>
                    <a:pt x="6708" y="1244"/>
                    <a:pt x="6439" y="1098"/>
                    <a:pt x="6293" y="854"/>
                  </a:cubicBezTo>
                  <a:cubicBezTo>
                    <a:pt x="6171" y="708"/>
                    <a:pt x="6049" y="537"/>
                    <a:pt x="5854" y="537"/>
                  </a:cubicBezTo>
                  <a:cubicBezTo>
                    <a:pt x="5683" y="537"/>
                    <a:pt x="5561" y="683"/>
                    <a:pt x="5415" y="854"/>
                  </a:cubicBezTo>
                  <a:cubicBezTo>
                    <a:pt x="5122" y="1391"/>
                    <a:pt x="4342" y="1391"/>
                    <a:pt x="4049" y="854"/>
                  </a:cubicBezTo>
                  <a:cubicBezTo>
                    <a:pt x="3927" y="708"/>
                    <a:pt x="3805" y="537"/>
                    <a:pt x="3610" y="537"/>
                  </a:cubicBezTo>
                  <a:cubicBezTo>
                    <a:pt x="3415" y="537"/>
                    <a:pt x="3318" y="683"/>
                    <a:pt x="3171" y="854"/>
                  </a:cubicBezTo>
                  <a:cubicBezTo>
                    <a:pt x="2879" y="1391"/>
                    <a:pt x="2098" y="1391"/>
                    <a:pt x="1805" y="854"/>
                  </a:cubicBezTo>
                  <a:cubicBezTo>
                    <a:pt x="1683" y="708"/>
                    <a:pt x="1561" y="537"/>
                    <a:pt x="1366" y="537"/>
                  </a:cubicBezTo>
                  <a:cubicBezTo>
                    <a:pt x="1171" y="537"/>
                    <a:pt x="1074" y="683"/>
                    <a:pt x="927" y="854"/>
                  </a:cubicBezTo>
                  <a:cubicBezTo>
                    <a:pt x="781" y="1098"/>
                    <a:pt x="513" y="1244"/>
                    <a:pt x="244" y="1244"/>
                  </a:cubicBezTo>
                  <a:cubicBezTo>
                    <a:pt x="1" y="1220"/>
                    <a:pt x="1" y="878"/>
                    <a:pt x="244" y="854"/>
                  </a:cubicBezTo>
                  <a:cubicBezTo>
                    <a:pt x="391" y="854"/>
                    <a:pt x="513" y="732"/>
                    <a:pt x="635" y="586"/>
                  </a:cubicBezTo>
                  <a:cubicBezTo>
                    <a:pt x="781" y="317"/>
                    <a:pt x="1074" y="171"/>
                    <a:pt x="1366" y="147"/>
                  </a:cubicBezTo>
                  <a:cubicBezTo>
                    <a:pt x="1659" y="171"/>
                    <a:pt x="1952" y="317"/>
                    <a:pt x="2098" y="586"/>
                  </a:cubicBezTo>
                  <a:cubicBezTo>
                    <a:pt x="2220" y="732"/>
                    <a:pt x="2342" y="854"/>
                    <a:pt x="2488" y="854"/>
                  </a:cubicBezTo>
                  <a:lnTo>
                    <a:pt x="2488" y="854"/>
                  </a:lnTo>
                  <a:cubicBezTo>
                    <a:pt x="2635" y="854"/>
                    <a:pt x="2757" y="732"/>
                    <a:pt x="2879" y="586"/>
                  </a:cubicBezTo>
                  <a:cubicBezTo>
                    <a:pt x="3196" y="0"/>
                    <a:pt x="4025" y="0"/>
                    <a:pt x="4342" y="586"/>
                  </a:cubicBezTo>
                  <a:cubicBezTo>
                    <a:pt x="4464" y="732"/>
                    <a:pt x="4586" y="854"/>
                    <a:pt x="4732" y="854"/>
                  </a:cubicBezTo>
                  <a:lnTo>
                    <a:pt x="4781" y="854"/>
                  </a:lnTo>
                  <a:cubicBezTo>
                    <a:pt x="4927" y="854"/>
                    <a:pt x="5025" y="732"/>
                    <a:pt x="5147" y="586"/>
                  </a:cubicBezTo>
                  <a:cubicBezTo>
                    <a:pt x="5318" y="317"/>
                    <a:pt x="5586" y="171"/>
                    <a:pt x="5878" y="147"/>
                  </a:cubicBezTo>
                  <a:cubicBezTo>
                    <a:pt x="6196" y="171"/>
                    <a:pt x="6464" y="317"/>
                    <a:pt x="6635" y="586"/>
                  </a:cubicBezTo>
                  <a:cubicBezTo>
                    <a:pt x="6757" y="732"/>
                    <a:pt x="6854" y="854"/>
                    <a:pt x="7000" y="854"/>
                  </a:cubicBezTo>
                  <a:lnTo>
                    <a:pt x="7025" y="854"/>
                  </a:lnTo>
                  <a:cubicBezTo>
                    <a:pt x="7171" y="854"/>
                    <a:pt x="7293" y="732"/>
                    <a:pt x="7391" y="586"/>
                  </a:cubicBezTo>
                  <a:cubicBezTo>
                    <a:pt x="7708" y="0"/>
                    <a:pt x="8561" y="0"/>
                    <a:pt x="8878" y="586"/>
                  </a:cubicBezTo>
                  <a:cubicBezTo>
                    <a:pt x="9000" y="732"/>
                    <a:pt x="9098" y="854"/>
                    <a:pt x="9244" y="854"/>
                  </a:cubicBezTo>
                  <a:lnTo>
                    <a:pt x="9269" y="854"/>
                  </a:lnTo>
                  <a:cubicBezTo>
                    <a:pt x="9415" y="854"/>
                    <a:pt x="9537" y="732"/>
                    <a:pt x="9659" y="586"/>
                  </a:cubicBezTo>
                  <a:cubicBezTo>
                    <a:pt x="9805" y="317"/>
                    <a:pt x="10074" y="171"/>
                    <a:pt x="10391" y="147"/>
                  </a:cubicBezTo>
                  <a:cubicBezTo>
                    <a:pt x="10683" y="171"/>
                    <a:pt x="10976" y="317"/>
                    <a:pt x="11122" y="586"/>
                  </a:cubicBezTo>
                  <a:cubicBezTo>
                    <a:pt x="11244" y="732"/>
                    <a:pt x="11342" y="854"/>
                    <a:pt x="11488" y="8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29"/>
          <p:cNvGrpSpPr/>
          <p:nvPr/>
        </p:nvGrpSpPr>
        <p:grpSpPr>
          <a:xfrm>
            <a:off x="136938" y="1047512"/>
            <a:ext cx="1371600" cy="1375875"/>
            <a:chOff x="299013" y="1079125"/>
            <a:chExt cx="1371600" cy="1375875"/>
          </a:xfrm>
        </p:grpSpPr>
        <p:sp>
          <p:nvSpPr>
            <p:cNvPr id="431" name="Google Shape;431;p29"/>
            <p:cNvSpPr/>
            <p:nvPr/>
          </p:nvSpPr>
          <p:spPr>
            <a:xfrm>
              <a:off x="390513" y="1174900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299013" y="1079125"/>
              <a:ext cx="1280100" cy="12801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3" name="Google Shape;433;p29"/>
            <p:cNvGrpSpPr/>
            <p:nvPr/>
          </p:nvGrpSpPr>
          <p:grpSpPr>
            <a:xfrm>
              <a:off x="396400" y="1384064"/>
              <a:ext cx="1085400" cy="635100"/>
              <a:chOff x="396400" y="1399225"/>
              <a:chExt cx="1085400" cy="635100"/>
            </a:xfrm>
          </p:grpSpPr>
          <p:sp>
            <p:nvSpPr>
              <p:cNvPr id="434" name="Google Shape;434;p29"/>
              <p:cNvSpPr/>
              <p:nvPr/>
            </p:nvSpPr>
            <p:spPr>
              <a:xfrm>
                <a:off x="396400" y="1399225"/>
                <a:ext cx="1085400" cy="635100"/>
              </a:xfrm>
              <a:prstGeom prst="roundRect">
                <a:avLst>
                  <a:gd name="adj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" name="Google Shape;435;p29"/>
              <p:cNvGrpSpPr/>
              <p:nvPr/>
            </p:nvGrpSpPr>
            <p:grpSpPr>
              <a:xfrm>
                <a:off x="712181" y="1506835"/>
                <a:ext cx="453838" cy="419880"/>
                <a:chOff x="733647" y="1423686"/>
                <a:chExt cx="453838" cy="419880"/>
              </a:xfrm>
            </p:grpSpPr>
            <p:sp>
              <p:nvSpPr>
                <p:cNvPr id="436" name="Google Shape;436;p29"/>
                <p:cNvSpPr/>
                <p:nvPr/>
              </p:nvSpPr>
              <p:spPr>
                <a:xfrm>
                  <a:off x="733647" y="1423686"/>
                  <a:ext cx="453838" cy="419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1" h="9055" extrusionOk="0">
                      <a:moveTo>
                        <a:pt x="4904" y="1"/>
                      </a:moveTo>
                      <a:cubicBezTo>
                        <a:pt x="4654" y="1"/>
                        <a:pt x="4401" y="21"/>
                        <a:pt x="4147" y="64"/>
                      </a:cubicBezTo>
                      <a:cubicBezTo>
                        <a:pt x="1659" y="479"/>
                        <a:pt x="1" y="2820"/>
                        <a:pt x="440" y="5284"/>
                      </a:cubicBezTo>
                      <a:cubicBezTo>
                        <a:pt x="811" y="7493"/>
                        <a:pt x="2733" y="9054"/>
                        <a:pt x="4902" y="9054"/>
                      </a:cubicBezTo>
                      <a:cubicBezTo>
                        <a:pt x="5152" y="9054"/>
                        <a:pt x="5405" y="9034"/>
                        <a:pt x="5659" y="8991"/>
                      </a:cubicBezTo>
                      <a:cubicBezTo>
                        <a:pt x="8122" y="8576"/>
                        <a:pt x="9781" y="6235"/>
                        <a:pt x="9366" y="3771"/>
                      </a:cubicBezTo>
                      <a:cubicBezTo>
                        <a:pt x="8994" y="1562"/>
                        <a:pt x="7073" y="1"/>
                        <a:pt x="49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29"/>
                <p:cNvSpPr/>
                <p:nvPr/>
              </p:nvSpPr>
              <p:spPr>
                <a:xfrm>
                  <a:off x="898875" y="1539755"/>
                  <a:ext cx="163003" cy="188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3" h="4074" extrusionOk="0">
                      <a:moveTo>
                        <a:pt x="1" y="0"/>
                      </a:moveTo>
                      <a:lnTo>
                        <a:pt x="1" y="4073"/>
                      </a:lnTo>
                      <a:lnTo>
                        <a:pt x="3513" y="2024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38" name="Google Shape;438;p29"/>
            <p:cNvGrpSpPr/>
            <p:nvPr/>
          </p:nvGrpSpPr>
          <p:grpSpPr>
            <a:xfrm>
              <a:off x="396391" y="2141102"/>
              <a:ext cx="1085342" cy="96171"/>
              <a:chOff x="417899" y="2116530"/>
              <a:chExt cx="1085342" cy="96171"/>
            </a:xfrm>
          </p:grpSpPr>
          <p:sp>
            <p:nvSpPr>
              <p:cNvPr id="439" name="Google Shape;439;p29"/>
              <p:cNvSpPr/>
              <p:nvPr/>
            </p:nvSpPr>
            <p:spPr>
              <a:xfrm>
                <a:off x="417899" y="2116530"/>
                <a:ext cx="1085342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23391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22366" y="2074"/>
                    </a:lnTo>
                    <a:cubicBezTo>
                      <a:pt x="22927" y="2074"/>
                      <a:pt x="23391" y="1611"/>
                      <a:pt x="23391" y="1050"/>
                    </a:cubicBezTo>
                    <a:cubicBezTo>
                      <a:pt x="23391" y="464"/>
                      <a:pt x="22927" y="1"/>
                      <a:pt x="223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417899" y="2116530"/>
                <a:ext cx="555733" cy="96171"/>
              </a:xfrm>
              <a:custGeom>
                <a:avLst/>
                <a:gdLst/>
                <a:ahLst/>
                <a:cxnLst/>
                <a:rect l="l" t="t" r="r" b="b"/>
                <a:pathLst>
                  <a:path w="11977" h="2074" extrusionOk="0">
                    <a:moveTo>
                      <a:pt x="1025" y="1"/>
                    </a:moveTo>
                    <a:cubicBezTo>
                      <a:pt x="464" y="1"/>
                      <a:pt x="1" y="464"/>
                      <a:pt x="1" y="1050"/>
                    </a:cubicBezTo>
                    <a:cubicBezTo>
                      <a:pt x="1" y="1611"/>
                      <a:pt x="464" y="2074"/>
                      <a:pt x="1025" y="2074"/>
                    </a:cubicBezTo>
                    <a:lnTo>
                      <a:pt x="11976" y="2074"/>
                    </a:lnTo>
                    <a:lnTo>
                      <a:pt x="11976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41" name="Google Shape;441;p29"/>
            <p:cNvCxnSpPr/>
            <p:nvPr/>
          </p:nvCxnSpPr>
          <p:spPr>
            <a:xfrm>
              <a:off x="308975" y="1262125"/>
              <a:ext cx="12633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2" name="Google Shape;442;p29"/>
          <p:cNvGrpSpPr/>
          <p:nvPr/>
        </p:nvGrpSpPr>
        <p:grpSpPr>
          <a:xfrm>
            <a:off x="7450704" y="1174899"/>
            <a:ext cx="1646100" cy="1188900"/>
            <a:chOff x="7403363" y="1047512"/>
            <a:chExt cx="1646100" cy="1188900"/>
          </a:xfrm>
        </p:grpSpPr>
        <p:sp>
          <p:nvSpPr>
            <p:cNvPr id="443" name="Google Shape;443;p29"/>
            <p:cNvSpPr/>
            <p:nvPr/>
          </p:nvSpPr>
          <p:spPr>
            <a:xfrm>
              <a:off x="7494863" y="11390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403363" y="1047512"/>
              <a:ext cx="1554600" cy="1097400"/>
            </a:xfrm>
            <a:prstGeom prst="roundRect">
              <a:avLst>
                <a:gd name="adj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45" name="Google Shape;445;p29"/>
            <p:cNvCxnSpPr/>
            <p:nvPr/>
          </p:nvCxnSpPr>
          <p:spPr>
            <a:xfrm>
              <a:off x="7413325" y="1230512"/>
              <a:ext cx="15447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46" name="Google Shape;446;p29"/>
            <p:cNvSpPr/>
            <p:nvPr/>
          </p:nvSpPr>
          <p:spPr>
            <a:xfrm>
              <a:off x="7540474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009987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479499" y="1687769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9" name="Google Shape;449;p29"/>
            <p:cNvGrpSpPr/>
            <p:nvPr/>
          </p:nvGrpSpPr>
          <p:grpSpPr>
            <a:xfrm>
              <a:off x="7770652" y="1367593"/>
              <a:ext cx="820034" cy="187786"/>
              <a:chOff x="4005100" y="3437025"/>
              <a:chExt cx="535375" cy="122600"/>
            </a:xfrm>
          </p:grpSpPr>
          <p:sp>
            <p:nvSpPr>
              <p:cNvPr id="450" name="Google Shape;450;p29"/>
              <p:cNvSpPr/>
              <p:nvPr/>
            </p:nvSpPr>
            <p:spPr>
              <a:xfrm>
                <a:off x="4005100" y="3437025"/>
                <a:ext cx="5353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343" extrusionOk="0">
                    <a:moveTo>
                      <a:pt x="903" y="1"/>
                    </a:moveTo>
                    <a:cubicBezTo>
                      <a:pt x="1" y="1"/>
                      <a:pt x="1" y="1342"/>
                      <a:pt x="903" y="1342"/>
                    </a:cubicBezTo>
                    <a:lnTo>
                      <a:pt x="20488" y="1342"/>
                    </a:lnTo>
                    <a:cubicBezTo>
                      <a:pt x="21415" y="1342"/>
                      <a:pt x="21415" y="1"/>
                      <a:pt x="204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4064850" y="3525450"/>
                <a:ext cx="415275" cy="34175"/>
              </a:xfrm>
              <a:custGeom>
                <a:avLst/>
                <a:gdLst/>
                <a:ahLst/>
                <a:cxnLst/>
                <a:rect l="l" t="t" r="r" b="b"/>
                <a:pathLst>
                  <a:path w="16611" h="1367" extrusionOk="0">
                    <a:moveTo>
                      <a:pt x="928" y="0"/>
                    </a:moveTo>
                    <a:cubicBezTo>
                      <a:pt x="1" y="0"/>
                      <a:pt x="1" y="1366"/>
                      <a:pt x="928" y="1366"/>
                    </a:cubicBezTo>
                    <a:lnTo>
                      <a:pt x="15708" y="1366"/>
                    </a:lnTo>
                    <a:cubicBezTo>
                      <a:pt x="16610" y="1366"/>
                      <a:pt x="16610" y="0"/>
                      <a:pt x="157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2" name="Google Shape;452;p29"/>
          <p:cNvGrpSpPr/>
          <p:nvPr/>
        </p:nvGrpSpPr>
        <p:grpSpPr>
          <a:xfrm>
            <a:off x="7855413" y="2571747"/>
            <a:ext cx="836668" cy="1371596"/>
            <a:chOff x="2771692" y="3497697"/>
            <a:chExt cx="836668" cy="1371596"/>
          </a:xfrm>
        </p:grpSpPr>
        <p:sp>
          <p:nvSpPr>
            <p:cNvPr id="453" name="Google Shape;453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2771692" y="3497697"/>
              <a:ext cx="836668" cy="1371596"/>
            </a:xfrm>
            <a:custGeom>
              <a:avLst/>
              <a:gdLst/>
              <a:ahLst/>
              <a:cxnLst/>
              <a:rect l="l" t="t" r="r" b="b"/>
              <a:pathLst>
                <a:path w="9513" h="15683" extrusionOk="0">
                  <a:moveTo>
                    <a:pt x="4757" y="0"/>
                  </a:moveTo>
                  <a:cubicBezTo>
                    <a:pt x="7391" y="0"/>
                    <a:pt x="9513" y="2122"/>
                    <a:pt x="9513" y="4756"/>
                  </a:cubicBezTo>
                  <a:lnTo>
                    <a:pt x="9513" y="11049"/>
                  </a:lnTo>
                  <a:cubicBezTo>
                    <a:pt x="9464" y="13634"/>
                    <a:pt x="7342" y="15683"/>
                    <a:pt x="4757" y="15683"/>
                  </a:cubicBezTo>
                  <a:cubicBezTo>
                    <a:pt x="2172" y="15683"/>
                    <a:pt x="74" y="13634"/>
                    <a:pt x="1" y="11049"/>
                  </a:cubicBezTo>
                  <a:lnTo>
                    <a:pt x="1" y="4756"/>
                  </a:lnTo>
                  <a:cubicBezTo>
                    <a:pt x="1" y="2122"/>
                    <a:pt x="2123" y="0"/>
                    <a:pt x="4757" y="0"/>
                  </a:cubicBezTo>
                  <a:close/>
                  <a:moveTo>
                    <a:pt x="4903" y="390"/>
                  </a:moveTo>
                  <a:lnTo>
                    <a:pt x="4903" y="2293"/>
                  </a:lnTo>
                  <a:cubicBezTo>
                    <a:pt x="5391" y="2390"/>
                    <a:pt x="5732" y="2781"/>
                    <a:pt x="5732" y="3268"/>
                  </a:cubicBezTo>
                  <a:lnTo>
                    <a:pt x="5732" y="6000"/>
                  </a:lnTo>
                  <a:cubicBezTo>
                    <a:pt x="5732" y="6488"/>
                    <a:pt x="5391" y="6902"/>
                    <a:pt x="4903" y="6976"/>
                  </a:cubicBezTo>
                  <a:lnTo>
                    <a:pt x="4903" y="8268"/>
                  </a:lnTo>
                  <a:lnTo>
                    <a:pt x="5123" y="8268"/>
                  </a:lnTo>
                  <a:cubicBezTo>
                    <a:pt x="5854" y="8268"/>
                    <a:pt x="6562" y="8171"/>
                    <a:pt x="7269" y="7976"/>
                  </a:cubicBezTo>
                  <a:cubicBezTo>
                    <a:pt x="7928" y="7756"/>
                    <a:pt x="8537" y="7488"/>
                    <a:pt x="9123" y="7122"/>
                  </a:cubicBezTo>
                  <a:lnTo>
                    <a:pt x="9123" y="4756"/>
                  </a:lnTo>
                  <a:cubicBezTo>
                    <a:pt x="9098" y="2415"/>
                    <a:pt x="7245" y="488"/>
                    <a:pt x="4903" y="415"/>
                  </a:cubicBezTo>
                  <a:close/>
                  <a:moveTo>
                    <a:pt x="4611" y="2293"/>
                  </a:moveTo>
                  <a:lnTo>
                    <a:pt x="4611" y="415"/>
                  </a:lnTo>
                  <a:cubicBezTo>
                    <a:pt x="2269" y="488"/>
                    <a:pt x="416" y="2415"/>
                    <a:pt x="391" y="4756"/>
                  </a:cubicBezTo>
                  <a:lnTo>
                    <a:pt x="391" y="7122"/>
                  </a:lnTo>
                  <a:cubicBezTo>
                    <a:pt x="976" y="7463"/>
                    <a:pt x="1611" y="7756"/>
                    <a:pt x="2245" y="7951"/>
                  </a:cubicBezTo>
                  <a:cubicBezTo>
                    <a:pt x="2952" y="8146"/>
                    <a:pt x="3659" y="8268"/>
                    <a:pt x="4391" y="8244"/>
                  </a:cubicBezTo>
                  <a:lnTo>
                    <a:pt x="4611" y="8244"/>
                  </a:lnTo>
                  <a:lnTo>
                    <a:pt x="4611" y="6976"/>
                  </a:lnTo>
                  <a:cubicBezTo>
                    <a:pt x="4123" y="6902"/>
                    <a:pt x="3781" y="6488"/>
                    <a:pt x="3781" y="6000"/>
                  </a:cubicBezTo>
                  <a:lnTo>
                    <a:pt x="3781" y="3268"/>
                  </a:lnTo>
                  <a:cubicBezTo>
                    <a:pt x="3781" y="2781"/>
                    <a:pt x="4123" y="2390"/>
                    <a:pt x="4611" y="2293"/>
                  </a:cubicBezTo>
                  <a:close/>
                  <a:moveTo>
                    <a:pt x="5220" y="2781"/>
                  </a:moveTo>
                  <a:cubicBezTo>
                    <a:pt x="5098" y="2659"/>
                    <a:pt x="4928" y="2585"/>
                    <a:pt x="4757" y="2585"/>
                  </a:cubicBezTo>
                  <a:lnTo>
                    <a:pt x="4757" y="2585"/>
                  </a:lnTo>
                  <a:cubicBezTo>
                    <a:pt x="4391" y="2585"/>
                    <a:pt x="4074" y="2902"/>
                    <a:pt x="4074" y="3268"/>
                  </a:cubicBezTo>
                  <a:lnTo>
                    <a:pt x="4074" y="6000"/>
                  </a:lnTo>
                  <a:cubicBezTo>
                    <a:pt x="4074" y="6390"/>
                    <a:pt x="4391" y="6683"/>
                    <a:pt x="4757" y="6683"/>
                  </a:cubicBezTo>
                  <a:lnTo>
                    <a:pt x="4757" y="6683"/>
                  </a:lnTo>
                  <a:cubicBezTo>
                    <a:pt x="4928" y="6683"/>
                    <a:pt x="5098" y="6610"/>
                    <a:pt x="5220" y="6488"/>
                  </a:cubicBezTo>
                  <a:cubicBezTo>
                    <a:pt x="5367" y="6366"/>
                    <a:pt x="5440" y="6195"/>
                    <a:pt x="5440" y="6000"/>
                  </a:cubicBezTo>
                  <a:lnTo>
                    <a:pt x="5440" y="3268"/>
                  </a:lnTo>
                  <a:cubicBezTo>
                    <a:pt x="5440" y="3098"/>
                    <a:pt x="5367" y="2927"/>
                    <a:pt x="5220" y="2781"/>
                  </a:cubicBezTo>
                  <a:close/>
                  <a:moveTo>
                    <a:pt x="9123" y="7463"/>
                  </a:moveTo>
                  <a:cubicBezTo>
                    <a:pt x="8562" y="7805"/>
                    <a:pt x="7976" y="8073"/>
                    <a:pt x="7342" y="8244"/>
                  </a:cubicBezTo>
                  <a:cubicBezTo>
                    <a:pt x="6635" y="8463"/>
                    <a:pt x="5879" y="8561"/>
                    <a:pt x="5123" y="8561"/>
                  </a:cubicBezTo>
                  <a:lnTo>
                    <a:pt x="4391" y="8561"/>
                  </a:lnTo>
                  <a:cubicBezTo>
                    <a:pt x="2976" y="8561"/>
                    <a:pt x="1611" y="8195"/>
                    <a:pt x="391" y="7463"/>
                  </a:cubicBezTo>
                  <a:lnTo>
                    <a:pt x="391" y="11049"/>
                  </a:lnTo>
                  <a:cubicBezTo>
                    <a:pt x="464" y="13414"/>
                    <a:pt x="2391" y="15292"/>
                    <a:pt x="4757" y="15292"/>
                  </a:cubicBezTo>
                  <a:cubicBezTo>
                    <a:pt x="7123" y="15292"/>
                    <a:pt x="9049" y="13414"/>
                    <a:pt x="9123" y="110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202911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537" y="2171"/>
                  </a:moveTo>
                  <a:cubicBezTo>
                    <a:pt x="732" y="2342"/>
                    <a:pt x="829" y="2586"/>
                    <a:pt x="829" y="2854"/>
                  </a:cubicBezTo>
                  <a:lnTo>
                    <a:pt x="829" y="5586"/>
                  </a:lnTo>
                  <a:cubicBezTo>
                    <a:pt x="829" y="6074"/>
                    <a:pt x="488" y="6488"/>
                    <a:pt x="0" y="6562"/>
                  </a:cubicBezTo>
                  <a:lnTo>
                    <a:pt x="0" y="7854"/>
                  </a:lnTo>
                  <a:lnTo>
                    <a:pt x="220" y="7854"/>
                  </a:lnTo>
                  <a:cubicBezTo>
                    <a:pt x="951" y="7854"/>
                    <a:pt x="1659" y="7757"/>
                    <a:pt x="2366" y="7562"/>
                  </a:cubicBezTo>
                  <a:cubicBezTo>
                    <a:pt x="3025" y="7342"/>
                    <a:pt x="3634" y="7074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1903"/>
                  </a:lnTo>
                  <a:cubicBezTo>
                    <a:pt x="220" y="1928"/>
                    <a:pt x="390" y="2025"/>
                    <a:pt x="537" y="21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129912" y="3708819"/>
              <a:ext cx="120228" cy="373356"/>
            </a:xfrm>
            <a:custGeom>
              <a:avLst/>
              <a:gdLst/>
              <a:ahLst/>
              <a:cxnLst/>
              <a:rect l="l" t="t" r="r" b="b"/>
              <a:pathLst>
                <a:path w="1367" h="4269" extrusionOk="0">
                  <a:moveTo>
                    <a:pt x="1367" y="3586"/>
                  </a:moveTo>
                  <a:lnTo>
                    <a:pt x="1367" y="854"/>
                  </a:lnTo>
                  <a:cubicBezTo>
                    <a:pt x="1294" y="1"/>
                    <a:pt x="74" y="1"/>
                    <a:pt x="1" y="854"/>
                  </a:cubicBezTo>
                  <a:lnTo>
                    <a:pt x="1" y="3586"/>
                  </a:lnTo>
                  <a:cubicBezTo>
                    <a:pt x="1" y="3976"/>
                    <a:pt x="318" y="4269"/>
                    <a:pt x="684" y="4269"/>
                  </a:cubicBezTo>
                  <a:cubicBezTo>
                    <a:pt x="855" y="4269"/>
                    <a:pt x="1025" y="4196"/>
                    <a:pt x="1172" y="4074"/>
                  </a:cubicBezTo>
                  <a:cubicBezTo>
                    <a:pt x="1294" y="3952"/>
                    <a:pt x="1367" y="3781"/>
                    <a:pt x="1367" y="35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2806080" y="3533904"/>
              <a:ext cx="371149" cy="686979"/>
            </a:xfrm>
            <a:custGeom>
              <a:avLst/>
              <a:gdLst/>
              <a:ahLst/>
              <a:cxnLst/>
              <a:rect l="l" t="t" r="r" b="b"/>
              <a:pathLst>
                <a:path w="4220" h="7855" extrusionOk="0">
                  <a:moveTo>
                    <a:pt x="3390" y="5586"/>
                  </a:moveTo>
                  <a:lnTo>
                    <a:pt x="3390" y="2854"/>
                  </a:lnTo>
                  <a:cubicBezTo>
                    <a:pt x="3390" y="2367"/>
                    <a:pt x="3756" y="1976"/>
                    <a:pt x="4220" y="1903"/>
                  </a:cubicBezTo>
                  <a:lnTo>
                    <a:pt x="4220" y="1"/>
                  </a:lnTo>
                  <a:cubicBezTo>
                    <a:pt x="1878" y="74"/>
                    <a:pt x="25" y="2001"/>
                    <a:pt x="0" y="4342"/>
                  </a:cubicBezTo>
                  <a:lnTo>
                    <a:pt x="0" y="6708"/>
                  </a:lnTo>
                  <a:cubicBezTo>
                    <a:pt x="585" y="7049"/>
                    <a:pt x="1220" y="7342"/>
                    <a:pt x="1854" y="7537"/>
                  </a:cubicBezTo>
                  <a:cubicBezTo>
                    <a:pt x="2561" y="7732"/>
                    <a:pt x="3268" y="7854"/>
                    <a:pt x="4000" y="7830"/>
                  </a:cubicBezTo>
                  <a:lnTo>
                    <a:pt x="4220" y="7830"/>
                  </a:lnTo>
                  <a:lnTo>
                    <a:pt x="4220" y="6562"/>
                  </a:lnTo>
                  <a:cubicBezTo>
                    <a:pt x="3732" y="6488"/>
                    <a:pt x="3390" y="6074"/>
                    <a:pt x="3390" y="55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2806080" y="4150392"/>
              <a:ext cx="767979" cy="684792"/>
            </a:xfrm>
            <a:custGeom>
              <a:avLst/>
              <a:gdLst/>
              <a:ahLst/>
              <a:cxnLst/>
              <a:rect l="l" t="t" r="r" b="b"/>
              <a:pathLst>
                <a:path w="8732" h="7830" extrusionOk="0">
                  <a:moveTo>
                    <a:pt x="6976" y="781"/>
                  </a:moveTo>
                  <a:cubicBezTo>
                    <a:pt x="6244" y="1000"/>
                    <a:pt x="5488" y="1098"/>
                    <a:pt x="4732" y="1098"/>
                  </a:cubicBezTo>
                  <a:lnTo>
                    <a:pt x="4000" y="1098"/>
                  </a:lnTo>
                  <a:cubicBezTo>
                    <a:pt x="2585" y="1098"/>
                    <a:pt x="1220" y="732"/>
                    <a:pt x="0" y="0"/>
                  </a:cubicBezTo>
                  <a:lnTo>
                    <a:pt x="0" y="3586"/>
                  </a:lnTo>
                  <a:cubicBezTo>
                    <a:pt x="73" y="5951"/>
                    <a:pt x="2000" y="7829"/>
                    <a:pt x="4366" y="7829"/>
                  </a:cubicBezTo>
                  <a:cubicBezTo>
                    <a:pt x="6732" y="7829"/>
                    <a:pt x="8658" y="5951"/>
                    <a:pt x="8732" y="3586"/>
                  </a:cubicBezTo>
                  <a:lnTo>
                    <a:pt x="8732" y="0"/>
                  </a:lnTo>
                  <a:cubicBezTo>
                    <a:pt x="8171" y="342"/>
                    <a:pt x="7585" y="610"/>
                    <a:pt x="6976" y="7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505371" y="4248519"/>
              <a:ext cx="34388" cy="266658"/>
            </a:xfrm>
            <a:custGeom>
              <a:avLst/>
              <a:gdLst/>
              <a:ahLst/>
              <a:cxnLst/>
              <a:rect l="l" t="t" r="r" b="b"/>
              <a:pathLst>
                <a:path w="391" h="3049" extrusionOk="0">
                  <a:moveTo>
                    <a:pt x="0" y="195"/>
                  </a:moveTo>
                  <a:cubicBezTo>
                    <a:pt x="0" y="98"/>
                    <a:pt x="98" y="0"/>
                    <a:pt x="195" y="0"/>
                  </a:cubicBezTo>
                  <a:cubicBezTo>
                    <a:pt x="317" y="0"/>
                    <a:pt x="390" y="98"/>
                    <a:pt x="390" y="195"/>
                  </a:cubicBezTo>
                  <a:lnTo>
                    <a:pt x="390" y="1927"/>
                  </a:lnTo>
                  <a:cubicBezTo>
                    <a:pt x="390" y="2025"/>
                    <a:pt x="317" y="2122"/>
                    <a:pt x="195" y="2122"/>
                  </a:cubicBezTo>
                  <a:cubicBezTo>
                    <a:pt x="98" y="2122"/>
                    <a:pt x="0" y="2025"/>
                    <a:pt x="0" y="1927"/>
                  </a:cubicBezTo>
                  <a:close/>
                  <a:moveTo>
                    <a:pt x="0" y="2537"/>
                  </a:moveTo>
                  <a:cubicBezTo>
                    <a:pt x="0" y="2439"/>
                    <a:pt x="98" y="2342"/>
                    <a:pt x="195" y="2342"/>
                  </a:cubicBezTo>
                  <a:cubicBezTo>
                    <a:pt x="317" y="2342"/>
                    <a:pt x="390" y="2439"/>
                    <a:pt x="390" y="2537"/>
                  </a:cubicBezTo>
                  <a:lnTo>
                    <a:pt x="390" y="2854"/>
                  </a:lnTo>
                  <a:cubicBezTo>
                    <a:pt x="390" y="2951"/>
                    <a:pt x="317" y="3049"/>
                    <a:pt x="195" y="3049"/>
                  </a:cubicBezTo>
                  <a:cubicBezTo>
                    <a:pt x="73" y="3049"/>
                    <a:pt x="0" y="2951"/>
                    <a:pt x="0" y="28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3202911" y="3533904"/>
              <a:ext cx="371149" cy="633630"/>
            </a:xfrm>
            <a:custGeom>
              <a:avLst/>
              <a:gdLst/>
              <a:ahLst/>
              <a:cxnLst/>
              <a:rect l="l" t="t" r="r" b="b"/>
              <a:pathLst>
                <a:path w="4220" h="7245" extrusionOk="0">
                  <a:moveTo>
                    <a:pt x="3610" y="4635"/>
                  </a:moveTo>
                  <a:lnTo>
                    <a:pt x="3610" y="7001"/>
                  </a:lnTo>
                  <a:cubicBezTo>
                    <a:pt x="3464" y="7098"/>
                    <a:pt x="3317" y="7171"/>
                    <a:pt x="3171" y="7244"/>
                  </a:cubicBezTo>
                  <a:cubicBezTo>
                    <a:pt x="3537" y="7098"/>
                    <a:pt x="3878" y="6903"/>
                    <a:pt x="4220" y="6708"/>
                  </a:cubicBezTo>
                  <a:lnTo>
                    <a:pt x="4220" y="4342"/>
                  </a:lnTo>
                  <a:cubicBezTo>
                    <a:pt x="4195" y="2001"/>
                    <a:pt x="2342" y="74"/>
                    <a:pt x="0" y="1"/>
                  </a:cubicBezTo>
                  <a:lnTo>
                    <a:pt x="0" y="342"/>
                  </a:lnTo>
                  <a:cubicBezTo>
                    <a:pt x="2073" y="732"/>
                    <a:pt x="3586" y="2537"/>
                    <a:pt x="3610" y="4635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3329471" y="4150392"/>
              <a:ext cx="246788" cy="667738"/>
            </a:xfrm>
            <a:custGeom>
              <a:avLst/>
              <a:gdLst/>
              <a:ahLst/>
              <a:cxnLst/>
              <a:rect l="l" t="t" r="r" b="b"/>
              <a:pathLst>
                <a:path w="2806" h="7635" extrusionOk="0">
                  <a:moveTo>
                    <a:pt x="2781" y="0"/>
                  </a:moveTo>
                  <a:cubicBezTo>
                    <a:pt x="2586" y="122"/>
                    <a:pt x="2366" y="244"/>
                    <a:pt x="2171" y="342"/>
                  </a:cubicBezTo>
                  <a:lnTo>
                    <a:pt x="2171" y="1122"/>
                  </a:lnTo>
                  <a:lnTo>
                    <a:pt x="2195" y="1122"/>
                  </a:lnTo>
                  <a:cubicBezTo>
                    <a:pt x="2317" y="1122"/>
                    <a:pt x="2390" y="1220"/>
                    <a:pt x="2390" y="1317"/>
                  </a:cubicBezTo>
                  <a:lnTo>
                    <a:pt x="2390" y="3049"/>
                  </a:lnTo>
                  <a:cubicBezTo>
                    <a:pt x="2390" y="3147"/>
                    <a:pt x="2317" y="3244"/>
                    <a:pt x="2195" y="3244"/>
                  </a:cubicBezTo>
                  <a:lnTo>
                    <a:pt x="2171" y="3244"/>
                  </a:lnTo>
                  <a:lnTo>
                    <a:pt x="2171" y="3464"/>
                  </a:lnTo>
                  <a:lnTo>
                    <a:pt x="2195" y="3464"/>
                  </a:lnTo>
                  <a:cubicBezTo>
                    <a:pt x="2317" y="3464"/>
                    <a:pt x="2390" y="3561"/>
                    <a:pt x="2390" y="3683"/>
                  </a:cubicBezTo>
                  <a:lnTo>
                    <a:pt x="2390" y="3976"/>
                  </a:lnTo>
                  <a:cubicBezTo>
                    <a:pt x="2390" y="4098"/>
                    <a:pt x="2317" y="4171"/>
                    <a:pt x="2195" y="4171"/>
                  </a:cubicBezTo>
                  <a:lnTo>
                    <a:pt x="2171" y="4171"/>
                  </a:lnTo>
                  <a:cubicBezTo>
                    <a:pt x="2049" y="5610"/>
                    <a:pt x="1244" y="6903"/>
                    <a:pt x="0" y="7634"/>
                  </a:cubicBezTo>
                  <a:cubicBezTo>
                    <a:pt x="1683" y="6976"/>
                    <a:pt x="2781" y="5366"/>
                    <a:pt x="2805" y="3586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3138531" y="3728060"/>
              <a:ext cx="111609" cy="373356"/>
            </a:xfrm>
            <a:custGeom>
              <a:avLst/>
              <a:gdLst/>
              <a:ahLst/>
              <a:cxnLst/>
              <a:rect l="l" t="t" r="r" b="b"/>
              <a:pathLst>
                <a:path w="1269" h="4269" extrusionOk="0">
                  <a:moveTo>
                    <a:pt x="879" y="317"/>
                  </a:moveTo>
                  <a:lnTo>
                    <a:pt x="879" y="3049"/>
                  </a:lnTo>
                  <a:cubicBezTo>
                    <a:pt x="879" y="3439"/>
                    <a:pt x="586" y="3732"/>
                    <a:pt x="220" y="3732"/>
                  </a:cubicBezTo>
                  <a:cubicBezTo>
                    <a:pt x="147" y="3732"/>
                    <a:pt x="74" y="3732"/>
                    <a:pt x="1" y="3707"/>
                  </a:cubicBezTo>
                  <a:cubicBezTo>
                    <a:pt x="25" y="3756"/>
                    <a:pt x="74" y="3805"/>
                    <a:pt x="123" y="3854"/>
                  </a:cubicBezTo>
                  <a:cubicBezTo>
                    <a:pt x="537" y="4268"/>
                    <a:pt x="1244" y="3976"/>
                    <a:pt x="1269" y="3366"/>
                  </a:cubicBezTo>
                  <a:lnTo>
                    <a:pt x="1269" y="634"/>
                  </a:lnTo>
                  <a:cubicBezTo>
                    <a:pt x="1269" y="464"/>
                    <a:pt x="1196" y="293"/>
                    <a:pt x="1074" y="147"/>
                  </a:cubicBezTo>
                  <a:cubicBezTo>
                    <a:pt x="976" y="73"/>
                    <a:pt x="903" y="25"/>
                    <a:pt x="805" y="0"/>
                  </a:cubicBezTo>
                  <a:cubicBezTo>
                    <a:pt x="854" y="98"/>
                    <a:pt x="879" y="195"/>
                    <a:pt x="879" y="317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36D4B-0F4C-92A9-1ECA-CB88BBDD79E2}"/>
              </a:ext>
            </a:extLst>
          </p:cNvPr>
          <p:cNvSpPr txBox="1"/>
          <p:nvPr/>
        </p:nvSpPr>
        <p:spPr>
          <a:xfrm>
            <a:off x="1347399" y="816699"/>
            <a:ext cx="644920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cs typeface="Calibri" panose="020F0502020204030204" pitchFamily="34" charset="0"/>
              </a:rPr>
              <a:t>Ex 1: Write three adjectives or phrases to describe each picture.</a:t>
            </a:r>
            <a:endParaRPr lang="en-VN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3FA61533-82F7-380B-C4C1-00FBFD32B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0" y="1466234"/>
            <a:ext cx="4766022" cy="31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BE335-2400-3B51-ED1E-37FB9F357CFA}"/>
              </a:ext>
            </a:extLst>
          </p:cNvPr>
          <p:cNvSpPr txBox="1"/>
          <p:nvPr/>
        </p:nvSpPr>
        <p:spPr>
          <a:xfrm>
            <a:off x="5749871" y="2869589"/>
            <a:ext cx="267649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electric, green, convenient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34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2B6F07-5AA2-FE99-293A-D48B51A37DBE}"/>
              </a:ext>
            </a:extLst>
          </p:cNvPr>
          <p:cNvSpPr txBox="1"/>
          <p:nvPr/>
        </p:nvSpPr>
        <p:spPr>
          <a:xfrm>
            <a:off x="970691" y="818944"/>
            <a:ext cx="720261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cs typeface="Calibri" panose="020F0502020204030204" pitchFamily="34" charset="0"/>
              </a:rPr>
              <a:t>Ex 2: Complete the sentences with the words and phrases from the box.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438472A-A81E-6E59-3450-32EB986134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843053"/>
              </p:ext>
            </p:extLst>
          </p:nvPr>
        </p:nvGraphicFramePr>
        <p:xfrm>
          <a:off x="415209" y="1273088"/>
          <a:ext cx="8313575" cy="370840"/>
        </p:xfrm>
        <a:graphic>
          <a:graphicData uri="http://schemas.openxmlformats.org/drawingml/2006/table">
            <a:tbl>
              <a:tblPr firstRow="1" bandRow="1">
                <a:tableStyleId>{A594BEFD-473A-4E8C-B7DC-422DDD2FA329}</a:tableStyleId>
              </a:tblPr>
              <a:tblGrid>
                <a:gridCol w="1662715">
                  <a:extLst>
                    <a:ext uri="{9D8B030D-6E8A-4147-A177-3AD203B41FA5}">
                      <a16:colId xmlns:a16="http://schemas.microsoft.com/office/drawing/2014/main" val="4205294203"/>
                    </a:ext>
                  </a:extLst>
                </a:gridCol>
                <a:gridCol w="1662715">
                  <a:extLst>
                    <a:ext uri="{9D8B030D-6E8A-4147-A177-3AD203B41FA5}">
                      <a16:colId xmlns:a16="http://schemas.microsoft.com/office/drawing/2014/main" val="1292100060"/>
                    </a:ext>
                  </a:extLst>
                </a:gridCol>
                <a:gridCol w="1662715">
                  <a:extLst>
                    <a:ext uri="{9D8B030D-6E8A-4147-A177-3AD203B41FA5}">
                      <a16:colId xmlns:a16="http://schemas.microsoft.com/office/drawing/2014/main" val="4229212537"/>
                    </a:ext>
                  </a:extLst>
                </a:gridCol>
                <a:gridCol w="1662715">
                  <a:extLst>
                    <a:ext uri="{9D8B030D-6E8A-4147-A177-3AD203B41FA5}">
                      <a16:colId xmlns:a16="http://schemas.microsoft.com/office/drawing/2014/main" val="2213574463"/>
                    </a:ext>
                  </a:extLst>
                </a:gridCol>
                <a:gridCol w="1662715">
                  <a:extLst>
                    <a:ext uri="{9D8B030D-6E8A-4147-A177-3AD203B41FA5}">
                      <a16:colId xmlns:a16="http://schemas.microsoft.com/office/drawing/2014/main" val="1987626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driverless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bullet trains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 on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bamboo-copter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eco-friendly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68059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524283E-1324-FB41-8667-AC36BB2FE6FE}"/>
              </a:ext>
            </a:extLst>
          </p:cNvPr>
          <p:cNvSpPr txBox="1"/>
          <p:nvPr/>
        </p:nvSpPr>
        <p:spPr>
          <a:xfrm>
            <a:off x="415209" y="1728740"/>
            <a:ext cx="5826971" cy="295786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A teleporter is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eco-friendly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so it does not cause pollution.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solowheel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runs on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electricity, so it is safe for the environment.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A convenient way to go to school is by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bamboo-copter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Just put it on and fly away.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You can sleep when you travel by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driverless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car.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Bullet trains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are faster and greener than normal trains.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95917B-3F21-6D20-7DF6-7AF4C326ADCA}"/>
              </a:ext>
            </a:extLst>
          </p:cNvPr>
          <p:cNvSpPr/>
          <p:nvPr/>
        </p:nvSpPr>
        <p:spPr>
          <a:xfrm>
            <a:off x="6354147" y="1728740"/>
            <a:ext cx="2374637" cy="2957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eco-friendly: thân thiện với môi trường</a:t>
            </a:r>
          </a:p>
          <a:p>
            <a:endParaRPr lang="en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runs on: được chạy bằng</a:t>
            </a:r>
          </a:p>
          <a:p>
            <a:endParaRPr lang="en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convenient: thuận tiện</a:t>
            </a:r>
          </a:p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bamboo-copter: chong chóng tre</a:t>
            </a:r>
          </a:p>
          <a:p>
            <a:endParaRPr lang="en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driverless car: xe không người lái</a:t>
            </a:r>
          </a:p>
          <a:p>
            <a:endParaRPr lang="en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Bullet trains: tàu cao tốc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0B061B-92DC-4F84-E7BF-12DC201BD096}"/>
              </a:ext>
            </a:extLst>
          </p:cNvPr>
          <p:cNvSpPr txBox="1"/>
          <p:nvPr/>
        </p:nvSpPr>
        <p:spPr>
          <a:xfrm>
            <a:off x="2104050" y="1840426"/>
            <a:ext cx="1129004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28DA6C-35B2-D76A-2AED-7A6470E23F5A}"/>
              </a:ext>
            </a:extLst>
          </p:cNvPr>
          <p:cNvSpPr txBox="1"/>
          <p:nvPr/>
        </p:nvSpPr>
        <p:spPr>
          <a:xfrm>
            <a:off x="1889446" y="2269635"/>
            <a:ext cx="751117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E420E-D2A3-D889-6057-F165071A2B3B}"/>
              </a:ext>
            </a:extLst>
          </p:cNvPr>
          <p:cNvSpPr txBox="1"/>
          <p:nvPr/>
        </p:nvSpPr>
        <p:spPr>
          <a:xfrm>
            <a:off x="4324735" y="3081398"/>
            <a:ext cx="1469575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35FFA-6DE4-4B64-E70E-277364DB9CFF}"/>
              </a:ext>
            </a:extLst>
          </p:cNvPr>
          <p:cNvSpPr txBox="1"/>
          <p:nvPr/>
        </p:nvSpPr>
        <p:spPr>
          <a:xfrm>
            <a:off x="3876866" y="3911823"/>
            <a:ext cx="919070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6A0FE9-5560-3ED4-CDC1-DEF5E6FD1D9F}"/>
              </a:ext>
            </a:extLst>
          </p:cNvPr>
          <p:cNvSpPr txBox="1"/>
          <p:nvPr/>
        </p:nvSpPr>
        <p:spPr>
          <a:xfrm>
            <a:off x="713788" y="4322370"/>
            <a:ext cx="1175657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A5F669-BDA7-9BB5-DD7A-88A36CF7BC29}"/>
              </a:ext>
            </a:extLst>
          </p:cNvPr>
          <p:cNvSpPr txBox="1"/>
          <p:nvPr/>
        </p:nvSpPr>
        <p:spPr>
          <a:xfrm>
            <a:off x="3691783" y="182025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does not cause pollution</a:t>
            </a:r>
            <a:endParaRPr lang="en-VN" sz="1800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C2EB6C-F337-4E6F-F926-C6213FEEBACF}"/>
              </a:ext>
            </a:extLst>
          </p:cNvPr>
          <p:cNvSpPr txBox="1"/>
          <p:nvPr/>
        </p:nvSpPr>
        <p:spPr>
          <a:xfrm>
            <a:off x="640935" y="3059394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convenient way to 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A48BA0-2327-29A1-4D05-5B82CA786EC1}"/>
              </a:ext>
            </a:extLst>
          </p:cNvPr>
          <p:cNvSpPr txBox="1"/>
          <p:nvPr/>
        </p:nvSpPr>
        <p:spPr>
          <a:xfrm>
            <a:off x="2589376" y="223045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6C3FC1-5D8A-F924-4D87-032B6155702A}"/>
              </a:ext>
            </a:extLst>
          </p:cNvPr>
          <p:cNvSpPr txBox="1"/>
          <p:nvPr/>
        </p:nvSpPr>
        <p:spPr>
          <a:xfrm>
            <a:off x="1051133" y="3879790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can sleep when you travel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924F38-F308-4089-A77A-FD33E2FE592F}"/>
              </a:ext>
            </a:extLst>
          </p:cNvPr>
          <p:cNvSpPr txBox="1"/>
          <p:nvPr/>
        </p:nvSpPr>
        <p:spPr>
          <a:xfrm>
            <a:off x="2170632" y="4289988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faster and greener</a:t>
            </a:r>
          </a:p>
        </p:txBody>
      </p:sp>
    </p:spTree>
    <p:extLst>
      <p:ext uri="{BB962C8B-B14F-4D97-AF65-F5344CB8AC3E}">
        <p14:creationId xmlns:p14="http://schemas.microsoft.com/office/powerpoint/2010/main" val="3785243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10" grpId="0"/>
      <p:bldP spid="12" grpId="0"/>
      <p:bldP spid="13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2"/>
          <p:cNvGrpSpPr/>
          <p:nvPr/>
        </p:nvGrpSpPr>
        <p:grpSpPr>
          <a:xfrm>
            <a:off x="5022725" y="1426150"/>
            <a:ext cx="3657590" cy="348347"/>
            <a:chOff x="4572050" y="100025"/>
            <a:chExt cx="3657590" cy="348347"/>
          </a:xfrm>
        </p:grpSpPr>
        <p:sp>
          <p:nvSpPr>
            <p:cNvPr id="516" name="Google Shape;516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42" y="610"/>
                    <a:pt x="4805" y="0"/>
                    <a:pt x="7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18" y="610"/>
                    <a:pt x="4805" y="0"/>
                    <a:pt x="7122" y="0"/>
                  </a:cubicBezTo>
                  <a:close/>
                  <a:moveTo>
                    <a:pt x="28317" y="2780"/>
                  </a:moveTo>
                  <a:lnTo>
                    <a:pt x="8464" y="2780"/>
                  </a:lnTo>
                  <a:cubicBezTo>
                    <a:pt x="8269" y="2780"/>
                    <a:pt x="8269" y="3073"/>
                    <a:pt x="8464" y="3073"/>
                  </a:cubicBezTo>
                  <a:lnTo>
                    <a:pt x="28317" y="3073"/>
                  </a:lnTo>
                  <a:cubicBezTo>
                    <a:pt x="28512" y="3073"/>
                    <a:pt x="28512" y="2780"/>
                    <a:pt x="28317" y="2780"/>
                  </a:cubicBezTo>
                  <a:close/>
                  <a:moveTo>
                    <a:pt x="6293" y="2780"/>
                  </a:moveTo>
                  <a:lnTo>
                    <a:pt x="6805" y="2780"/>
                  </a:lnTo>
                  <a:cubicBezTo>
                    <a:pt x="7000" y="2780"/>
                    <a:pt x="7000" y="3073"/>
                    <a:pt x="6805" y="3073"/>
                  </a:cubicBezTo>
                  <a:lnTo>
                    <a:pt x="6244" y="3073"/>
                  </a:lnTo>
                  <a:cubicBezTo>
                    <a:pt x="6171" y="3415"/>
                    <a:pt x="6098" y="3732"/>
                    <a:pt x="5952" y="4049"/>
                  </a:cubicBezTo>
                  <a:cubicBezTo>
                    <a:pt x="6342" y="4073"/>
                    <a:pt x="6732" y="4097"/>
                    <a:pt x="7122" y="4097"/>
                  </a:cubicBezTo>
                  <a:lnTo>
                    <a:pt x="38000" y="4097"/>
                  </a:lnTo>
                  <a:lnTo>
                    <a:pt x="38000" y="3073"/>
                  </a:lnTo>
                  <a:lnTo>
                    <a:pt x="29951" y="3073"/>
                  </a:lnTo>
                  <a:cubicBezTo>
                    <a:pt x="29756" y="3073"/>
                    <a:pt x="29756" y="2780"/>
                    <a:pt x="29951" y="2780"/>
                  </a:cubicBezTo>
                  <a:lnTo>
                    <a:pt x="38000" y="2780"/>
                  </a:lnTo>
                  <a:lnTo>
                    <a:pt x="38000" y="1561"/>
                  </a:lnTo>
                  <a:lnTo>
                    <a:pt x="37390" y="1561"/>
                  </a:lnTo>
                  <a:cubicBezTo>
                    <a:pt x="37317" y="1561"/>
                    <a:pt x="37244" y="1488"/>
                    <a:pt x="37244" y="1415"/>
                  </a:cubicBezTo>
                  <a:cubicBezTo>
                    <a:pt x="37244" y="1317"/>
                    <a:pt x="37317" y="1268"/>
                    <a:pt x="37390" y="1268"/>
                  </a:cubicBezTo>
                  <a:lnTo>
                    <a:pt x="38000" y="1268"/>
                  </a:lnTo>
                  <a:lnTo>
                    <a:pt x="38000" y="366"/>
                  </a:lnTo>
                  <a:lnTo>
                    <a:pt x="7122" y="366"/>
                  </a:lnTo>
                  <a:cubicBezTo>
                    <a:pt x="6732" y="366"/>
                    <a:pt x="6366" y="390"/>
                    <a:pt x="5976" y="415"/>
                  </a:cubicBezTo>
                  <a:cubicBezTo>
                    <a:pt x="6074" y="707"/>
                    <a:pt x="6171" y="976"/>
                    <a:pt x="6220" y="1268"/>
                  </a:cubicBezTo>
                  <a:lnTo>
                    <a:pt x="14244" y="1268"/>
                  </a:lnTo>
                  <a:cubicBezTo>
                    <a:pt x="14342" y="1268"/>
                    <a:pt x="14390" y="1317"/>
                    <a:pt x="14390" y="1415"/>
                  </a:cubicBezTo>
                  <a:cubicBezTo>
                    <a:pt x="14390" y="1488"/>
                    <a:pt x="14342" y="1561"/>
                    <a:pt x="14244" y="1561"/>
                  </a:cubicBezTo>
                  <a:lnTo>
                    <a:pt x="6269" y="1561"/>
                  </a:lnTo>
                  <a:cubicBezTo>
                    <a:pt x="6317" y="1951"/>
                    <a:pt x="6317" y="2366"/>
                    <a:pt x="6269" y="2780"/>
                  </a:cubicBezTo>
                  <a:close/>
                  <a:moveTo>
                    <a:pt x="38292" y="2927"/>
                  </a:moveTo>
                  <a:lnTo>
                    <a:pt x="38292" y="2927"/>
                  </a:lnTo>
                  <a:lnTo>
                    <a:pt x="38292" y="4097"/>
                  </a:lnTo>
                  <a:lnTo>
                    <a:pt x="40268" y="4097"/>
                  </a:lnTo>
                  <a:lnTo>
                    <a:pt x="40268" y="390"/>
                  </a:lnTo>
                  <a:lnTo>
                    <a:pt x="38317" y="390"/>
                  </a:lnTo>
                  <a:lnTo>
                    <a:pt x="38317" y="2927"/>
                  </a:lnTo>
                  <a:close/>
                  <a:moveTo>
                    <a:pt x="28951" y="3073"/>
                  </a:moveTo>
                  <a:lnTo>
                    <a:pt x="29244" y="3073"/>
                  </a:lnTo>
                  <a:cubicBezTo>
                    <a:pt x="29439" y="3073"/>
                    <a:pt x="29439" y="2780"/>
                    <a:pt x="29244" y="2780"/>
                  </a:cubicBezTo>
                  <a:lnTo>
                    <a:pt x="28951" y="2780"/>
                  </a:lnTo>
                  <a:cubicBezTo>
                    <a:pt x="28732" y="2780"/>
                    <a:pt x="28732" y="3073"/>
                    <a:pt x="28951" y="3073"/>
                  </a:cubicBezTo>
                  <a:close/>
                  <a:moveTo>
                    <a:pt x="15878" y="1561"/>
                  </a:moveTo>
                  <a:lnTo>
                    <a:pt x="35731" y="1561"/>
                  </a:lnTo>
                  <a:cubicBezTo>
                    <a:pt x="35829" y="1561"/>
                    <a:pt x="35878" y="1512"/>
                    <a:pt x="35878" y="1415"/>
                  </a:cubicBezTo>
                  <a:cubicBezTo>
                    <a:pt x="35878" y="1341"/>
                    <a:pt x="35829" y="1268"/>
                    <a:pt x="35731" y="1268"/>
                  </a:cubicBezTo>
                  <a:lnTo>
                    <a:pt x="15878" y="1268"/>
                  </a:lnTo>
                  <a:cubicBezTo>
                    <a:pt x="15805" y="1268"/>
                    <a:pt x="15732" y="1341"/>
                    <a:pt x="15732" y="1415"/>
                  </a:cubicBezTo>
                  <a:cubicBezTo>
                    <a:pt x="15732" y="1512"/>
                    <a:pt x="15805" y="1585"/>
                    <a:pt x="15878" y="1561"/>
                  </a:cubicBezTo>
                  <a:close/>
                  <a:moveTo>
                    <a:pt x="15244" y="1268"/>
                  </a:moveTo>
                  <a:lnTo>
                    <a:pt x="14951" y="1268"/>
                  </a:lnTo>
                  <a:cubicBezTo>
                    <a:pt x="14854" y="1268"/>
                    <a:pt x="14781" y="1341"/>
                    <a:pt x="14805" y="1415"/>
                  </a:cubicBezTo>
                  <a:cubicBezTo>
                    <a:pt x="14781" y="1512"/>
                    <a:pt x="14854" y="1561"/>
                    <a:pt x="14951" y="1561"/>
                  </a:cubicBezTo>
                  <a:lnTo>
                    <a:pt x="15244" y="1561"/>
                  </a:lnTo>
                  <a:cubicBezTo>
                    <a:pt x="15342" y="1561"/>
                    <a:pt x="15390" y="1512"/>
                    <a:pt x="15390" y="1415"/>
                  </a:cubicBezTo>
                  <a:cubicBezTo>
                    <a:pt x="15390" y="1341"/>
                    <a:pt x="15342" y="1268"/>
                    <a:pt x="15244" y="1268"/>
                  </a:cubicBezTo>
                  <a:close/>
                  <a:moveTo>
                    <a:pt x="5561" y="3976"/>
                  </a:moveTo>
                  <a:cubicBezTo>
                    <a:pt x="6025" y="2854"/>
                    <a:pt x="6025" y="1610"/>
                    <a:pt x="5561" y="488"/>
                  </a:cubicBezTo>
                  <a:cubicBezTo>
                    <a:pt x="4391" y="683"/>
                    <a:pt x="3244" y="1024"/>
                    <a:pt x="2171" y="1512"/>
                  </a:cubicBezTo>
                  <a:lnTo>
                    <a:pt x="1903" y="1634"/>
                  </a:lnTo>
                  <a:cubicBezTo>
                    <a:pt x="2147" y="2000"/>
                    <a:pt x="2147" y="2463"/>
                    <a:pt x="1903" y="2854"/>
                  </a:cubicBezTo>
                  <a:lnTo>
                    <a:pt x="2171" y="2951"/>
                  </a:lnTo>
                  <a:cubicBezTo>
                    <a:pt x="3244" y="3463"/>
                    <a:pt x="4366" y="3805"/>
                    <a:pt x="5537" y="4000"/>
                  </a:cubicBezTo>
                  <a:close/>
                  <a:moveTo>
                    <a:pt x="1513" y="2683"/>
                  </a:moveTo>
                  <a:cubicBezTo>
                    <a:pt x="1732" y="2415"/>
                    <a:pt x="1732" y="2049"/>
                    <a:pt x="1537" y="1756"/>
                  </a:cubicBezTo>
                  <a:cubicBezTo>
                    <a:pt x="1342" y="1854"/>
                    <a:pt x="1147" y="1902"/>
                    <a:pt x="976" y="1976"/>
                  </a:cubicBezTo>
                  <a:cubicBezTo>
                    <a:pt x="830" y="2024"/>
                    <a:pt x="683" y="2073"/>
                    <a:pt x="561" y="2146"/>
                  </a:cubicBezTo>
                  <a:cubicBezTo>
                    <a:pt x="513" y="2195"/>
                    <a:pt x="488" y="2219"/>
                    <a:pt x="488" y="2219"/>
                  </a:cubicBezTo>
                  <a:cubicBezTo>
                    <a:pt x="488" y="2219"/>
                    <a:pt x="513" y="2244"/>
                    <a:pt x="561" y="2293"/>
                  </a:cubicBezTo>
                  <a:cubicBezTo>
                    <a:pt x="683" y="2366"/>
                    <a:pt x="830" y="2415"/>
                    <a:pt x="976" y="2463"/>
                  </a:cubicBezTo>
                  <a:cubicBezTo>
                    <a:pt x="1147" y="2537"/>
                    <a:pt x="1342" y="2585"/>
                    <a:pt x="1513" y="2658"/>
                  </a:cubicBezTo>
                  <a:close/>
                  <a:moveTo>
                    <a:pt x="40561" y="4097"/>
                  </a:moveTo>
                  <a:lnTo>
                    <a:pt x="43975" y="4097"/>
                  </a:lnTo>
                  <a:cubicBezTo>
                    <a:pt x="44414" y="4097"/>
                    <a:pt x="44804" y="3902"/>
                    <a:pt x="45073" y="3561"/>
                  </a:cubicBezTo>
                  <a:cubicBezTo>
                    <a:pt x="45707" y="2805"/>
                    <a:pt x="45707" y="1707"/>
                    <a:pt x="45073" y="927"/>
                  </a:cubicBezTo>
                  <a:cubicBezTo>
                    <a:pt x="44804" y="610"/>
                    <a:pt x="44414" y="415"/>
                    <a:pt x="43975" y="390"/>
                  </a:cubicBezTo>
                  <a:lnTo>
                    <a:pt x="40561" y="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720981" y="137824"/>
              <a:ext cx="328867" cy="270807"/>
            </a:xfrm>
            <a:custGeom>
              <a:avLst/>
              <a:gdLst/>
              <a:ahLst/>
              <a:cxnLst/>
              <a:rect l="l" t="t" r="r" b="b"/>
              <a:pathLst>
                <a:path w="4147" h="3489" extrusionOk="0">
                  <a:moveTo>
                    <a:pt x="293" y="2464"/>
                  </a:moveTo>
                  <a:cubicBezTo>
                    <a:pt x="1366" y="2976"/>
                    <a:pt x="2488" y="3318"/>
                    <a:pt x="3659" y="3489"/>
                  </a:cubicBezTo>
                  <a:cubicBezTo>
                    <a:pt x="4147" y="2391"/>
                    <a:pt x="4147" y="1123"/>
                    <a:pt x="3659" y="1"/>
                  </a:cubicBezTo>
                  <a:cubicBezTo>
                    <a:pt x="2488" y="196"/>
                    <a:pt x="1342" y="537"/>
                    <a:pt x="269" y="1025"/>
                  </a:cubicBezTo>
                  <a:lnTo>
                    <a:pt x="1" y="1147"/>
                  </a:lnTo>
                  <a:cubicBezTo>
                    <a:pt x="244" y="1513"/>
                    <a:pt x="244" y="2001"/>
                    <a:pt x="1" y="2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722884" y="287391"/>
              <a:ext cx="307614" cy="121239"/>
            </a:xfrm>
            <a:custGeom>
              <a:avLst/>
              <a:gdLst/>
              <a:ahLst/>
              <a:cxnLst/>
              <a:rect l="l" t="t" r="r" b="b"/>
              <a:pathLst>
                <a:path w="3879" h="1562" extrusionOk="0">
                  <a:moveTo>
                    <a:pt x="269" y="537"/>
                  </a:moveTo>
                  <a:cubicBezTo>
                    <a:pt x="1342" y="1049"/>
                    <a:pt x="2464" y="1391"/>
                    <a:pt x="3635" y="1562"/>
                  </a:cubicBezTo>
                  <a:cubicBezTo>
                    <a:pt x="3733" y="1318"/>
                    <a:pt x="3830" y="1074"/>
                    <a:pt x="3879" y="805"/>
                  </a:cubicBezTo>
                  <a:cubicBezTo>
                    <a:pt x="2855" y="708"/>
                    <a:pt x="1830" y="488"/>
                    <a:pt x="830" y="171"/>
                  </a:cubicBezTo>
                  <a:cubicBezTo>
                    <a:pt x="611" y="98"/>
                    <a:pt x="367" y="49"/>
                    <a:pt x="172" y="1"/>
                  </a:cubicBezTo>
                  <a:cubicBezTo>
                    <a:pt x="123" y="147"/>
                    <a:pt x="74" y="293"/>
                    <a:pt x="1" y="415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610750" y="238182"/>
              <a:ext cx="98732" cy="70089"/>
            </a:xfrm>
            <a:custGeom>
              <a:avLst/>
              <a:gdLst/>
              <a:ahLst/>
              <a:cxnLst/>
              <a:rect l="l" t="t" r="r" b="b"/>
              <a:pathLst>
                <a:path w="1245" h="903" extrusionOk="0">
                  <a:moveTo>
                    <a:pt x="1025" y="903"/>
                  </a:moveTo>
                  <a:cubicBezTo>
                    <a:pt x="1244" y="635"/>
                    <a:pt x="1244" y="269"/>
                    <a:pt x="1049" y="0"/>
                  </a:cubicBezTo>
                  <a:cubicBezTo>
                    <a:pt x="854" y="74"/>
                    <a:pt x="659" y="147"/>
                    <a:pt x="488" y="196"/>
                  </a:cubicBezTo>
                  <a:cubicBezTo>
                    <a:pt x="342" y="244"/>
                    <a:pt x="195" y="293"/>
                    <a:pt x="73" y="391"/>
                  </a:cubicBezTo>
                  <a:cubicBezTo>
                    <a:pt x="25" y="415"/>
                    <a:pt x="0" y="439"/>
                    <a:pt x="0" y="439"/>
                  </a:cubicBezTo>
                  <a:cubicBezTo>
                    <a:pt x="0" y="464"/>
                    <a:pt x="25" y="488"/>
                    <a:pt x="73" y="513"/>
                  </a:cubicBezTo>
                  <a:cubicBezTo>
                    <a:pt x="195" y="586"/>
                    <a:pt x="342" y="659"/>
                    <a:pt x="488" y="683"/>
                  </a:cubicBezTo>
                  <a:cubicBezTo>
                    <a:pt x="659" y="757"/>
                    <a:pt x="854" y="830"/>
                    <a:pt x="1025" y="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610750" y="272256"/>
              <a:ext cx="92943" cy="36015"/>
            </a:xfrm>
            <a:custGeom>
              <a:avLst/>
              <a:gdLst/>
              <a:ahLst/>
              <a:cxnLst/>
              <a:rect l="l" t="t" r="r" b="b"/>
              <a:pathLst>
                <a:path w="1172" h="464" extrusionOk="0">
                  <a:moveTo>
                    <a:pt x="1025" y="464"/>
                  </a:moveTo>
                  <a:cubicBezTo>
                    <a:pt x="1098" y="366"/>
                    <a:pt x="1147" y="244"/>
                    <a:pt x="1171" y="147"/>
                  </a:cubicBezTo>
                  <a:cubicBezTo>
                    <a:pt x="756" y="74"/>
                    <a:pt x="366" y="25"/>
                    <a:pt x="25" y="0"/>
                  </a:cubicBezTo>
                  <a:lnTo>
                    <a:pt x="0" y="25"/>
                  </a:lnTo>
                  <a:cubicBezTo>
                    <a:pt x="0" y="25"/>
                    <a:pt x="25" y="49"/>
                    <a:pt x="73" y="98"/>
                  </a:cubicBezTo>
                  <a:cubicBezTo>
                    <a:pt x="195" y="171"/>
                    <a:pt x="342" y="220"/>
                    <a:pt x="488" y="269"/>
                  </a:cubicBezTo>
                  <a:cubicBezTo>
                    <a:pt x="659" y="318"/>
                    <a:pt x="854" y="391"/>
                    <a:pt x="1025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5043980" y="130295"/>
              <a:ext cx="2541566" cy="289669"/>
            </a:xfrm>
            <a:custGeom>
              <a:avLst/>
              <a:gdLst/>
              <a:ahLst/>
              <a:cxnLst/>
              <a:rect l="l" t="t" r="r" b="b"/>
              <a:pathLst>
                <a:path w="32049" h="3732" extrusionOk="0">
                  <a:moveTo>
                    <a:pt x="25" y="49"/>
                  </a:moveTo>
                  <a:cubicBezTo>
                    <a:pt x="123" y="317"/>
                    <a:pt x="220" y="610"/>
                    <a:pt x="269" y="878"/>
                  </a:cubicBezTo>
                  <a:lnTo>
                    <a:pt x="8293" y="878"/>
                  </a:lnTo>
                  <a:cubicBezTo>
                    <a:pt x="8391" y="878"/>
                    <a:pt x="8439" y="951"/>
                    <a:pt x="8439" y="1025"/>
                  </a:cubicBezTo>
                  <a:cubicBezTo>
                    <a:pt x="8439" y="1122"/>
                    <a:pt x="8391" y="1195"/>
                    <a:pt x="8293" y="1195"/>
                  </a:cubicBezTo>
                  <a:lnTo>
                    <a:pt x="318" y="1195"/>
                  </a:lnTo>
                  <a:cubicBezTo>
                    <a:pt x="366" y="1586"/>
                    <a:pt x="366" y="2000"/>
                    <a:pt x="318" y="2415"/>
                  </a:cubicBezTo>
                  <a:lnTo>
                    <a:pt x="830" y="2415"/>
                  </a:lnTo>
                  <a:cubicBezTo>
                    <a:pt x="1025" y="2415"/>
                    <a:pt x="1025" y="2708"/>
                    <a:pt x="830" y="2708"/>
                  </a:cubicBezTo>
                  <a:lnTo>
                    <a:pt x="293" y="2708"/>
                  </a:lnTo>
                  <a:cubicBezTo>
                    <a:pt x="220" y="3025"/>
                    <a:pt x="147" y="3366"/>
                    <a:pt x="1" y="3659"/>
                  </a:cubicBezTo>
                  <a:cubicBezTo>
                    <a:pt x="391" y="3707"/>
                    <a:pt x="781" y="3732"/>
                    <a:pt x="1171" y="3732"/>
                  </a:cubicBezTo>
                  <a:lnTo>
                    <a:pt x="32049" y="3732"/>
                  </a:lnTo>
                  <a:lnTo>
                    <a:pt x="32049" y="2708"/>
                  </a:lnTo>
                  <a:lnTo>
                    <a:pt x="24000" y="2708"/>
                  </a:lnTo>
                  <a:cubicBezTo>
                    <a:pt x="23805" y="2708"/>
                    <a:pt x="23805" y="2415"/>
                    <a:pt x="24000" y="2415"/>
                  </a:cubicBezTo>
                  <a:lnTo>
                    <a:pt x="32049" y="2415"/>
                  </a:lnTo>
                  <a:lnTo>
                    <a:pt x="32049" y="1195"/>
                  </a:lnTo>
                  <a:lnTo>
                    <a:pt x="31439" y="1195"/>
                  </a:lnTo>
                  <a:cubicBezTo>
                    <a:pt x="31366" y="1195"/>
                    <a:pt x="31293" y="1122"/>
                    <a:pt x="31293" y="1025"/>
                  </a:cubicBezTo>
                  <a:cubicBezTo>
                    <a:pt x="31293" y="951"/>
                    <a:pt x="31366" y="878"/>
                    <a:pt x="31439" y="878"/>
                  </a:cubicBezTo>
                  <a:lnTo>
                    <a:pt x="32049" y="878"/>
                  </a:lnTo>
                  <a:lnTo>
                    <a:pt x="32049" y="0"/>
                  </a:lnTo>
                  <a:lnTo>
                    <a:pt x="1171" y="0"/>
                  </a:lnTo>
                  <a:cubicBezTo>
                    <a:pt x="781" y="0"/>
                    <a:pt x="415" y="25"/>
                    <a:pt x="25" y="49"/>
                  </a:cubicBezTo>
                  <a:close/>
                  <a:moveTo>
                    <a:pt x="2513" y="2390"/>
                  </a:moveTo>
                  <a:lnTo>
                    <a:pt x="22366" y="2390"/>
                  </a:lnTo>
                  <a:cubicBezTo>
                    <a:pt x="22561" y="2390"/>
                    <a:pt x="22561" y="2683"/>
                    <a:pt x="22366" y="2683"/>
                  </a:cubicBezTo>
                  <a:lnTo>
                    <a:pt x="2513" y="2683"/>
                  </a:lnTo>
                  <a:cubicBezTo>
                    <a:pt x="2318" y="2683"/>
                    <a:pt x="2318" y="2390"/>
                    <a:pt x="2513" y="2390"/>
                  </a:cubicBezTo>
                  <a:close/>
                  <a:moveTo>
                    <a:pt x="23000" y="2683"/>
                  </a:moveTo>
                  <a:cubicBezTo>
                    <a:pt x="22805" y="2683"/>
                    <a:pt x="22805" y="2390"/>
                    <a:pt x="23000" y="2390"/>
                  </a:cubicBezTo>
                  <a:lnTo>
                    <a:pt x="23317" y="2390"/>
                  </a:lnTo>
                  <a:cubicBezTo>
                    <a:pt x="23512" y="2390"/>
                    <a:pt x="23512" y="2683"/>
                    <a:pt x="23317" y="2683"/>
                  </a:cubicBezTo>
                  <a:close/>
                  <a:moveTo>
                    <a:pt x="9000" y="1195"/>
                  </a:moveTo>
                  <a:cubicBezTo>
                    <a:pt x="8903" y="1195"/>
                    <a:pt x="8830" y="1122"/>
                    <a:pt x="8830" y="1049"/>
                  </a:cubicBezTo>
                  <a:cubicBezTo>
                    <a:pt x="8830" y="951"/>
                    <a:pt x="8903" y="878"/>
                    <a:pt x="9000" y="903"/>
                  </a:cubicBezTo>
                  <a:lnTo>
                    <a:pt x="9293" y="903"/>
                  </a:lnTo>
                  <a:cubicBezTo>
                    <a:pt x="9391" y="878"/>
                    <a:pt x="9439" y="951"/>
                    <a:pt x="9439" y="1049"/>
                  </a:cubicBezTo>
                  <a:cubicBezTo>
                    <a:pt x="9439" y="1122"/>
                    <a:pt x="9391" y="1195"/>
                    <a:pt x="9293" y="1195"/>
                  </a:cubicBezTo>
                  <a:close/>
                  <a:moveTo>
                    <a:pt x="9927" y="1195"/>
                  </a:moveTo>
                  <a:cubicBezTo>
                    <a:pt x="9854" y="1195"/>
                    <a:pt x="9781" y="1122"/>
                    <a:pt x="9781" y="1049"/>
                  </a:cubicBezTo>
                  <a:cubicBezTo>
                    <a:pt x="9781" y="951"/>
                    <a:pt x="9854" y="878"/>
                    <a:pt x="9927" y="903"/>
                  </a:cubicBezTo>
                  <a:lnTo>
                    <a:pt x="29780" y="903"/>
                  </a:lnTo>
                  <a:cubicBezTo>
                    <a:pt x="29878" y="878"/>
                    <a:pt x="29927" y="951"/>
                    <a:pt x="29927" y="1049"/>
                  </a:cubicBezTo>
                  <a:cubicBezTo>
                    <a:pt x="29927" y="1122"/>
                    <a:pt x="29878" y="1195"/>
                    <a:pt x="2978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5043980" y="353676"/>
              <a:ext cx="2541566" cy="64423"/>
            </a:xfrm>
            <a:custGeom>
              <a:avLst/>
              <a:gdLst/>
              <a:ahLst/>
              <a:cxnLst/>
              <a:rect l="l" t="t" r="r" b="b"/>
              <a:pathLst>
                <a:path w="32049" h="830" extrusionOk="0">
                  <a:moveTo>
                    <a:pt x="245" y="0"/>
                  </a:moveTo>
                  <a:cubicBezTo>
                    <a:pt x="196" y="244"/>
                    <a:pt x="123" y="512"/>
                    <a:pt x="1" y="756"/>
                  </a:cubicBezTo>
                  <a:cubicBezTo>
                    <a:pt x="391" y="805"/>
                    <a:pt x="781" y="829"/>
                    <a:pt x="1171" y="829"/>
                  </a:cubicBezTo>
                  <a:lnTo>
                    <a:pt x="32049" y="829"/>
                  </a:lnTo>
                  <a:lnTo>
                    <a:pt x="32049" y="98"/>
                  </a:lnTo>
                  <a:lnTo>
                    <a:pt x="4366" y="98"/>
                  </a:lnTo>
                  <a:cubicBezTo>
                    <a:pt x="2488" y="98"/>
                    <a:pt x="1220" y="73"/>
                    <a:pt x="245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610613" y="130295"/>
              <a:ext cx="152895" cy="287806"/>
            </a:xfrm>
            <a:custGeom>
              <a:avLst/>
              <a:gdLst/>
              <a:ahLst/>
              <a:cxnLst/>
              <a:rect l="l" t="t" r="r" b="b"/>
              <a:pathLst>
                <a:path w="1928" h="3708" extrusionOk="0">
                  <a:moveTo>
                    <a:pt x="1" y="1025"/>
                  </a:moveTo>
                  <a:lnTo>
                    <a:pt x="1" y="2537"/>
                  </a:lnTo>
                  <a:lnTo>
                    <a:pt x="1" y="2537"/>
                  </a:lnTo>
                  <a:lnTo>
                    <a:pt x="1" y="2537"/>
                  </a:lnTo>
                  <a:lnTo>
                    <a:pt x="1" y="3707"/>
                  </a:lnTo>
                  <a:lnTo>
                    <a:pt x="1928" y="3707"/>
                  </a:lnTo>
                  <a:lnTo>
                    <a:pt x="19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610613" y="361205"/>
              <a:ext cx="154798" cy="56894"/>
            </a:xfrm>
            <a:custGeom>
              <a:avLst/>
              <a:gdLst/>
              <a:ahLst/>
              <a:cxnLst/>
              <a:rect l="l" t="t" r="r" b="b"/>
              <a:pathLst>
                <a:path w="1952" h="733" extrusionOk="0">
                  <a:moveTo>
                    <a:pt x="1" y="1"/>
                  </a:moveTo>
                  <a:lnTo>
                    <a:pt x="1" y="732"/>
                  </a:lnTo>
                  <a:lnTo>
                    <a:pt x="1952" y="732"/>
                  </a:lnTo>
                  <a:lnTo>
                    <a:pt x="19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788568" y="130295"/>
              <a:ext cx="408170" cy="287806"/>
            </a:xfrm>
            <a:custGeom>
              <a:avLst/>
              <a:gdLst/>
              <a:ahLst/>
              <a:cxnLst/>
              <a:rect l="l" t="t" r="r" b="b"/>
              <a:pathLst>
                <a:path w="5147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415" y="3707"/>
                  </a:lnTo>
                  <a:cubicBezTo>
                    <a:pt x="3854" y="3707"/>
                    <a:pt x="4244" y="3512"/>
                    <a:pt x="4513" y="3171"/>
                  </a:cubicBezTo>
                  <a:cubicBezTo>
                    <a:pt x="5147" y="2415"/>
                    <a:pt x="5147" y="1317"/>
                    <a:pt x="4513" y="537"/>
                  </a:cubicBezTo>
                  <a:cubicBezTo>
                    <a:pt x="4244" y="220"/>
                    <a:pt x="3854" y="25"/>
                    <a:pt x="3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788568" y="224910"/>
              <a:ext cx="396592" cy="193190"/>
            </a:xfrm>
            <a:custGeom>
              <a:avLst/>
              <a:gdLst/>
              <a:ahLst/>
              <a:cxnLst/>
              <a:rect l="l" t="t" r="r" b="b"/>
              <a:pathLst>
                <a:path w="5001" h="2489" extrusionOk="0">
                  <a:moveTo>
                    <a:pt x="1" y="1757"/>
                  </a:moveTo>
                  <a:lnTo>
                    <a:pt x="1" y="2488"/>
                  </a:lnTo>
                  <a:lnTo>
                    <a:pt x="3415" y="2488"/>
                  </a:lnTo>
                  <a:cubicBezTo>
                    <a:pt x="3854" y="2488"/>
                    <a:pt x="4244" y="2293"/>
                    <a:pt x="4513" y="1952"/>
                  </a:cubicBezTo>
                  <a:cubicBezTo>
                    <a:pt x="4830" y="1586"/>
                    <a:pt x="5001" y="1123"/>
                    <a:pt x="4976" y="635"/>
                  </a:cubicBezTo>
                  <a:cubicBezTo>
                    <a:pt x="4976" y="415"/>
                    <a:pt x="4952" y="220"/>
                    <a:pt x="4879" y="1"/>
                  </a:cubicBezTo>
                  <a:cubicBezTo>
                    <a:pt x="4805" y="1464"/>
                    <a:pt x="2171" y="1708"/>
                    <a:pt x="1" y="1757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2"/>
          <p:cNvGrpSpPr/>
          <p:nvPr/>
        </p:nvGrpSpPr>
        <p:grpSpPr>
          <a:xfrm rot="-5400000">
            <a:off x="7699250" y="1584200"/>
            <a:ext cx="603495" cy="1371596"/>
            <a:chOff x="3724575" y="3497700"/>
            <a:chExt cx="603495" cy="1371596"/>
          </a:xfrm>
        </p:grpSpPr>
        <p:sp>
          <p:nvSpPr>
            <p:cNvPr id="529" name="Google Shape;529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32"/>
          <p:cNvGrpSpPr/>
          <p:nvPr/>
        </p:nvGrpSpPr>
        <p:grpSpPr>
          <a:xfrm>
            <a:off x="715100" y="274199"/>
            <a:ext cx="1920300" cy="1918875"/>
            <a:chOff x="715100" y="274199"/>
            <a:chExt cx="1920300" cy="1918875"/>
          </a:xfrm>
        </p:grpSpPr>
        <p:sp>
          <p:nvSpPr>
            <p:cNvPr id="536" name="Google Shape;536;p32"/>
            <p:cNvSpPr/>
            <p:nvPr/>
          </p:nvSpPr>
          <p:spPr>
            <a:xfrm>
              <a:off x="806600" y="364274"/>
              <a:ext cx="1828800" cy="18288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Google Shape;537;p32"/>
            <p:cNvGrpSpPr/>
            <p:nvPr/>
          </p:nvGrpSpPr>
          <p:grpSpPr>
            <a:xfrm>
              <a:off x="715100" y="274199"/>
              <a:ext cx="1828800" cy="1828800"/>
              <a:chOff x="715100" y="274199"/>
              <a:chExt cx="1828800" cy="1828800"/>
            </a:xfrm>
          </p:grpSpPr>
          <p:sp>
            <p:nvSpPr>
              <p:cNvPr id="538" name="Google Shape;538;p32"/>
              <p:cNvSpPr/>
              <p:nvPr/>
            </p:nvSpPr>
            <p:spPr>
              <a:xfrm>
                <a:off x="715100" y="274199"/>
                <a:ext cx="1828800" cy="18288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39" name="Google Shape;539;p32"/>
              <p:cNvCxnSpPr/>
              <p:nvPr/>
            </p:nvCxnSpPr>
            <p:spPr>
              <a:xfrm>
                <a:off x="717952" y="637800"/>
                <a:ext cx="1823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40" name="Google Shape;540;p32"/>
              <p:cNvGrpSpPr/>
              <p:nvPr/>
            </p:nvGrpSpPr>
            <p:grpSpPr>
              <a:xfrm>
                <a:off x="2267950" y="363963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541" name="Google Shape;541;p3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2" name="Google Shape;542;p3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43" name="Google Shape;543;p32"/>
              <p:cNvSpPr/>
              <p:nvPr/>
            </p:nvSpPr>
            <p:spPr>
              <a:xfrm>
                <a:off x="1951450" y="367563"/>
                <a:ext cx="179400" cy="1794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4" name="Google Shape;544;p32"/>
              <p:cNvCxnSpPr/>
              <p:nvPr/>
            </p:nvCxnSpPr>
            <p:spPr>
              <a:xfrm>
                <a:off x="1605849" y="546963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5" name="Google Shape;545;p32"/>
          <p:cNvSpPr txBox="1">
            <a:spLocks noGrp="1"/>
          </p:cNvSpPr>
          <p:nvPr>
            <p:ph type="title" idx="2"/>
          </p:nvPr>
        </p:nvSpPr>
        <p:spPr>
          <a:xfrm>
            <a:off x="840411" y="689066"/>
            <a:ext cx="1578177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46" name="Google Shape;546;p32"/>
          <p:cNvSpPr txBox="1">
            <a:spLocks noGrp="1"/>
          </p:cNvSpPr>
          <p:nvPr>
            <p:ph type="title"/>
          </p:nvPr>
        </p:nvSpPr>
        <p:spPr>
          <a:xfrm>
            <a:off x="1823254" y="2230873"/>
            <a:ext cx="5486400" cy="1716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GRAMMAR</a:t>
            </a:r>
            <a:br>
              <a:rPr lang="vi-VN" dirty="0"/>
            </a:br>
            <a:r>
              <a:rPr lang="vi-VN" dirty="0"/>
              <a:t>REVIEW</a:t>
            </a:r>
            <a:endParaRPr dirty="0"/>
          </a:p>
        </p:txBody>
      </p:sp>
      <p:grpSp>
        <p:nvGrpSpPr>
          <p:cNvPr id="552" name="Google Shape;552;p32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553" name="Google Shape;553;p32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2"/>
          <p:cNvSpPr/>
          <p:nvPr/>
        </p:nvSpPr>
        <p:spPr>
          <a:xfrm>
            <a:off x="3828458" y="1721467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4292603" y="1570639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3042489" y="1417325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2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559" name="Google Shape;559;p32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19247795"/>
      </p:ext>
    </p:extLst>
  </p:cSld>
  <p:clrMapOvr>
    <a:masterClrMapping/>
  </p:clrMapOvr>
  <p:transition spd="med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99A6DE-45C3-4046-BFBA-3EC92EA725E7}"/>
              </a:ext>
            </a:extLst>
          </p:cNvPr>
          <p:cNvSpPr txBox="1"/>
          <p:nvPr/>
        </p:nvSpPr>
        <p:spPr>
          <a:xfrm>
            <a:off x="1821086" y="828275"/>
            <a:ext cx="5501827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cs typeface="Calibri" panose="020F0502020204030204" pitchFamily="34" charset="0"/>
              </a:rPr>
              <a:t>Ex 3: Find one mistake in each sentence and correct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47019-95A9-168E-0F21-5B8D08004756}"/>
              </a:ext>
            </a:extLst>
          </p:cNvPr>
          <p:cNvSpPr txBox="1"/>
          <p:nvPr/>
        </p:nvSpPr>
        <p:spPr>
          <a:xfrm>
            <a:off x="485192" y="1424911"/>
            <a:ext cx="5747657" cy="313932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My motorbike is an electric one. Her is not.</a:t>
            </a:r>
          </a:p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 → Hers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Her car can carry four passengers. Our can carry seven passengers.</a:t>
            </a:r>
          </a:p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Our → Ours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Their car runs on petrol. My runs on solar energy.</a:t>
            </a:r>
          </a:p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My → 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We go to school together. I ride my bike, and he rides its.</a:t>
            </a:r>
          </a:p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 → his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My city has 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skyTran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system. Does yours city have one?</a:t>
            </a:r>
          </a:p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yours → your</a:t>
            </a:r>
            <a:endParaRPr lang="en-VN" sz="1800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C09D89-63EE-1C60-7ECE-B33AD41984FF}"/>
              </a:ext>
            </a:extLst>
          </p:cNvPr>
          <p:cNvSpPr/>
          <p:nvPr/>
        </p:nvSpPr>
        <p:spPr>
          <a:xfrm>
            <a:off x="6344817" y="1424911"/>
            <a:ext cx="2388985" cy="313932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“Her”, “Our”, “My” là tính từ sở hữu, mà đầu câu phải là danh từ nên đổi thành lần lượt thành “Hers”, “Ours”, “Mine” là các danh từ sở hữu.</a:t>
            </a:r>
          </a:p>
          <a:p>
            <a:endParaRPr lang="en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“its” thành “his” để nhấn mạnh rằng anh ấy lái chiếc xe của anh ấy.</a:t>
            </a:r>
          </a:p>
          <a:p>
            <a:endParaRPr lang="en-VN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“your” là tính từ bổ nghĩa cho “city” nên không được phép đổi tuỳ tiện thành danh từ sở hữu ”yours”.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CB8B4-6CEC-BBA0-4FD9-5103072A20BB}"/>
              </a:ext>
            </a:extLst>
          </p:cNvPr>
          <p:cNvSpPr txBox="1"/>
          <p:nvPr/>
        </p:nvSpPr>
        <p:spPr>
          <a:xfrm>
            <a:off x="3008120" y="2794475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4B52A3-8BD1-70DE-4FEE-949183EAEC4D}"/>
              </a:ext>
            </a:extLst>
          </p:cNvPr>
          <p:cNvSpPr txBox="1"/>
          <p:nvPr/>
        </p:nvSpPr>
        <p:spPr>
          <a:xfrm>
            <a:off x="3760149" y="1427148"/>
            <a:ext cx="524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</a:t>
            </a:r>
            <a:endParaRPr lang="en-VN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7800C-9701-00CE-C800-B7E584E3EE30}"/>
              </a:ext>
            </a:extLst>
          </p:cNvPr>
          <p:cNvSpPr txBox="1"/>
          <p:nvPr/>
        </p:nvSpPr>
        <p:spPr>
          <a:xfrm>
            <a:off x="3922519" y="197407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79561-2A65-6EB9-B6DE-49F7F46D405C}"/>
              </a:ext>
            </a:extLst>
          </p:cNvPr>
          <p:cNvSpPr txBox="1"/>
          <p:nvPr/>
        </p:nvSpPr>
        <p:spPr>
          <a:xfrm>
            <a:off x="5749896" y="3339981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A728A-321F-A887-BA26-A5E08253DC58}"/>
              </a:ext>
            </a:extLst>
          </p:cNvPr>
          <p:cNvSpPr txBox="1"/>
          <p:nvPr/>
        </p:nvSpPr>
        <p:spPr>
          <a:xfrm>
            <a:off x="4023646" y="3895457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8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yours</a:t>
            </a:r>
          </a:p>
        </p:txBody>
      </p:sp>
    </p:spTree>
    <p:extLst>
      <p:ext uri="{BB962C8B-B14F-4D97-AF65-F5344CB8AC3E}">
        <p14:creationId xmlns:p14="http://schemas.microsoft.com/office/powerpoint/2010/main" val="32339644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E5B523-2810-C244-EBCA-88192E86CEC3}"/>
              </a:ext>
            </a:extLst>
          </p:cNvPr>
          <p:cNvSpPr txBox="1"/>
          <p:nvPr/>
        </p:nvSpPr>
        <p:spPr>
          <a:xfrm>
            <a:off x="385674" y="1315169"/>
            <a:ext cx="6063214" cy="373794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 the future, we will travel much further than we do now. We will also visit new places for our holidays. Some scientists think we (1. travel)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travel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to new planets. We (2. go)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won't go / will not go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there by spaceship, but we (3. need)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need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new special means of transport. These new means of transport (4. carry)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won't carry / will not carry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one or two passengers, but many.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our dream (5. come) </a:t>
            </a: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true soon? Let’s wait and see.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99A6DE-45C3-4046-BFBA-3EC92EA725E7}"/>
              </a:ext>
            </a:extLst>
          </p:cNvPr>
          <p:cNvSpPr txBox="1"/>
          <p:nvPr/>
        </p:nvSpPr>
        <p:spPr>
          <a:xfrm>
            <a:off x="496205" y="772292"/>
            <a:ext cx="8151590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mbria" panose="02040503050406030204" pitchFamily="18" charset="0"/>
                <a:cs typeface="Calibri" panose="020F0502020204030204" pitchFamily="34" charset="0"/>
              </a:rPr>
              <a:t>Ex 4: Read the passage and put the verbs in brackets in the correct future form.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29138-59C9-EA0B-4CAB-30427282996E}"/>
              </a:ext>
            </a:extLst>
          </p:cNvPr>
          <p:cNvSpPr txBox="1"/>
          <p:nvPr/>
        </p:nvSpPr>
        <p:spPr>
          <a:xfrm>
            <a:off x="3493839" y="2377584"/>
            <a:ext cx="1035697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3A57C3-4EC5-14E3-8D3E-BB9DE12EEAFC}"/>
              </a:ext>
            </a:extLst>
          </p:cNvPr>
          <p:cNvSpPr txBox="1"/>
          <p:nvPr/>
        </p:nvSpPr>
        <p:spPr>
          <a:xfrm>
            <a:off x="1593504" y="2858906"/>
            <a:ext cx="2226906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88522-7ECD-4296-B485-B06AB2D22B85}"/>
              </a:ext>
            </a:extLst>
          </p:cNvPr>
          <p:cNvSpPr txBox="1"/>
          <p:nvPr/>
        </p:nvSpPr>
        <p:spPr>
          <a:xfrm>
            <a:off x="1798777" y="3274913"/>
            <a:ext cx="989045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4257B-1421-EAF8-3CEB-71F66F816B97}"/>
              </a:ext>
            </a:extLst>
          </p:cNvPr>
          <p:cNvSpPr txBox="1"/>
          <p:nvPr/>
        </p:nvSpPr>
        <p:spPr>
          <a:xfrm>
            <a:off x="4663276" y="3762570"/>
            <a:ext cx="1375066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6FA398-CC70-2DE3-E717-7CBC0600956D}"/>
              </a:ext>
            </a:extLst>
          </p:cNvPr>
          <p:cNvSpPr txBox="1"/>
          <p:nvPr/>
        </p:nvSpPr>
        <p:spPr>
          <a:xfrm>
            <a:off x="5419054" y="4210439"/>
            <a:ext cx="472751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9626E7-764E-F1D4-602D-AF83B5C3DCBF}"/>
              </a:ext>
            </a:extLst>
          </p:cNvPr>
          <p:cNvSpPr txBox="1"/>
          <p:nvPr/>
        </p:nvSpPr>
        <p:spPr>
          <a:xfrm>
            <a:off x="455170" y="4210439"/>
            <a:ext cx="1375066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0AD6A-8C5A-513C-0195-2963077018D1}"/>
              </a:ext>
            </a:extLst>
          </p:cNvPr>
          <p:cNvSpPr txBox="1"/>
          <p:nvPr/>
        </p:nvSpPr>
        <p:spPr>
          <a:xfrm>
            <a:off x="2225952" y="4683568"/>
            <a:ext cx="600269" cy="30777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B73631-6CCA-5DA0-AFA7-4B52B3A5E6C2}"/>
              </a:ext>
            </a:extLst>
          </p:cNvPr>
          <p:cNvSpPr/>
          <p:nvPr/>
        </p:nvSpPr>
        <p:spPr>
          <a:xfrm>
            <a:off x="6567367" y="1315169"/>
            <a:ext cx="2080428" cy="2447401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simple future tense:</a:t>
            </a:r>
          </a:p>
          <a:p>
            <a:r>
              <a:rPr lang="en-VN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(+):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+ will/shall + V-inf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(-): S + will/shall + not + V-inf</a:t>
            </a:r>
          </a:p>
          <a:p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(?): Will/Shall + S + V-inf ?</a:t>
            </a:r>
            <a:endParaRPr lang="en-VN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5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35;p52">
            <a:extLst>
              <a:ext uri="{FF2B5EF4-FFF2-40B4-BE49-F238E27FC236}">
                <a16:creationId xmlns:a16="http://schemas.microsoft.com/office/drawing/2014/main" id="{63AC495C-88F5-E5F5-ABB4-2510CCE9E0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40167" y="2943215"/>
            <a:ext cx="3069751" cy="37706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Does anyone have any questions?</a:t>
            </a:r>
            <a:endParaRPr b="1" dirty="0"/>
          </a:p>
        </p:txBody>
      </p:sp>
      <p:sp>
        <p:nvSpPr>
          <p:cNvPr id="7" name="Google Shape;1236;p52">
            <a:extLst>
              <a:ext uri="{FF2B5EF4-FFF2-40B4-BE49-F238E27FC236}">
                <a16:creationId xmlns:a16="http://schemas.microsoft.com/office/drawing/2014/main" id="{58712C51-130B-7555-DACD-1DBD34FDC3EC}"/>
              </a:ext>
            </a:extLst>
          </p:cNvPr>
          <p:cNvSpPr txBox="1">
            <a:spLocks/>
          </p:cNvSpPr>
          <p:nvPr/>
        </p:nvSpPr>
        <p:spPr>
          <a:xfrm>
            <a:off x="2284446" y="1826217"/>
            <a:ext cx="4572000" cy="113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Rubik Black"/>
              <a:buNone/>
              <a:defRPr sz="10000" b="0" i="0" u="none" strike="noStrike" cap="none">
                <a:solidFill>
                  <a:schemeClr val="dk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Bebas Neue"/>
              <a:buNone/>
              <a:defRPr sz="9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7200" dirty="0"/>
              <a:t>Thanks!</a:t>
            </a:r>
          </a:p>
        </p:txBody>
      </p:sp>
      <p:grpSp>
        <p:nvGrpSpPr>
          <p:cNvPr id="9" name="Google Shape;1238;p52">
            <a:extLst>
              <a:ext uri="{FF2B5EF4-FFF2-40B4-BE49-F238E27FC236}">
                <a16:creationId xmlns:a16="http://schemas.microsoft.com/office/drawing/2014/main" id="{1CD5FBA2-2685-B998-9CE4-FD07A6CEF6ED}"/>
              </a:ext>
            </a:extLst>
          </p:cNvPr>
          <p:cNvGrpSpPr/>
          <p:nvPr/>
        </p:nvGrpSpPr>
        <p:grpSpPr>
          <a:xfrm>
            <a:off x="274188" y="1428844"/>
            <a:ext cx="1827475" cy="1051350"/>
            <a:chOff x="6161988" y="3104373"/>
            <a:chExt cx="1827475" cy="1051350"/>
          </a:xfrm>
        </p:grpSpPr>
        <p:grpSp>
          <p:nvGrpSpPr>
            <p:cNvPr id="10" name="Google Shape;1239;p52">
              <a:extLst>
                <a:ext uri="{FF2B5EF4-FFF2-40B4-BE49-F238E27FC236}">
                  <a16:creationId xmlns:a16="http://schemas.microsoft.com/office/drawing/2014/main" id="{3495694C-91D0-2AEC-4531-0846909DFCBB}"/>
                </a:ext>
              </a:extLst>
            </p:cNvPr>
            <p:cNvGrpSpPr/>
            <p:nvPr/>
          </p:nvGrpSpPr>
          <p:grpSpPr>
            <a:xfrm>
              <a:off x="6161988" y="3104373"/>
              <a:ext cx="1827475" cy="1051350"/>
              <a:chOff x="274188" y="1278048"/>
              <a:chExt cx="1827475" cy="1051350"/>
            </a:xfrm>
          </p:grpSpPr>
          <p:sp>
            <p:nvSpPr>
              <p:cNvPr id="16" name="Google Shape;1240;p52">
                <a:extLst>
                  <a:ext uri="{FF2B5EF4-FFF2-40B4-BE49-F238E27FC236}">
                    <a16:creationId xmlns:a16="http://schemas.microsoft.com/office/drawing/2014/main" id="{9DE56AFD-55E8-71DD-BBCF-908BDDDF6799}"/>
                  </a:ext>
                </a:extLst>
              </p:cNvPr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" name="Google Shape;1241;p52">
                <a:extLst>
                  <a:ext uri="{FF2B5EF4-FFF2-40B4-BE49-F238E27FC236}">
                    <a16:creationId xmlns:a16="http://schemas.microsoft.com/office/drawing/2014/main" id="{5AB76725-0AF7-7CEE-125F-F51B18768446}"/>
                  </a:ext>
                </a:extLst>
              </p:cNvPr>
              <p:cNvGrpSpPr/>
              <p:nvPr/>
            </p:nvGrpSpPr>
            <p:grpSpPr>
              <a:xfrm>
                <a:off x="274188" y="1278048"/>
                <a:ext cx="1737300" cy="960000"/>
                <a:chOff x="7146475" y="2190661"/>
                <a:chExt cx="1737300" cy="960000"/>
              </a:xfrm>
            </p:grpSpPr>
            <p:sp>
              <p:nvSpPr>
                <p:cNvPr id="18" name="Google Shape;1242;p52">
                  <a:extLst>
                    <a:ext uri="{FF2B5EF4-FFF2-40B4-BE49-F238E27FC236}">
                      <a16:creationId xmlns:a16="http://schemas.microsoft.com/office/drawing/2014/main" id="{D40225A7-8B04-E878-9772-CB922A7D944A}"/>
                    </a:ext>
                  </a:extLst>
                </p:cNvPr>
                <p:cNvSpPr/>
                <p:nvPr/>
              </p:nvSpPr>
              <p:spPr>
                <a:xfrm>
                  <a:off x="7146475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19" name="Google Shape;1243;p52">
                  <a:extLst>
                    <a:ext uri="{FF2B5EF4-FFF2-40B4-BE49-F238E27FC236}">
                      <a16:creationId xmlns:a16="http://schemas.microsoft.com/office/drawing/2014/main" id="{D3160B35-C710-3531-BDFB-16668477AD1B}"/>
                    </a:ext>
                  </a:extLst>
                </p:cNvPr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1" name="Google Shape;1244;p52">
              <a:extLst>
                <a:ext uri="{FF2B5EF4-FFF2-40B4-BE49-F238E27FC236}">
                  <a16:creationId xmlns:a16="http://schemas.microsoft.com/office/drawing/2014/main" id="{3605F49D-D9EB-220D-F046-8C67C3995891}"/>
                </a:ext>
              </a:extLst>
            </p:cNvPr>
            <p:cNvGrpSpPr/>
            <p:nvPr/>
          </p:nvGrpSpPr>
          <p:grpSpPr>
            <a:xfrm>
              <a:off x="6349239" y="3420925"/>
              <a:ext cx="1356472" cy="509050"/>
              <a:chOff x="6343699" y="3416675"/>
              <a:chExt cx="1356472" cy="509050"/>
            </a:xfrm>
          </p:grpSpPr>
          <p:sp>
            <p:nvSpPr>
              <p:cNvPr id="12" name="Google Shape;1245;p52">
                <a:extLst>
                  <a:ext uri="{FF2B5EF4-FFF2-40B4-BE49-F238E27FC236}">
                    <a16:creationId xmlns:a16="http://schemas.microsoft.com/office/drawing/2014/main" id="{43FCFE24-2189-0BE8-92A4-45C5453E68F3}"/>
                  </a:ext>
                </a:extLst>
              </p:cNvPr>
              <p:cNvSpPr/>
              <p:nvPr/>
            </p:nvSpPr>
            <p:spPr>
              <a:xfrm>
                <a:off x="6343699" y="3524445"/>
                <a:ext cx="776865" cy="54206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48" extrusionOk="0">
                    <a:moveTo>
                      <a:pt x="18435" y="1"/>
                    </a:moveTo>
                    <a:cubicBezTo>
                      <a:pt x="18412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296"/>
                      <a:pt x="854" y="1345"/>
                    </a:cubicBezTo>
                    <a:lnTo>
                      <a:pt x="18366" y="1345"/>
                    </a:lnTo>
                    <a:cubicBezTo>
                      <a:pt x="18389" y="1347"/>
                      <a:pt x="18412" y="1347"/>
                      <a:pt x="18435" y="1347"/>
                    </a:cubicBezTo>
                    <a:cubicBezTo>
                      <a:pt x="19319" y="1347"/>
                      <a:pt x="19319" y="1"/>
                      <a:pt x="184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46;p52">
                <a:extLst>
                  <a:ext uri="{FF2B5EF4-FFF2-40B4-BE49-F238E27FC236}">
                    <a16:creationId xmlns:a16="http://schemas.microsoft.com/office/drawing/2014/main" id="{C21C3CDC-52D6-34AE-3EF4-BDB03A3FA28B}"/>
                  </a:ext>
                </a:extLst>
              </p:cNvPr>
              <p:cNvSpPr/>
              <p:nvPr/>
            </p:nvSpPr>
            <p:spPr>
              <a:xfrm>
                <a:off x="6343699" y="3651035"/>
                <a:ext cx="777147" cy="55131"/>
              </a:xfrm>
              <a:custGeom>
                <a:avLst/>
                <a:gdLst/>
                <a:ahLst/>
                <a:cxnLst/>
                <a:rect l="l" t="t" r="r" b="b"/>
                <a:pathLst>
                  <a:path w="19326" h="1371" extrusionOk="0">
                    <a:moveTo>
                      <a:pt x="18412" y="1"/>
                    </a:moveTo>
                    <a:cubicBezTo>
                      <a:pt x="18397" y="1"/>
                      <a:pt x="18382" y="1"/>
                      <a:pt x="18366" y="2"/>
                    </a:cubicBezTo>
                    <a:lnTo>
                      <a:pt x="854" y="2"/>
                    </a:lnTo>
                    <a:cubicBezTo>
                      <a:pt x="0" y="75"/>
                      <a:pt x="0" y="1319"/>
                      <a:pt x="854" y="1368"/>
                    </a:cubicBezTo>
                    <a:lnTo>
                      <a:pt x="18366" y="1368"/>
                    </a:lnTo>
                    <a:cubicBezTo>
                      <a:pt x="18389" y="1369"/>
                      <a:pt x="18412" y="1370"/>
                      <a:pt x="18434" y="1370"/>
                    </a:cubicBezTo>
                    <a:cubicBezTo>
                      <a:pt x="19326" y="1370"/>
                      <a:pt x="19319" y="1"/>
                      <a:pt x="18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47;p52">
                <a:extLst>
                  <a:ext uri="{FF2B5EF4-FFF2-40B4-BE49-F238E27FC236}">
                    <a16:creationId xmlns:a16="http://schemas.microsoft.com/office/drawing/2014/main" id="{C7D36AA5-E934-AC01-B17B-3E1A5EB8C8B5}"/>
                  </a:ext>
                </a:extLst>
              </p:cNvPr>
              <p:cNvSpPr/>
              <p:nvPr/>
            </p:nvSpPr>
            <p:spPr>
              <a:xfrm>
                <a:off x="6343699" y="3778469"/>
                <a:ext cx="776865" cy="55172"/>
              </a:xfrm>
              <a:custGeom>
                <a:avLst/>
                <a:gdLst/>
                <a:ahLst/>
                <a:cxnLst/>
                <a:rect l="l" t="t" r="r" b="b"/>
                <a:pathLst>
                  <a:path w="19319" h="1372" extrusionOk="0">
                    <a:moveTo>
                      <a:pt x="18433" y="1"/>
                    </a:moveTo>
                    <a:cubicBezTo>
                      <a:pt x="18411" y="1"/>
                      <a:pt x="18389" y="2"/>
                      <a:pt x="18366" y="3"/>
                    </a:cubicBezTo>
                    <a:lnTo>
                      <a:pt x="854" y="3"/>
                    </a:lnTo>
                    <a:cubicBezTo>
                      <a:pt x="0" y="52"/>
                      <a:pt x="0" y="1320"/>
                      <a:pt x="854" y="1369"/>
                    </a:cubicBezTo>
                    <a:lnTo>
                      <a:pt x="18366" y="1369"/>
                    </a:lnTo>
                    <a:cubicBezTo>
                      <a:pt x="18389" y="1371"/>
                      <a:pt x="18411" y="1372"/>
                      <a:pt x="18433" y="1372"/>
                    </a:cubicBezTo>
                    <a:cubicBezTo>
                      <a:pt x="19319" y="1372"/>
                      <a:pt x="19319" y="1"/>
                      <a:pt x="184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48;p52">
                <a:extLst>
                  <a:ext uri="{FF2B5EF4-FFF2-40B4-BE49-F238E27FC236}">
                    <a16:creationId xmlns:a16="http://schemas.microsoft.com/office/drawing/2014/main" id="{E8E643BE-7FF0-AAA5-0E6E-28C3F756A542}"/>
                  </a:ext>
                </a:extLst>
              </p:cNvPr>
              <p:cNvSpPr/>
              <p:nvPr/>
            </p:nvSpPr>
            <p:spPr>
              <a:xfrm>
                <a:off x="7286224" y="3416675"/>
                <a:ext cx="413947" cy="509050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12659" extrusionOk="0">
                    <a:moveTo>
                      <a:pt x="1" y="1"/>
                    </a:moveTo>
                    <a:lnTo>
                      <a:pt x="1" y="12659"/>
                    </a:lnTo>
                    <a:lnTo>
                      <a:pt x="10293" y="12659"/>
                    </a:lnTo>
                    <a:lnTo>
                      <a:pt x="10293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" name="Google Shape;1265;p52">
            <a:extLst>
              <a:ext uri="{FF2B5EF4-FFF2-40B4-BE49-F238E27FC236}">
                <a16:creationId xmlns:a16="http://schemas.microsoft.com/office/drawing/2014/main" id="{0CD66C06-D839-E0D1-DE57-BFE8279D7F61}"/>
              </a:ext>
            </a:extLst>
          </p:cNvPr>
          <p:cNvGrpSpPr/>
          <p:nvPr/>
        </p:nvGrpSpPr>
        <p:grpSpPr>
          <a:xfrm>
            <a:off x="274211" y="2663294"/>
            <a:ext cx="1823501" cy="1051350"/>
            <a:chOff x="7469486" y="1480344"/>
            <a:chExt cx="1823501" cy="1051350"/>
          </a:xfrm>
        </p:grpSpPr>
        <p:grpSp>
          <p:nvGrpSpPr>
            <p:cNvPr id="37" name="Google Shape;1266;p52">
              <a:extLst>
                <a:ext uri="{FF2B5EF4-FFF2-40B4-BE49-F238E27FC236}">
                  <a16:creationId xmlns:a16="http://schemas.microsoft.com/office/drawing/2014/main" id="{56BC5C89-517D-D1EF-4351-AC27649D146C}"/>
                </a:ext>
              </a:extLst>
            </p:cNvPr>
            <p:cNvGrpSpPr/>
            <p:nvPr/>
          </p:nvGrpSpPr>
          <p:grpSpPr>
            <a:xfrm>
              <a:off x="7469709" y="1480344"/>
              <a:ext cx="1823279" cy="1051350"/>
              <a:chOff x="278384" y="1278048"/>
              <a:chExt cx="1823279" cy="1051350"/>
            </a:xfrm>
          </p:grpSpPr>
          <p:sp>
            <p:nvSpPr>
              <p:cNvPr id="41" name="Google Shape;1267;p52">
                <a:extLst>
                  <a:ext uri="{FF2B5EF4-FFF2-40B4-BE49-F238E27FC236}">
                    <a16:creationId xmlns:a16="http://schemas.microsoft.com/office/drawing/2014/main" id="{E9E1A834-D6D0-2970-5AE7-07AD0FA1313A}"/>
                  </a:ext>
                </a:extLst>
              </p:cNvPr>
              <p:cNvSpPr/>
              <p:nvPr/>
            </p:nvSpPr>
            <p:spPr>
              <a:xfrm>
                <a:off x="364363" y="1369398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" name="Google Shape;1268;p52">
                <a:extLst>
                  <a:ext uri="{FF2B5EF4-FFF2-40B4-BE49-F238E27FC236}">
                    <a16:creationId xmlns:a16="http://schemas.microsoft.com/office/drawing/2014/main" id="{882FE52C-411E-3206-B807-729C16F54C7A}"/>
                  </a:ext>
                </a:extLst>
              </p:cNvPr>
              <p:cNvGrpSpPr/>
              <p:nvPr/>
            </p:nvGrpSpPr>
            <p:grpSpPr>
              <a:xfrm>
                <a:off x="278384" y="1278048"/>
                <a:ext cx="1737300" cy="960000"/>
                <a:chOff x="7150671" y="2190661"/>
                <a:chExt cx="1737300" cy="960000"/>
              </a:xfrm>
            </p:grpSpPr>
            <p:sp>
              <p:nvSpPr>
                <p:cNvPr id="43" name="Google Shape;1269;p52">
                  <a:extLst>
                    <a:ext uri="{FF2B5EF4-FFF2-40B4-BE49-F238E27FC236}">
                      <a16:creationId xmlns:a16="http://schemas.microsoft.com/office/drawing/2014/main" id="{9F3FBBCE-E03C-B68C-EF08-28EAC2168486}"/>
                    </a:ext>
                  </a:extLst>
                </p:cNvPr>
                <p:cNvSpPr/>
                <p:nvPr/>
              </p:nvSpPr>
              <p:spPr>
                <a:xfrm>
                  <a:off x="7150671" y="2190661"/>
                  <a:ext cx="1737300" cy="960000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44" name="Google Shape;1270;p52">
                  <a:extLst>
                    <a:ext uri="{FF2B5EF4-FFF2-40B4-BE49-F238E27FC236}">
                      <a16:creationId xmlns:a16="http://schemas.microsoft.com/office/drawing/2014/main" id="{434ECAB0-A31E-3575-6F2E-8D8B1E98F6F1}"/>
                    </a:ext>
                  </a:extLst>
                </p:cNvPr>
                <p:cNvCxnSpPr/>
                <p:nvPr/>
              </p:nvCxnSpPr>
              <p:spPr>
                <a:xfrm>
                  <a:off x="7151600" y="2373361"/>
                  <a:ext cx="17247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8" name="Google Shape;1271;p52">
              <a:extLst>
                <a:ext uri="{FF2B5EF4-FFF2-40B4-BE49-F238E27FC236}">
                  <a16:creationId xmlns:a16="http://schemas.microsoft.com/office/drawing/2014/main" id="{BD6DA83A-E4C4-3B7E-C208-12880B146CB7}"/>
                </a:ext>
              </a:extLst>
            </p:cNvPr>
            <p:cNvCxnSpPr/>
            <p:nvPr/>
          </p:nvCxnSpPr>
          <p:spPr>
            <a:xfrm>
              <a:off x="7469486" y="2052225"/>
              <a:ext cx="1724100" cy="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9" name="Google Shape;1272;p52">
              <a:extLst>
                <a:ext uri="{FF2B5EF4-FFF2-40B4-BE49-F238E27FC236}">
                  <a16:creationId xmlns:a16="http://schemas.microsoft.com/office/drawing/2014/main" id="{7F97F312-BF47-39D4-D0F8-5358DBD2F726}"/>
                </a:ext>
              </a:extLst>
            </p:cNvPr>
            <p:cNvSpPr/>
            <p:nvPr/>
          </p:nvSpPr>
          <p:spPr>
            <a:xfrm>
              <a:off x="8031688" y="1782907"/>
              <a:ext cx="599697" cy="538636"/>
            </a:xfrm>
            <a:custGeom>
              <a:avLst/>
              <a:gdLst/>
              <a:ahLst/>
              <a:cxnLst/>
              <a:rect l="l" t="t" r="r" b="b"/>
              <a:pathLst>
                <a:path w="11123" h="9990" extrusionOk="0">
                  <a:moveTo>
                    <a:pt x="5566" y="0"/>
                  </a:moveTo>
                  <a:cubicBezTo>
                    <a:pt x="4372" y="0"/>
                    <a:pt x="3174" y="424"/>
                    <a:pt x="2220" y="1288"/>
                  </a:cubicBezTo>
                  <a:cubicBezTo>
                    <a:pt x="172" y="3117"/>
                    <a:pt x="1" y="6287"/>
                    <a:pt x="1855" y="8336"/>
                  </a:cubicBezTo>
                  <a:cubicBezTo>
                    <a:pt x="2832" y="9431"/>
                    <a:pt x="4192" y="9989"/>
                    <a:pt x="5560" y="9989"/>
                  </a:cubicBezTo>
                  <a:cubicBezTo>
                    <a:pt x="6752" y="9989"/>
                    <a:pt x="7949" y="9565"/>
                    <a:pt x="8903" y="8702"/>
                  </a:cubicBezTo>
                  <a:cubicBezTo>
                    <a:pt x="10952" y="6873"/>
                    <a:pt x="11123" y="3702"/>
                    <a:pt x="9293" y="1653"/>
                  </a:cubicBezTo>
                  <a:cubicBezTo>
                    <a:pt x="8303" y="559"/>
                    <a:pt x="6936" y="0"/>
                    <a:pt x="5566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3;p52">
              <a:extLst>
                <a:ext uri="{FF2B5EF4-FFF2-40B4-BE49-F238E27FC236}">
                  <a16:creationId xmlns:a16="http://schemas.microsoft.com/office/drawing/2014/main" id="{202B3B04-458E-6D90-5446-3D195FDB0870}"/>
                </a:ext>
              </a:extLst>
            </p:cNvPr>
            <p:cNvSpPr/>
            <p:nvPr/>
          </p:nvSpPr>
          <p:spPr>
            <a:xfrm>
              <a:off x="8111159" y="1873044"/>
              <a:ext cx="448465" cy="440236"/>
            </a:xfrm>
            <a:custGeom>
              <a:avLst/>
              <a:gdLst/>
              <a:ahLst/>
              <a:cxnLst/>
              <a:rect l="l" t="t" r="r" b="b"/>
              <a:pathLst>
                <a:path w="8318" h="8165" extrusionOk="0">
                  <a:moveTo>
                    <a:pt x="4147" y="0"/>
                  </a:moveTo>
                  <a:cubicBezTo>
                    <a:pt x="1171" y="0"/>
                    <a:pt x="1366" y="3829"/>
                    <a:pt x="1366" y="3829"/>
                  </a:cubicBezTo>
                  <a:lnTo>
                    <a:pt x="2513" y="3829"/>
                  </a:lnTo>
                  <a:cubicBezTo>
                    <a:pt x="2659" y="4098"/>
                    <a:pt x="2854" y="4366"/>
                    <a:pt x="3074" y="4561"/>
                  </a:cubicBezTo>
                  <a:cubicBezTo>
                    <a:pt x="1952" y="4707"/>
                    <a:pt x="879" y="5195"/>
                    <a:pt x="1" y="5951"/>
                  </a:cubicBezTo>
                  <a:cubicBezTo>
                    <a:pt x="1000" y="7427"/>
                    <a:pt x="2580" y="8165"/>
                    <a:pt x="4159" y="8165"/>
                  </a:cubicBezTo>
                  <a:cubicBezTo>
                    <a:pt x="5738" y="8165"/>
                    <a:pt x="7317" y="7427"/>
                    <a:pt x="8317" y="5951"/>
                  </a:cubicBezTo>
                  <a:cubicBezTo>
                    <a:pt x="7439" y="5195"/>
                    <a:pt x="6366" y="4707"/>
                    <a:pt x="5220" y="4561"/>
                  </a:cubicBezTo>
                  <a:cubicBezTo>
                    <a:pt x="5464" y="4366"/>
                    <a:pt x="5659" y="4098"/>
                    <a:pt x="5805" y="3829"/>
                  </a:cubicBezTo>
                  <a:lnTo>
                    <a:pt x="6952" y="3829"/>
                  </a:lnTo>
                  <a:cubicBezTo>
                    <a:pt x="6952" y="3829"/>
                    <a:pt x="7122" y="0"/>
                    <a:pt x="414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1274;p52">
            <a:extLst>
              <a:ext uri="{FF2B5EF4-FFF2-40B4-BE49-F238E27FC236}">
                <a16:creationId xmlns:a16="http://schemas.microsoft.com/office/drawing/2014/main" id="{BA3A0843-BDF2-632E-8FD9-98E63C332641}"/>
              </a:ext>
            </a:extLst>
          </p:cNvPr>
          <p:cNvGrpSpPr/>
          <p:nvPr/>
        </p:nvGrpSpPr>
        <p:grpSpPr>
          <a:xfrm>
            <a:off x="7927951" y="2080033"/>
            <a:ext cx="941841" cy="2789257"/>
            <a:chOff x="6592201" y="2061933"/>
            <a:chExt cx="941841" cy="2789257"/>
          </a:xfrm>
        </p:grpSpPr>
        <p:sp>
          <p:nvSpPr>
            <p:cNvPr id="46" name="Google Shape;1275;p52">
              <a:extLst>
                <a:ext uri="{FF2B5EF4-FFF2-40B4-BE49-F238E27FC236}">
                  <a16:creationId xmlns:a16="http://schemas.microsoft.com/office/drawing/2014/main" id="{A2737C23-6327-C047-AB51-4F657E81AB67}"/>
                </a:ext>
              </a:extLst>
            </p:cNvPr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69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06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  <a:moveTo>
                    <a:pt x="4172" y="3293"/>
                  </a:moveTo>
                  <a:cubicBezTo>
                    <a:pt x="4952" y="3293"/>
                    <a:pt x="4952" y="2147"/>
                    <a:pt x="4172" y="2147"/>
                  </a:cubicBezTo>
                  <a:cubicBezTo>
                    <a:pt x="4025" y="2147"/>
                    <a:pt x="3879" y="2196"/>
                    <a:pt x="3757" y="2318"/>
                  </a:cubicBezTo>
                  <a:cubicBezTo>
                    <a:pt x="3537" y="2537"/>
                    <a:pt x="3537" y="2903"/>
                    <a:pt x="3757" y="3123"/>
                  </a:cubicBezTo>
                  <a:cubicBezTo>
                    <a:pt x="3879" y="3244"/>
                    <a:pt x="4025" y="3293"/>
                    <a:pt x="4172" y="3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6;p52">
              <a:extLst>
                <a:ext uri="{FF2B5EF4-FFF2-40B4-BE49-F238E27FC236}">
                  <a16:creationId xmlns:a16="http://schemas.microsoft.com/office/drawing/2014/main" id="{521E6020-59A6-FA86-2706-C6A5C5E4A1B2}"/>
                </a:ext>
              </a:extLst>
            </p:cNvPr>
            <p:cNvSpPr/>
            <p:nvPr/>
          </p:nvSpPr>
          <p:spPr>
            <a:xfrm>
              <a:off x="6592201" y="2061933"/>
              <a:ext cx="941841" cy="2789257"/>
            </a:xfrm>
            <a:custGeom>
              <a:avLst/>
              <a:gdLst/>
              <a:ahLst/>
              <a:cxnLst/>
              <a:rect l="l" t="t" r="r" b="b"/>
              <a:pathLst>
                <a:path w="8343" h="24976" extrusionOk="0">
                  <a:moveTo>
                    <a:pt x="391" y="23464"/>
                  </a:moveTo>
                  <a:cubicBezTo>
                    <a:pt x="391" y="23756"/>
                    <a:pt x="513" y="24049"/>
                    <a:pt x="733" y="24268"/>
                  </a:cubicBezTo>
                  <a:cubicBezTo>
                    <a:pt x="928" y="24488"/>
                    <a:pt x="1220" y="24585"/>
                    <a:pt x="1537" y="24585"/>
                  </a:cubicBezTo>
                  <a:lnTo>
                    <a:pt x="6806" y="24585"/>
                  </a:lnTo>
                  <a:cubicBezTo>
                    <a:pt x="7440" y="24585"/>
                    <a:pt x="7952" y="24073"/>
                    <a:pt x="7952" y="23464"/>
                  </a:cubicBezTo>
                  <a:lnTo>
                    <a:pt x="7952" y="4074"/>
                  </a:lnTo>
                  <a:cubicBezTo>
                    <a:pt x="7879" y="2025"/>
                    <a:pt x="6220" y="391"/>
                    <a:pt x="4172" y="391"/>
                  </a:cubicBezTo>
                  <a:cubicBezTo>
                    <a:pt x="2123" y="391"/>
                    <a:pt x="440" y="2025"/>
                    <a:pt x="391" y="4074"/>
                  </a:cubicBezTo>
                  <a:close/>
                  <a:moveTo>
                    <a:pt x="4172" y="2196"/>
                  </a:moveTo>
                  <a:cubicBezTo>
                    <a:pt x="4854" y="2196"/>
                    <a:pt x="4854" y="3244"/>
                    <a:pt x="4172" y="3244"/>
                  </a:cubicBezTo>
                  <a:cubicBezTo>
                    <a:pt x="4025" y="3244"/>
                    <a:pt x="3903" y="3171"/>
                    <a:pt x="3806" y="3074"/>
                  </a:cubicBezTo>
                  <a:cubicBezTo>
                    <a:pt x="3611" y="2879"/>
                    <a:pt x="3611" y="2562"/>
                    <a:pt x="3806" y="2342"/>
                  </a:cubicBezTo>
                  <a:cubicBezTo>
                    <a:pt x="3903" y="2245"/>
                    <a:pt x="4025" y="2196"/>
                    <a:pt x="4172" y="2196"/>
                  </a:cubicBezTo>
                  <a:close/>
                  <a:moveTo>
                    <a:pt x="3611" y="2147"/>
                  </a:moveTo>
                  <a:cubicBezTo>
                    <a:pt x="4220" y="1513"/>
                    <a:pt x="5269" y="2196"/>
                    <a:pt x="4928" y="3025"/>
                  </a:cubicBezTo>
                  <a:cubicBezTo>
                    <a:pt x="4586" y="3854"/>
                    <a:pt x="3367" y="3610"/>
                    <a:pt x="3367" y="2708"/>
                  </a:cubicBezTo>
                  <a:cubicBezTo>
                    <a:pt x="3367" y="2488"/>
                    <a:pt x="3440" y="2293"/>
                    <a:pt x="3611" y="2147"/>
                  </a:cubicBezTo>
                  <a:close/>
                  <a:moveTo>
                    <a:pt x="7196" y="19951"/>
                  </a:moveTo>
                  <a:lnTo>
                    <a:pt x="7196" y="19951"/>
                  </a:lnTo>
                  <a:lnTo>
                    <a:pt x="7196" y="22805"/>
                  </a:lnTo>
                  <a:cubicBezTo>
                    <a:pt x="7196" y="22878"/>
                    <a:pt x="7123" y="22951"/>
                    <a:pt x="7049" y="22951"/>
                  </a:cubicBezTo>
                  <a:lnTo>
                    <a:pt x="1294" y="22951"/>
                  </a:lnTo>
                  <a:cubicBezTo>
                    <a:pt x="1220" y="22951"/>
                    <a:pt x="1147" y="22878"/>
                    <a:pt x="1147" y="22805"/>
                  </a:cubicBezTo>
                  <a:lnTo>
                    <a:pt x="1147" y="5635"/>
                  </a:lnTo>
                  <a:cubicBezTo>
                    <a:pt x="1147" y="5562"/>
                    <a:pt x="1220" y="5488"/>
                    <a:pt x="1294" y="5488"/>
                  </a:cubicBezTo>
                  <a:lnTo>
                    <a:pt x="7025" y="5488"/>
                  </a:lnTo>
                  <a:cubicBezTo>
                    <a:pt x="7123" y="5488"/>
                    <a:pt x="7196" y="5562"/>
                    <a:pt x="7196" y="5635"/>
                  </a:cubicBezTo>
                  <a:lnTo>
                    <a:pt x="7196" y="8488"/>
                  </a:lnTo>
                  <a:lnTo>
                    <a:pt x="7196" y="8488"/>
                  </a:lnTo>
                  <a:lnTo>
                    <a:pt x="7196" y="11366"/>
                  </a:lnTo>
                  <a:lnTo>
                    <a:pt x="7196" y="11366"/>
                  </a:lnTo>
                  <a:lnTo>
                    <a:pt x="7196" y="14220"/>
                  </a:lnTo>
                  <a:lnTo>
                    <a:pt x="7196" y="14220"/>
                  </a:lnTo>
                  <a:lnTo>
                    <a:pt x="7196" y="17073"/>
                  </a:lnTo>
                  <a:lnTo>
                    <a:pt x="7196" y="17073"/>
                  </a:lnTo>
                  <a:lnTo>
                    <a:pt x="7196" y="19927"/>
                  </a:lnTo>
                  <a:close/>
                  <a:moveTo>
                    <a:pt x="6879" y="20098"/>
                  </a:moveTo>
                  <a:lnTo>
                    <a:pt x="6879" y="22659"/>
                  </a:lnTo>
                  <a:lnTo>
                    <a:pt x="1440" y="22659"/>
                  </a:lnTo>
                  <a:lnTo>
                    <a:pt x="1440" y="20098"/>
                  </a:lnTo>
                  <a:close/>
                  <a:moveTo>
                    <a:pt x="1440" y="19781"/>
                  </a:moveTo>
                  <a:lnTo>
                    <a:pt x="1440" y="17220"/>
                  </a:lnTo>
                  <a:lnTo>
                    <a:pt x="6879" y="17220"/>
                  </a:lnTo>
                  <a:lnTo>
                    <a:pt x="6879" y="19781"/>
                  </a:lnTo>
                  <a:close/>
                  <a:moveTo>
                    <a:pt x="1440" y="16927"/>
                  </a:moveTo>
                  <a:lnTo>
                    <a:pt x="1440" y="14366"/>
                  </a:lnTo>
                  <a:lnTo>
                    <a:pt x="6879" y="14366"/>
                  </a:lnTo>
                  <a:lnTo>
                    <a:pt x="6879" y="16927"/>
                  </a:lnTo>
                  <a:close/>
                  <a:moveTo>
                    <a:pt x="1440" y="14074"/>
                  </a:moveTo>
                  <a:lnTo>
                    <a:pt x="1440" y="11513"/>
                  </a:lnTo>
                  <a:lnTo>
                    <a:pt x="6879" y="11513"/>
                  </a:lnTo>
                  <a:lnTo>
                    <a:pt x="6879" y="14074"/>
                  </a:lnTo>
                  <a:close/>
                  <a:moveTo>
                    <a:pt x="1440" y="11196"/>
                  </a:moveTo>
                  <a:lnTo>
                    <a:pt x="1440" y="8635"/>
                  </a:lnTo>
                  <a:lnTo>
                    <a:pt x="6879" y="8635"/>
                  </a:lnTo>
                  <a:lnTo>
                    <a:pt x="6879" y="11196"/>
                  </a:lnTo>
                  <a:close/>
                  <a:moveTo>
                    <a:pt x="1440" y="8342"/>
                  </a:moveTo>
                  <a:lnTo>
                    <a:pt x="1440" y="5805"/>
                  </a:lnTo>
                  <a:lnTo>
                    <a:pt x="6879" y="5805"/>
                  </a:lnTo>
                  <a:lnTo>
                    <a:pt x="6879" y="8366"/>
                  </a:lnTo>
                  <a:close/>
                  <a:moveTo>
                    <a:pt x="440" y="24537"/>
                  </a:moveTo>
                  <a:cubicBezTo>
                    <a:pt x="147" y="24244"/>
                    <a:pt x="1" y="23854"/>
                    <a:pt x="1" y="23464"/>
                  </a:cubicBezTo>
                  <a:lnTo>
                    <a:pt x="1" y="4074"/>
                  </a:lnTo>
                  <a:cubicBezTo>
                    <a:pt x="50" y="1805"/>
                    <a:pt x="1903" y="1"/>
                    <a:pt x="4172" y="1"/>
                  </a:cubicBezTo>
                  <a:cubicBezTo>
                    <a:pt x="6440" y="1"/>
                    <a:pt x="8293" y="1805"/>
                    <a:pt x="8342" y="4074"/>
                  </a:cubicBezTo>
                  <a:lnTo>
                    <a:pt x="8342" y="23464"/>
                  </a:lnTo>
                  <a:cubicBezTo>
                    <a:pt x="8342" y="24293"/>
                    <a:pt x="7659" y="24976"/>
                    <a:pt x="6830" y="24976"/>
                  </a:cubicBezTo>
                  <a:lnTo>
                    <a:pt x="1537" y="24976"/>
                  </a:lnTo>
                  <a:cubicBezTo>
                    <a:pt x="1123" y="24976"/>
                    <a:pt x="733" y="24829"/>
                    <a:pt x="440" y="245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7;p52">
              <a:extLst>
                <a:ext uri="{FF2B5EF4-FFF2-40B4-BE49-F238E27FC236}">
                  <a16:creationId xmlns:a16="http://schemas.microsoft.com/office/drawing/2014/main" id="{A833AA89-3558-4FC0-FA10-7E12685008C3}"/>
                </a:ext>
              </a:extLst>
            </p:cNvPr>
            <p:cNvSpPr/>
            <p:nvPr/>
          </p:nvSpPr>
          <p:spPr>
            <a:xfrm>
              <a:off x="6636341" y="2105487"/>
              <a:ext cx="853561" cy="2702149"/>
            </a:xfrm>
            <a:custGeom>
              <a:avLst/>
              <a:gdLst/>
              <a:ahLst/>
              <a:cxnLst/>
              <a:rect l="l" t="t" r="r" b="b"/>
              <a:pathLst>
                <a:path w="7561" h="24196" extrusionOk="0">
                  <a:moveTo>
                    <a:pt x="0" y="3684"/>
                  </a:moveTo>
                  <a:lnTo>
                    <a:pt x="0" y="23074"/>
                  </a:lnTo>
                  <a:cubicBezTo>
                    <a:pt x="0" y="23366"/>
                    <a:pt x="122" y="23659"/>
                    <a:pt x="342" y="23878"/>
                  </a:cubicBezTo>
                  <a:cubicBezTo>
                    <a:pt x="537" y="24098"/>
                    <a:pt x="829" y="24195"/>
                    <a:pt x="1146" y="24195"/>
                  </a:cubicBezTo>
                  <a:lnTo>
                    <a:pt x="6415" y="24195"/>
                  </a:lnTo>
                  <a:cubicBezTo>
                    <a:pt x="7049" y="24195"/>
                    <a:pt x="7561" y="23683"/>
                    <a:pt x="7561" y="23074"/>
                  </a:cubicBezTo>
                  <a:lnTo>
                    <a:pt x="7561" y="3684"/>
                  </a:lnTo>
                  <a:cubicBezTo>
                    <a:pt x="7488" y="1635"/>
                    <a:pt x="5829" y="1"/>
                    <a:pt x="3781" y="1"/>
                  </a:cubicBezTo>
                  <a:cubicBezTo>
                    <a:pt x="1732" y="1"/>
                    <a:pt x="49" y="1635"/>
                    <a:pt x="0" y="3684"/>
                  </a:cubicBezTo>
                  <a:close/>
                  <a:moveTo>
                    <a:pt x="4585" y="2318"/>
                  </a:moveTo>
                  <a:cubicBezTo>
                    <a:pt x="4585" y="3220"/>
                    <a:pt x="3366" y="3464"/>
                    <a:pt x="3024" y="2635"/>
                  </a:cubicBezTo>
                  <a:cubicBezTo>
                    <a:pt x="2683" y="1806"/>
                    <a:pt x="3732" y="1123"/>
                    <a:pt x="4366" y="1757"/>
                  </a:cubicBezTo>
                  <a:cubicBezTo>
                    <a:pt x="4512" y="1903"/>
                    <a:pt x="4585" y="2098"/>
                    <a:pt x="4585" y="2318"/>
                  </a:cubicBezTo>
                  <a:close/>
                  <a:moveTo>
                    <a:pt x="903" y="5098"/>
                  </a:moveTo>
                  <a:lnTo>
                    <a:pt x="6634" y="5098"/>
                  </a:lnTo>
                  <a:cubicBezTo>
                    <a:pt x="6732" y="5098"/>
                    <a:pt x="6805" y="5172"/>
                    <a:pt x="6805" y="5245"/>
                  </a:cubicBezTo>
                  <a:lnTo>
                    <a:pt x="6805" y="8123"/>
                  </a:lnTo>
                  <a:lnTo>
                    <a:pt x="6805" y="8123"/>
                  </a:lnTo>
                  <a:lnTo>
                    <a:pt x="6805" y="10976"/>
                  </a:lnTo>
                  <a:lnTo>
                    <a:pt x="6805" y="10976"/>
                  </a:lnTo>
                  <a:lnTo>
                    <a:pt x="6805" y="13830"/>
                  </a:lnTo>
                  <a:lnTo>
                    <a:pt x="6805" y="13830"/>
                  </a:lnTo>
                  <a:lnTo>
                    <a:pt x="6805" y="16683"/>
                  </a:lnTo>
                  <a:lnTo>
                    <a:pt x="6805" y="16683"/>
                  </a:lnTo>
                  <a:lnTo>
                    <a:pt x="6805" y="19537"/>
                  </a:lnTo>
                  <a:lnTo>
                    <a:pt x="6805" y="19537"/>
                  </a:lnTo>
                  <a:lnTo>
                    <a:pt x="6805" y="22415"/>
                  </a:lnTo>
                  <a:cubicBezTo>
                    <a:pt x="6805" y="22488"/>
                    <a:pt x="6732" y="22561"/>
                    <a:pt x="6634" y="22561"/>
                  </a:cubicBezTo>
                  <a:lnTo>
                    <a:pt x="903" y="22561"/>
                  </a:lnTo>
                  <a:cubicBezTo>
                    <a:pt x="829" y="22561"/>
                    <a:pt x="756" y="22488"/>
                    <a:pt x="756" y="22415"/>
                  </a:cubicBezTo>
                  <a:lnTo>
                    <a:pt x="756" y="5245"/>
                  </a:lnTo>
                  <a:cubicBezTo>
                    <a:pt x="756" y="5172"/>
                    <a:pt x="829" y="5098"/>
                    <a:pt x="903" y="50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8;p52">
              <a:extLst>
                <a:ext uri="{FF2B5EF4-FFF2-40B4-BE49-F238E27FC236}">
                  <a16:creationId xmlns:a16="http://schemas.microsoft.com/office/drawing/2014/main" id="{99E82903-4227-5D05-FF91-549BDCBB8EB8}"/>
                </a:ext>
              </a:extLst>
            </p:cNvPr>
            <p:cNvSpPr/>
            <p:nvPr/>
          </p:nvSpPr>
          <p:spPr>
            <a:xfrm>
              <a:off x="6754649" y="2707541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D3E3D6">
                <a:alpha val="6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79;p52">
              <a:extLst>
                <a:ext uri="{FF2B5EF4-FFF2-40B4-BE49-F238E27FC236}">
                  <a16:creationId xmlns:a16="http://schemas.microsoft.com/office/drawing/2014/main" id="{E7C7F764-A2FD-8714-07A0-8AFDD6D30A27}"/>
                </a:ext>
              </a:extLst>
            </p:cNvPr>
            <p:cNvSpPr/>
            <p:nvPr/>
          </p:nvSpPr>
          <p:spPr>
            <a:xfrm>
              <a:off x="6754649" y="3028949"/>
              <a:ext cx="614122" cy="286006"/>
            </a:xfrm>
            <a:custGeom>
              <a:avLst/>
              <a:gdLst/>
              <a:ahLst/>
              <a:cxnLst/>
              <a:rect l="l" t="t" r="r" b="b"/>
              <a:pathLst>
                <a:path w="5440" h="2561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D3E3D6">
                <a:alpha val="7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0;p52">
              <a:extLst>
                <a:ext uri="{FF2B5EF4-FFF2-40B4-BE49-F238E27FC236}">
                  <a16:creationId xmlns:a16="http://schemas.microsoft.com/office/drawing/2014/main" id="{46A8463E-5119-4D51-CB4C-201546829C80}"/>
                </a:ext>
              </a:extLst>
            </p:cNvPr>
            <p:cNvSpPr/>
            <p:nvPr/>
          </p:nvSpPr>
          <p:spPr>
            <a:xfrm>
              <a:off x="6754649" y="3347564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rgbClr val="D3E3D6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1;p52">
              <a:extLst>
                <a:ext uri="{FF2B5EF4-FFF2-40B4-BE49-F238E27FC236}">
                  <a16:creationId xmlns:a16="http://schemas.microsoft.com/office/drawing/2014/main" id="{95D5CEC4-E63C-58F8-3225-272C9402CFA3}"/>
                </a:ext>
              </a:extLst>
            </p:cNvPr>
            <p:cNvSpPr/>
            <p:nvPr/>
          </p:nvSpPr>
          <p:spPr>
            <a:xfrm>
              <a:off x="6754649" y="3666292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D3E3D6">
                <a:alpha val="866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2;p52">
              <a:extLst>
                <a:ext uri="{FF2B5EF4-FFF2-40B4-BE49-F238E27FC236}">
                  <a16:creationId xmlns:a16="http://schemas.microsoft.com/office/drawing/2014/main" id="{335710CE-CE08-66BC-E110-9C24A4651A33}"/>
                </a:ext>
              </a:extLst>
            </p:cNvPr>
            <p:cNvSpPr/>
            <p:nvPr/>
          </p:nvSpPr>
          <p:spPr>
            <a:xfrm>
              <a:off x="6754649" y="3987700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0"/>
                  </a:moveTo>
                  <a:lnTo>
                    <a:pt x="1" y="2561"/>
                  </a:lnTo>
                  <a:lnTo>
                    <a:pt x="5440" y="2561"/>
                  </a:lnTo>
                  <a:lnTo>
                    <a:pt x="5440" y="0"/>
                  </a:lnTo>
                  <a:close/>
                </a:path>
              </a:pathLst>
            </a:custGeom>
            <a:solidFill>
              <a:srgbClr val="D3E3D6">
                <a:alpha val="9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3;p52">
              <a:extLst>
                <a:ext uri="{FF2B5EF4-FFF2-40B4-BE49-F238E27FC236}">
                  <a16:creationId xmlns:a16="http://schemas.microsoft.com/office/drawing/2014/main" id="{B0969436-ECED-3E0F-DCB3-A6E62A0ED94B}"/>
                </a:ext>
              </a:extLst>
            </p:cNvPr>
            <p:cNvSpPr/>
            <p:nvPr/>
          </p:nvSpPr>
          <p:spPr>
            <a:xfrm>
              <a:off x="6754649" y="4306316"/>
              <a:ext cx="614122" cy="286118"/>
            </a:xfrm>
            <a:custGeom>
              <a:avLst/>
              <a:gdLst/>
              <a:ahLst/>
              <a:cxnLst/>
              <a:rect l="l" t="t" r="r" b="b"/>
              <a:pathLst>
                <a:path w="5440" h="2562" extrusionOk="0">
                  <a:moveTo>
                    <a:pt x="1" y="1"/>
                  </a:moveTo>
                  <a:lnTo>
                    <a:pt x="1" y="2562"/>
                  </a:lnTo>
                  <a:lnTo>
                    <a:pt x="5440" y="2562"/>
                  </a:lnTo>
                  <a:lnTo>
                    <a:pt x="544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4;p52">
              <a:extLst>
                <a:ext uri="{FF2B5EF4-FFF2-40B4-BE49-F238E27FC236}">
                  <a16:creationId xmlns:a16="http://schemas.microsoft.com/office/drawing/2014/main" id="{44657149-B54F-BC44-5F6E-AC024E2D4342}"/>
                </a:ext>
              </a:extLst>
            </p:cNvPr>
            <p:cNvSpPr/>
            <p:nvPr/>
          </p:nvSpPr>
          <p:spPr>
            <a:xfrm>
              <a:off x="6655532" y="2184555"/>
              <a:ext cx="834370" cy="2623081"/>
            </a:xfrm>
            <a:custGeom>
              <a:avLst/>
              <a:gdLst/>
              <a:ahLst/>
              <a:cxnLst/>
              <a:rect l="l" t="t" r="r" b="b"/>
              <a:pathLst>
                <a:path w="7391" h="23488" extrusionOk="0">
                  <a:moveTo>
                    <a:pt x="6928" y="21951"/>
                  </a:moveTo>
                  <a:cubicBezTo>
                    <a:pt x="6928" y="22244"/>
                    <a:pt x="6830" y="22536"/>
                    <a:pt x="6610" y="22756"/>
                  </a:cubicBezTo>
                  <a:cubicBezTo>
                    <a:pt x="6391" y="22975"/>
                    <a:pt x="6098" y="23073"/>
                    <a:pt x="5806" y="23097"/>
                  </a:cubicBezTo>
                  <a:lnTo>
                    <a:pt x="513" y="23097"/>
                  </a:lnTo>
                  <a:cubicBezTo>
                    <a:pt x="342" y="23097"/>
                    <a:pt x="172" y="23048"/>
                    <a:pt x="1" y="22951"/>
                  </a:cubicBezTo>
                  <a:cubicBezTo>
                    <a:pt x="50" y="23024"/>
                    <a:pt x="98" y="23097"/>
                    <a:pt x="172" y="23170"/>
                  </a:cubicBezTo>
                  <a:cubicBezTo>
                    <a:pt x="367" y="23390"/>
                    <a:pt x="659" y="23487"/>
                    <a:pt x="976" y="23487"/>
                  </a:cubicBezTo>
                  <a:lnTo>
                    <a:pt x="6245" y="23487"/>
                  </a:lnTo>
                  <a:cubicBezTo>
                    <a:pt x="6879" y="23487"/>
                    <a:pt x="7391" y="22975"/>
                    <a:pt x="7391" y="22366"/>
                  </a:cubicBezTo>
                  <a:lnTo>
                    <a:pt x="7391" y="2976"/>
                  </a:lnTo>
                  <a:cubicBezTo>
                    <a:pt x="7391" y="1976"/>
                    <a:pt x="6976" y="1025"/>
                    <a:pt x="6269" y="317"/>
                  </a:cubicBezTo>
                  <a:cubicBezTo>
                    <a:pt x="6171" y="195"/>
                    <a:pt x="6049" y="98"/>
                    <a:pt x="5928" y="0"/>
                  </a:cubicBezTo>
                  <a:cubicBezTo>
                    <a:pt x="6586" y="707"/>
                    <a:pt x="6952" y="1610"/>
                    <a:pt x="6928" y="2561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1285;p52">
            <a:extLst>
              <a:ext uri="{FF2B5EF4-FFF2-40B4-BE49-F238E27FC236}">
                <a16:creationId xmlns:a16="http://schemas.microsoft.com/office/drawing/2014/main" id="{1133D832-5A06-F8A2-453C-F0C0B993C108}"/>
              </a:ext>
            </a:extLst>
          </p:cNvPr>
          <p:cNvGrpSpPr/>
          <p:nvPr/>
        </p:nvGrpSpPr>
        <p:grpSpPr>
          <a:xfrm>
            <a:off x="7141459" y="1885950"/>
            <a:ext cx="603495" cy="1371596"/>
            <a:chOff x="3724575" y="3497700"/>
            <a:chExt cx="603495" cy="1371596"/>
          </a:xfrm>
        </p:grpSpPr>
        <p:sp>
          <p:nvSpPr>
            <p:cNvPr id="57" name="Google Shape;1286;p52">
              <a:extLst>
                <a:ext uri="{FF2B5EF4-FFF2-40B4-BE49-F238E27FC236}">
                  <a16:creationId xmlns:a16="http://schemas.microsoft.com/office/drawing/2014/main" id="{F7E407B4-D944-4DB9-6A5B-A6A384918417}"/>
                </a:ext>
              </a:extLst>
            </p:cNvPr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7;p52">
              <a:extLst>
                <a:ext uri="{FF2B5EF4-FFF2-40B4-BE49-F238E27FC236}">
                  <a16:creationId xmlns:a16="http://schemas.microsoft.com/office/drawing/2014/main" id="{3ECEC648-1F29-0631-4087-7A4C0E617927}"/>
                </a:ext>
              </a:extLst>
            </p:cNvPr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8;p52">
              <a:extLst>
                <a:ext uri="{FF2B5EF4-FFF2-40B4-BE49-F238E27FC236}">
                  <a16:creationId xmlns:a16="http://schemas.microsoft.com/office/drawing/2014/main" id="{68E96F03-D4B5-31BC-7F10-4E8C148C4712}"/>
                </a:ext>
              </a:extLst>
            </p:cNvPr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89;p52">
              <a:extLst>
                <a:ext uri="{FF2B5EF4-FFF2-40B4-BE49-F238E27FC236}">
                  <a16:creationId xmlns:a16="http://schemas.microsoft.com/office/drawing/2014/main" id="{C50AACC5-1B11-124D-30D8-304AE4BAAA40}"/>
                </a:ext>
              </a:extLst>
            </p:cNvPr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0;p52">
              <a:extLst>
                <a:ext uri="{FF2B5EF4-FFF2-40B4-BE49-F238E27FC236}">
                  <a16:creationId xmlns:a16="http://schemas.microsoft.com/office/drawing/2014/main" id="{FE089F8F-45B7-D884-1D5E-C340D3AC4736}"/>
                </a:ext>
              </a:extLst>
            </p:cNvPr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1;p52">
              <a:extLst>
                <a:ext uri="{FF2B5EF4-FFF2-40B4-BE49-F238E27FC236}">
                  <a16:creationId xmlns:a16="http://schemas.microsoft.com/office/drawing/2014/main" id="{767C6154-E179-388F-7F87-1FB0E9A13D68}"/>
                </a:ext>
              </a:extLst>
            </p:cNvPr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3"/>
          <p:cNvSpPr txBox="1">
            <a:spLocks noGrp="1"/>
          </p:cNvSpPr>
          <p:nvPr>
            <p:ph type="title"/>
          </p:nvPr>
        </p:nvSpPr>
        <p:spPr>
          <a:xfrm>
            <a:off x="3053443" y="1723502"/>
            <a:ext cx="3037114" cy="868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Objective</a:t>
            </a:r>
            <a:endParaRPr sz="4400" dirty="0"/>
          </a:p>
        </p:txBody>
      </p:sp>
      <p:sp>
        <p:nvSpPr>
          <p:cNvPr id="576" name="Google Shape;576;p33"/>
          <p:cNvSpPr txBox="1">
            <a:spLocks noGrp="1"/>
          </p:cNvSpPr>
          <p:nvPr>
            <p:ph type="subTitle" idx="1"/>
          </p:nvPr>
        </p:nvSpPr>
        <p:spPr>
          <a:xfrm>
            <a:off x="2555421" y="2592427"/>
            <a:ext cx="4033157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“Review the vocabulary and grammar of </a:t>
            </a:r>
            <a:r>
              <a:rPr lang="en-US" sz="2400" b="1" dirty="0"/>
              <a:t>Unit 2.</a:t>
            </a:r>
            <a:r>
              <a:rPr lang="en-US" sz="2400" dirty="0"/>
              <a:t>”</a:t>
            </a:r>
          </a:p>
        </p:txBody>
      </p:sp>
      <p:grpSp>
        <p:nvGrpSpPr>
          <p:cNvPr id="577" name="Google Shape;577;p33"/>
          <p:cNvGrpSpPr/>
          <p:nvPr/>
        </p:nvGrpSpPr>
        <p:grpSpPr>
          <a:xfrm>
            <a:off x="463651" y="1220603"/>
            <a:ext cx="502899" cy="502899"/>
            <a:chOff x="858700" y="1967475"/>
            <a:chExt cx="605100" cy="605100"/>
          </a:xfrm>
        </p:grpSpPr>
        <p:sp>
          <p:nvSpPr>
            <p:cNvPr id="578" name="Google Shape;578;p33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3"/>
          <p:cNvGrpSpPr/>
          <p:nvPr/>
        </p:nvGrpSpPr>
        <p:grpSpPr>
          <a:xfrm>
            <a:off x="463651" y="1906497"/>
            <a:ext cx="502800" cy="502800"/>
            <a:chOff x="7014301" y="2017350"/>
            <a:chExt cx="502800" cy="502800"/>
          </a:xfrm>
        </p:grpSpPr>
        <p:sp>
          <p:nvSpPr>
            <p:cNvPr id="581" name="Google Shape;581;p33"/>
            <p:cNvSpPr/>
            <p:nvPr/>
          </p:nvSpPr>
          <p:spPr>
            <a:xfrm>
              <a:off x="7014301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7095012" y="2108734"/>
              <a:ext cx="341378" cy="320032"/>
            </a:xfrm>
            <a:custGeom>
              <a:avLst/>
              <a:gdLst/>
              <a:ahLst/>
              <a:cxnLst/>
              <a:rect l="l" t="t" r="r" b="b"/>
              <a:pathLst>
                <a:path w="10634" h="9925" extrusionOk="0">
                  <a:moveTo>
                    <a:pt x="5308" y="0"/>
                  </a:moveTo>
                  <a:cubicBezTo>
                    <a:pt x="5171" y="0"/>
                    <a:pt x="5037" y="73"/>
                    <a:pt x="4976" y="220"/>
                  </a:cubicBezTo>
                  <a:lnTo>
                    <a:pt x="3659" y="2878"/>
                  </a:lnTo>
                  <a:cubicBezTo>
                    <a:pt x="3585" y="3000"/>
                    <a:pt x="3488" y="3073"/>
                    <a:pt x="3366" y="3073"/>
                  </a:cubicBezTo>
                  <a:lnTo>
                    <a:pt x="415" y="3512"/>
                  </a:lnTo>
                  <a:cubicBezTo>
                    <a:pt x="122" y="3561"/>
                    <a:pt x="0" y="3927"/>
                    <a:pt x="220" y="4147"/>
                  </a:cubicBezTo>
                  <a:lnTo>
                    <a:pt x="2341" y="6220"/>
                  </a:lnTo>
                  <a:cubicBezTo>
                    <a:pt x="2439" y="6317"/>
                    <a:pt x="2488" y="6439"/>
                    <a:pt x="2463" y="6561"/>
                  </a:cubicBezTo>
                  <a:lnTo>
                    <a:pt x="1951" y="9488"/>
                  </a:lnTo>
                  <a:cubicBezTo>
                    <a:pt x="1913" y="9736"/>
                    <a:pt x="2099" y="9924"/>
                    <a:pt x="2322" y="9924"/>
                  </a:cubicBezTo>
                  <a:cubicBezTo>
                    <a:pt x="2384" y="9924"/>
                    <a:pt x="2449" y="9910"/>
                    <a:pt x="2512" y="9878"/>
                  </a:cubicBezTo>
                  <a:lnTo>
                    <a:pt x="5122" y="8512"/>
                  </a:lnTo>
                  <a:cubicBezTo>
                    <a:pt x="5183" y="8476"/>
                    <a:pt x="5244" y="8457"/>
                    <a:pt x="5305" y="8457"/>
                  </a:cubicBezTo>
                  <a:cubicBezTo>
                    <a:pt x="5366" y="8457"/>
                    <a:pt x="5427" y="8476"/>
                    <a:pt x="5488" y="8512"/>
                  </a:cubicBezTo>
                  <a:lnTo>
                    <a:pt x="8122" y="9878"/>
                  </a:lnTo>
                  <a:cubicBezTo>
                    <a:pt x="8180" y="9910"/>
                    <a:pt x="8241" y="9924"/>
                    <a:pt x="8299" y="9924"/>
                  </a:cubicBezTo>
                  <a:cubicBezTo>
                    <a:pt x="8511" y="9924"/>
                    <a:pt x="8697" y="9736"/>
                    <a:pt x="8658" y="9488"/>
                  </a:cubicBezTo>
                  <a:lnTo>
                    <a:pt x="8146" y="6561"/>
                  </a:lnTo>
                  <a:cubicBezTo>
                    <a:pt x="8122" y="6439"/>
                    <a:pt x="8171" y="6317"/>
                    <a:pt x="8268" y="6220"/>
                  </a:cubicBezTo>
                  <a:lnTo>
                    <a:pt x="10390" y="4147"/>
                  </a:lnTo>
                  <a:cubicBezTo>
                    <a:pt x="10634" y="3927"/>
                    <a:pt x="10488" y="3561"/>
                    <a:pt x="10195" y="3512"/>
                  </a:cubicBezTo>
                  <a:lnTo>
                    <a:pt x="7244" y="3098"/>
                  </a:lnTo>
                  <a:cubicBezTo>
                    <a:pt x="7122" y="3073"/>
                    <a:pt x="7024" y="3000"/>
                    <a:pt x="6976" y="2878"/>
                  </a:cubicBezTo>
                  <a:lnTo>
                    <a:pt x="5658" y="220"/>
                  </a:lnTo>
                  <a:cubicBezTo>
                    <a:pt x="5585" y="73"/>
                    <a:pt x="5445" y="0"/>
                    <a:pt x="5308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33"/>
          <p:cNvGrpSpPr/>
          <p:nvPr/>
        </p:nvGrpSpPr>
        <p:grpSpPr>
          <a:xfrm>
            <a:off x="463651" y="445094"/>
            <a:ext cx="629846" cy="592514"/>
            <a:chOff x="463701" y="2217961"/>
            <a:chExt cx="629846" cy="592514"/>
          </a:xfrm>
        </p:grpSpPr>
        <p:sp>
          <p:nvSpPr>
            <p:cNvPr id="584" name="Google Shape;584;p33"/>
            <p:cNvSpPr/>
            <p:nvPr/>
          </p:nvSpPr>
          <p:spPr>
            <a:xfrm>
              <a:off x="463701" y="2307675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45925" y="2446300"/>
              <a:ext cx="338328" cy="225549"/>
            </a:xfrm>
            <a:custGeom>
              <a:avLst/>
              <a:gdLst/>
              <a:ahLst/>
              <a:cxnLst/>
              <a:rect l="l" t="t" r="r" b="b"/>
              <a:pathLst>
                <a:path w="8708" h="5806" extrusionOk="0">
                  <a:moveTo>
                    <a:pt x="757" y="1"/>
                  </a:moveTo>
                  <a:cubicBezTo>
                    <a:pt x="342" y="1"/>
                    <a:pt x="1" y="342"/>
                    <a:pt x="1" y="757"/>
                  </a:cubicBezTo>
                  <a:lnTo>
                    <a:pt x="1" y="5049"/>
                  </a:lnTo>
                  <a:cubicBezTo>
                    <a:pt x="1" y="5464"/>
                    <a:pt x="342" y="5806"/>
                    <a:pt x="757" y="5806"/>
                  </a:cubicBezTo>
                  <a:lnTo>
                    <a:pt x="7952" y="5806"/>
                  </a:lnTo>
                  <a:cubicBezTo>
                    <a:pt x="8366" y="5806"/>
                    <a:pt x="8708" y="5464"/>
                    <a:pt x="8708" y="5049"/>
                  </a:cubicBezTo>
                  <a:lnTo>
                    <a:pt x="8708" y="757"/>
                  </a:lnTo>
                  <a:cubicBezTo>
                    <a:pt x="8708" y="342"/>
                    <a:pt x="8366" y="1"/>
                    <a:pt x="7952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55887" y="2446307"/>
              <a:ext cx="318435" cy="106170"/>
            </a:xfrm>
            <a:custGeom>
              <a:avLst/>
              <a:gdLst/>
              <a:ahLst/>
              <a:cxnLst/>
              <a:rect l="l" t="t" r="r" b="b"/>
              <a:pathLst>
                <a:path w="8196" h="2733" extrusionOk="0">
                  <a:moveTo>
                    <a:pt x="1" y="1"/>
                  </a:moveTo>
                  <a:lnTo>
                    <a:pt x="3659" y="2586"/>
                  </a:lnTo>
                  <a:cubicBezTo>
                    <a:pt x="3794" y="2684"/>
                    <a:pt x="3946" y="2733"/>
                    <a:pt x="4098" y="2733"/>
                  </a:cubicBezTo>
                  <a:cubicBezTo>
                    <a:pt x="4251" y="2733"/>
                    <a:pt x="4403" y="2684"/>
                    <a:pt x="4537" y="2586"/>
                  </a:cubicBezTo>
                  <a:lnTo>
                    <a:pt x="8196" y="1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7" name="Google Shape;587;p33"/>
            <p:cNvGrpSpPr/>
            <p:nvPr/>
          </p:nvGrpSpPr>
          <p:grpSpPr>
            <a:xfrm>
              <a:off x="773496" y="2217961"/>
              <a:ext cx="320051" cy="298703"/>
              <a:chOff x="1023863" y="2896525"/>
              <a:chExt cx="240875" cy="219425"/>
            </a:xfrm>
          </p:grpSpPr>
          <p:sp>
            <p:nvSpPr>
              <p:cNvPr id="588" name="Google Shape;588;p33"/>
              <p:cNvSpPr/>
              <p:nvPr/>
            </p:nvSpPr>
            <p:spPr>
              <a:xfrm>
                <a:off x="1023863" y="2896525"/>
                <a:ext cx="24087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9635" h="8777" extrusionOk="0">
                    <a:moveTo>
                      <a:pt x="4811" y="1"/>
                    </a:moveTo>
                    <a:cubicBezTo>
                      <a:pt x="2818" y="1"/>
                      <a:pt x="1017" y="1364"/>
                      <a:pt x="537" y="3389"/>
                    </a:cubicBezTo>
                    <a:cubicBezTo>
                      <a:pt x="0" y="5754"/>
                      <a:pt x="1464" y="8096"/>
                      <a:pt x="3805" y="8657"/>
                    </a:cubicBezTo>
                    <a:cubicBezTo>
                      <a:pt x="4147" y="8738"/>
                      <a:pt x="4488" y="8776"/>
                      <a:pt x="4824" y="8776"/>
                    </a:cubicBezTo>
                    <a:cubicBezTo>
                      <a:pt x="6816" y="8776"/>
                      <a:pt x="8614" y="7413"/>
                      <a:pt x="9073" y="5388"/>
                    </a:cubicBezTo>
                    <a:cubicBezTo>
                      <a:pt x="9634" y="3047"/>
                      <a:pt x="8171" y="681"/>
                      <a:pt x="5830" y="120"/>
                    </a:cubicBezTo>
                    <a:cubicBezTo>
                      <a:pt x="5488" y="39"/>
                      <a:pt x="5147" y="1"/>
                      <a:pt x="48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3"/>
              <p:cNvSpPr/>
              <p:nvPr/>
            </p:nvSpPr>
            <p:spPr>
              <a:xfrm>
                <a:off x="1111105" y="2959275"/>
                <a:ext cx="54900" cy="93925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3757" extrusionOk="0">
                    <a:moveTo>
                      <a:pt x="1268" y="0"/>
                    </a:moveTo>
                    <a:lnTo>
                      <a:pt x="0" y="1049"/>
                    </a:lnTo>
                    <a:lnTo>
                      <a:pt x="512" y="1708"/>
                    </a:lnTo>
                    <a:lnTo>
                      <a:pt x="951" y="1342"/>
                    </a:lnTo>
                    <a:cubicBezTo>
                      <a:pt x="1024" y="1269"/>
                      <a:pt x="1098" y="1195"/>
                      <a:pt x="1171" y="1098"/>
                    </a:cubicBezTo>
                    <a:lnTo>
                      <a:pt x="1171" y="1756"/>
                    </a:lnTo>
                    <a:lnTo>
                      <a:pt x="1171" y="3756"/>
                    </a:lnTo>
                    <a:lnTo>
                      <a:pt x="2195" y="3756"/>
                    </a:lnTo>
                    <a:lnTo>
                      <a:pt x="219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2" name="Google Shape;592;p33"/>
          <p:cNvSpPr/>
          <p:nvPr/>
        </p:nvSpPr>
        <p:spPr>
          <a:xfrm>
            <a:off x="1646925" y="1381650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3"/>
          <p:cNvSpPr/>
          <p:nvPr/>
        </p:nvSpPr>
        <p:spPr>
          <a:xfrm>
            <a:off x="7031613" y="4058207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3"/>
          <p:cNvSpPr/>
          <p:nvPr/>
        </p:nvSpPr>
        <p:spPr>
          <a:xfrm>
            <a:off x="6799273" y="3909555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" name="Google Shape;595;p33"/>
          <p:cNvGrpSpPr/>
          <p:nvPr/>
        </p:nvGrpSpPr>
        <p:grpSpPr>
          <a:xfrm>
            <a:off x="404600" y="4046486"/>
            <a:ext cx="621000" cy="621000"/>
            <a:chOff x="416300" y="4058211"/>
            <a:chExt cx="621000" cy="621000"/>
          </a:xfrm>
        </p:grpSpPr>
        <p:sp>
          <p:nvSpPr>
            <p:cNvPr id="596" name="Google Shape;596;p33"/>
            <p:cNvSpPr/>
            <p:nvPr/>
          </p:nvSpPr>
          <p:spPr>
            <a:xfrm>
              <a:off x="475400" y="4117311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 rot="2700000">
              <a:off x="507243" y="4149154"/>
              <a:ext cx="439113" cy="439113"/>
            </a:xfrm>
            <a:prstGeom prst="plus">
              <a:avLst>
                <a:gd name="adj" fmla="val 42536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565;p33">
            <a:extLst>
              <a:ext uri="{FF2B5EF4-FFF2-40B4-BE49-F238E27FC236}">
                <a16:creationId xmlns:a16="http://schemas.microsoft.com/office/drawing/2014/main" id="{555FDFFE-CA58-8331-58BD-479204957188}"/>
              </a:ext>
            </a:extLst>
          </p:cNvPr>
          <p:cNvGrpSpPr/>
          <p:nvPr/>
        </p:nvGrpSpPr>
        <p:grpSpPr>
          <a:xfrm>
            <a:off x="6351563" y="1232223"/>
            <a:ext cx="1827475" cy="1051350"/>
            <a:chOff x="7146475" y="2190661"/>
            <a:chExt cx="1827475" cy="1051350"/>
          </a:xfrm>
        </p:grpSpPr>
        <p:sp>
          <p:nvSpPr>
            <p:cNvPr id="13" name="Google Shape;566;p33">
              <a:extLst>
                <a:ext uri="{FF2B5EF4-FFF2-40B4-BE49-F238E27FC236}">
                  <a16:creationId xmlns:a16="http://schemas.microsoft.com/office/drawing/2014/main" id="{5C9036F8-114B-2801-8A5A-758CFEF7BF18}"/>
                </a:ext>
              </a:extLst>
            </p:cNvPr>
            <p:cNvSpPr/>
            <p:nvPr/>
          </p:nvSpPr>
          <p:spPr>
            <a:xfrm>
              <a:off x="7236650" y="2282011"/>
              <a:ext cx="1737300" cy="9600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567;p33">
              <a:extLst>
                <a:ext uri="{FF2B5EF4-FFF2-40B4-BE49-F238E27FC236}">
                  <a16:creationId xmlns:a16="http://schemas.microsoft.com/office/drawing/2014/main" id="{CF228E95-BFBC-02B0-DD0C-8FB3E7640387}"/>
                </a:ext>
              </a:extLst>
            </p:cNvPr>
            <p:cNvGrpSpPr/>
            <p:nvPr/>
          </p:nvGrpSpPr>
          <p:grpSpPr>
            <a:xfrm>
              <a:off x="7146475" y="2190661"/>
              <a:ext cx="1737300" cy="960000"/>
              <a:chOff x="7146475" y="2190661"/>
              <a:chExt cx="1737300" cy="960000"/>
            </a:xfrm>
          </p:grpSpPr>
          <p:sp>
            <p:nvSpPr>
              <p:cNvPr id="20" name="Google Shape;568;p33">
                <a:extLst>
                  <a:ext uri="{FF2B5EF4-FFF2-40B4-BE49-F238E27FC236}">
                    <a16:creationId xmlns:a16="http://schemas.microsoft.com/office/drawing/2014/main" id="{B47C8B29-EDC6-F064-5C16-ECC73D6182BC}"/>
                  </a:ext>
                </a:extLst>
              </p:cNvPr>
              <p:cNvSpPr/>
              <p:nvPr/>
            </p:nvSpPr>
            <p:spPr>
              <a:xfrm>
                <a:off x="7146475" y="2190661"/>
                <a:ext cx="1737300" cy="9600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" name="Google Shape;569;p33">
                <a:extLst>
                  <a:ext uri="{FF2B5EF4-FFF2-40B4-BE49-F238E27FC236}">
                    <a16:creationId xmlns:a16="http://schemas.microsoft.com/office/drawing/2014/main" id="{25931B76-93BC-45D9-F251-B88D95E7CE63}"/>
                  </a:ext>
                </a:extLst>
              </p:cNvPr>
              <p:cNvCxnSpPr/>
              <p:nvPr/>
            </p:nvCxnSpPr>
            <p:spPr>
              <a:xfrm>
                <a:off x="7151600" y="2373361"/>
                <a:ext cx="17247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" name="Google Shape;570;p33">
              <a:extLst>
                <a:ext uri="{FF2B5EF4-FFF2-40B4-BE49-F238E27FC236}">
                  <a16:creationId xmlns:a16="http://schemas.microsoft.com/office/drawing/2014/main" id="{DBA176BE-4909-1F62-1B6B-C905791A0CF2}"/>
                </a:ext>
              </a:extLst>
            </p:cNvPr>
            <p:cNvGrpSpPr/>
            <p:nvPr/>
          </p:nvGrpSpPr>
          <p:grpSpPr>
            <a:xfrm>
              <a:off x="7300659" y="2505003"/>
              <a:ext cx="1428933" cy="514595"/>
              <a:chOff x="7235888" y="1483625"/>
              <a:chExt cx="1428933" cy="514595"/>
            </a:xfrm>
          </p:grpSpPr>
          <p:sp>
            <p:nvSpPr>
              <p:cNvPr id="16" name="Google Shape;571;p33">
                <a:extLst>
                  <a:ext uri="{FF2B5EF4-FFF2-40B4-BE49-F238E27FC236}">
                    <a16:creationId xmlns:a16="http://schemas.microsoft.com/office/drawing/2014/main" id="{48BEBC53-00A3-E056-5299-2BEAF9F4A65E}"/>
                  </a:ext>
                </a:extLst>
              </p:cNvPr>
              <p:cNvSpPr/>
              <p:nvPr/>
            </p:nvSpPr>
            <p:spPr>
              <a:xfrm>
                <a:off x="7235888" y="1871400"/>
                <a:ext cx="1428933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37658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35999" y="3342"/>
                    </a:lnTo>
                    <a:cubicBezTo>
                      <a:pt x="36902" y="3342"/>
                      <a:pt x="37658" y="2586"/>
                      <a:pt x="37658" y="1659"/>
                    </a:cubicBezTo>
                    <a:cubicBezTo>
                      <a:pt x="37658" y="732"/>
                      <a:pt x="36902" y="1"/>
                      <a:pt x="35999" y="1"/>
                    </a:cubicBez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72;p33">
                <a:extLst>
                  <a:ext uri="{FF2B5EF4-FFF2-40B4-BE49-F238E27FC236}">
                    <a16:creationId xmlns:a16="http://schemas.microsoft.com/office/drawing/2014/main" id="{6AF3C6D2-5DE2-9606-E981-B22DA246B95E}"/>
                  </a:ext>
                </a:extLst>
              </p:cNvPr>
              <p:cNvSpPr/>
              <p:nvPr/>
            </p:nvSpPr>
            <p:spPr>
              <a:xfrm>
                <a:off x="7235888" y="1871400"/>
                <a:ext cx="878275" cy="126821"/>
              </a:xfrm>
              <a:custGeom>
                <a:avLst/>
                <a:gdLst/>
                <a:ahLst/>
                <a:cxnLst/>
                <a:rect l="l" t="t" r="r" b="b"/>
                <a:pathLst>
                  <a:path w="23146" h="3342" extrusionOk="0">
                    <a:moveTo>
                      <a:pt x="1615" y="0"/>
                    </a:moveTo>
                    <a:cubicBezTo>
                      <a:pt x="709" y="0"/>
                      <a:pt x="0" y="747"/>
                      <a:pt x="0" y="1659"/>
                    </a:cubicBezTo>
                    <a:cubicBezTo>
                      <a:pt x="0" y="2586"/>
                      <a:pt x="732" y="3342"/>
                      <a:pt x="1659" y="3342"/>
                    </a:cubicBezTo>
                    <a:lnTo>
                      <a:pt x="23146" y="3342"/>
                    </a:lnTo>
                    <a:lnTo>
                      <a:pt x="23146" y="1"/>
                    </a:lnTo>
                    <a:lnTo>
                      <a:pt x="1659" y="1"/>
                    </a:lnTo>
                    <a:cubicBezTo>
                      <a:pt x="1644" y="0"/>
                      <a:pt x="1629" y="0"/>
                      <a:pt x="16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73;p33">
                <a:extLst>
                  <a:ext uri="{FF2B5EF4-FFF2-40B4-BE49-F238E27FC236}">
                    <a16:creationId xmlns:a16="http://schemas.microsoft.com/office/drawing/2014/main" id="{3F9A287E-F71F-567F-54D6-8823FE7BAD57}"/>
                  </a:ext>
                </a:extLst>
              </p:cNvPr>
              <p:cNvSpPr/>
              <p:nvPr/>
            </p:nvSpPr>
            <p:spPr>
              <a:xfrm>
                <a:off x="7813392" y="1483625"/>
                <a:ext cx="601580" cy="327677"/>
              </a:xfrm>
              <a:custGeom>
                <a:avLst/>
                <a:gdLst/>
                <a:ahLst/>
                <a:cxnLst/>
                <a:rect l="l" t="t" r="r" b="b"/>
                <a:pathLst>
                  <a:path w="15854" h="8635" extrusionOk="0">
                    <a:moveTo>
                      <a:pt x="0" y="0"/>
                    </a:moveTo>
                    <a:lnTo>
                      <a:pt x="0" y="6927"/>
                    </a:lnTo>
                    <a:lnTo>
                      <a:pt x="6415" y="6927"/>
                    </a:lnTo>
                    <a:cubicBezTo>
                      <a:pt x="6707" y="6927"/>
                      <a:pt x="7000" y="7098"/>
                      <a:pt x="7171" y="7366"/>
                    </a:cubicBezTo>
                    <a:lnTo>
                      <a:pt x="7927" y="8634"/>
                    </a:lnTo>
                    <a:lnTo>
                      <a:pt x="8683" y="7366"/>
                    </a:lnTo>
                    <a:cubicBezTo>
                      <a:pt x="8829" y="7098"/>
                      <a:pt x="9122" y="6927"/>
                      <a:pt x="9415" y="6927"/>
                    </a:cubicBezTo>
                    <a:lnTo>
                      <a:pt x="15854" y="6927"/>
                    </a:lnTo>
                    <a:lnTo>
                      <a:pt x="158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74;p33">
                <a:extLst>
                  <a:ext uri="{FF2B5EF4-FFF2-40B4-BE49-F238E27FC236}">
                    <a16:creationId xmlns:a16="http://schemas.microsoft.com/office/drawing/2014/main" id="{F84AFC0E-C293-88F8-EE05-2E2DBA89C261}"/>
                  </a:ext>
                </a:extLst>
              </p:cNvPr>
              <p:cNvSpPr/>
              <p:nvPr/>
            </p:nvSpPr>
            <p:spPr>
              <a:xfrm>
                <a:off x="7913912" y="1585322"/>
                <a:ext cx="396487" cy="56656"/>
              </a:xfrm>
              <a:custGeom>
                <a:avLst/>
                <a:gdLst/>
                <a:ahLst/>
                <a:cxnLst/>
                <a:rect l="l" t="t" r="r" b="b"/>
                <a:pathLst>
                  <a:path w="10449" h="1493" extrusionOk="0">
                    <a:moveTo>
                      <a:pt x="966" y="1"/>
                    </a:moveTo>
                    <a:cubicBezTo>
                      <a:pt x="1" y="1"/>
                      <a:pt x="8" y="1492"/>
                      <a:pt x="988" y="1492"/>
                    </a:cubicBezTo>
                    <a:cubicBezTo>
                      <a:pt x="1003" y="1492"/>
                      <a:pt x="1018" y="1492"/>
                      <a:pt x="1034" y="1491"/>
                    </a:cubicBezTo>
                    <a:lnTo>
                      <a:pt x="9522" y="1491"/>
                    </a:lnTo>
                    <a:cubicBezTo>
                      <a:pt x="10448" y="1418"/>
                      <a:pt x="10448" y="52"/>
                      <a:pt x="9522" y="3"/>
                    </a:cubicBezTo>
                    <a:lnTo>
                      <a:pt x="1034" y="3"/>
                    </a:lnTo>
                    <a:cubicBezTo>
                      <a:pt x="1011" y="2"/>
                      <a:pt x="988" y="1"/>
                      <a:pt x="9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0748088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67;p30">
            <a:extLst>
              <a:ext uri="{FF2B5EF4-FFF2-40B4-BE49-F238E27FC236}">
                <a16:creationId xmlns:a16="http://schemas.microsoft.com/office/drawing/2014/main" id="{A09DCCC6-FA04-50B6-751B-2F77EF6132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VOCABULARY</a:t>
            </a:r>
            <a:endParaRPr dirty="0"/>
          </a:p>
        </p:txBody>
      </p:sp>
      <p:sp>
        <p:nvSpPr>
          <p:cNvPr id="8" name="Google Shape;468;p30">
            <a:extLst>
              <a:ext uri="{FF2B5EF4-FFF2-40B4-BE49-F238E27FC236}">
                <a16:creationId xmlns:a16="http://schemas.microsoft.com/office/drawing/2014/main" id="{B91245ED-5DBE-A539-C1BB-8AAAA46459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5050" y="1275883"/>
            <a:ext cx="7713900" cy="1090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Future means of transport: flying car, bamboo-copter, hyperloop, </a:t>
            </a:r>
            <a:r>
              <a:rPr lang="en-US" sz="2000" dirty="0" err="1"/>
              <a:t>skyTrain</a:t>
            </a:r>
            <a:r>
              <a:rPr lang="en-US" sz="2000" dirty="0"/>
              <a:t>, soler-power ship, driverless car, bullet train, electric car</a:t>
            </a:r>
            <a:endParaRPr sz="2000" dirty="0"/>
          </a:p>
        </p:txBody>
      </p:sp>
      <p:pic>
        <p:nvPicPr>
          <p:cNvPr id="1026" name="Picture 2" descr="Xpeng touts flying car that can also operate on roads">
            <a:extLst>
              <a:ext uri="{FF2B5EF4-FFF2-40B4-BE49-F238E27FC236}">
                <a16:creationId xmlns:a16="http://schemas.microsoft.com/office/drawing/2014/main" id="{32B1084F-5DC6-B48B-D64F-81CD09EE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07" y="2507780"/>
            <a:ext cx="3385457" cy="190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lon Musk's Hyperloop is possible. How badly do we want it? - Big Think">
            <a:extLst>
              <a:ext uri="{FF2B5EF4-FFF2-40B4-BE49-F238E27FC236}">
                <a16:creationId xmlns:a16="http://schemas.microsoft.com/office/drawing/2014/main" id="{30F835A9-EA4D-22FA-6A77-00418FFA3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37" y="2507780"/>
            <a:ext cx="3385459" cy="190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PRONUNCIATION</a:t>
            </a:r>
            <a:endParaRPr dirty="0"/>
          </a:p>
        </p:txBody>
      </p:sp>
      <p:sp>
        <p:nvSpPr>
          <p:cNvPr id="468" name="Google Shape;468;p30"/>
          <p:cNvSpPr txBox="1">
            <a:spLocks noGrp="1"/>
          </p:cNvSpPr>
          <p:nvPr>
            <p:ph type="body" idx="1"/>
          </p:nvPr>
        </p:nvSpPr>
        <p:spPr>
          <a:xfrm>
            <a:off x="715050" y="1417200"/>
            <a:ext cx="7713900" cy="3229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In a sentence there are stressed words and unstressed words.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- We usually stress the words that are </a:t>
            </a:r>
            <a:r>
              <a:rPr lang="en-US" sz="1900" dirty="0">
                <a:solidFill>
                  <a:srgbClr val="FF0000"/>
                </a:solidFill>
              </a:rPr>
              <a:t>nouns, main verbs, adjectives, adverbs, and negative auxiliaries</a:t>
            </a:r>
            <a:r>
              <a:rPr lang="en-US" sz="1900" dirty="0"/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2060"/>
                </a:solidFill>
              </a:rPr>
              <a:t>Example: </a:t>
            </a:r>
            <a:r>
              <a:rPr lang="en-US" sz="1900" dirty="0"/>
              <a:t>We </a:t>
            </a:r>
            <a:r>
              <a:rPr lang="en-US" sz="1900" b="1" dirty="0"/>
              <a:t>don't like travelling</a:t>
            </a:r>
            <a:r>
              <a:rPr lang="en-US" sz="1900" dirty="0"/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- We </a:t>
            </a:r>
            <a:r>
              <a:rPr lang="en-US" sz="1900" i="1" dirty="0">
                <a:solidFill>
                  <a:srgbClr val="FF0000"/>
                </a:solidFill>
              </a:rPr>
              <a:t>don't</a:t>
            </a:r>
            <a:r>
              <a:rPr lang="en-US" sz="1900" dirty="0"/>
              <a:t> usually stress the words that are </a:t>
            </a:r>
            <a:r>
              <a:rPr lang="en-US" sz="1900" dirty="0">
                <a:solidFill>
                  <a:srgbClr val="FF0000"/>
                </a:solidFill>
              </a:rPr>
              <a:t>prepositions, pronouns, articles, and auxiliary verbs</a:t>
            </a:r>
            <a:r>
              <a:rPr lang="en-US" sz="1900" dirty="0"/>
              <a:t>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rgbClr val="002060"/>
                </a:solidFill>
              </a:rPr>
              <a:t>Example: </a:t>
            </a:r>
            <a:r>
              <a:rPr lang="en-US" sz="1900" dirty="0"/>
              <a:t>I will </a:t>
            </a:r>
            <a:r>
              <a:rPr lang="en-US" sz="1900" b="1" dirty="0"/>
              <a:t>go</a:t>
            </a:r>
            <a:r>
              <a:rPr lang="en-US" sz="1900" dirty="0"/>
              <a:t> by </a:t>
            </a:r>
            <a:r>
              <a:rPr lang="en-US" sz="1900" b="1" dirty="0"/>
              <a:t>car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0453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GRAMMAR</a:t>
            </a:r>
            <a:endParaRPr dirty="0"/>
          </a:p>
        </p:txBody>
      </p:sp>
      <p:sp>
        <p:nvSpPr>
          <p:cNvPr id="468" name="Google Shape;468;p30"/>
          <p:cNvSpPr txBox="1">
            <a:spLocks noGrp="1"/>
          </p:cNvSpPr>
          <p:nvPr>
            <p:ph type="body" idx="1"/>
          </p:nvPr>
        </p:nvSpPr>
        <p:spPr>
          <a:xfrm>
            <a:off x="477520" y="1417200"/>
            <a:ext cx="5557520" cy="35104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We use </a:t>
            </a:r>
            <a:r>
              <a:rPr lang="en-US" sz="2000" b="1" dirty="0"/>
              <a:t>the future simple</a:t>
            </a:r>
            <a:r>
              <a:rPr lang="en-US" sz="2000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 to talk about </a:t>
            </a:r>
            <a:r>
              <a:rPr lang="en-US" sz="2000" dirty="0">
                <a:solidFill>
                  <a:srgbClr val="FF0000"/>
                </a:solidFill>
              </a:rPr>
              <a:t>future activities</a:t>
            </a:r>
            <a:r>
              <a:rPr lang="en-US" sz="20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</a:rPr>
              <a:t>Example: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We will buy an electric scooter soon.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 to </a:t>
            </a:r>
            <a:r>
              <a:rPr lang="en-US" sz="2000" dirty="0">
                <a:solidFill>
                  <a:srgbClr val="FF0000"/>
                </a:solidFill>
              </a:rPr>
              <a:t>make predictions</a:t>
            </a:r>
            <a:r>
              <a:rPr lang="en-US" sz="20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</a:rPr>
              <a:t>Example: </a:t>
            </a:r>
            <a:r>
              <a:rPr lang="en-US" sz="2000" dirty="0"/>
              <a:t>We will probably use electric cars because normal cars cause too much pollution.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The </a:t>
            </a:r>
            <a:r>
              <a:rPr lang="en-US" sz="2000" dirty="0">
                <a:solidFill>
                  <a:srgbClr val="FF0000"/>
                </a:solidFill>
              </a:rPr>
              <a:t>negative</a:t>
            </a:r>
            <a:r>
              <a:rPr lang="en-US" sz="2000" dirty="0"/>
              <a:t> of will is </a:t>
            </a:r>
            <a:r>
              <a:rPr lang="en-US" sz="2000" dirty="0">
                <a:solidFill>
                  <a:srgbClr val="FF0000"/>
                </a:solidFill>
              </a:rPr>
              <a:t>won’t</a:t>
            </a:r>
            <a:r>
              <a:rPr lang="en-US" sz="2000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2060"/>
                </a:solidFill>
              </a:rPr>
              <a:t>Example</a:t>
            </a:r>
            <a:r>
              <a:rPr lang="en-US" sz="2000" dirty="0"/>
              <a:t>: In the future we won't drive normal cars any more.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676E7C-DB41-8F6A-1C2F-77E040010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060497"/>
              </p:ext>
            </p:extLst>
          </p:nvPr>
        </p:nvGraphicFramePr>
        <p:xfrm>
          <a:off x="4874488" y="1417200"/>
          <a:ext cx="3898463" cy="1116330"/>
        </p:xfrm>
        <a:graphic>
          <a:graphicData uri="http://schemas.openxmlformats.org/drawingml/2006/table">
            <a:tbl>
              <a:tblPr firstRow="1" bandRow="1">
                <a:tableStyleId>{A594BEFD-473A-4E8C-B7DC-422DDD2FA329}</a:tableStyleId>
              </a:tblPr>
              <a:tblGrid>
                <a:gridCol w="1291678">
                  <a:extLst>
                    <a:ext uri="{9D8B030D-6E8A-4147-A177-3AD203B41FA5}">
                      <a16:colId xmlns:a16="http://schemas.microsoft.com/office/drawing/2014/main" val="3944863551"/>
                    </a:ext>
                  </a:extLst>
                </a:gridCol>
                <a:gridCol w="2606785">
                  <a:extLst>
                    <a:ext uri="{9D8B030D-6E8A-4147-A177-3AD203B41FA5}">
                      <a16:colId xmlns:a16="http://schemas.microsoft.com/office/drawing/2014/main" val="234100330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Statement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will/shall + V-inf</a:t>
                      </a:r>
                      <a:endParaRPr lang="en-VN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860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VN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+ will/shall + not + V-inf</a:t>
                      </a:r>
                      <a:endParaRPr lang="en-VN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5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VN" sz="1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uestion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Will/Shall + S + V-inf ?</a:t>
                      </a:r>
                      <a:endParaRPr lang="en-VN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5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793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7;p30">
            <a:extLst>
              <a:ext uri="{FF2B5EF4-FFF2-40B4-BE49-F238E27FC236}">
                <a16:creationId xmlns:a16="http://schemas.microsoft.com/office/drawing/2014/main" id="{CB24CBF7-B444-A743-7959-A6830945005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00" y="731400"/>
            <a:ext cx="77139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GRAMMAR</a:t>
            </a:r>
            <a:endParaRPr dirty="0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8380F0D6-6868-2FD5-EE27-F70080F5E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034317"/>
              </p:ext>
            </p:extLst>
          </p:nvPr>
        </p:nvGraphicFramePr>
        <p:xfrm>
          <a:off x="968991" y="1448052"/>
          <a:ext cx="7206018" cy="3175000"/>
        </p:xfrm>
        <a:graphic>
          <a:graphicData uri="http://schemas.openxmlformats.org/drawingml/2006/table">
            <a:tbl>
              <a:tblPr firstRow="1" bandRow="1">
                <a:tableStyleId>{A594BEFD-473A-4E8C-B7DC-422DDD2FA329}</a:tableStyleId>
              </a:tblPr>
              <a:tblGrid>
                <a:gridCol w="1937982">
                  <a:extLst>
                    <a:ext uri="{9D8B030D-6E8A-4147-A177-3AD203B41FA5}">
                      <a16:colId xmlns:a16="http://schemas.microsoft.com/office/drawing/2014/main" val="1426426631"/>
                    </a:ext>
                  </a:extLst>
                </a:gridCol>
                <a:gridCol w="5268036">
                  <a:extLst>
                    <a:ext uri="{9D8B030D-6E8A-4147-A177-3AD203B41FA5}">
                      <a16:colId xmlns:a16="http://schemas.microsoft.com/office/drawing/2014/main" val="41179814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Possessive pronouns</a:t>
                      </a:r>
                      <a:endParaRPr lang="en-VN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lang="en-VN" sz="1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077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mine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That car is </a:t>
                      </a: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mine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Chiếc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xe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7357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ours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chúng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That car is </a:t>
                      </a: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ours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Chiếc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xe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chúng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yours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bạn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That car is </a:t>
                      </a: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yours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Chiếc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xe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bạn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166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his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ấy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That car is </a:t>
                      </a: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his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Chiếc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xe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anh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ấy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811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hers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cô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ấy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That car is </a:t>
                      </a: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hers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Chiếc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xe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cô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ấy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11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theirs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họ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That car is </a:t>
                      </a: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theirs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Chiếc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xe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đó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họ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640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its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 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 have a guinea pig, this carrot is </a:t>
                      </a:r>
                      <a:r>
                        <a:rPr lang="en-US" sz="1600" b="1" i="0" u="sng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its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 (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Tôi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một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con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chuột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lang,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đây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là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cà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rốt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của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nó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/>
                          <a:cs typeface="Calibri" panose="020F0502020204030204" pitchFamily="34" charset="0"/>
                          <a:sym typeface="Arial"/>
                        </a:rPr>
                        <a:t>.)</a:t>
                      </a:r>
                      <a:endParaRPr lang="en-VN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42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864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Google Shape;515;p32"/>
          <p:cNvGrpSpPr/>
          <p:nvPr/>
        </p:nvGrpSpPr>
        <p:grpSpPr>
          <a:xfrm>
            <a:off x="5022725" y="1426150"/>
            <a:ext cx="3657590" cy="348347"/>
            <a:chOff x="4572050" y="100025"/>
            <a:chExt cx="3657590" cy="348347"/>
          </a:xfrm>
        </p:grpSpPr>
        <p:sp>
          <p:nvSpPr>
            <p:cNvPr id="516" name="Google Shape;516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42" y="610"/>
                    <a:pt x="4805" y="0"/>
                    <a:pt x="7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4572050" y="100025"/>
              <a:ext cx="3657590" cy="348347"/>
            </a:xfrm>
            <a:custGeom>
              <a:avLst/>
              <a:gdLst/>
              <a:ahLst/>
              <a:cxnLst/>
              <a:rect l="l" t="t" r="r" b="b"/>
              <a:pathLst>
                <a:path w="46122" h="4488" extrusionOk="0">
                  <a:moveTo>
                    <a:pt x="7122" y="0"/>
                  </a:moveTo>
                  <a:lnTo>
                    <a:pt x="43975" y="0"/>
                  </a:lnTo>
                  <a:cubicBezTo>
                    <a:pt x="44512" y="0"/>
                    <a:pt x="45024" y="244"/>
                    <a:pt x="45365" y="659"/>
                  </a:cubicBezTo>
                  <a:cubicBezTo>
                    <a:pt x="46121" y="1585"/>
                    <a:pt x="46121" y="2902"/>
                    <a:pt x="45365" y="3829"/>
                  </a:cubicBezTo>
                  <a:cubicBezTo>
                    <a:pt x="45024" y="4244"/>
                    <a:pt x="44512" y="4488"/>
                    <a:pt x="43975" y="4488"/>
                  </a:cubicBezTo>
                  <a:lnTo>
                    <a:pt x="7122" y="4488"/>
                  </a:lnTo>
                  <a:cubicBezTo>
                    <a:pt x="4805" y="4488"/>
                    <a:pt x="3342" y="3878"/>
                    <a:pt x="2025" y="3317"/>
                  </a:cubicBezTo>
                  <a:cubicBezTo>
                    <a:pt x="1610" y="3146"/>
                    <a:pt x="1220" y="3000"/>
                    <a:pt x="830" y="2854"/>
                  </a:cubicBezTo>
                  <a:cubicBezTo>
                    <a:pt x="659" y="2805"/>
                    <a:pt x="488" y="2732"/>
                    <a:pt x="342" y="2634"/>
                  </a:cubicBezTo>
                  <a:cubicBezTo>
                    <a:pt x="1" y="2488"/>
                    <a:pt x="1" y="2000"/>
                    <a:pt x="342" y="1829"/>
                  </a:cubicBezTo>
                  <a:cubicBezTo>
                    <a:pt x="488" y="1756"/>
                    <a:pt x="659" y="1659"/>
                    <a:pt x="830" y="1610"/>
                  </a:cubicBezTo>
                  <a:cubicBezTo>
                    <a:pt x="1220" y="1488"/>
                    <a:pt x="1610" y="1317"/>
                    <a:pt x="2025" y="1146"/>
                  </a:cubicBezTo>
                  <a:cubicBezTo>
                    <a:pt x="3318" y="610"/>
                    <a:pt x="4805" y="0"/>
                    <a:pt x="7122" y="0"/>
                  </a:cubicBezTo>
                  <a:close/>
                  <a:moveTo>
                    <a:pt x="28317" y="2780"/>
                  </a:moveTo>
                  <a:lnTo>
                    <a:pt x="8464" y="2780"/>
                  </a:lnTo>
                  <a:cubicBezTo>
                    <a:pt x="8269" y="2780"/>
                    <a:pt x="8269" y="3073"/>
                    <a:pt x="8464" y="3073"/>
                  </a:cubicBezTo>
                  <a:lnTo>
                    <a:pt x="28317" y="3073"/>
                  </a:lnTo>
                  <a:cubicBezTo>
                    <a:pt x="28512" y="3073"/>
                    <a:pt x="28512" y="2780"/>
                    <a:pt x="28317" y="2780"/>
                  </a:cubicBezTo>
                  <a:close/>
                  <a:moveTo>
                    <a:pt x="6293" y="2780"/>
                  </a:moveTo>
                  <a:lnTo>
                    <a:pt x="6805" y="2780"/>
                  </a:lnTo>
                  <a:cubicBezTo>
                    <a:pt x="7000" y="2780"/>
                    <a:pt x="7000" y="3073"/>
                    <a:pt x="6805" y="3073"/>
                  </a:cubicBezTo>
                  <a:lnTo>
                    <a:pt x="6244" y="3073"/>
                  </a:lnTo>
                  <a:cubicBezTo>
                    <a:pt x="6171" y="3415"/>
                    <a:pt x="6098" y="3732"/>
                    <a:pt x="5952" y="4049"/>
                  </a:cubicBezTo>
                  <a:cubicBezTo>
                    <a:pt x="6342" y="4073"/>
                    <a:pt x="6732" y="4097"/>
                    <a:pt x="7122" y="4097"/>
                  </a:cubicBezTo>
                  <a:lnTo>
                    <a:pt x="38000" y="4097"/>
                  </a:lnTo>
                  <a:lnTo>
                    <a:pt x="38000" y="3073"/>
                  </a:lnTo>
                  <a:lnTo>
                    <a:pt x="29951" y="3073"/>
                  </a:lnTo>
                  <a:cubicBezTo>
                    <a:pt x="29756" y="3073"/>
                    <a:pt x="29756" y="2780"/>
                    <a:pt x="29951" y="2780"/>
                  </a:cubicBezTo>
                  <a:lnTo>
                    <a:pt x="38000" y="2780"/>
                  </a:lnTo>
                  <a:lnTo>
                    <a:pt x="38000" y="1561"/>
                  </a:lnTo>
                  <a:lnTo>
                    <a:pt x="37390" y="1561"/>
                  </a:lnTo>
                  <a:cubicBezTo>
                    <a:pt x="37317" y="1561"/>
                    <a:pt x="37244" y="1488"/>
                    <a:pt x="37244" y="1415"/>
                  </a:cubicBezTo>
                  <a:cubicBezTo>
                    <a:pt x="37244" y="1317"/>
                    <a:pt x="37317" y="1268"/>
                    <a:pt x="37390" y="1268"/>
                  </a:cubicBezTo>
                  <a:lnTo>
                    <a:pt x="38000" y="1268"/>
                  </a:lnTo>
                  <a:lnTo>
                    <a:pt x="38000" y="366"/>
                  </a:lnTo>
                  <a:lnTo>
                    <a:pt x="7122" y="366"/>
                  </a:lnTo>
                  <a:cubicBezTo>
                    <a:pt x="6732" y="366"/>
                    <a:pt x="6366" y="390"/>
                    <a:pt x="5976" y="415"/>
                  </a:cubicBezTo>
                  <a:cubicBezTo>
                    <a:pt x="6074" y="707"/>
                    <a:pt x="6171" y="976"/>
                    <a:pt x="6220" y="1268"/>
                  </a:cubicBezTo>
                  <a:lnTo>
                    <a:pt x="14244" y="1268"/>
                  </a:lnTo>
                  <a:cubicBezTo>
                    <a:pt x="14342" y="1268"/>
                    <a:pt x="14390" y="1317"/>
                    <a:pt x="14390" y="1415"/>
                  </a:cubicBezTo>
                  <a:cubicBezTo>
                    <a:pt x="14390" y="1488"/>
                    <a:pt x="14342" y="1561"/>
                    <a:pt x="14244" y="1561"/>
                  </a:cubicBezTo>
                  <a:lnTo>
                    <a:pt x="6269" y="1561"/>
                  </a:lnTo>
                  <a:cubicBezTo>
                    <a:pt x="6317" y="1951"/>
                    <a:pt x="6317" y="2366"/>
                    <a:pt x="6269" y="2780"/>
                  </a:cubicBezTo>
                  <a:close/>
                  <a:moveTo>
                    <a:pt x="38292" y="2927"/>
                  </a:moveTo>
                  <a:lnTo>
                    <a:pt x="38292" y="2927"/>
                  </a:lnTo>
                  <a:lnTo>
                    <a:pt x="38292" y="4097"/>
                  </a:lnTo>
                  <a:lnTo>
                    <a:pt x="40268" y="4097"/>
                  </a:lnTo>
                  <a:lnTo>
                    <a:pt x="40268" y="390"/>
                  </a:lnTo>
                  <a:lnTo>
                    <a:pt x="38317" y="390"/>
                  </a:lnTo>
                  <a:lnTo>
                    <a:pt x="38317" y="2927"/>
                  </a:lnTo>
                  <a:close/>
                  <a:moveTo>
                    <a:pt x="28951" y="3073"/>
                  </a:moveTo>
                  <a:lnTo>
                    <a:pt x="29244" y="3073"/>
                  </a:lnTo>
                  <a:cubicBezTo>
                    <a:pt x="29439" y="3073"/>
                    <a:pt x="29439" y="2780"/>
                    <a:pt x="29244" y="2780"/>
                  </a:cubicBezTo>
                  <a:lnTo>
                    <a:pt x="28951" y="2780"/>
                  </a:lnTo>
                  <a:cubicBezTo>
                    <a:pt x="28732" y="2780"/>
                    <a:pt x="28732" y="3073"/>
                    <a:pt x="28951" y="3073"/>
                  </a:cubicBezTo>
                  <a:close/>
                  <a:moveTo>
                    <a:pt x="15878" y="1561"/>
                  </a:moveTo>
                  <a:lnTo>
                    <a:pt x="35731" y="1561"/>
                  </a:lnTo>
                  <a:cubicBezTo>
                    <a:pt x="35829" y="1561"/>
                    <a:pt x="35878" y="1512"/>
                    <a:pt x="35878" y="1415"/>
                  </a:cubicBezTo>
                  <a:cubicBezTo>
                    <a:pt x="35878" y="1341"/>
                    <a:pt x="35829" y="1268"/>
                    <a:pt x="35731" y="1268"/>
                  </a:cubicBezTo>
                  <a:lnTo>
                    <a:pt x="15878" y="1268"/>
                  </a:lnTo>
                  <a:cubicBezTo>
                    <a:pt x="15805" y="1268"/>
                    <a:pt x="15732" y="1341"/>
                    <a:pt x="15732" y="1415"/>
                  </a:cubicBezTo>
                  <a:cubicBezTo>
                    <a:pt x="15732" y="1512"/>
                    <a:pt x="15805" y="1585"/>
                    <a:pt x="15878" y="1561"/>
                  </a:cubicBezTo>
                  <a:close/>
                  <a:moveTo>
                    <a:pt x="15244" y="1268"/>
                  </a:moveTo>
                  <a:lnTo>
                    <a:pt x="14951" y="1268"/>
                  </a:lnTo>
                  <a:cubicBezTo>
                    <a:pt x="14854" y="1268"/>
                    <a:pt x="14781" y="1341"/>
                    <a:pt x="14805" y="1415"/>
                  </a:cubicBezTo>
                  <a:cubicBezTo>
                    <a:pt x="14781" y="1512"/>
                    <a:pt x="14854" y="1561"/>
                    <a:pt x="14951" y="1561"/>
                  </a:cubicBezTo>
                  <a:lnTo>
                    <a:pt x="15244" y="1561"/>
                  </a:lnTo>
                  <a:cubicBezTo>
                    <a:pt x="15342" y="1561"/>
                    <a:pt x="15390" y="1512"/>
                    <a:pt x="15390" y="1415"/>
                  </a:cubicBezTo>
                  <a:cubicBezTo>
                    <a:pt x="15390" y="1341"/>
                    <a:pt x="15342" y="1268"/>
                    <a:pt x="15244" y="1268"/>
                  </a:cubicBezTo>
                  <a:close/>
                  <a:moveTo>
                    <a:pt x="5561" y="3976"/>
                  </a:moveTo>
                  <a:cubicBezTo>
                    <a:pt x="6025" y="2854"/>
                    <a:pt x="6025" y="1610"/>
                    <a:pt x="5561" y="488"/>
                  </a:cubicBezTo>
                  <a:cubicBezTo>
                    <a:pt x="4391" y="683"/>
                    <a:pt x="3244" y="1024"/>
                    <a:pt x="2171" y="1512"/>
                  </a:cubicBezTo>
                  <a:lnTo>
                    <a:pt x="1903" y="1634"/>
                  </a:lnTo>
                  <a:cubicBezTo>
                    <a:pt x="2147" y="2000"/>
                    <a:pt x="2147" y="2463"/>
                    <a:pt x="1903" y="2854"/>
                  </a:cubicBezTo>
                  <a:lnTo>
                    <a:pt x="2171" y="2951"/>
                  </a:lnTo>
                  <a:cubicBezTo>
                    <a:pt x="3244" y="3463"/>
                    <a:pt x="4366" y="3805"/>
                    <a:pt x="5537" y="4000"/>
                  </a:cubicBezTo>
                  <a:close/>
                  <a:moveTo>
                    <a:pt x="1513" y="2683"/>
                  </a:moveTo>
                  <a:cubicBezTo>
                    <a:pt x="1732" y="2415"/>
                    <a:pt x="1732" y="2049"/>
                    <a:pt x="1537" y="1756"/>
                  </a:cubicBezTo>
                  <a:cubicBezTo>
                    <a:pt x="1342" y="1854"/>
                    <a:pt x="1147" y="1902"/>
                    <a:pt x="976" y="1976"/>
                  </a:cubicBezTo>
                  <a:cubicBezTo>
                    <a:pt x="830" y="2024"/>
                    <a:pt x="683" y="2073"/>
                    <a:pt x="561" y="2146"/>
                  </a:cubicBezTo>
                  <a:cubicBezTo>
                    <a:pt x="513" y="2195"/>
                    <a:pt x="488" y="2219"/>
                    <a:pt x="488" y="2219"/>
                  </a:cubicBezTo>
                  <a:cubicBezTo>
                    <a:pt x="488" y="2219"/>
                    <a:pt x="513" y="2244"/>
                    <a:pt x="561" y="2293"/>
                  </a:cubicBezTo>
                  <a:cubicBezTo>
                    <a:pt x="683" y="2366"/>
                    <a:pt x="830" y="2415"/>
                    <a:pt x="976" y="2463"/>
                  </a:cubicBezTo>
                  <a:cubicBezTo>
                    <a:pt x="1147" y="2537"/>
                    <a:pt x="1342" y="2585"/>
                    <a:pt x="1513" y="2658"/>
                  </a:cubicBezTo>
                  <a:close/>
                  <a:moveTo>
                    <a:pt x="40561" y="4097"/>
                  </a:moveTo>
                  <a:lnTo>
                    <a:pt x="43975" y="4097"/>
                  </a:lnTo>
                  <a:cubicBezTo>
                    <a:pt x="44414" y="4097"/>
                    <a:pt x="44804" y="3902"/>
                    <a:pt x="45073" y="3561"/>
                  </a:cubicBezTo>
                  <a:cubicBezTo>
                    <a:pt x="45707" y="2805"/>
                    <a:pt x="45707" y="1707"/>
                    <a:pt x="45073" y="927"/>
                  </a:cubicBezTo>
                  <a:cubicBezTo>
                    <a:pt x="44804" y="610"/>
                    <a:pt x="44414" y="415"/>
                    <a:pt x="43975" y="390"/>
                  </a:cubicBezTo>
                  <a:lnTo>
                    <a:pt x="40561" y="39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4720981" y="137824"/>
              <a:ext cx="328867" cy="270807"/>
            </a:xfrm>
            <a:custGeom>
              <a:avLst/>
              <a:gdLst/>
              <a:ahLst/>
              <a:cxnLst/>
              <a:rect l="l" t="t" r="r" b="b"/>
              <a:pathLst>
                <a:path w="4147" h="3489" extrusionOk="0">
                  <a:moveTo>
                    <a:pt x="293" y="2464"/>
                  </a:moveTo>
                  <a:cubicBezTo>
                    <a:pt x="1366" y="2976"/>
                    <a:pt x="2488" y="3318"/>
                    <a:pt x="3659" y="3489"/>
                  </a:cubicBezTo>
                  <a:cubicBezTo>
                    <a:pt x="4147" y="2391"/>
                    <a:pt x="4147" y="1123"/>
                    <a:pt x="3659" y="1"/>
                  </a:cubicBezTo>
                  <a:cubicBezTo>
                    <a:pt x="2488" y="196"/>
                    <a:pt x="1342" y="537"/>
                    <a:pt x="269" y="1025"/>
                  </a:cubicBezTo>
                  <a:lnTo>
                    <a:pt x="1" y="1147"/>
                  </a:lnTo>
                  <a:cubicBezTo>
                    <a:pt x="244" y="1513"/>
                    <a:pt x="244" y="2001"/>
                    <a:pt x="1" y="23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>
              <a:off x="4722884" y="287391"/>
              <a:ext cx="307614" cy="121239"/>
            </a:xfrm>
            <a:custGeom>
              <a:avLst/>
              <a:gdLst/>
              <a:ahLst/>
              <a:cxnLst/>
              <a:rect l="l" t="t" r="r" b="b"/>
              <a:pathLst>
                <a:path w="3879" h="1562" extrusionOk="0">
                  <a:moveTo>
                    <a:pt x="269" y="537"/>
                  </a:moveTo>
                  <a:cubicBezTo>
                    <a:pt x="1342" y="1049"/>
                    <a:pt x="2464" y="1391"/>
                    <a:pt x="3635" y="1562"/>
                  </a:cubicBezTo>
                  <a:cubicBezTo>
                    <a:pt x="3733" y="1318"/>
                    <a:pt x="3830" y="1074"/>
                    <a:pt x="3879" y="805"/>
                  </a:cubicBezTo>
                  <a:cubicBezTo>
                    <a:pt x="2855" y="708"/>
                    <a:pt x="1830" y="488"/>
                    <a:pt x="830" y="171"/>
                  </a:cubicBezTo>
                  <a:cubicBezTo>
                    <a:pt x="611" y="98"/>
                    <a:pt x="367" y="49"/>
                    <a:pt x="172" y="1"/>
                  </a:cubicBezTo>
                  <a:cubicBezTo>
                    <a:pt x="123" y="147"/>
                    <a:pt x="74" y="293"/>
                    <a:pt x="1" y="415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>
              <a:off x="4610750" y="238182"/>
              <a:ext cx="98732" cy="70089"/>
            </a:xfrm>
            <a:custGeom>
              <a:avLst/>
              <a:gdLst/>
              <a:ahLst/>
              <a:cxnLst/>
              <a:rect l="l" t="t" r="r" b="b"/>
              <a:pathLst>
                <a:path w="1245" h="903" extrusionOk="0">
                  <a:moveTo>
                    <a:pt x="1025" y="903"/>
                  </a:moveTo>
                  <a:cubicBezTo>
                    <a:pt x="1244" y="635"/>
                    <a:pt x="1244" y="269"/>
                    <a:pt x="1049" y="0"/>
                  </a:cubicBezTo>
                  <a:cubicBezTo>
                    <a:pt x="854" y="74"/>
                    <a:pt x="659" y="147"/>
                    <a:pt x="488" y="196"/>
                  </a:cubicBezTo>
                  <a:cubicBezTo>
                    <a:pt x="342" y="244"/>
                    <a:pt x="195" y="293"/>
                    <a:pt x="73" y="391"/>
                  </a:cubicBezTo>
                  <a:cubicBezTo>
                    <a:pt x="25" y="415"/>
                    <a:pt x="0" y="439"/>
                    <a:pt x="0" y="439"/>
                  </a:cubicBezTo>
                  <a:cubicBezTo>
                    <a:pt x="0" y="464"/>
                    <a:pt x="25" y="488"/>
                    <a:pt x="73" y="513"/>
                  </a:cubicBezTo>
                  <a:cubicBezTo>
                    <a:pt x="195" y="586"/>
                    <a:pt x="342" y="659"/>
                    <a:pt x="488" y="683"/>
                  </a:cubicBezTo>
                  <a:cubicBezTo>
                    <a:pt x="659" y="757"/>
                    <a:pt x="854" y="830"/>
                    <a:pt x="1025" y="9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>
              <a:off x="4610750" y="272256"/>
              <a:ext cx="92943" cy="36015"/>
            </a:xfrm>
            <a:custGeom>
              <a:avLst/>
              <a:gdLst/>
              <a:ahLst/>
              <a:cxnLst/>
              <a:rect l="l" t="t" r="r" b="b"/>
              <a:pathLst>
                <a:path w="1172" h="464" extrusionOk="0">
                  <a:moveTo>
                    <a:pt x="1025" y="464"/>
                  </a:moveTo>
                  <a:cubicBezTo>
                    <a:pt x="1098" y="366"/>
                    <a:pt x="1147" y="244"/>
                    <a:pt x="1171" y="147"/>
                  </a:cubicBezTo>
                  <a:cubicBezTo>
                    <a:pt x="756" y="74"/>
                    <a:pt x="366" y="25"/>
                    <a:pt x="25" y="0"/>
                  </a:cubicBezTo>
                  <a:lnTo>
                    <a:pt x="0" y="25"/>
                  </a:lnTo>
                  <a:cubicBezTo>
                    <a:pt x="0" y="25"/>
                    <a:pt x="25" y="49"/>
                    <a:pt x="73" y="98"/>
                  </a:cubicBezTo>
                  <a:cubicBezTo>
                    <a:pt x="195" y="171"/>
                    <a:pt x="342" y="220"/>
                    <a:pt x="488" y="269"/>
                  </a:cubicBezTo>
                  <a:cubicBezTo>
                    <a:pt x="659" y="318"/>
                    <a:pt x="854" y="391"/>
                    <a:pt x="1025" y="4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>
              <a:off x="5043980" y="130295"/>
              <a:ext cx="2541566" cy="289669"/>
            </a:xfrm>
            <a:custGeom>
              <a:avLst/>
              <a:gdLst/>
              <a:ahLst/>
              <a:cxnLst/>
              <a:rect l="l" t="t" r="r" b="b"/>
              <a:pathLst>
                <a:path w="32049" h="3732" extrusionOk="0">
                  <a:moveTo>
                    <a:pt x="25" y="49"/>
                  </a:moveTo>
                  <a:cubicBezTo>
                    <a:pt x="123" y="317"/>
                    <a:pt x="220" y="610"/>
                    <a:pt x="269" y="878"/>
                  </a:cubicBezTo>
                  <a:lnTo>
                    <a:pt x="8293" y="878"/>
                  </a:lnTo>
                  <a:cubicBezTo>
                    <a:pt x="8391" y="878"/>
                    <a:pt x="8439" y="951"/>
                    <a:pt x="8439" y="1025"/>
                  </a:cubicBezTo>
                  <a:cubicBezTo>
                    <a:pt x="8439" y="1122"/>
                    <a:pt x="8391" y="1195"/>
                    <a:pt x="8293" y="1195"/>
                  </a:cubicBezTo>
                  <a:lnTo>
                    <a:pt x="318" y="1195"/>
                  </a:lnTo>
                  <a:cubicBezTo>
                    <a:pt x="366" y="1586"/>
                    <a:pt x="366" y="2000"/>
                    <a:pt x="318" y="2415"/>
                  </a:cubicBezTo>
                  <a:lnTo>
                    <a:pt x="830" y="2415"/>
                  </a:lnTo>
                  <a:cubicBezTo>
                    <a:pt x="1025" y="2415"/>
                    <a:pt x="1025" y="2708"/>
                    <a:pt x="830" y="2708"/>
                  </a:cubicBezTo>
                  <a:lnTo>
                    <a:pt x="293" y="2708"/>
                  </a:lnTo>
                  <a:cubicBezTo>
                    <a:pt x="220" y="3025"/>
                    <a:pt x="147" y="3366"/>
                    <a:pt x="1" y="3659"/>
                  </a:cubicBezTo>
                  <a:cubicBezTo>
                    <a:pt x="391" y="3707"/>
                    <a:pt x="781" y="3732"/>
                    <a:pt x="1171" y="3732"/>
                  </a:cubicBezTo>
                  <a:lnTo>
                    <a:pt x="32049" y="3732"/>
                  </a:lnTo>
                  <a:lnTo>
                    <a:pt x="32049" y="2708"/>
                  </a:lnTo>
                  <a:lnTo>
                    <a:pt x="24000" y="2708"/>
                  </a:lnTo>
                  <a:cubicBezTo>
                    <a:pt x="23805" y="2708"/>
                    <a:pt x="23805" y="2415"/>
                    <a:pt x="24000" y="2415"/>
                  </a:cubicBezTo>
                  <a:lnTo>
                    <a:pt x="32049" y="2415"/>
                  </a:lnTo>
                  <a:lnTo>
                    <a:pt x="32049" y="1195"/>
                  </a:lnTo>
                  <a:lnTo>
                    <a:pt x="31439" y="1195"/>
                  </a:lnTo>
                  <a:cubicBezTo>
                    <a:pt x="31366" y="1195"/>
                    <a:pt x="31293" y="1122"/>
                    <a:pt x="31293" y="1025"/>
                  </a:cubicBezTo>
                  <a:cubicBezTo>
                    <a:pt x="31293" y="951"/>
                    <a:pt x="31366" y="878"/>
                    <a:pt x="31439" y="878"/>
                  </a:cubicBezTo>
                  <a:lnTo>
                    <a:pt x="32049" y="878"/>
                  </a:lnTo>
                  <a:lnTo>
                    <a:pt x="32049" y="0"/>
                  </a:lnTo>
                  <a:lnTo>
                    <a:pt x="1171" y="0"/>
                  </a:lnTo>
                  <a:cubicBezTo>
                    <a:pt x="781" y="0"/>
                    <a:pt x="415" y="25"/>
                    <a:pt x="25" y="49"/>
                  </a:cubicBezTo>
                  <a:close/>
                  <a:moveTo>
                    <a:pt x="2513" y="2390"/>
                  </a:moveTo>
                  <a:lnTo>
                    <a:pt x="22366" y="2390"/>
                  </a:lnTo>
                  <a:cubicBezTo>
                    <a:pt x="22561" y="2390"/>
                    <a:pt x="22561" y="2683"/>
                    <a:pt x="22366" y="2683"/>
                  </a:cubicBezTo>
                  <a:lnTo>
                    <a:pt x="2513" y="2683"/>
                  </a:lnTo>
                  <a:cubicBezTo>
                    <a:pt x="2318" y="2683"/>
                    <a:pt x="2318" y="2390"/>
                    <a:pt x="2513" y="2390"/>
                  </a:cubicBezTo>
                  <a:close/>
                  <a:moveTo>
                    <a:pt x="23000" y="2683"/>
                  </a:moveTo>
                  <a:cubicBezTo>
                    <a:pt x="22805" y="2683"/>
                    <a:pt x="22805" y="2390"/>
                    <a:pt x="23000" y="2390"/>
                  </a:cubicBezTo>
                  <a:lnTo>
                    <a:pt x="23317" y="2390"/>
                  </a:lnTo>
                  <a:cubicBezTo>
                    <a:pt x="23512" y="2390"/>
                    <a:pt x="23512" y="2683"/>
                    <a:pt x="23317" y="2683"/>
                  </a:cubicBezTo>
                  <a:close/>
                  <a:moveTo>
                    <a:pt x="9000" y="1195"/>
                  </a:moveTo>
                  <a:cubicBezTo>
                    <a:pt x="8903" y="1195"/>
                    <a:pt x="8830" y="1122"/>
                    <a:pt x="8830" y="1049"/>
                  </a:cubicBezTo>
                  <a:cubicBezTo>
                    <a:pt x="8830" y="951"/>
                    <a:pt x="8903" y="878"/>
                    <a:pt x="9000" y="903"/>
                  </a:cubicBezTo>
                  <a:lnTo>
                    <a:pt x="9293" y="903"/>
                  </a:lnTo>
                  <a:cubicBezTo>
                    <a:pt x="9391" y="878"/>
                    <a:pt x="9439" y="951"/>
                    <a:pt x="9439" y="1049"/>
                  </a:cubicBezTo>
                  <a:cubicBezTo>
                    <a:pt x="9439" y="1122"/>
                    <a:pt x="9391" y="1195"/>
                    <a:pt x="9293" y="1195"/>
                  </a:cubicBezTo>
                  <a:close/>
                  <a:moveTo>
                    <a:pt x="9927" y="1195"/>
                  </a:moveTo>
                  <a:cubicBezTo>
                    <a:pt x="9854" y="1195"/>
                    <a:pt x="9781" y="1122"/>
                    <a:pt x="9781" y="1049"/>
                  </a:cubicBezTo>
                  <a:cubicBezTo>
                    <a:pt x="9781" y="951"/>
                    <a:pt x="9854" y="878"/>
                    <a:pt x="9927" y="903"/>
                  </a:cubicBezTo>
                  <a:lnTo>
                    <a:pt x="29780" y="903"/>
                  </a:lnTo>
                  <a:cubicBezTo>
                    <a:pt x="29878" y="878"/>
                    <a:pt x="29927" y="951"/>
                    <a:pt x="29927" y="1049"/>
                  </a:cubicBezTo>
                  <a:cubicBezTo>
                    <a:pt x="29927" y="1122"/>
                    <a:pt x="29878" y="1195"/>
                    <a:pt x="2978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>
              <a:off x="5043980" y="353676"/>
              <a:ext cx="2541566" cy="64423"/>
            </a:xfrm>
            <a:custGeom>
              <a:avLst/>
              <a:gdLst/>
              <a:ahLst/>
              <a:cxnLst/>
              <a:rect l="l" t="t" r="r" b="b"/>
              <a:pathLst>
                <a:path w="32049" h="830" extrusionOk="0">
                  <a:moveTo>
                    <a:pt x="245" y="0"/>
                  </a:moveTo>
                  <a:cubicBezTo>
                    <a:pt x="196" y="244"/>
                    <a:pt x="123" y="512"/>
                    <a:pt x="1" y="756"/>
                  </a:cubicBezTo>
                  <a:cubicBezTo>
                    <a:pt x="391" y="805"/>
                    <a:pt x="781" y="829"/>
                    <a:pt x="1171" y="829"/>
                  </a:cubicBezTo>
                  <a:lnTo>
                    <a:pt x="32049" y="829"/>
                  </a:lnTo>
                  <a:lnTo>
                    <a:pt x="32049" y="98"/>
                  </a:lnTo>
                  <a:lnTo>
                    <a:pt x="4366" y="98"/>
                  </a:lnTo>
                  <a:cubicBezTo>
                    <a:pt x="2488" y="98"/>
                    <a:pt x="1220" y="73"/>
                    <a:pt x="245" y="0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>
              <a:off x="7610613" y="130295"/>
              <a:ext cx="152895" cy="287806"/>
            </a:xfrm>
            <a:custGeom>
              <a:avLst/>
              <a:gdLst/>
              <a:ahLst/>
              <a:cxnLst/>
              <a:rect l="l" t="t" r="r" b="b"/>
              <a:pathLst>
                <a:path w="1928" h="3708" extrusionOk="0">
                  <a:moveTo>
                    <a:pt x="1" y="1025"/>
                  </a:moveTo>
                  <a:lnTo>
                    <a:pt x="1" y="2537"/>
                  </a:lnTo>
                  <a:lnTo>
                    <a:pt x="1" y="2537"/>
                  </a:lnTo>
                  <a:lnTo>
                    <a:pt x="1" y="2537"/>
                  </a:lnTo>
                  <a:lnTo>
                    <a:pt x="1" y="3707"/>
                  </a:lnTo>
                  <a:lnTo>
                    <a:pt x="1928" y="3707"/>
                  </a:lnTo>
                  <a:lnTo>
                    <a:pt x="192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>
              <a:off x="7610613" y="361205"/>
              <a:ext cx="154798" cy="56894"/>
            </a:xfrm>
            <a:custGeom>
              <a:avLst/>
              <a:gdLst/>
              <a:ahLst/>
              <a:cxnLst/>
              <a:rect l="l" t="t" r="r" b="b"/>
              <a:pathLst>
                <a:path w="1952" h="733" extrusionOk="0">
                  <a:moveTo>
                    <a:pt x="1" y="1"/>
                  </a:moveTo>
                  <a:lnTo>
                    <a:pt x="1" y="732"/>
                  </a:lnTo>
                  <a:lnTo>
                    <a:pt x="1952" y="732"/>
                  </a:lnTo>
                  <a:lnTo>
                    <a:pt x="195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>
              <a:off x="7788568" y="130295"/>
              <a:ext cx="408170" cy="287806"/>
            </a:xfrm>
            <a:custGeom>
              <a:avLst/>
              <a:gdLst/>
              <a:ahLst/>
              <a:cxnLst/>
              <a:rect l="l" t="t" r="r" b="b"/>
              <a:pathLst>
                <a:path w="5147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415" y="3707"/>
                  </a:lnTo>
                  <a:cubicBezTo>
                    <a:pt x="3854" y="3707"/>
                    <a:pt x="4244" y="3512"/>
                    <a:pt x="4513" y="3171"/>
                  </a:cubicBezTo>
                  <a:cubicBezTo>
                    <a:pt x="5147" y="2415"/>
                    <a:pt x="5147" y="1317"/>
                    <a:pt x="4513" y="537"/>
                  </a:cubicBezTo>
                  <a:cubicBezTo>
                    <a:pt x="4244" y="220"/>
                    <a:pt x="3854" y="25"/>
                    <a:pt x="3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>
              <a:off x="7788568" y="224910"/>
              <a:ext cx="396592" cy="193190"/>
            </a:xfrm>
            <a:custGeom>
              <a:avLst/>
              <a:gdLst/>
              <a:ahLst/>
              <a:cxnLst/>
              <a:rect l="l" t="t" r="r" b="b"/>
              <a:pathLst>
                <a:path w="5001" h="2489" extrusionOk="0">
                  <a:moveTo>
                    <a:pt x="1" y="1757"/>
                  </a:moveTo>
                  <a:lnTo>
                    <a:pt x="1" y="2488"/>
                  </a:lnTo>
                  <a:lnTo>
                    <a:pt x="3415" y="2488"/>
                  </a:lnTo>
                  <a:cubicBezTo>
                    <a:pt x="3854" y="2488"/>
                    <a:pt x="4244" y="2293"/>
                    <a:pt x="4513" y="1952"/>
                  </a:cubicBezTo>
                  <a:cubicBezTo>
                    <a:pt x="4830" y="1586"/>
                    <a:pt x="5001" y="1123"/>
                    <a:pt x="4976" y="635"/>
                  </a:cubicBezTo>
                  <a:cubicBezTo>
                    <a:pt x="4976" y="415"/>
                    <a:pt x="4952" y="220"/>
                    <a:pt x="4879" y="1"/>
                  </a:cubicBezTo>
                  <a:cubicBezTo>
                    <a:pt x="4805" y="1464"/>
                    <a:pt x="2171" y="1708"/>
                    <a:pt x="1" y="1757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2"/>
          <p:cNvGrpSpPr/>
          <p:nvPr/>
        </p:nvGrpSpPr>
        <p:grpSpPr>
          <a:xfrm rot="-5400000">
            <a:off x="7699250" y="1584200"/>
            <a:ext cx="603495" cy="1371596"/>
            <a:chOff x="3724575" y="3497700"/>
            <a:chExt cx="603495" cy="1371596"/>
          </a:xfrm>
        </p:grpSpPr>
        <p:sp>
          <p:nvSpPr>
            <p:cNvPr id="529" name="Google Shape;529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5488" y="16414"/>
                  </a:moveTo>
                  <a:lnTo>
                    <a:pt x="1732" y="16414"/>
                  </a:lnTo>
                  <a:cubicBezTo>
                    <a:pt x="781" y="16414"/>
                    <a:pt x="1" y="15634"/>
                    <a:pt x="1" y="14683"/>
                  </a:cubicBezTo>
                  <a:lnTo>
                    <a:pt x="1" y="5537"/>
                  </a:lnTo>
                  <a:cubicBezTo>
                    <a:pt x="1" y="5073"/>
                    <a:pt x="196" y="4634"/>
                    <a:pt x="513" y="4317"/>
                  </a:cubicBezTo>
                  <a:cubicBezTo>
                    <a:pt x="757" y="4073"/>
                    <a:pt x="1050" y="3902"/>
                    <a:pt x="1367" y="3829"/>
                  </a:cubicBezTo>
                  <a:lnTo>
                    <a:pt x="1367" y="781"/>
                  </a:lnTo>
                  <a:cubicBezTo>
                    <a:pt x="1367" y="585"/>
                    <a:pt x="1440" y="366"/>
                    <a:pt x="1610" y="220"/>
                  </a:cubicBezTo>
                  <a:cubicBezTo>
                    <a:pt x="1757" y="73"/>
                    <a:pt x="1952" y="0"/>
                    <a:pt x="2147" y="0"/>
                  </a:cubicBezTo>
                  <a:lnTo>
                    <a:pt x="5074" y="0"/>
                  </a:lnTo>
                  <a:cubicBezTo>
                    <a:pt x="5513" y="0"/>
                    <a:pt x="5854" y="342"/>
                    <a:pt x="5854" y="781"/>
                  </a:cubicBezTo>
                  <a:lnTo>
                    <a:pt x="5854" y="3829"/>
                  </a:lnTo>
                  <a:cubicBezTo>
                    <a:pt x="6659" y="4024"/>
                    <a:pt x="7220" y="4732"/>
                    <a:pt x="7220" y="5537"/>
                  </a:cubicBezTo>
                  <a:lnTo>
                    <a:pt x="7220" y="14683"/>
                  </a:lnTo>
                  <a:cubicBezTo>
                    <a:pt x="7220" y="15634"/>
                    <a:pt x="6440" y="16414"/>
                    <a:pt x="5488" y="1641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757170" y="3848221"/>
              <a:ext cx="538223" cy="988485"/>
            </a:xfrm>
            <a:custGeom>
              <a:avLst/>
              <a:gdLst/>
              <a:ahLst/>
              <a:cxnLst/>
              <a:rect l="l" t="t" r="r" b="b"/>
              <a:pathLst>
                <a:path w="6440" h="11830" extrusionOk="0">
                  <a:moveTo>
                    <a:pt x="5098" y="0"/>
                  </a:moveTo>
                  <a:lnTo>
                    <a:pt x="1342" y="0"/>
                  </a:lnTo>
                  <a:cubicBezTo>
                    <a:pt x="611" y="0"/>
                    <a:pt x="1" y="610"/>
                    <a:pt x="1" y="1342"/>
                  </a:cubicBezTo>
                  <a:lnTo>
                    <a:pt x="1" y="10488"/>
                  </a:lnTo>
                  <a:cubicBezTo>
                    <a:pt x="1" y="11219"/>
                    <a:pt x="611" y="11829"/>
                    <a:pt x="1342" y="11829"/>
                  </a:cubicBezTo>
                  <a:lnTo>
                    <a:pt x="5098" y="11829"/>
                  </a:lnTo>
                  <a:cubicBezTo>
                    <a:pt x="5830" y="11829"/>
                    <a:pt x="6440" y="11219"/>
                    <a:pt x="6440" y="10488"/>
                  </a:cubicBezTo>
                  <a:lnTo>
                    <a:pt x="6440" y="1342"/>
                  </a:lnTo>
                  <a:cubicBezTo>
                    <a:pt x="6440" y="610"/>
                    <a:pt x="5830" y="0"/>
                    <a:pt x="5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816342" y="4047922"/>
              <a:ext cx="38779" cy="654255"/>
            </a:xfrm>
            <a:custGeom>
              <a:avLst/>
              <a:gdLst/>
              <a:ahLst/>
              <a:cxnLst/>
              <a:rect l="l" t="t" r="r" b="b"/>
              <a:pathLst>
                <a:path w="464" h="7830" extrusionOk="0">
                  <a:moveTo>
                    <a:pt x="439" y="7610"/>
                  </a:moveTo>
                  <a:cubicBezTo>
                    <a:pt x="464" y="7829"/>
                    <a:pt x="0" y="7829"/>
                    <a:pt x="25" y="7610"/>
                  </a:cubicBezTo>
                  <a:lnTo>
                    <a:pt x="25" y="1781"/>
                  </a:lnTo>
                  <a:cubicBezTo>
                    <a:pt x="0" y="1561"/>
                    <a:pt x="464" y="1561"/>
                    <a:pt x="439" y="1781"/>
                  </a:cubicBezTo>
                  <a:close/>
                  <a:moveTo>
                    <a:pt x="439" y="732"/>
                  </a:moveTo>
                  <a:cubicBezTo>
                    <a:pt x="415" y="952"/>
                    <a:pt x="73" y="952"/>
                    <a:pt x="25" y="732"/>
                  </a:cubicBezTo>
                  <a:lnTo>
                    <a:pt x="25" y="220"/>
                  </a:lnTo>
                  <a:cubicBezTo>
                    <a:pt x="0" y="0"/>
                    <a:pt x="464" y="0"/>
                    <a:pt x="439" y="2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3724575" y="3497700"/>
              <a:ext cx="603495" cy="1371596"/>
            </a:xfrm>
            <a:custGeom>
              <a:avLst/>
              <a:gdLst/>
              <a:ahLst/>
              <a:cxnLst/>
              <a:rect l="l" t="t" r="r" b="b"/>
              <a:pathLst>
                <a:path w="7221" h="16415" extrusionOk="0">
                  <a:moveTo>
                    <a:pt x="3171" y="2293"/>
                  </a:moveTo>
                  <a:lnTo>
                    <a:pt x="2415" y="2293"/>
                  </a:lnTo>
                  <a:cubicBezTo>
                    <a:pt x="2342" y="2293"/>
                    <a:pt x="2269" y="2220"/>
                    <a:pt x="2269" y="2146"/>
                  </a:cubicBezTo>
                  <a:lnTo>
                    <a:pt x="2269" y="1293"/>
                  </a:lnTo>
                  <a:cubicBezTo>
                    <a:pt x="2269" y="1195"/>
                    <a:pt x="2342" y="1146"/>
                    <a:pt x="2415" y="1146"/>
                  </a:cubicBezTo>
                  <a:lnTo>
                    <a:pt x="3171" y="1146"/>
                  </a:lnTo>
                  <a:cubicBezTo>
                    <a:pt x="3245" y="1146"/>
                    <a:pt x="3318" y="1195"/>
                    <a:pt x="3318" y="1293"/>
                  </a:cubicBezTo>
                  <a:lnTo>
                    <a:pt x="3318" y="2146"/>
                  </a:lnTo>
                  <a:cubicBezTo>
                    <a:pt x="3318" y="2220"/>
                    <a:pt x="3245" y="2293"/>
                    <a:pt x="3171" y="2293"/>
                  </a:cubicBezTo>
                  <a:close/>
                  <a:moveTo>
                    <a:pt x="5488" y="16414"/>
                  </a:moveTo>
                  <a:cubicBezTo>
                    <a:pt x="6440" y="16414"/>
                    <a:pt x="7220" y="15634"/>
                    <a:pt x="7220" y="14683"/>
                  </a:cubicBezTo>
                  <a:lnTo>
                    <a:pt x="7220" y="5537"/>
                  </a:lnTo>
                  <a:cubicBezTo>
                    <a:pt x="7220" y="4707"/>
                    <a:pt x="6659" y="4000"/>
                    <a:pt x="5854" y="3829"/>
                  </a:cubicBezTo>
                  <a:lnTo>
                    <a:pt x="5854" y="781"/>
                  </a:lnTo>
                  <a:cubicBezTo>
                    <a:pt x="5854" y="342"/>
                    <a:pt x="5513" y="0"/>
                    <a:pt x="5074" y="0"/>
                  </a:cubicBezTo>
                  <a:lnTo>
                    <a:pt x="2147" y="0"/>
                  </a:lnTo>
                  <a:cubicBezTo>
                    <a:pt x="1952" y="0"/>
                    <a:pt x="1732" y="73"/>
                    <a:pt x="1586" y="220"/>
                  </a:cubicBezTo>
                  <a:cubicBezTo>
                    <a:pt x="1440" y="366"/>
                    <a:pt x="1367" y="561"/>
                    <a:pt x="1367" y="781"/>
                  </a:cubicBezTo>
                  <a:lnTo>
                    <a:pt x="1367" y="3829"/>
                  </a:lnTo>
                  <a:cubicBezTo>
                    <a:pt x="1050" y="3902"/>
                    <a:pt x="757" y="4073"/>
                    <a:pt x="513" y="4293"/>
                  </a:cubicBezTo>
                  <a:cubicBezTo>
                    <a:pt x="196" y="4610"/>
                    <a:pt x="1" y="5049"/>
                    <a:pt x="1" y="5512"/>
                  </a:cubicBezTo>
                  <a:lnTo>
                    <a:pt x="1" y="14658"/>
                  </a:lnTo>
                  <a:cubicBezTo>
                    <a:pt x="1" y="15634"/>
                    <a:pt x="781" y="16414"/>
                    <a:pt x="1732" y="16414"/>
                  </a:cubicBezTo>
                  <a:close/>
                  <a:moveTo>
                    <a:pt x="1757" y="3805"/>
                  </a:moveTo>
                  <a:lnTo>
                    <a:pt x="5464" y="3805"/>
                  </a:lnTo>
                  <a:lnTo>
                    <a:pt x="5464" y="781"/>
                  </a:lnTo>
                  <a:cubicBezTo>
                    <a:pt x="5464" y="683"/>
                    <a:pt x="5415" y="585"/>
                    <a:pt x="5342" y="512"/>
                  </a:cubicBezTo>
                  <a:cubicBezTo>
                    <a:pt x="5269" y="439"/>
                    <a:pt x="5171" y="390"/>
                    <a:pt x="5074" y="390"/>
                  </a:cubicBezTo>
                  <a:lnTo>
                    <a:pt x="2147" y="390"/>
                  </a:lnTo>
                  <a:cubicBezTo>
                    <a:pt x="1928" y="390"/>
                    <a:pt x="1757" y="561"/>
                    <a:pt x="1757" y="781"/>
                  </a:cubicBezTo>
                  <a:close/>
                  <a:moveTo>
                    <a:pt x="1732" y="16024"/>
                  </a:moveTo>
                  <a:cubicBezTo>
                    <a:pt x="1001" y="16024"/>
                    <a:pt x="391" y="15414"/>
                    <a:pt x="391" y="14683"/>
                  </a:cubicBezTo>
                  <a:lnTo>
                    <a:pt x="391" y="5537"/>
                  </a:lnTo>
                  <a:cubicBezTo>
                    <a:pt x="391" y="4780"/>
                    <a:pt x="1001" y="4195"/>
                    <a:pt x="1732" y="4195"/>
                  </a:cubicBezTo>
                  <a:lnTo>
                    <a:pt x="5488" y="4195"/>
                  </a:lnTo>
                  <a:cubicBezTo>
                    <a:pt x="6220" y="4195"/>
                    <a:pt x="6830" y="4780"/>
                    <a:pt x="6830" y="5537"/>
                  </a:cubicBezTo>
                  <a:lnTo>
                    <a:pt x="6830" y="14683"/>
                  </a:lnTo>
                  <a:cubicBezTo>
                    <a:pt x="6830" y="15414"/>
                    <a:pt x="6220" y="16024"/>
                    <a:pt x="5488" y="16024"/>
                  </a:cubicBezTo>
                  <a:close/>
                  <a:moveTo>
                    <a:pt x="4781" y="2293"/>
                  </a:moveTo>
                  <a:lnTo>
                    <a:pt x="4074" y="2293"/>
                  </a:lnTo>
                  <a:cubicBezTo>
                    <a:pt x="3976" y="2293"/>
                    <a:pt x="3928" y="2220"/>
                    <a:pt x="3928" y="2146"/>
                  </a:cubicBezTo>
                  <a:lnTo>
                    <a:pt x="3928" y="1293"/>
                  </a:lnTo>
                  <a:cubicBezTo>
                    <a:pt x="3903" y="1220"/>
                    <a:pt x="3976" y="1146"/>
                    <a:pt x="4074" y="1146"/>
                  </a:cubicBezTo>
                  <a:lnTo>
                    <a:pt x="4781" y="1146"/>
                  </a:lnTo>
                  <a:cubicBezTo>
                    <a:pt x="4879" y="1146"/>
                    <a:pt x="4952" y="1220"/>
                    <a:pt x="4952" y="1293"/>
                  </a:cubicBezTo>
                  <a:lnTo>
                    <a:pt x="4952" y="2122"/>
                  </a:lnTo>
                  <a:cubicBezTo>
                    <a:pt x="4952" y="2220"/>
                    <a:pt x="4879" y="2293"/>
                    <a:pt x="4781" y="22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3871336" y="3530287"/>
              <a:ext cx="309980" cy="285349"/>
            </a:xfrm>
            <a:custGeom>
              <a:avLst/>
              <a:gdLst/>
              <a:ahLst/>
              <a:cxnLst/>
              <a:rect l="l" t="t" r="r" b="b"/>
              <a:pathLst>
                <a:path w="3709" h="3415" extrusionOk="0">
                  <a:moveTo>
                    <a:pt x="1" y="3415"/>
                  </a:moveTo>
                  <a:lnTo>
                    <a:pt x="3708" y="3415"/>
                  </a:lnTo>
                  <a:lnTo>
                    <a:pt x="3708" y="391"/>
                  </a:lnTo>
                  <a:cubicBezTo>
                    <a:pt x="3708" y="293"/>
                    <a:pt x="3659" y="195"/>
                    <a:pt x="3586" y="122"/>
                  </a:cubicBezTo>
                  <a:cubicBezTo>
                    <a:pt x="3513" y="49"/>
                    <a:pt x="3415" y="0"/>
                    <a:pt x="3318" y="0"/>
                  </a:cubicBezTo>
                  <a:lnTo>
                    <a:pt x="391" y="0"/>
                  </a:lnTo>
                  <a:cubicBezTo>
                    <a:pt x="172" y="0"/>
                    <a:pt x="1" y="171"/>
                    <a:pt x="1" y="391"/>
                  </a:cubicBezTo>
                  <a:close/>
                  <a:moveTo>
                    <a:pt x="1415" y="1903"/>
                  </a:moveTo>
                  <a:lnTo>
                    <a:pt x="659" y="1903"/>
                  </a:lnTo>
                  <a:cubicBezTo>
                    <a:pt x="586" y="1903"/>
                    <a:pt x="513" y="1830"/>
                    <a:pt x="513" y="1756"/>
                  </a:cubicBezTo>
                  <a:lnTo>
                    <a:pt x="513" y="903"/>
                  </a:lnTo>
                  <a:cubicBezTo>
                    <a:pt x="513" y="805"/>
                    <a:pt x="586" y="756"/>
                    <a:pt x="659" y="756"/>
                  </a:cubicBezTo>
                  <a:lnTo>
                    <a:pt x="1415" y="756"/>
                  </a:lnTo>
                  <a:cubicBezTo>
                    <a:pt x="1489" y="756"/>
                    <a:pt x="1562" y="805"/>
                    <a:pt x="1562" y="903"/>
                  </a:cubicBezTo>
                  <a:lnTo>
                    <a:pt x="1562" y="1756"/>
                  </a:lnTo>
                  <a:cubicBezTo>
                    <a:pt x="1562" y="1830"/>
                    <a:pt x="1489" y="1903"/>
                    <a:pt x="1415" y="1903"/>
                  </a:cubicBezTo>
                  <a:close/>
                  <a:moveTo>
                    <a:pt x="3025" y="1903"/>
                  </a:moveTo>
                  <a:lnTo>
                    <a:pt x="2318" y="1903"/>
                  </a:lnTo>
                  <a:cubicBezTo>
                    <a:pt x="2220" y="1903"/>
                    <a:pt x="2147" y="1830"/>
                    <a:pt x="2147" y="1732"/>
                  </a:cubicBezTo>
                  <a:lnTo>
                    <a:pt x="2147" y="903"/>
                  </a:lnTo>
                  <a:cubicBezTo>
                    <a:pt x="2147" y="830"/>
                    <a:pt x="2220" y="756"/>
                    <a:pt x="2318" y="756"/>
                  </a:cubicBezTo>
                  <a:lnTo>
                    <a:pt x="3025" y="756"/>
                  </a:lnTo>
                  <a:cubicBezTo>
                    <a:pt x="3123" y="756"/>
                    <a:pt x="3196" y="830"/>
                    <a:pt x="3196" y="903"/>
                  </a:cubicBezTo>
                  <a:lnTo>
                    <a:pt x="3196" y="1732"/>
                  </a:lnTo>
                  <a:cubicBezTo>
                    <a:pt x="3196" y="1830"/>
                    <a:pt x="3123" y="1903"/>
                    <a:pt x="3025" y="19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3775557" y="3848221"/>
              <a:ext cx="519836" cy="988485"/>
            </a:xfrm>
            <a:custGeom>
              <a:avLst/>
              <a:gdLst/>
              <a:ahLst/>
              <a:cxnLst/>
              <a:rect l="l" t="t" r="r" b="b"/>
              <a:pathLst>
                <a:path w="6220" h="11830" extrusionOk="0">
                  <a:moveTo>
                    <a:pt x="5074" y="707"/>
                  </a:moveTo>
                  <a:lnTo>
                    <a:pt x="5074" y="9854"/>
                  </a:lnTo>
                  <a:cubicBezTo>
                    <a:pt x="5074" y="10585"/>
                    <a:pt x="4464" y="11195"/>
                    <a:pt x="3732" y="11195"/>
                  </a:cubicBezTo>
                  <a:lnTo>
                    <a:pt x="1" y="11195"/>
                  </a:lnTo>
                  <a:cubicBezTo>
                    <a:pt x="49" y="11293"/>
                    <a:pt x="122" y="11366"/>
                    <a:pt x="196" y="11439"/>
                  </a:cubicBezTo>
                  <a:cubicBezTo>
                    <a:pt x="440" y="11683"/>
                    <a:pt x="781" y="11829"/>
                    <a:pt x="1122" y="11829"/>
                  </a:cubicBezTo>
                  <a:lnTo>
                    <a:pt x="4878" y="11829"/>
                  </a:lnTo>
                  <a:cubicBezTo>
                    <a:pt x="5610" y="11829"/>
                    <a:pt x="6220" y="11219"/>
                    <a:pt x="6220" y="10488"/>
                  </a:cubicBezTo>
                  <a:lnTo>
                    <a:pt x="6220" y="1342"/>
                  </a:lnTo>
                  <a:cubicBezTo>
                    <a:pt x="6220" y="610"/>
                    <a:pt x="5610" y="0"/>
                    <a:pt x="4878" y="0"/>
                  </a:cubicBezTo>
                  <a:lnTo>
                    <a:pt x="4878" y="0"/>
                  </a:lnTo>
                  <a:cubicBezTo>
                    <a:pt x="5000" y="220"/>
                    <a:pt x="5074" y="464"/>
                    <a:pt x="5074" y="707"/>
                  </a:cubicBezTo>
                  <a:close/>
                </a:path>
              </a:pathLst>
            </a:custGeom>
            <a:solidFill>
              <a:srgbClr val="000000">
                <a:alpha val="25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32"/>
          <p:cNvGrpSpPr/>
          <p:nvPr/>
        </p:nvGrpSpPr>
        <p:grpSpPr>
          <a:xfrm>
            <a:off x="715100" y="274199"/>
            <a:ext cx="1920300" cy="1918875"/>
            <a:chOff x="715100" y="274199"/>
            <a:chExt cx="1920300" cy="1918875"/>
          </a:xfrm>
        </p:grpSpPr>
        <p:sp>
          <p:nvSpPr>
            <p:cNvPr id="536" name="Google Shape;536;p32"/>
            <p:cNvSpPr/>
            <p:nvPr/>
          </p:nvSpPr>
          <p:spPr>
            <a:xfrm>
              <a:off x="806600" y="364274"/>
              <a:ext cx="1828800" cy="1828800"/>
            </a:xfrm>
            <a:prstGeom prst="roundRect">
              <a:avLst>
                <a:gd name="adj" fmla="val 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7" name="Google Shape;537;p32"/>
            <p:cNvGrpSpPr/>
            <p:nvPr/>
          </p:nvGrpSpPr>
          <p:grpSpPr>
            <a:xfrm>
              <a:off x="715100" y="274199"/>
              <a:ext cx="1828800" cy="1828800"/>
              <a:chOff x="715100" y="274199"/>
              <a:chExt cx="1828800" cy="1828800"/>
            </a:xfrm>
          </p:grpSpPr>
          <p:sp>
            <p:nvSpPr>
              <p:cNvPr id="538" name="Google Shape;538;p32"/>
              <p:cNvSpPr/>
              <p:nvPr/>
            </p:nvSpPr>
            <p:spPr>
              <a:xfrm>
                <a:off x="715100" y="274199"/>
                <a:ext cx="1828800" cy="1828800"/>
              </a:xfrm>
              <a:prstGeom prst="roundRect">
                <a:avLst>
                  <a:gd name="adj" fmla="val 0"/>
                </a:avLst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39" name="Google Shape;539;p32"/>
              <p:cNvCxnSpPr/>
              <p:nvPr/>
            </p:nvCxnSpPr>
            <p:spPr>
              <a:xfrm>
                <a:off x="717952" y="637800"/>
                <a:ext cx="18231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540" name="Google Shape;540;p32"/>
              <p:cNvGrpSpPr/>
              <p:nvPr/>
            </p:nvGrpSpPr>
            <p:grpSpPr>
              <a:xfrm>
                <a:off x="2267950" y="363963"/>
                <a:ext cx="183000" cy="183000"/>
                <a:chOff x="8225400" y="367488"/>
                <a:chExt cx="183000" cy="183000"/>
              </a:xfrm>
            </p:grpSpPr>
            <p:cxnSp>
              <p:nvCxnSpPr>
                <p:cNvPr id="541" name="Google Shape;541;p32"/>
                <p:cNvCxnSpPr/>
                <p:nvPr/>
              </p:nvCxnSpPr>
              <p:spPr>
                <a:xfrm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2" name="Google Shape;542;p32"/>
                <p:cNvCxnSpPr/>
                <p:nvPr/>
              </p:nvCxnSpPr>
              <p:spPr>
                <a:xfrm rot="5400000">
                  <a:off x="8225400" y="367488"/>
                  <a:ext cx="183000" cy="183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sp>
            <p:nvSpPr>
              <p:cNvPr id="543" name="Google Shape;543;p32"/>
              <p:cNvSpPr/>
              <p:nvPr/>
            </p:nvSpPr>
            <p:spPr>
              <a:xfrm>
                <a:off x="1951450" y="367563"/>
                <a:ext cx="179400" cy="179400"/>
              </a:xfrm>
              <a:prstGeom prst="rect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44" name="Google Shape;544;p32"/>
              <p:cNvCxnSpPr/>
              <p:nvPr/>
            </p:nvCxnSpPr>
            <p:spPr>
              <a:xfrm>
                <a:off x="1605849" y="546963"/>
                <a:ext cx="208500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5" name="Google Shape;545;p32"/>
          <p:cNvSpPr txBox="1">
            <a:spLocks noGrp="1"/>
          </p:cNvSpPr>
          <p:nvPr>
            <p:ph type="title" idx="2"/>
          </p:nvPr>
        </p:nvSpPr>
        <p:spPr>
          <a:xfrm>
            <a:off x="947550" y="679350"/>
            <a:ext cx="1368300" cy="13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46" name="Google Shape;546;p32"/>
          <p:cNvSpPr txBox="1">
            <a:spLocks noGrp="1"/>
          </p:cNvSpPr>
          <p:nvPr>
            <p:ph type="title"/>
          </p:nvPr>
        </p:nvSpPr>
        <p:spPr>
          <a:xfrm>
            <a:off x="1823254" y="2230873"/>
            <a:ext cx="5486400" cy="17166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VOCABULARY</a:t>
            </a:r>
            <a:br>
              <a:rPr lang="vi-VN" dirty="0"/>
            </a:br>
            <a:r>
              <a:rPr lang="vi-VN" dirty="0"/>
              <a:t>REVIEW</a:t>
            </a:r>
            <a:endParaRPr dirty="0"/>
          </a:p>
        </p:txBody>
      </p:sp>
      <p:grpSp>
        <p:nvGrpSpPr>
          <p:cNvPr id="552" name="Google Shape;552;p32"/>
          <p:cNvGrpSpPr/>
          <p:nvPr/>
        </p:nvGrpSpPr>
        <p:grpSpPr>
          <a:xfrm>
            <a:off x="463651" y="4105603"/>
            <a:ext cx="502899" cy="502899"/>
            <a:chOff x="858700" y="1967475"/>
            <a:chExt cx="605100" cy="605100"/>
          </a:xfrm>
        </p:grpSpPr>
        <p:sp>
          <p:nvSpPr>
            <p:cNvPr id="553" name="Google Shape;553;p32"/>
            <p:cNvSpPr/>
            <p:nvPr/>
          </p:nvSpPr>
          <p:spPr>
            <a:xfrm>
              <a:off x="858700" y="1967475"/>
              <a:ext cx="605100" cy="605100"/>
            </a:xfrm>
            <a:prstGeom prst="roundRect">
              <a:avLst>
                <a:gd name="adj" fmla="val 1510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932654" y="2075711"/>
              <a:ext cx="457191" cy="388627"/>
            </a:xfrm>
            <a:custGeom>
              <a:avLst/>
              <a:gdLst/>
              <a:ahLst/>
              <a:cxnLst/>
              <a:rect l="l" t="t" r="r" b="b"/>
              <a:pathLst>
                <a:path w="10659" h="9051" extrusionOk="0">
                  <a:moveTo>
                    <a:pt x="2797" y="1"/>
                  </a:moveTo>
                  <a:cubicBezTo>
                    <a:pt x="2767" y="1"/>
                    <a:pt x="2738" y="1"/>
                    <a:pt x="2708" y="2"/>
                  </a:cubicBezTo>
                  <a:cubicBezTo>
                    <a:pt x="1293" y="27"/>
                    <a:pt x="196" y="1173"/>
                    <a:pt x="196" y="2588"/>
                  </a:cubicBezTo>
                  <a:cubicBezTo>
                    <a:pt x="196" y="2588"/>
                    <a:pt x="1" y="6368"/>
                    <a:pt x="5318" y="9051"/>
                  </a:cubicBezTo>
                  <a:lnTo>
                    <a:pt x="5342" y="9051"/>
                  </a:lnTo>
                  <a:cubicBezTo>
                    <a:pt x="10659" y="6368"/>
                    <a:pt x="10488" y="2588"/>
                    <a:pt x="10488" y="2588"/>
                  </a:cubicBezTo>
                  <a:cubicBezTo>
                    <a:pt x="10488" y="1173"/>
                    <a:pt x="9366" y="27"/>
                    <a:pt x="7976" y="2"/>
                  </a:cubicBezTo>
                  <a:cubicBezTo>
                    <a:pt x="7946" y="1"/>
                    <a:pt x="7916" y="1"/>
                    <a:pt x="7885" y="1"/>
                  </a:cubicBezTo>
                  <a:cubicBezTo>
                    <a:pt x="6512" y="1"/>
                    <a:pt x="5390" y="1081"/>
                    <a:pt x="5342" y="2441"/>
                  </a:cubicBezTo>
                  <a:cubicBezTo>
                    <a:pt x="5270" y="1081"/>
                    <a:pt x="4148" y="1"/>
                    <a:pt x="2797" y="1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32"/>
          <p:cNvSpPr/>
          <p:nvPr/>
        </p:nvSpPr>
        <p:spPr>
          <a:xfrm>
            <a:off x="3828458" y="1721467"/>
            <a:ext cx="457208" cy="164590"/>
          </a:xfrm>
          <a:custGeom>
            <a:avLst/>
            <a:gdLst/>
            <a:ahLst/>
            <a:cxnLst/>
            <a:rect l="l" t="t" r="r" b="b"/>
            <a:pathLst>
              <a:path w="7903" h="3025" extrusionOk="0">
                <a:moveTo>
                  <a:pt x="2025" y="2829"/>
                </a:moveTo>
                <a:cubicBezTo>
                  <a:pt x="1829" y="3024"/>
                  <a:pt x="1537" y="2732"/>
                  <a:pt x="1732" y="2537"/>
                </a:cubicBezTo>
                <a:lnTo>
                  <a:pt x="2756" y="1537"/>
                </a:lnTo>
                <a:lnTo>
                  <a:pt x="1732" y="512"/>
                </a:lnTo>
                <a:cubicBezTo>
                  <a:pt x="1537" y="317"/>
                  <a:pt x="1829" y="49"/>
                  <a:pt x="2025" y="220"/>
                </a:cubicBezTo>
                <a:lnTo>
                  <a:pt x="3171" y="1390"/>
                </a:lnTo>
                <a:cubicBezTo>
                  <a:pt x="3244" y="1463"/>
                  <a:pt x="3244" y="1585"/>
                  <a:pt x="3171" y="1683"/>
                </a:cubicBezTo>
                <a:close/>
                <a:moveTo>
                  <a:pt x="195" y="512"/>
                </a:moveTo>
                <a:lnTo>
                  <a:pt x="1195" y="1512"/>
                </a:lnTo>
                <a:lnTo>
                  <a:pt x="195" y="2537"/>
                </a:lnTo>
                <a:cubicBezTo>
                  <a:pt x="0" y="2732"/>
                  <a:pt x="269" y="3000"/>
                  <a:pt x="464" y="2805"/>
                </a:cubicBezTo>
                <a:lnTo>
                  <a:pt x="1610" y="1659"/>
                </a:lnTo>
                <a:cubicBezTo>
                  <a:pt x="1708" y="1585"/>
                  <a:pt x="1708" y="1463"/>
                  <a:pt x="1610" y="1366"/>
                </a:cubicBezTo>
                <a:lnTo>
                  <a:pt x="464" y="220"/>
                </a:lnTo>
                <a:cubicBezTo>
                  <a:pt x="269" y="25"/>
                  <a:pt x="0" y="317"/>
                  <a:pt x="195" y="512"/>
                </a:cubicBezTo>
                <a:close/>
                <a:moveTo>
                  <a:pt x="6659" y="2829"/>
                </a:moveTo>
                <a:cubicBezTo>
                  <a:pt x="6464" y="3024"/>
                  <a:pt x="6195" y="2732"/>
                  <a:pt x="6366" y="2537"/>
                </a:cubicBezTo>
                <a:lnTo>
                  <a:pt x="7390" y="1537"/>
                </a:lnTo>
                <a:lnTo>
                  <a:pt x="6366" y="512"/>
                </a:lnTo>
                <a:cubicBezTo>
                  <a:pt x="6195" y="317"/>
                  <a:pt x="6464" y="49"/>
                  <a:pt x="6659" y="220"/>
                </a:cubicBezTo>
                <a:lnTo>
                  <a:pt x="7805" y="1390"/>
                </a:lnTo>
                <a:cubicBezTo>
                  <a:pt x="7903" y="1463"/>
                  <a:pt x="7903" y="1585"/>
                  <a:pt x="7805" y="1683"/>
                </a:cubicBezTo>
                <a:close/>
                <a:moveTo>
                  <a:pt x="5122" y="2829"/>
                </a:moveTo>
                <a:lnTo>
                  <a:pt x="6268" y="1683"/>
                </a:lnTo>
                <a:cubicBezTo>
                  <a:pt x="6342" y="1585"/>
                  <a:pt x="6342" y="1463"/>
                  <a:pt x="6268" y="1390"/>
                </a:cubicBezTo>
                <a:lnTo>
                  <a:pt x="5122" y="220"/>
                </a:lnTo>
                <a:cubicBezTo>
                  <a:pt x="4927" y="73"/>
                  <a:pt x="4659" y="317"/>
                  <a:pt x="4829" y="512"/>
                </a:cubicBezTo>
                <a:lnTo>
                  <a:pt x="5854" y="1537"/>
                </a:lnTo>
                <a:lnTo>
                  <a:pt x="4829" y="2537"/>
                </a:lnTo>
                <a:cubicBezTo>
                  <a:pt x="4634" y="2732"/>
                  <a:pt x="4927" y="3024"/>
                  <a:pt x="5122" y="2829"/>
                </a:cubicBezTo>
                <a:close/>
                <a:moveTo>
                  <a:pt x="3561" y="2829"/>
                </a:moveTo>
                <a:lnTo>
                  <a:pt x="4707" y="1683"/>
                </a:lnTo>
                <a:cubicBezTo>
                  <a:pt x="4805" y="1585"/>
                  <a:pt x="4805" y="1463"/>
                  <a:pt x="4707" y="1390"/>
                </a:cubicBezTo>
                <a:lnTo>
                  <a:pt x="3561" y="220"/>
                </a:lnTo>
                <a:cubicBezTo>
                  <a:pt x="3366" y="0"/>
                  <a:pt x="3049" y="317"/>
                  <a:pt x="3268" y="512"/>
                </a:cubicBezTo>
                <a:lnTo>
                  <a:pt x="4293" y="1537"/>
                </a:lnTo>
                <a:lnTo>
                  <a:pt x="3268" y="2537"/>
                </a:lnTo>
                <a:cubicBezTo>
                  <a:pt x="3098" y="2732"/>
                  <a:pt x="3366" y="3024"/>
                  <a:pt x="3561" y="282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32"/>
          <p:cNvSpPr/>
          <p:nvPr/>
        </p:nvSpPr>
        <p:spPr>
          <a:xfrm>
            <a:off x="4292603" y="1570639"/>
            <a:ext cx="457196" cy="57149"/>
          </a:xfrm>
          <a:custGeom>
            <a:avLst/>
            <a:gdLst/>
            <a:ahLst/>
            <a:cxnLst/>
            <a:rect l="l" t="t" r="r" b="b"/>
            <a:pathLst>
              <a:path w="11732" h="1391" extrusionOk="0">
                <a:moveTo>
                  <a:pt x="11488" y="854"/>
                </a:moveTo>
                <a:cubicBezTo>
                  <a:pt x="11708" y="878"/>
                  <a:pt x="11732" y="1220"/>
                  <a:pt x="11488" y="1244"/>
                </a:cubicBezTo>
                <a:cubicBezTo>
                  <a:pt x="11220" y="1244"/>
                  <a:pt x="10952" y="1098"/>
                  <a:pt x="10805" y="854"/>
                </a:cubicBezTo>
                <a:cubicBezTo>
                  <a:pt x="10683" y="708"/>
                  <a:pt x="10561" y="537"/>
                  <a:pt x="10366" y="537"/>
                </a:cubicBezTo>
                <a:cubicBezTo>
                  <a:pt x="10171" y="537"/>
                  <a:pt x="10049" y="683"/>
                  <a:pt x="9927" y="854"/>
                </a:cubicBezTo>
                <a:cubicBezTo>
                  <a:pt x="9781" y="1098"/>
                  <a:pt x="9513" y="1244"/>
                  <a:pt x="9244" y="1244"/>
                </a:cubicBezTo>
                <a:cubicBezTo>
                  <a:pt x="8952" y="1244"/>
                  <a:pt x="8708" y="1098"/>
                  <a:pt x="8561" y="854"/>
                </a:cubicBezTo>
                <a:cubicBezTo>
                  <a:pt x="8439" y="708"/>
                  <a:pt x="8293" y="537"/>
                  <a:pt x="8122" y="537"/>
                </a:cubicBezTo>
                <a:cubicBezTo>
                  <a:pt x="7927" y="537"/>
                  <a:pt x="7805" y="683"/>
                  <a:pt x="7683" y="854"/>
                </a:cubicBezTo>
                <a:cubicBezTo>
                  <a:pt x="7537" y="1098"/>
                  <a:pt x="7269" y="1244"/>
                  <a:pt x="6976" y="1244"/>
                </a:cubicBezTo>
                <a:cubicBezTo>
                  <a:pt x="6708" y="1244"/>
                  <a:pt x="6439" y="1098"/>
                  <a:pt x="6293" y="854"/>
                </a:cubicBezTo>
                <a:cubicBezTo>
                  <a:pt x="6171" y="708"/>
                  <a:pt x="6049" y="537"/>
                  <a:pt x="5854" y="537"/>
                </a:cubicBezTo>
                <a:cubicBezTo>
                  <a:pt x="5683" y="537"/>
                  <a:pt x="5561" y="683"/>
                  <a:pt x="5415" y="854"/>
                </a:cubicBezTo>
                <a:cubicBezTo>
                  <a:pt x="5122" y="1391"/>
                  <a:pt x="4342" y="1391"/>
                  <a:pt x="4049" y="854"/>
                </a:cubicBezTo>
                <a:cubicBezTo>
                  <a:pt x="3927" y="708"/>
                  <a:pt x="3805" y="537"/>
                  <a:pt x="3610" y="537"/>
                </a:cubicBezTo>
                <a:cubicBezTo>
                  <a:pt x="3415" y="537"/>
                  <a:pt x="3318" y="683"/>
                  <a:pt x="3171" y="854"/>
                </a:cubicBezTo>
                <a:cubicBezTo>
                  <a:pt x="2879" y="1391"/>
                  <a:pt x="2098" y="1391"/>
                  <a:pt x="1805" y="854"/>
                </a:cubicBezTo>
                <a:cubicBezTo>
                  <a:pt x="1683" y="708"/>
                  <a:pt x="1561" y="537"/>
                  <a:pt x="1366" y="537"/>
                </a:cubicBezTo>
                <a:cubicBezTo>
                  <a:pt x="1171" y="537"/>
                  <a:pt x="1074" y="683"/>
                  <a:pt x="927" y="854"/>
                </a:cubicBezTo>
                <a:cubicBezTo>
                  <a:pt x="781" y="1098"/>
                  <a:pt x="513" y="1244"/>
                  <a:pt x="244" y="1244"/>
                </a:cubicBezTo>
                <a:cubicBezTo>
                  <a:pt x="1" y="1220"/>
                  <a:pt x="1" y="878"/>
                  <a:pt x="244" y="854"/>
                </a:cubicBezTo>
                <a:cubicBezTo>
                  <a:pt x="391" y="854"/>
                  <a:pt x="513" y="732"/>
                  <a:pt x="635" y="586"/>
                </a:cubicBezTo>
                <a:cubicBezTo>
                  <a:pt x="781" y="317"/>
                  <a:pt x="1074" y="171"/>
                  <a:pt x="1366" y="147"/>
                </a:cubicBezTo>
                <a:cubicBezTo>
                  <a:pt x="1659" y="171"/>
                  <a:pt x="1952" y="317"/>
                  <a:pt x="2098" y="586"/>
                </a:cubicBezTo>
                <a:cubicBezTo>
                  <a:pt x="2220" y="732"/>
                  <a:pt x="2342" y="854"/>
                  <a:pt x="2488" y="854"/>
                </a:cubicBezTo>
                <a:lnTo>
                  <a:pt x="2488" y="854"/>
                </a:lnTo>
                <a:cubicBezTo>
                  <a:pt x="2635" y="854"/>
                  <a:pt x="2757" y="732"/>
                  <a:pt x="2879" y="586"/>
                </a:cubicBezTo>
                <a:cubicBezTo>
                  <a:pt x="3196" y="0"/>
                  <a:pt x="4025" y="0"/>
                  <a:pt x="4342" y="586"/>
                </a:cubicBezTo>
                <a:cubicBezTo>
                  <a:pt x="4464" y="732"/>
                  <a:pt x="4586" y="854"/>
                  <a:pt x="4732" y="854"/>
                </a:cubicBezTo>
                <a:lnTo>
                  <a:pt x="4781" y="854"/>
                </a:lnTo>
                <a:cubicBezTo>
                  <a:pt x="4927" y="854"/>
                  <a:pt x="5025" y="732"/>
                  <a:pt x="5147" y="586"/>
                </a:cubicBezTo>
                <a:cubicBezTo>
                  <a:pt x="5318" y="317"/>
                  <a:pt x="5586" y="171"/>
                  <a:pt x="5878" y="147"/>
                </a:cubicBezTo>
                <a:cubicBezTo>
                  <a:pt x="6196" y="171"/>
                  <a:pt x="6464" y="317"/>
                  <a:pt x="6635" y="586"/>
                </a:cubicBezTo>
                <a:cubicBezTo>
                  <a:pt x="6757" y="732"/>
                  <a:pt x="6854" y="854"/>
                  <a:pt x="7000" y="854"/>
                </a:cubicBezTo>
                <a:lnTo>
                  <a:pt x="7025" y="854"/>
                </a:lnTo>
                <a:cubicBezTo>
                  <a:pt x="7171" y="854"/>
                  <a:pt x="7293" y="732"/>
                  <a:pt x="7391" y="586"/>
                </a:cubicBezTo>
                <a:cubicBezTo>
                  <a:pt x="7708" y="0"/>
                  <a:pt x="8561" y="0"/>
                  <a:pt x="8878" y="586"/>
                </a:cubicBezTo>
                <a:cubicBezTo>
                  <a:pt x="9000" y="732"/>
                  <a:pt x="9098" y="854"/>
                  <a:pt x="9244" y="854"/>
                </a:cubicBezTo>
                <a:lnTo>
                  <a:pt x="9269" y="854"/>
                </a:lnTo>
                <a:cubicBezTo>
                  <a:pt x="9415" y="854"/>
                  <a:pt x="9537" y="732"/>
                  <a:pt x="9659" y="586"/>
                </a:cubicBezTo>
                <a:cubicBezTo>
                  <a:pt x="9805" y="317"/>
                  <a:pt x="10074" y="171"/>
                  <a:pt x="10391" y="147"/>
                </a:cubicBezTo>
                <a:cubicBezTo>
                  <a:pt x="10683" y="171"/>
                  <a:pt x="10976" y="317"/>
                  <a:pt x="11122" y="586"/>
                </a:cubicBezTo>
                <a:cubicBezTo>
                  <a:pt x="11244" y="732"/>
                  <a:pt x="11342" y="854"/>
                  <a:pt x="11488" y="85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32"/>
          <p:cNvSpPr/>
          <p:nvPr/>
        </p:nvSpPr>
        <p:spPr>
          <a:xfrm>
            <a:off x="3042489" y="1417325"/>
            <a:ext cx="457207" cy="59636"/>
          </a:xfrm>
          <a:custGeom>
            <a:avLst/>
            <a:gdLst/>
            <a:ahLst/>
            <a:cxnLst/>
            <a:rect l="l" t="t" r="r" b="b"/>
            <a:pathLst>
              <a:path w="8294" h="952" extrusionOk="0">
                <a:moveTo>
                  <a:pt x="415" y="0"/>
                </a:moveTo>
                <a:cubicBezTo>
                  <a:pt x="757" y="0"/>
                  <a:pt x="952" y="439"/>
                  <a:pt x="708" y="683"/>
                </a:cubicBezTo>
                <a:cubicBezTo>
                  <a:pt x="440" y="951"/>
                  <a:pt x="1" y="756"/>
                  <a:pt x="25" y="390"/>
                </a:cubicBezTo>
                <a:cubicBezTo>
                  <a:pt x="25" y="171"/>
                  <a:pt x="196" y="0"/>
                  <a:pt x="415" y="0"/>
                </a:cubicBezTo>
                <a:close/>
                <a:moveTo>
                  <a:pt x="7757" y="0"/>
                </a:moveTo>
                <a:cubicBezTo>
                  <a:pt x="8123" y="0"/>
                  <a:pt x="8293" y="439"/>
                  <a:pt x="8025" y="683"/>
                </a:cubicBezTo>
                <a:cubicBezTo>
                  <a:pt x="7781" y="951"/>
                  <a:pt x="7342" y="756"/>
                  <a:pt x="7342" y="415"/>
                </a:cubicBezTo>
                <a:cubicBezTo>
                  <a:pt x="7342" y="195"/>
                  <a:pt x="7537" y="0"/>
                  <a:pt x="7757" y="0"/>
                </a:cubicBezTo>
                <a:close/>
                <a:moveTo>
                  <a:pt x="5928" y="0"/>
                </a:moveTo>
                <a:cubicBezTo>
                  <a:pt x="6293" y="24"/>
                  <a:pt x="6440" y="463"/>
                  <a:pt x="6171" y="707"/>
                </a:cubicBezTo>
                <a:cubicBezTo>
                  <a:pt x="5903" y="951"/>
                  <a:pt x="5488" y="756"/>
                  <a:pt x="5513" y="390"/>
                </a:cubicBezTo>
                <a:cubicBezTo>
                  <a:pt x="5513" y="171"/>
                  <a:pt x="5684" y="0"/>
                  <a:pt x="5903" y="0"/>
                </a:cubicBezTo>
                <a:close/>
                <a:moveTo>
                  <a:pt x="4098" y="0"/>
                </a:moveTo>
                <a:cubicBezTo>
                  <a:pt x="4464" y="24"/>
                  <a:pt x="4610" y="463"/>
                  <a:pt x="4342" y="707"/>
                </a:cubicBezTo>
                <a:cubicBezTo>
                  <a:pt x="4074" y="951"/>
                  <a:pt x="3659" y="756"/>
                  <a:pt x="3684" y="390"/>
                </a:cubicBezTo>
                <a:cubicBezTo>
                  <a:pt x="3684" y="171"/>
                  <a:pt x="3854" y="0"/>
                  <a:pt x="4074" y="0"/>
                </a:cubicBezTo>
                <a:close/>
                <a:moveTo>
                  <a:pt x="2269" y="0"/>
                </a:moveTo>
                <a:cubicBezTo>
                  <a:pt x="2635" y="24"/>
                  <a:pt x="2781" y="463"/>
                  <a:pt x="2513" y="707"/>
                </a:cubicBezTo>
                <a:cubicBezTo>
                  <a:pt x="2245" y="951"/>
                  <a:pt x="1830" y="756"/>
                  <a:pt x="1854" y="390"/>
                </a:cubicBezTo>
                <a:cubicBezTo>
                  <a:pt x="1854" y="171"/>
                  <a:pt x="2025" y="0"/>
                  <a:pt x="224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8" name="Google Shape;558;p32"/>
          <p:cNvGrpSpPr/>
          <p:nvPr/>
        </p:nvGrpSpPr>
        <p:grpSpPr>
          <a:xfrm>
            <a:off x="463700" y="3419800"/>
            <a:ext cx="502800" cy="502800"/>
            <a:chOff x="1627550" y="2017350"/>
            <a:chExt cx="502800" cy="502800"/>
          </a:xfrm>
        </p:grpSpPr>
        <p:sp>
          <p:nvSpPr>
            <p:cNvPr id="559" name="Google Shape;559;p32"/>
            <p:cNvSpPr/>
            <p:nvPr/>
          </p:nvSpPr>
          <p:spPr>
            <a:xfrm>
              <a:off x="1627550" y="2017350"/>
              <a:ext cx="502800" cy="502800"/>
            </a:xfrm>
            <a:prstGeom prst="roundRect">
              <a:avLst>
                <a:gd name="adj" fmla="val 15109"/>
              </a:avLst>
            </a:prstGeom>
            <a:solidFill>
              <a:schemeClr val="accen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1718900" y="2108700"/>
              <a:ext cx="320100" cy="3201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36D4B-0F4C-92A9-1ECA-CB88BBDD79E2}"/>
              </a:ext>
            </a:extLst>
          </p:cNvPr>
          <p:cNvSpPr txBox="1"/>
          <p:nvPr/>
        </p:nvSpPr>
        <p:spPr>
          <a:xfrm>
            <a:off x="1347399" y="816699"/>
            <a:ext cx="644920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cs typeface="Calibri" panose="020F0502020204030204" pitchFamily="34" charset="0"/>
              </a:rPr>
              <a:t>Ex 1: Write three adjectives or phrases to describe each picture.</a:t>
            </a:r>
            <a:endParaRPr lang="en-VN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799AF2-3C1A-E948-81F6-A3F6C56EE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92" y="1551833"/>
            <a:ext cx="4929851" cy="277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BE335-2400-3B51-ED1E-37FB9F357CFA}"/>
              </a:ext>
            </a:extLst>
          </p:cNvPr>
          <p:cNvSpPr txBox="1"/>
          <p:nvPr/>
        </p:nvSpPr>
        <p:spPr>
          <a:xfrm>
            <a:off x="5888768" y="2616151"/>
            <a:ext cx="261587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fast, green, carrying many passengers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36D4B-0F4C-92A9-1ECA-CB88BBDD79E2}"/>
              </a:ext>
            </a:extLst>
          </p:cNvPr>
          <p:cNvSpPr txBox="1"/>
          <p:nvPr/>
        </p:nvSpPr>
        <p:spPr>
          <a:xfrm>
            <a:off x="1347399" y="816699"/>
            <a:ext cx="644920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  <a:cs typeface="Calibri" panose="020F0502020204030204" pitchFamily="34" charset="0"/>
              </a:rPr>
              <a:t>Ex 1: Write three adjectives or phrases to describe each picture.</a:t>
            </a:r>
            <a:endParaRPr lang="en-VN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859C0950-82E2-950E-F91C-B35C2BF1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30" y="1466235"/>
            <a:ext cx="4766024" cy="317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BE335-2400-3B51-ED1E-37FB9F357CFA}"/>
              </a:ext>
            </a:extLst>
          </p:cNvPr>
          <p:cNvSpPr txBox="1"/>
          <p:nvPr/>
        </p:nvSpPr>
        <p:spPr>
          <a:xfrm>
            <a:off x="5773020" y="2731090"/>
            <a:ext cx="261587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fast, convenient, autopilot function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28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oft Colors UI Design for Agencies by Slidesgo">
  <a:themeElements>
    <a:clrScheme name="Simple Light">
      <a:dk1>
        <a:srgbClr val="000000"/>
      </a:dk1>
      <a:lt1>
        <a:srgbClr val="FCF6E8"/>
      </a:lt1>
      <a:dk2>
        <a:srgbClr val="DBCFC3"/>
      </a:dk2>
      <a:lt2>
        <a:srgbClr val="EFC4B9"/>
      </a:lt2>
      <a:accent1>
        <a:srgbClr val="FDBC96"/>
      </a:accent1>
      <a:accent2>
        <a:srgbClr val="DAC2CF"/>
      </a:accent2>
      <a:accent3>
        <a:srgbClr val="D3E3D6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944</Words>
  <Application>Microsoft Macintosh PowerPoint</Application>
  <PresentationFormat>On-screen Show (16:9)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Karla</vt:lpstr>
      <vt:lpstr>Calibri</vt:lpstr>
      <vt:lpstr>Bebas Neue</vt:lpstr>
      <vt:lpstr>Rubik Black</vt:lpstr>
      <vt:lpstr>Arial</vt:lpstr>
      <vt:lpstr>Cambria</vt:lpstr>
      <vt:lpstr>Soft Colors UI Design for Agencies by Slidesgo</vt:lpstr>
      <vt:lpstr>Unit 11: Travelling in the future</vt:lpstr>
      <vt:lpstr>Objective</vt:lpstr>
      <vt:lpstr>VOCABULARY</vt:lpstr>
      <vt:lpstr>PRONUNCIATION</vt:lpstr>
      <vt:lpstr>GRAMMAR</vt:lpstr>
      <vt:lpstr>GRAMMAR</vt:lpstr>
      <vt:lpstr>01</vt:lpstr>
      <vt:lpstr>PowerPoint Presentation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Travelling in the future</dc:title>
  <cp:lastModifiedBy>Tuấn Đạt Nguyễn</cp:lastModifiedBy>
  <cp:revision>4</cp:revision>
  <dcterms:modified xsi:type="dcterms:W3CDTF">2023-01-08T07:43:14Z</dcterms:modified>
</cp:coreProperties>
</file>