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0"/>
  </p:notesMasterIdLst>
  <p:sldIdLst>
    <p:sldId id="301" r:id="rId2"/>
    <p:sldId id="257" r:id="rId3"/>
    <p:sldId id="256" r:id="rId4"/>
    <p:sldId id="258" r:id="rId5"/>
    <p:sldId id="259" r:id="rId6"/>
    <p:sldId id="260" r:id="rId7"/>
    <p:sldId id="285" r:id="rId8"/>
    <p:sldId id="287" r:id="rId9"/>
    <p:sldId id="286" r:id="rId10"/>
    <p:sldId id="306" r:id="rId11"/>
    <p:sldId id="307" r:id="rId12"/>
    <p:sldId id="288" r:id="rId13"/>
    <p:sldId id="308" r:id="rId14"/>
    <p:sldId id="289" r:id="rId15"/>
    <p:sldId id="309" r:id="rId16"/>
    <p:sldId id="269" r:id="rId17"/>
    <p:sldId id="291" r:id="rId18"/>
    <p:sldId id="310" r:id="rId19"/>
    <p:sldId id="311" r:id="rId20"/>
    <p:sldId id="312" r:id="rId21"/>
    <p:sldId id="303" r:id="rId22"/>
    <p:sldId id="304" r:id="rId23"/>
    <p:sldId id="313" r:id="rId24"/>
    <p:sldId id="297" r:id="rId25"/>
    <p:sldId id="302" r:id="rId26"/>
    <p:sldId id="296" r:id="rId27"/>
    <p:sldId id="264" r:id="rId28"/>
    <p:sldId id="282" r:id="rId29"/>
  </p:sldIdLst>
  <p:sldSz cx="9144000" cy="5143500" type="screen16x9"/>
  <p:notesSz cx="6858000" cy="9144000"/>
  <p:embeddedFontLst>
    <p:embeddedFont>
      <p:font typeface="Zen Kaku Gothic New" panose="020B0604020202020204" charset="-128"/>
      <p:regular r:id="rId31"/>
      <p:bold r:id="rId32"/>
    </p:embeddedFont>
    <p:embeddedFont>
      <p:font typeface="Abadi Extra Light" panose="020B0204020104020204" pitchFamily="34" charset="0"/>
      <p:regular r:id="rId33"/>
    </p:embeddedFont>
    <p:embeddedFont>
      <p:font typeface="Aharoni" panose="02010803020104030203" pitchFamily="2" charset="-79"/>
      <p:bold r:id="rId34"/>
    </p:embeddedFont>
    <p:embeddedFont>
      <p:font typeface="Barlow" panose="00000500000000000000" pitchFamily="2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Francois One" panose="020B0604020202020204" charset="0"/>
      <p:regular r:id="rId47"/>
    </p:embeddedFont>
    <p:embeddedFont>
      <p:font typeface="Jumble" panose="02000503000000020004" pitchFamily="2" charset="0"/>
      <p:regular r:id="rId48"/>
    </p:embeddedFont>
    <p:embeddedFont>
      <p:font typeface="Passion One" panose="020B0604020202020204" charset="0"/>
      <p:regular r:id="rId49"/>
      <p:bold r:id="rId50"/>
    </p:embeddedFont>
    <p:embeddedFont>
      <p:font typeface="Poppins" panose="00000500000000000000" pitchFamily="2" charset="0"/>
      <p:regular r:id="rId51"/>
      <p:bold r:id="rId52"/>
      <p:italic r:id="rId53"/>
      <p:boldItalic r:id="rId54"/>
    </p:embeddedFont>
    <p:embeddedFont>
      <p:font typeface="Poppins Black" panose="00000A00000000000000" pitchFamily="2" charset="0"/>
      <p:bold r:id="rId55"/>
      <p:boldItalic r:id="rId56"/>
    </p:embeddedFont>
    <p:embeddedFont>
      <p:font typeface="Poppins ExtraBold" panose="00000900000000000000" pitchFamily="2" charset="0"/>
      <p:bold r:id="rId57"/>
      <p:boldItalic r:id="rId58"/>
    </p:embeddedFont>
    <p:embeddedFont>
      <p:font typeface="Poppins ExtraLight" panose="00000300000000000000" pitchFamily="2" charset="0"/>
      <p:regular r:id="rId59"/>
      <p:italic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  <p:embeddedFont>
      <p:font typeface="Showcard Gothic" panose="04020904020102020604" pitchFamily="82" charset="0"/>
      <p:regular r:id="rId65"/>
    </p:embeddedFont>
    <p:embeddedFont>
      <p:font typeface="Snap ITC" panose="04040A07060A02020202" pitchFamily="82" charset="0"/>
      <p:regular r:id="rId66"/>
    </p:embeddedFont>
    <p:embeddedFont>
      <p:font typeface="Tahoma" panose="020B0604030504040204" pitchFamily="34" charset="0"/>
      <p:regular r:id="rId67"/>
      <p:bold r:id="rId68"/>
    </p:embeddedFont>
    <p:embeddedFont>
      <p:font typeface="Vazirmatn Black" panose="020B0604020202020204" charset="-78"/>
      <p:bold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8F4"/>
    <a:srgbClr val="D0D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52A20B-BC73-4CA1-BAC7-12EDE7558A7A}">
  <a:tblStyle styleId="{2452A20B-BC73-4CA1-BAC7-12EDE7558A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80" autoAdjust="0"/>
  </p:normalViewPr>
  <p:slideViewPr>
    <p:cSldViewPr snapToGrid="0">
      <p:cViewPr varScale="1">
        <p:scale>
          <a:sx n="103" d="100"/>
          <a:sy n="103" d="100"/>
        </p:scale>
        <p:origin x="3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63" Type="http://schemas.openxmlformats.org/officeDocument/2006/relationships/font" Target="fonts/font33.fntdata"/><Relationship Id="rId68" Type="http://schemas.openxmlformats.org/officeDocument/2006/relationships/font" Target="fonts/font3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font" Target="fonts/font36.fntdata"/><Relationship Id="rId5" Type="http://schemas.openxmlformats.org/officeDocument/2006/relationships/slide" Target="slides/slide4.xml"/><Relationship Id="rId61" Type="http://schemas.openxmlformats.org/officeDocument/2006/relationships/font" Target="fonts/font3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font" Target="fonts/font34.fntdata"/><Relationship Id="rId69" Type="http://schemas.openxmlformats.org/officeDocument/2006/relationships/font" Target="fonts/font39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67" Type="http://schemas.openxmlformats.org/officeDocument/2006/relationships/font" Target="fonts/font37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font" Target="fonts/font35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9.fntdata"/><Relationship Id="rId34" Type="http://schemas.openxmlformats.org/officeDocument/2006/relationships/font" Target="fonts/font4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224c8d5b8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224c8d5b8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40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9428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37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5615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PLAY ĐỂ QUAY, CLICK VÒNG QUAY ĐỂ DỪNG QUAY.</a:t>
            </a:r>
          </a:p>
          <a:p>
            <a:r>
              <a:rPr lang="en-US" dirty="0"/>
              <a:t>CLICK TRÁI TIM VÀNG ĐỂ CHUYỂN SLIDE XEM CÂU TL.</a:t>
            </a:r>
          </a:p>
        </p:txBody>
      </p:sp>
    </p:spTree>
    <p:extLst>
      <p:ext uri="{BB962C8B-B14F-4D97-AF65-F5344CB8AC3E}">
        <p14:creationId xmlns:p14="http://schemas.microsoft.com/office/powerpoint/2010/main" val="3549067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174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710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688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47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2135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223dfd069d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223dfd069d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446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257b8a33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257b8a33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830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224c8d5b8b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224c8d5b8b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1257b8a338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1257b8a338c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257b8a338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257b8a338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223dfd069d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223dfd069d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017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53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253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24c8d5b8b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24c8d5b8b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39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75025" y="1594776"/>
            <a:ext cx="4000800" cy="161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23871" y="3450537"/>
            <a:ext cx="3599400" cy="26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accent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lt1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03/04/2023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buClrTx/>
              <a:defRPr/>
            </a:pPr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>
              <a:buClrTx/>
              <a:defRPr/>
            </a:pPr>
            <a:fld id="{2885D699-091F-4322-9983-565B97A178FD}" type="slidenum">
              <a:rPr lang="vi-VN" sz="900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vi-VN" sz="900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76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756194" y="2652251"/>
            <a:ext cx="5762100" cy="5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187694" y="1513701"/>
            <a:ext cx="899100" cy="68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756944" y="3429849"/>
            <a:ext cx="5760600" cy="3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024200" y="1255375"/>
            <a:ext cx="7095600" cy="52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1672800" y="1468225"/>
            <a:ext cx="5798400" cy="238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rgbClr val="2424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1123764" y="2340864"/>
            <a:ext cx="32760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2"/>
          </p:nvPr>
        </p:nvSpPr>
        <p:spPr>
          <a:xfrm>
            <a:off x="1122379" y="2002536"/>
            <a:ext cx="32787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2497294" y="1553462"/>
            <a:ext cx="528600" cy="28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4"/>
          </p:nvPr>
        </p:nvSpPr>
        <p:spPr>
          <a:xfrm>
            <a:off x="1121686" y="4032504"/>
            <a:ext cx="32799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120301" y="3694176"/>
            <a:ext cx="32826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 hasCustomPrompt="1"/>
          </p:nvPr>
        </p:nvSpPr>
        <p:spPr>
          <a:xfrm>
            <a:off x="2497294" y="3246120"/>
            <a:ext cx="528600" cy="28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7"/>
          </p:nvPr>
        </p:nvSpPr>
        <p:spPr>
          <a:xfrm>
            <a:off x="4961923" y="2344488"/>
            <a:ext cx="32799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4960556" y="2003163"/>
            <a:ext cx="32826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 hasCustomPrompt="1"/>
          </p:nvPr>
        </p:nvSpPr>
        <p:spPr>
          <a:xfrm>
            <a:off x="6303824" y="1553462"/>
            <a:ext cx="595800" cy="28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3"/>
          </p:nvPr>
        </p:nvSpPr>
        <p:spPr>
          <a:xfrm>
            <a:off x="4961923" y="4035463"/>
            <a:ext cx="32799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4960556" y="3694138"/>
            <a:ext cx="32826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 hasCustomPrompt="1"/>
          </p:nvPr>
        </p:nvSpPr>
        <p:spPr>
          <a:xfrm>
            <a:off x="6303824" y="3244437"/>
            <a:ext cx="595800" cy="28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"/>
          </p:nvPr>
        </p:nvSpPr>
        <p:spPr>
          <a:xfrm>
            <a:off x="2807315" y="1770837"/>
            <a:ext cx="39894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2"/>
          </p:nvPr>
        </p:nvSpPr>
        <p:spPr>
          <a:xfrm>
            <a:off x="2805628" y="1353312"/>
            <a:ext cx="39927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3"/>
          </p:nvPr>
        </p:nvSpPr>
        <p:spPr>
          <a:xfrm>
            <a:off x="2807315" y="2778825"/>
            <a:ext cx="39894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4"/>
          </p:nvPr>
        </p:nvSpPr>
        <p:spPr>
          <a:xfrm>
            <a:off x="2805628" y="2357594"/>
            <a:ext cx="39927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5"/>
          </p:nvPr>
        </p:nvSpPr>
        <p:spPr>
          <a:xfrm>
            <a:off x="2807315" y="3781732"/>
            <a:ext cx="3989400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6"/>
          </p:nvPr>
        </p:nvSpPr>
        <p:spPr>
          <a:xfrm>
            <a:off x="2805628" y="3361875"/>
            <a:ext cx="39927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/>
          <p:nvPr/>
        </p:nvSpPr>
        <p:spPr>
          <a:xfrm>
            <a:off x="247800" y="247800"/>
            <a:ext cx="8648400" cy="4647900"/>
          </a:xfrm>
          <a:prstGeom prst="roundRect">
            <a:avLst>
              <a:gd name="adj" fmla="val 3379"/>
            </a:avLst>
          </a:prstGeom>
          <a:solidFill>
            <a:schemeClr val="dk2"/>
          </a:solidFill>
          <a:ln>
            <a:noFill/>
          </a:ln>
          <a:effectLst>
            <a:outerShdw blurRad="57150" dist="133350" dir="8220000" algn="bl" rotWithShape="0">
              <a:srgbClr val="515B7A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1175575" y="705550"/>
            <a:ext cx="4425000" cy="10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4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1"/>
          </p:nvPr>
        </p:nvSpPr>
        <p:spPr>
          <a:xfrm>
            <a:off x="1335750" y="1793475"/>
            <a:ext cx="3858900" cy="106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/>
          <p:nvPr/>
        </p:nvSpPr>
        <p:spPr>
          <a:xfrm>
            <a:off x="1329675" y="3531200"/>
            <a:ext cx="33939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 Narrow"/>
              <a:buNone/>
            </a:pPr>
            <a:r>
              <a:rPr lang="en" sz="10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rPr>
              <a:t>CREDITS: This presentation template was created by</a:t>
            </a:r>
            <a:r>
              <a:rPr lang="en" sz="1000" b="1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rPr>
              <a:t>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Zen Kaku Gothic New"/>
                <a:ea typeface="Zen Kaku Gothic New"/>
                <a:cs typeface="Zen Kaku Gothic New"/>
                <a:sym typeface="Zen Kaku Gothic Ne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rPr>
              <a:t>, and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Zen Kaku Gothic New"/>
                <a:ea typeface="Zen Kaku Gothic New"/>
                <a:cs typeface="Zen Kaku Gothic New"/>
                <a:sym typeface="Zen Kaku Gothic Ne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Zen Kaku Gothic New"/>
                <a:ea typeface="Zen Kaku Gothic New"/>
                <a:cs typeface="Zen Kaku Gothic New"/>
                <a:sym typeface="Zen Kaku Gothic Ne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rPr>
              <a:t> </a:t>
            </a:r>
            <a:endParaRPr sz="1000">
              <a:solidFill>
                <a:schemeClr val="dk1"/>
              </a:solidFill>
              <a:latin typeface="Zen Kaku Gothic New"/>
              <a:ea typeface="Zen Kaku Gothic New"/>
              <a:cs typeface="Zen Kaku Gothic New"/>
              <a:sym typeface="Zen Kaku Gothic New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Vazirmatn Black"/>
              <a:buNone/>
              <a:defRPr sz="2800">
                <a:solidFill>
                  <a:schemeClr val="accent2"/>
                </a:solidFill>
                <a:latin typeface="Vazirmatn Black"/>
                <a:ea typeface="Vazirmatn Black"/>
                <a:cs typeface="Vazirmatn Black"/>
                <a:sym typeface="Vazirmatn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●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○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■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●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○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■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●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○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Zen Kaku Gothic New"/>
              <a:buChar char="■"/>
              <a:defRPr sz="16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8" r:id="rId6"/>
    <p:sldLayoutId id="2147483659" r:id="rId7"/>
    <p:sldLayoutId id="2147483661" r:id="rId8"/>
    <p:sldLayoutId id="2147483672" r:id="rId9"/>
    <p:sldLayoutId id="2147483673" r:id="rId10"/>
    <p:sldLayoutId id="2147483674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2.xml"/><Relationship Id="rId7" Type="http://schemas.openxmlformats.org/officeDocument/2006/relationships/slide" Target="slide17.xml"/><Relationship Id="rId12" Type="http://schemas.openxmlformats.org/officeDocument/2006/relationships/image" Target="../media/image13.gif"/><Relationship Id="rId2" Type="http://schemas.openxmlformats.org/officeDocument/2006/relationships/audio" Target="../media/media3.wav"/><Relationship Id="rId16" Type="http://schemas.openxmlformats.org/officeDocument/2006/relationships/slide" Target="slide23.xml"/><Relationship Id="rId1" Type="http://schemas.microsoft.com/office/2007/relationships/media" Target="../media/media3.wav"/><Relationship Id="rId6" Type="http://schemas.openxmlformats.org/officeDocument/2006/relationships/slide" Target="slide22.xml"/><Relationship Id="rId11" Type="http://schemas.openxmlformats.org/officeDocument/2006/relationships/slide" Target="slide20.xml"/><Relationship Id="rId5" Type="http://schemas.openxmlformats.org/officeDocument/2006/relationships/image" Target="../media/image12.png"/><Relationship Id="rId15" Type="http://schemas.openxmlformats.org/officeDocument/2006/relationships/image" Target="../media/image4.png"/><Relationship Id="rId10" Type="http://schemas.openxmlformats.org/officeDocument/2006/relationships/slide" Target="slide19.xml"/><Relationship Id="rId4" Type="http://schemas.openxmlformats.org/officeDocument/2006/relationships/notesSlide" Target="../notesSlides/notesSlide14.xml"/><Relationship Id="rId9" Type="http://schemas.openxmlformats.org/officeDocument/2006/relationships/slide" Target="slide21.xml"/><Relationship Id="rId1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1.wav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1.wav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78;p38">
            <a:extLst>
              <a:ext uri="{FF2B5EF4-FFF2-40B4-BE49-F238E27FC236}">
                <a16:creationId xmlns:a16="http://schemas.microsoft.com/office/drawing/2014/main" id="{32306623-D078-EBA3-8677-244298806C91}"/>
              </a:ext>
            </a:extLst>
          </p:cNvPr>
          <p:cNvSpPr/>
          <p:nvPr/>
        </p:nvSpPr>
        <p:spPr>
          <a:xfrm rot="21451186">
            <a:off x="714734" y="568783"/>
            <a:ext cx="7714531" cy="2716104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2181;p38">
            <a:extLst>
              <a:ext uri="{FF2B5EF4-FFF2-40B4-BE49-F238E27FC236}">
                <a16:creationId xmlns:a16="http://schemas.microsoft.com/office/drawing/2014/main" id="{10C9D968-83A6-C598-EECD-DB73C6840891}"/>
              </a:ext>
            </a:extLst>
          </p:cNvPr>
          <p:cNvSpPr/>
          <p:nvPr/>
        </p:nvSpPr>
        <p:spPr>
          <a:xfrm>
            <a:off x="5158596" y="814344"/>
            <a:ext cx="3641037" cy="4009142"/>
          </a:xfrm>
          <a:custGeom>
            <a:avLst/>
            <a:gdLst/>
            <a:ahLst/>
            <a:cxnLst/>
            <a:rect l="l" t="t" r="r" b="b"/>
            <a:pathLst>
              <a:path w="14954" h="16466" extrusionOk="0">
                <a:moveTo>
                  <a:pt x="2004" y="0"/>
                </a:moveTo>
                <a:cubicBezTo>
                  <a:pt x="1993" y="0"/>
                  <a:pt x="1982" y="4"/>
                  <a:pt x="1971" y="13"/>
                </a:cubicBezTo>
                <a:cubicBezTo>
                  <a:pt x="1876" y="91"/>
                  <a:pt x="1971" y="202"/>
                  <a:pt x="1955" y="328"/>
                </a:cubicBezTo>
                <a:cubicBezTo>
                  <a:pt x="1939" y="438"/>
                  <a:pt x="1891" y="438"/>
                  <a:pt x="1876" y="549"/>
                </a:cubicBezTo>
                <a:cubicBezTo>
                  <a:pt x="1860" y="659"/>
                  <a:pt x="1986" y="675"/>
                  <a:pt x="1971" y="801"/>
                </a:cubicBezTo>
                <a:cubicBezTo>
                  <a:pt x="1955" y="911"/>
                  <a:pt x="1828" y="896"/>
                  <a:pt x="1813" y="1022"/>
                </a:cubicBezTo>
                <a:cubicBezTo>
                  <a:pt x="1797" y="1131"/>
                  <a:pt x="1782" y="1131"/>
                  <a:pt x="1765" y="1242"/>
                </a:cubicBezTo>
                <a:cubicBezTo>
                  <a:pt x="1765" y="1368"/>
                  <a:pt x="1719" y="1352"/>
                  <a:pt x="1702" y="1478"/>
                </a:cubicBezTo>
                <a:cubicBezTo>
                  <a:pt x="1687" y="1589"/>
                  <a:pt x="1955" y="1620"/>
                  <a:pt x="1939" y="1746"/>
                </a:cubicBezTo>
                <a:cubicBezTo>
                  <a:pt x="1923" y="1856"/>
                  <a:pt x="1891" y="1856"/>
                  <a:pt x="1876" y="1967"/>
                </a:cubicBezTo>
                <a:cubicBezTo>
                  <a:pt x="1860" y="2093"/>
                  <a:pt x="1828" y="2077"/>
                  <a:pt x="1813" y="2203"/>
                </a:cubicBezTo>
                <a:cubicBezTo>
                  <a:pt x="1797" y="2314"/>
                  <a:pt x="1813" y="2314"/>
                  <a:pt x="1797" y="2440"/>
                </a:cubicBezTo>
                <a:cubicBezTo>
                  <a:pt x="1782" y="2549"/>
                  <a:pt x="1671" y="2534"/>
                  <a:pt x="1656" y="2660"/>
                </a:cubicBezTo>
                <a:cubicBezTo>
                  <a:pt x="1639" y="2770"/>
                  <a:pt x="1545" y="2755"/>
                  <a:pt x="1530" y="2881"/>
                </a:cubicBezTo>
                <a:cubicBezTo>
                  <a:pt x="1513" y="2990"/>
                  <a:pt x="1608" y="3007"/>
                  <a:pt x="1593" y="3117"/>
                </a:cubicBezTo>
                <a:cubicBezTo>
                  <a:pt x="1576" y="3243"/>
                  <a:pt x="1545" y="3227"/>
                  <a:pt x="1530" y="3353"/>
                </a:cubicBezTo>
                <a:cubicBezTo>
                  <a:pt x="1513" y="3463"/>
                  <a:pt x="1576" y="3480"/>
                  <a:pt x="1561" y="3589"/>
                </a:cubicBezTo>
                <a:cubicBezTo>
                  <a:pt x="1545" y="3700"/>
                  <a:pt x="1624" y="3715"/>
                  <a:pt x="1608" y="3826"/>
                </a:cubicBezTo>
                <a:cubicBezTo>
                  <a:pt x="1593" y="3952"/>
                  <a:pt x="1656" y="3952"/>
                  <a:pt x="1639" y="4078"/>
                </a:cubicBezTo>
                <a:cubicBezTo>
                  <a:pt x="1624" y="4188"/>
                  <a:pt x="1530" y="4173"/>
                  <a:pt x="1513" y="4299"/>
                </a:cubicBezTo>
                <a:cubicBezTo>
                  <a:pt x="1498" y="4408"/>
                  <a:pt x="1404" y="4393"/>
                  <a:pt x="1387" y="4519"/>
                </a:cubicBezTo>
                <a:cubicBezTo>
                  <a:pt x="1372" y="4629"/>
                  <a:pt x="1561" y="4661"/>
                  <a:pt x="1545" y="4771"/>
                </a:cubicBezTo>
                <a:cubicBezTo>
                  <a:pt x="1530" y="4881"/>
                  <a:pt x="1419" y="4866"/>
                  <a:pt x="1404" y="4992"/>
                </a:cubicBezTo>
                <a:cubicBezTo>
                  <a:pt x="1387" y="5102"/>
                  <a:pt x="1356" y="5102"/>
                  <a:pt x="1341" y="5213"/>
                </a:cubicBezTo>
                <a:cubicBezTo>
                  <a:pt x="1324" y="5339"/>
                  <a:pt x="1387" y="5339"/>
                  <a:pt x="1372" y="5465"/>
                </a:cubicBezTo>
                <a:cubicBezTo>
                  <a:pt x="1356" y="5574"/>
                  <a:pt x="1324" y="5574"/>
                  <a:pt x="1309" y="5685"/>
                </a:cubicBezTo>
                <a:cubicBezTo>
                  <a:pt x="1293" y="5795"/>
                  <a:pt x="1230" y="5795"/>
                  <a:pt x="1215" y="5906"/>
                </a:cubicBezTo>
                <a:cubicBezTo>
                  <a:pt x="1198" y="6032"/>
                  <a:pt x="1120" y="6016"/>
                  <a:pt x="1104" y="6126"/>
                </a:cubicBezTo>
                <a:cubicBezTo>
                  <a:pt x="1089" y="6253"/>
                  <a:pt x="1152" y="6253"/>
                  <a:pt x="1135" y="6379"/>
                </a:cubicBezTo>
                <a:cubicBezTo>
                  <a:pt x="1120" y="6488"/>
                  <a:pt x="1230" y="6505"/>
                  <a:pt x="1215" y="6614"/>
                </a:cubicBezTo>
                <a:cubicBezTo>
                  <a:pt x="1198" y="6740"/>
                  <a:pt x="1183" y="6740"/>
                  <a:pt x="1183" y="6851"/>
                </a:cubicBezTo>
                <a:cubicBezTo>
                  <a:pt x="1167" y="6977"/>
                  <a:pt x="1278" y="6977"/>
                  <a:pt x="1261" y="7103"/>
                </a:cubicBezTo>
                <a:cubicBezTo>
                  <a:pt x="1246" y="7213"/>
                  <a:pt x="1057" y="7198"/>
                  <a:pt x="1041" y="7308"/>
                </a:cubicBezTo>
                <a:cubicBezTo>
                  <a:pt x="1026" y="7434"/>
                  <a:pt x="978" y="7418"/>
                  <a:pt x="963" y="7528"/>
                </a:cubicBezTo>
                <a:cubicBezTo>
                  <a:pt x="946" y="7654"/>
                  <a:pt x="931" y="7654"/>
                  <a:pt x="915" y="7765"/>
                </a:cubicBezTo>
                <a:cubicBezTo>
                  <a:pt x="900" y="7891"/>
                  <a:pt x="1026" y="7891"/>
                  <a:pt x="1009" y="8017"/>
                </a:cubicBezTo>
                <a:cubicBezTo>
                  <a:pt x="994" y="8127"/>
                  <a:pt x="883" y="8112"/>
                  <a:pt x="868" y="8238"/>
                </a:cubicBezTo>
                <a:cubicBezTo>
                  <a:pt x="868" y="8347"/>
                  <a:pt x="868" y="8347"/>
                  <a:pt x="852" y="8473"/>
                </a:cubicBezTo>
                <a:cubicBezTo>
                  <a:pt x="837" y="8584"/>
                  <a:pt x="789" y="8584"/>
                  <a:pt x="773" y="8694"/>
                </a:cubicBezTo>
                <a:cubicBezTo>
                  <a:pt x="757" y="8805"/>
                  <a:pt x="1026" y="8852"/>
                  <a:pt x="1009" y="8962"/>
                </a:cubicBezTo>
                <a:cubicBezTo>
                  <a:pt x="994" y="9072"/>
                  <a:pt x="837" y="9057"/>
                  <a:pt x="820" y="9167"/>
                </a:cubicBezTo>
                <a:cubicBezTo>
                  <a:pt x="805" y="9293"/>
                  <a:pt x="868" y="9293"/>
                  <a:pt x="852" y="9419"/>
                </a:cubicBezTo>
                <a:cubicBezTo>
                  <a:pt x="837" y="9530"/>
                  <a:pt x="820" y="9530"/>
                  <a:pt x="805" y="9639"/>
                </a:cubicBezTo>
                <a:cubicBezTo>
                  <a:pt x="789" y="9765"/>
                  <a:pt x="631" y="9734"/>
                  <a:pt x="616" y="9860"/>
                </a:cubicBezTo>
                <a:cubicBezTo>
                  <a:pt x="600" y="9971"/>
                  <a:pt x="837" y="10002"/>
                  <a:pt x="820" y="10112"/>
                </a:cubicBezTo>
                <a:cubicBezTo>
                  <a:pt x="805" y="10238"/>
                  <a:pt x="852" y="10238"/>
                  <a:pt x="837" y="10364"/>
                </a:cubicBezTo>
                <a:cubicBezTo>
                  <a:pt x="820" y="10475"/>
                  <a:pt x="773" y="10475"/>
                  <a:pt x="757" y="10585"/>
                </a:cubicBezTo>
                <a:cubicBezTo>
                  <a:pt x="742" y="10696"/>
                  <a:pt x="757" y="10711"/>
                  <a:pt x="742" y="10822"/>
                </a:cubicBezTo>
                <a:cubicBezTo>
                  <a:pt x="726" y="10931"/>
                  <a:pt x="694" y="10931"/>
                  <a:pt x="679" y="11042"/>
                </a:cubicBezTo>
                <a:cubicBezTo>
                  <a:pt x="663" y="11168"/>
                  <a:pt x="568" y="11152"/>
                  <a:pt x="553" y="11263"/>
                </a:cubicBezTo>
                <a:cubicBezTo>
                  <a:pt x="537" y="11389"/>
                  <a:pt x="553" y="11389"/>
                  <a:pt x="537" y="11499"/>
                </a:cubicBezTo>
                <a:cubicBezTo>
                  <a:pt x="521" y="11625"/>
                  <a:pt x="631" y="11641"/>
                  <a:pt x="616" y="11751"/>
                </a:cubicBezTo>
                <a:cubicBezTo>
                  <a:pt x="600" y="11862"/>
                  <a:pt x="458" y="11845"/>
                  <a:pt x="442" y="11956"/>
                </a:cubicBezTo>
                <a:cubicBezTo>
                  <a:pt x="427" y="12082"/>
                  <a:pt x="395" y="12082"/>
                  <a:pt x="395" y="12192"/>
                </a:cubicBezTo>
                <a:cubicBezTo>
                  <a:pt x="379" y="12303"/>
                  <a:pt x="364" y="12303"/>
                  <a:pt x="347" y="12429"/>
                </a:cubicBezTo>
                <a:cubicBezTo>
                  <a:pt x="332" y="12538"/>
                  <a:pt x="410" y="12555"/>
                  <a:pt x="395" y="12664"/>
                </a:cubicBezTo>
                <a:cubicBezTo>
                  <a:pt x="379" y="12775"/>
                  <a:pt x="473" y="12790"/>
                  <a:pt x="458" y="12917"/>
                </a:cubicBezTo>
                <a:cubicBezTo>
                  <a:pt x="442" y="13027"/>
                  <a:pt x="490" y="13027"/>
                  <a:pt x="473" y="13153"/>
                </a:cubicBezTo>
                <a:cubicBezTo>
                  <a:pt x="458" y="13263"/>
                  <a:pt x="284" y="13248"/>
                  <a:pt x="269" y="13358"/>
                </a:cubicBezTo>
                <a:cubicBezTo>
                  <a:pt x="269" y="13484"/>
                  <a:pt x="364" y="13484"/>
                  <a:pt x="347" y="13610"/>
                </a:cubicBezTo>
                <a:cubicBezTo>
                  <a:pt x="332" y="13721"/>
                  <a:pt x="190" y="13704"/>
                  <a:pt x="175" y="13815"/>
                </a:cubicBezTo>
                <a:cubicBezTo>
                  <a:pt x="158" y="13941"/>
                  <a:pt x="364" y="13956"/>
                  <a:pt x="347" y="14082"/>
                </a:cubicBezTo>
                <a:cubicBezTo>
                  <a:pt x="332" y="14193"/>
                  <a:pt x="206" y="14177"/>
                  <a:pt x="190" y="14303"/>
                </a:cubicBezTo>
                <a:cubicBezTo>
                  <a:pt x="175" y="14414"/>
                  <a:pt x="143" y="14414"/>
                  <a:pt x="127" y="14524"/>
                </a:cubicBezTo>
                <a:cubicBezTo>
                  <a:pt x="112" y="14635"/>
                  <a:pt x="1" y="14713"/>
                  <a:pt x="64" y="14807"/>
                </a:cubicBezTo>
                <a:cubicBezTo>
                  <a:pt x="143" y="14902"/>
                  <a:pt x="221" y="14887"/>
                  <a:pt x="347" y="14902"/>
                </a:cubicBezTo>
                <a:cubicBezTo>
                  <a:pt x="351" y="14902"/>
                  <a:pt x="355" y="14903"/>
                  <a:pt x="358" y="14903"/>
                </a:cubicBezTo>
                <a:cubicBezTo>
                  <a:pt x="457" y="14903"/>
                  <a:pt x="492" y="14697"/>
                  <a:pt x="604" y="14697"/>
                </a:cubicBezTo>
                <a:cubicBezTo>
                  <a:pt x="608" y="14697"/>
                  <a:pt x="612" y="14697"/>
                  <a:pt x="616" y="14698"/>
                </a:cubicBezTo>
                <a:cubicBezTo>
                  <a:pt x="726" y="14713"/>
                  <a:pt x="710" y="14870"/>
                  <a:pt x="820" y="14887"/>
                </a:cubicBezTo>
                <a:cubicBezTo>
                  <a:pt x="843" y="14890"/>
                  <a:pt x="861" y="14891"/>
                  <a:pt x="878" y="14891"/>
                </a:cubicBezTo>
                <a:cubicBezTo>
                  <a:pt x="924" y="14891"/>
                  <a:pt x="951" y="14882"/>
                  <a:pt x="996" y="14882"/>
                </a:cubicBezTo>
                <a:cubicBezTo>
                  <a:pt x="1013" y="14882"/>
                  <a:pt x="1033" y="14883"/>
                  <a:pt x="1057" y="14887"/>
                </a:cubicBezTo>
                <a:cubicBezTo>
                  <a:pt x="1063" y="14887"/>
                  <a:pt x="1068" y="14888"/>
                  <a:pt x="1073" y="14888"/>
                </a:cubicBezTo>
                <a:cubicBezTo>
                  <a:pt x="1164" y="14888"/>
                  <a:pt x="1187" y="14775"/>
                  <a:pt x="1291" y="14775"/>
                </a:cubicBezTo>
                <a:cubicBezTo>
                  <a:pt x="1297" y="14775"/>
                  <a:pt x="1303" y="14775"/>
                  <a:pt x="1309" y="14776"/>
                </a:cubicBezTo>
                <a:cubicBezTo>
                  <a:pt x="1419" y="14792"/>
                  <a:pt x="1404" y="14933"/>
                  <a:pt x="1513" y="14950"/>
                </a:cubicBezTo>
                <a:cubicBezTo>
                  <a:pt x="1639" y="14965"/>
                  <a:pt x="1624" y="15013"/>
                  <a:pt x="1750" y="15028"/>
                </a:cubicBezTo>
                <a:cubicBezTo>
                  <a:pt x="1860" y="15044"/>
                  <a:pt x="1860" y="15076"/>
                  <a:pt x="1971" y="15091"/>
                </a:cubicBezTo>
                <a:cubicBezTo>
                  <a:pt x="1975" y="15091"/>
                  <a:pt x="1979" y="15092"/>
                  <a:pt x="1983" y="15092"/>
                </a:cubicBezTo>
                <a:cubicBezTo>
                  <a:pt x="2095" y="15092"/>
                  <a:pt x="2130" y="14886"/>
                  <a:pt x="2227" y="14886"/>
                </a:cubicBezTo>
                <a:cubicBezTo>
                  <a:pt x="2231" y="14886"/>
                  <a:pt x="2234" y="14886"/>
                  <a:pt x="2238" y="14887"/>
                </a:cubicBezTo>
                <a:cubicBezTo>
                  <a:pt x="2349" y="14902"/>
                  <a:pt x="2333" y="15107"/>
                  <a:pt x="2444" y="15122"/>
                </a:cubicBezTo>
                <a:cubicBezTo>
                  <a:pt x="2467" y="15126"/>
                  <a:pt x="2487" y="15127"/>
                  <a:pt x="2504" y="15127"/>
                </a:cubicBezTo>
                <a:cubicBezTo>
                  <a:pt x="2549" y="15127"/>
                  <a:pt x="2576" y="15118"/>
                  <a:pt x="2622" y="15118"/>
                </a:cubicBezTo>
                <a:cubicBezTo>
                  <a:pt x="2638" y="15118"/>
                  <a:pt x="2657" y="15119"/>
                  <a:pt x="2679" y="15122"/>
                </a:cubicBezTo>
                <a:cubicBezTo>
                  <a:pt x="2790" y="15139"/>
                  <a:pt x="2774" y="15248"/>
                  <a:pt x="2900" y="15265"/>
                </a:cubicBezTo>
                <a:cubicBezTo>
                  <a:pt x="2904" y="15265"/>
                  <a:pt x="2908" y="15266"/>
                  <a:pt x="2912" y="15266"/>
                </a:cubicBezTo>
                <a:cubicBezTo>
                  <a:pt x="3009" y="15266"/>
                  <a:pt x="3044" y="15106"/>
                  <a:pt x="3139" y="15106"/>
                </a:cubicBezTo>
                <a:cubicBezTo>
                  <a:pt x="3143" y="15106"/>
                  <a:pt x="3147" y="15107"/>
                  <a:pt x="3152" y="15107"/>
                </a:cubicBezTo>
                <a:cubicBezTo>
                  <a:pt x="3164" y="15109"/>
                  <a:pt x="3175" y="15110"/>
                  <a:pt x="3185" y="15110"/>
                </a:cubicBezTo>
                <a:cubicBezTo>
                  <a:pt x="3257" y="15110"/>
                  <a:pt x="3283" y="15073"/>
                  <a:pt x="3354" y="15073"/>
                </a:cubicBezTo>
                <a:cubicBezTo>
                  <a:pt x="3364" y="15073"/>
                  <a:pt x="3376" y="15074"/>
                  <a:pt x="3389" y="15076"/>
                </a:cubicBezTo>
                <a:cubicBezTo>
                  <a:pt x="3515" y="15091"/>
                  <a:pt x="3499" y="15139"/>
                  <a:pt x="3625" y="15154"/>
                </a:cubicBezTo>
                <a:cubicBezTo>
                  <a:pt x="3680" y="15162"/>
                  <a:pt x="3708" y="15162"/>
                  <a:pt x="3735" y="15162"/>
                </a:cubicBezTo>
                <a:cubicBezTo>
                  <a:pt x="3763" y="15162"/>
                  <a:pt x="3790" y="15162"/>
                  <a:pt x="3845" y="15170"/>
                </a:cubicBezTo>
                <a:cubicBezTo>
                  <a:pt x="3971" y="15185"/>
                  <a:pt x="3956" y="15280"/>
                  <a:pt x="4066" y="15296"/>
                </a:cubicBezTo>
                <a:cubicBezTo>
                  <a:pt x="4072" y="15297"/>
                  <a:pt x="4078" y="15297"/>
                  <a:pt x="4084" y="15297"/>
                </a:cubicBezTo>
                <a:cubicBezTo>
                  <a:pt x="4188" y="15297"/>
                  <a:pt x="4211" y="15184"/>
                  <a:pt x="4302" y="15184"/>
                </a:cubicBezTo>
                <a:cubicBezTo>
                  <a:pt x="4307" y="15184"/>
                  <a:pt x="4312" y="15185"/>
                  <a:pt x="4318" y="15185"/>
                </a:cubicBezTo>
                <a:cubicBezTo>
                  <a:pt x="4429" y="15202"/>
                  <a:pt x="4412" y="15328"/>
                  <a:pt x="4538" y="15343"/>
                </a:cubicBezTo>
                <a:cubicBezTo>
                  <a:pt x="4544" y="15344"/>
                  <a:pt x="4549" y="15344"/>
                  <a:pt x="4554" y="15344"/>
                </a:cubicBezTo>
                <a:cubicBezTo>
                  <a:pt x="4646" y="15344"/>
                  <a:pt x="4669" y="15216"/>
                  <a:pt x="4774" y="15216"/>
                </a:cubicBezTo>
                <a:cubicBezTo>
                  <a:pt x="4779" y="15216"/>
                  <a:pt x="4785" y="15216"/>
                  <a:pt x="4791" y="15217"/>
                </a:cubicBezTo>
                <a:cubicBezTo>
                  <a:pt x="4901" y="15233"/>
                  <a:pt x="4870" y="15485"/>
                  <a:pt x="4980" y="15500"/>
                </a:cubicBezTo>
                <a:cubicBezTo>
                  <a:pt x="4984" y="15501"/>
                  <a:pt x="4989" y="15501"/>
                  <a:pt x="4994" y="15501"/>
                </a:cubicBezTo>
                <a:cubicBezTo>
                  <a:pt x="5103" y="15501"/>
                  <a:pt x="5125" y="15327"/>
                  <a:pt x="5234" y="15327"/>
                </a:cubicBezTo>
                <a:cubicBezTo>
                  <a:pt x="5239" y="15327"/>
                  <a:pt x="5243" y="15327"/>
                  <a:pt x="5248" y="15328"/>
                </a:cubicBezTo>
                <a:cubicBezTo>
                  <a:pt x="5358" y="15343"/>
                  <a:pt x="5358" y="15391"/>
                  <a:pt x="5469" y="15406"/>
                </a:cubicBezTo>
                <a:cubicBezTo>
                  <a:pt x="5532" y="15414"/>
                  <a:pt x="5563" y="15414"/>
                  <a:pt x="5593" y="15414"/>
                </a:cubicBezTo>
                <a:cubicBezTo>
                  <a:pt x="5622" y="15414"/>
                  <a:pt x="5650" y="15414"/>
                  <a:pt x="5704" y="15422"/>
                </a:cubicBezTo>
                <a:cubicBezTo>
                  <a:pt x="5815" y="15437"/>
                  <a:pt x="5815" y="15517"/>
                  <a:pt x="5925" y="15532"/>
                </a:cubicBezTo>
                <a:cubicBezTo>
                  <a:pt x="6036" y="15548"/>
                  <a:pt x="6036" y="15595"/>
                  <a:pt x="6146" y="15611"/>
                </a:cubicBezTo>
                <a:cubicBezTo>
                  <a:pt x="6272" y="15626"/>
                  <a:pt x="6256" y="15674"/>
                  <a:pt x="6382" y="15690"/>
                </a:cubicBezTo>
                <a:cubicBezTo>
                  <a:pt x="6387" y="15690"/>
                  <a:pt x="6391" y="15690"/>
                  <a:pt x="6395" y="15690"/>
                </a:cubicBezTo>
                <a:cubicBezTo>
                  <a:pt x="6491" y="15690"/>
                  <a:pt x="6525" y="15516"/>
                  <a:pt x="6622" y="15516"/>
                </a:cubicBezTo>
                <a:cubicBezTo>
                  <a:pt x="6626" y="15516"/>
                  <a:pt x="6630" y="15516"/>
                  <a:pt x="6635" y="15517"/>
                </a:cubicBezTo>
                <a:cubicBezTo>
                  <a:pt x="6761" y="15517"/>
                  <a:pt x="6729" y="15737"/>
                  <a:pt x="6839" y="15753"/>
                </a:cubicBezTo>
                <a:cubicBezTo>
                  <a:pt x="6843" y="15753"/>
                  <a:pt x="6847" y="15753"/>
                  <a:pt x="6850" y="15753"/>
                </a:cubicBezTo>
                <a:cubicBezTo>
                  <a:pt x="6963" y="15753"/>
                  <a:pt x="6998" y="15531"/>
                  <a:pt x="7098" y="15531"/>
                </a:cubicBezTo>
                <a:cubicBezTo>
                  <a:pt x="7101" y="15531"/>
                  <a:pt x="7104" y="15532"/>
                  <a:pt x="7107" y="15532"/>
                </a:cubicBezTo>
                <a:cubicBezTo>
                  <a:pt x="7217" y="15548"/>
                  <a:pt x="7202" y="15753"/>
                  <a:pt x="7311" y="15769"/>
                </a:cubicBezTo>
                <a:cubicBezTo>
                  <a:pt x="7334" y="15772"/>
                  <a:pt x="7352" y="15773"/>
                  <a:pt x="7368" y="15773"/>
                </a:cubicBezTo>
                <a:cubicBezTo>
                  <a:pt x="7411" y="15773"/>
                  <a:pt x="7434" y="15764"/>
                  <a:pt x="7482" y="15764"/>
                </a:cubicBezTo>
                <a:cubicBezTo>
                  <a:pt x="7499" y="15764"/>
                  <a:pt x="7521" y="15765"/>
                  <a:pt x="7548" y="15769"/>
                </a:cubicBezTo>
                <a:cubicBezTo>
                  <a:pt x="7571" y="15772"/>
                  <a:pt x="7589" y="15773"/>
                  <a:pt x="7604" y="15773"/>
                </a:cubicBezTo>
                <a:cubicBezTo>
                  <a:pt x="7647" y="15773"/>
                  <a:pt x="7670" y="15764"/>
                  <a:pt x="7717" y="15764"/>
                </a:cubicBezTo>
                <a:cubicBezTo>
                  <a:pt x="7735" y="15764"/>
                  <a:pt x="7757" y="15765"/>
                  <a:pt x="7784" y="15769"/>
                </a:cubicBezTo>
                <a:cubicBezTo>
                  <a:pt x="7807" y="15772"/>
                  <a:pt x="7825" y="15773"/>
                  <a:pt x="7840" y="15773"/>
                </a:cubicBezTo>
                <a:cubicBezTo>
                  <a:pt x="7884" y="15773"/>
                  <a:pt x="7907" y="15764"/>
                  <a:pt x="7954" y="15764"/>
                </a:cubicBezTo>
                <a:cubicBezTo>
                  <a:pt x="7972" y="15764"/>
                  <a:pt x="7994" y="15765"/>
                  <a:pt x="8021" y="15769"/>
                </a:cubicBezTo>
                <a:cubicBezTo>
                  <a:pt x="8131" y="15784"/>
                  <a:pt x="8131" y="15784"/>
                  <a:pt x="8257" y="15784"/>
                </a:cubicBezTo>
                <a:cubicBezTo>
                  <a:pt x="8368" y="15800"/>
                  <a:pt x="8351" y="15926"/>
                  <a:pt x="8462" y="15942"/>
                </a:cubicBezTo>
                <a:cubicBezTo>
                  <a:pt x="8490" y="15945"/>
                  <a:pt x="8511" y="15946"/>
                  <a:pt x="8529" y="15946"/>
                </a:cubicBezTo>
                <a:cubicBezTo>
                  <a:pt x="8577" y="15946"/>
                  <a:pt x="8599" y="15937"/>
                  <a:pt x="8642" y="15937"/>
                </a:cubicBezTo>
                <a:cubicBezTo>
                  <a:pt x="8658" y="15937"/>
                  <a:pt x="8676" y="15939"/>
                  <a:pt x="8698" y="15942"/>
                </a:cubicBezTo>
                <a:cubicBezTo>
                  <a:pt x="8725" y="15945"/>
                  <a:pt x="8747" y="15946"/>
                  <a:pt x="8765" y="15946"/>
                </a:cubicBezTo>
                <a:cubicBezTo>
                  <a:pt x="8812" y="15946"/>
                  <a:pt x="8835" y="15937"/>
                  <a:pt x="8879" y="15937"/>
                </a:cubicBezTo>
                <a:cubicBezTo>
                  <a:pt x="8894" y="15937"/>
                  <a:pt x="8912" y="15939"/>
                  <a:pt x="8935" y="15942"/>
                </a:cubicBezTo>
                <a:cubicBezTo>
                  <a:pt x="9061" y="15958"/>
                  <a:pt x="9045" y="16005"/>
                  <a:pt x="9171" y="16021"/>
                </a:cubicBezTo>
                <a:cubicBezTo>
                  <a:pt x="9260" y="16021"/>
                  <a:pt x="9277" y="16001"/>
                  <a:pt x="9347" y="16001"/>
                </a:cubicBezTo>
                <a:cubicBezTo>
                  <a:pt x="9363" y="16001"/>
                  <a:pt x="9383" y="16002"/>
                  <a:pt x="9408" y="16005"/>
                </a:cubicBezTo>
                <a:cubicBezTo>
                  <a:pt x="9416" y="16006"/>
                  <a:pt x="9425" y="16007"/>
                  <a:pt x="9432" y="16007"/>
                </a:cubicBezTo>
                <a:cubicBezTo>
                  <a:pt x="9513" y="16007"/>
                  <a:pt x="9538" y="15940"/>
                  <a:pt x="9620" y="15940"/>
                </a:cubicBezTo>
                <a:cubicBezTo>
                  <a:pt x="9627" y="15940"/>
                  <a:pt x="9635" y="15940"/>
                  <a:pt x="9643" y="15942"/>
                </a:cubicBezTo>
                <a:cubicBezTo>
                  <a:pt x="9754" y="15958"/>
                  <a:pt x="9738" y="16131"/>
                  <a:pt x="9849" y="16131"/>
                </a:cubicBezTo>
                <a:cubicBezTo>
                  <a:pt x="9861" y="16132"/>
                  <a:pt x="9872" y="16133"/>
                  <a:pt x="9882" y="16133"/>
                </a:cubicBezTo>
                <a:cubicBezTo>
                  <a:pt x="9968" y="16133"/>
                  <a:pt x="9995" y="16082"/>
                  <a:pt x="10072" y="16082"/>
                </a:cubicBezTo>
                <a:cubicBezTo>
                  <a:pt x="10081" y="16082"/>
                  <a:pt x="10090" y="16082"/>
                  <a:pt x="10101" y="16084"/>
                </a:cubicBezTo>
                <a:cubicBezTo>
                  <a:pt x="10107" y="16085"/>
                  <a:pt x="10113" y="16085"/>
                  <a:pt x="10119" y="16085"/>
                </a:cubicBezTo>
                <a:cubicBezTo>
                  <a:pt x="10207" y="16085"/>
                  <a:pt x="10231" y="15988"/>
                  <a:pt x="10331" y="15988"/>
                </a:cubicBezTo>
                <a:cubicBezTo>
                  <a:pt x="10338" y="15988"/>
                  <a:pt x="10345" y="15988"/>
                  <a:pt x="10353" y="15990"/>
                </a:cubicBezTo>
                <a:cubicBezTo>
                  <a:pt x="10463" y="16005"/>
                  <a:pt x="10463" y="16036"/>
                  <a:pt x="10573" y="16053"/>
                </a:cubicBezTo>
                <a:cubicBezTo>
                  <a:pt x="10589" y="16055"/>
                  <a:pt x="10603" y="16056"/>
                  <a:pt x="10615" y="16056"/>
                </a:cubicBezTo>
                <a:cubicBezTo>
                  <a:pt x="10677" y="16056"/>
                  <a:pt x="10705" y="16033"/>
                  <a:pt x="10767" y="16033"/>
                </a:cubicBezTo>
                <a:cubicBezTo>
                  <a:pt x="10780" y="16033"/>
                  <a:pt x="10794" y="16034"/>
                  <a:pt x="10809" y="16036"/>
                </a:cubicBezTo>
                <a:cubicBezTo>
                  <a:pt x="10920" y="16053"/>
                  <a:pt x="10904" y="16242"/>
                  <a:pt x="11015" y="16257"/>
                </a:cubicBezTo>
                <a:cubicBezTo>
                  <a:pt x="11022" y="16258"/>
                  <a:pt x="11030" y="16258"/>
                  <a:pt x="11037" y="16258"/>
                </a:cubicBezTo>
                <a:cubicBezTo>
                  <a:pt x="11136" y="16258"/>
                  <a:pt x="11160" y="16161"/>
                  <a:pt x="11249" y="16161"/>
                </a:cubicBezTo>
                <a:cubicBezTo>
                  <a:pt x="11254" y="16161"/>
                  <a:pt x="11260" y="16161"/>
                  <a:pt x="11267" y="16162"/>
                </a:cubicBezTo>
                <a:cubicBezTo>
                  <a:pt x="11276" y="16163"/>
                  <a:pt x="11284" y="16164"/>
                  <a:pt x="11291" y="16164"/>
                </a:cubicBezTo>
                <a:cubicBezTo>
                  <a:pt x="11372" y="16164"/>
                  <a:pt x="11398" y="16098"/>
                  <a:pt x="11479" y="16098"/>
                </a:cubicBezTo>
                <a:cubicBezTo>
                  <a:pt x="11487" y="16098"/>
                  <a:pt x="11494" y="16098"/>
                  <a:pt x="11502" y="16099"/>
                </a:cubicBezTo>
                <a:cubicBezTo>
                  <a:pt x="11628" y="16116"/>
                  <a:pt x="11613" y="16162"/>
                  <a:pt x="11739" y="16179"/>
                </a:cubicBezTo>
                <a:cubicBezTo>
                  <a:pt x="11751" y="16180"/>
                  <a:pt x="11762" y="16181"/>
                  <a:pt x="11772" y="16181"/>
                </a:cubicBezTo>
                <a:cubicBezTo>
                  <a:pt x="11843" y="16181"/>
                  <a:pt x="11870" y="16144"/>
                  <a:pt x="11940" y="16144"/>
                </a:cubicBezTo>
                <a:cubicBezTo>
                  <a:pt x="11951" y="16144"/>
                  <a:pt x="11962" y="16145"/>
                  <a:pt x="11975" y="16147"/>
                </a:cubicBezTo>
                <a:cubicBezTo>
                  <a:pt x="12086" y="16162"/>
                  <a:pt x="12070" y="16351"/>
                  <a:pt x="12181" y="16368"/>
                </a:cubicBezTo>
                <a:cubicBezTo>
                  <a:pt x="12290" y="16383"/>
                  <a:pt x="12290" y="16446"/>
                  <a:pt x="12401" y="16462"/>
                </a:cubicBezTo>
                <a:cubicBezTo>
                  <a:pt x="12419" y="16464"/>
                  <a:pt x="12434" y="16465"/>
                  <a:pt x="12447" y="16465"/>
                </a:cubicBezTo>
                <a:cubicBezTo>
                  <a:pt x="12529" y="16465"/>
                  <a:pt x="12542" y="16431"/>
                  <a:pt x="12637" y="16431"/>
                </a:cubicBezTo>
                <a:cubicBezTo>
                  <a:pt x="12648" y="16432"/>
                  <a:pt x="12657" y="16433"/>
                  <a:pt x="12665" y="16433"/>
                </a:cubicBezTo>
                <a:cubicBezTo>
                  <a:pt x="12753" y="16433"/>
                  <a:pt x="12708" y="16361"/>
                  <a:pt x="12794" y="16288"/>
                </a:cubicBezTo>
                <a:cubicBezTo>
                  <a:pt x="12889" y="16225"/>
                  <a:pt x="12763" y="16225"/>
                  <a:pt x="12779" y="16147"/>
                </a:cubicBezTo>
                <a:cubicBezTo>
                  <a:pt x="12794" y="16036"/>
                  <a:pt x="13015" y="16068"/>
                  <a:pt x="13031" y="15958"/>
                </a:cubicBezTo>
                <a:cubicBezTo>
                  <a:pt x="13046" y="15832"/>
                  <a:pt x="12842" y="15816"/>
                  <a:pt x="12857" y="15690"/>
                </a:cubicBezTo>
                <a:cubicBezTo>
                  <a:pt x="12874" y="15580"/>
                  <a:pt x="12983" y="15595"/>
                  <a:pt x="13000" y="15469"/>
                </a:cubicBezTo>
                <a:cubicBezTo>
                  <a:pt x="13015" y="15359"/>
                  <a:pt x="13157" y="15374"/>
                  <a:pt x="13173" y="15265"/>
                </a:cubicBezTo>
                <a:cubicBezTo>
                  <a:pt x="13189" y="15139"/>
                  <a:pt x="13141" y="15139"/>
                  <a:pt x="13157" y="15028"/>
                </a:cubicBezTo>
                <a:cubicBezTo>
                  <a:pt x="13173" y="14902"/>
                  <a:pt x="13000" y="14887"/>
                  <a:pt x="13015" y="14761"/>
                </a:cubicBezTo>
                <a:cubicBezTo>
                  <a:pt x="13015" y="14650"/>
                  <a:pt x="13126" y="14666"/>
                  <a:pt x="13141" y="14540"/>
                </a:cubicBezTo>
                <a:cubicBezTo>
                  <a:pt x="13157" y="14429"/>
                  <a:pt x="13126" y="14429"/>
                  <a:pt x="13141" y="14303"/>
                </a:cubicBezTo>
                <a:cubicBezTo>
                  <a:pt x="13157" y="14193"/>
                  <a:pt x="13299" y="14208"/>
                  <a:pt x="13315" y="14099"/>
                </a:cubicBezTo>
                <a:cubicBezTo>
                  <a:pt x="13330" y="13973"/>
                  <a:pt x="13252" y="13973"/>
                  <a:pt x="13267" y="13847"/>
                </a:cubicBezTo>
                <a:cubicBezTo>
                  <a:pt x="13283" y="13736"/>
                  <a:pt x="13189" y="13721"/>
                  <a:pt x="13204" y="13610"/>
                </a:cubicBezTo>
                <a:cubicBezTo>
                  <a:pt x="13220" y="13484"/>
                  <a:pt x="13252" y="13484"/>
                  <a:pt x="13252" y="13374"/>
                </a:cubicBezTo>
                <a:cubicBezTo>
                  <a:pt x="13267" y="13263"/>
                  <a:pt x="13378" y="13280"/>
                  <a:pt x="13393" y="13153"/>
                </a:cubicBezTo>
                <a:cubicBezTo>
                  <a:pt x="13410" y="13043"/>
                  <a:pt x="13346" y="13027"/>
                  <a:pt x="13362" y="12917"/>
                </a:cubicBezTo>
                <a:cubicBezTo>
                  <a:pt x="13378" y="12807"/>
                  <a:pt x="13283" y="12790"/>
                  <a:pt x="13299" y="12664"/>
                </a:cubicBezTo>
                <a:cubicBezTo>
                  <a:pt x="13315" y="12555"/>
                  <a:pt x="13362" y="12555"/>
                  <a:pt x="13378" y="12444"/>
                </a:cubicBezTo>
                <a:cubicBezTo>
                  <a:pt x="13393" y="12334"/>
                  <a:pt x="13330" y="12318"/>
                  <a:pt x="13346" y="12208"/>
                </a:cubicBezTo>
                <a:cubicBezTo>
                  <a:pt x="13362" y="12082"/>
                  <a:pt x="13567" y="12114"/>
                  <a:pt x="13582" y="12003"/>
                </a:cubicBezTo>
                <a:cubicBezTo>
                  <a:pt x="13599" y="11877"/>
                  <a:pt x="13330" y="11845"/>
                  <a:pt x="13330" y="11735"/>
                </a:cubicBezTo>
                <a:cubicBezTo>
                  <a:pt x="13346" y="11609"/>
                  <a:pt x="13410" y="11625"/>
                  <a:pt x="13425" y="11499"/>
                </a:cubicBezTo>
                <a:cubicBezTo>
                  <a:pt x="13441" y="11389"/>
                  <a:pt x="13599" y="11404"/>
                  <a:pt x="13614" y="11294"/>
                </a:cubicBezTo>
                <a:cubicBezTo>
                  <a:pt x="13630" y="11168"/>
                  <a:pt x="13456" y="11152"/>
                  <a:pt x="13473" y="11026"/>
                </a:cubicBezTo>
                <a:cubicBezTo>
                  <a:pt x="13473" y="10916"/>
                  <a:pt x="13567" y="10931"/>
                  <a:pt x="13582" y="10805"/>
                </a:cubicBezTo>
                <a:cubicBezTo>
                  <a:pt x="13599" y="10696"/>
                  <a:pt x="13725" y="10711"/>
                  <a:pt x="13740" y="10601"/>
                </a:cubicBezTo>
                <a:cubicBezTo>
                  <a:pt x="13756" y="10475"/>
                  <a:pt x="13708" y="10475"/>
                  <a:pt x="13725" y="10349"/>
                </a:cubicBezTo>
                <a:cubicBezTo>
                  <a:pt x="13725" y="10238"/>
                  <a:pt x="13551" y="10223"/>
                  <a:pt x="13567" y="10097"/>
                </a:cubicBezTo>
                <a:cubicBezTo>
                  <a:pt x="13582" y="9986"/>
                  <a:pt x="13645" y="9986"/>
                  <a:pt x="13662" y="9876"/>
                </a:cubicBezTo>
                <a:cubicBezTo>
                  <a:pt x="13677" y="9765"/>
                  <a:pt x="13819" y="9782"/>
                  <a:pt x="13834" y="9656"/>
                </a:cubicBezTo>
                <a:cubicBezTo>
                  <a:pt x="13851" y="9545"/>
                  <a:pt x="13756" y="9530"/>
                  <a:pt x="13771" y="9419"/>
                </a:cubicBezTo>
                <a:cubicBezTo>
                  <a:pt x="13788" y="9293"/>
                  <a:pt x="13788" y="9293"/>
                  <a:pt x="13803" y="9183"/>
                </a:cubicBezTo>
                <a:cubicBezTo>
                  <a:pt x="13819" y="9072"/>
                  <a:pt x="13740" y="9057"/>
                  <a:pt x="13756" y="8946"/>
                </a:cubicBezTo>
                <a:cubicBezTo>
                  <a:pt x="13771" y="8820"/>
                  <a:pt x="13803" y="8836"/>
                  <a:pt x="13819" y="8710"/>
                </a:cubicBezTo>
                <a:cubicBezTo>
                  <a:pt x="13834" y="8599"/>
                  <a:pt x="13756" y="8584"/>
                  <a:pt x="13771" y="8473"/>
                </a:cubicBezTo>
                <a:cubicBezTo>
                  <a:pt x="13788" y="8347"/>
                  <a:pt x="13992" y="8379"/>
                  <a:pt x="14008" y="8269"/>
                </a:cubicBezTo>
                <a:cubicBezTo>
                  <a:pt x="14023" y="8143"/>
                  <a:pt x="14008" y="8143"/>
                  <a:pt x="14023" y="8032"/>
                </a:cubicBezTo>
                <a:cubicBezTo>
                  <a:pt x="14040" y="7906"/>
                  <a:pt x="14118" y="7923"/>
                  <a:pt x="14134" y="7812"/>
                </a:cubicBezTo>
                <a:cubicBezTo>
                  <a:pt x="14149" y="7686"/>
                  <a:pt x="13914" y="7654"/>
                  <a:pt x="13929" y="7544"/>
                </a:cubicBezTo>
                <a:cubicBezTo>
                  <a:pt x="13945" y="7434"/>
                  <a:pt x="14086" y="7450"/>
                  <a:pt x="14103" y="7324"/>
                </a:cubicBezTo>
                <a:cubicBezTo>
                  <a:pt x="14118" y="7213"/>
                  <a:pt x="14181" y="7213"/>
                  <a:pt x="14197" y="7103"/>
                </a:cubicBezTo>
                <a:cubicBezTo>
                  <a:pt x="14212" y="6992"/>
                  <a:pt x="14086" y="6977"/>
                  <a:pt x="14103" y="6851"/>
                </a:cubicBezTo>
                <a:cubicBezTo>
                  <a:pt x="14118" y="6740"/>
                  <a:pt x="14244" y="6757"/>
                  <a:pt x="14244" y="6631"/>
                </a:cubicBezTo>
                <a:cubicBezTo>
                  <a:pt x="14260" y="6520"/>
                  <a:pt x="14134" y="6505"/>
                  <a:pt x="14149" y="6394"/>
                </a:cubicBezTo>
                <a:cubicBezTo>
                  <a:pt x="14166" y="6268"/>
                  <a:pt x="14086" y="6268"/>
                  <a:pt x="14103" y="6142"/>
                </a:cubicBezTo>
                <a:cubicBezTo>
                  <a:pt x="14118" y="6032"/>
                  <a:pt x="14338" y="6063"/>
                  <a:pt x="14355" y="5937"/>
                </a:cubicBezTo>
                <a:lnTo>
                  <a:pt x="14386" y="5717"/>
                </a:lnTo>
                <a:cubicBezTo>
                  <a:pt x="14401" y="5591"/>
                  <a:pt x="14212" y="5574"/>
                  <a:pt x="14229" y="5448"/>
                </a:cubicBezTo>
                <a:cubicBezTo>
                  <a:pt x="14244" y="5339"/>
                  <a:pt x="14355" y="5354"/>
                  <a:pt x="14370" y="5228"/>
                </a:cubicBezTo>
                <a:cubicBezTo>
                  <a:pt x="14386" y="5118"/>
                  <a:pt x="14307" y="5102"/>
                  <a:pt x="14323" y="4992"/>
                </a:cubicBezTo>
                <a:cubicBezTo>
                  <a:pt x="14338" y="4881"/>
                  <a:pt x="14496" y="4898"/>
                  <a:pt x="14512" y="4771"/>
                </a:cubicBezTo>
                <a:cubicBezTo>
                  <a:pt x="14512" y="4661"/>
                  <a:pt x="14449" y="4645"/>
                  <a:pt x="14464" y="4535"/>
                </a:cubicBezTo>
                <a:cubicBezTo>
                  <a:pt x="14481" y="4425"/>
                  <a:pt x="14496" y="4425"/>
                  <a:pt x="14512" y="4299"/>
                </a:cubicBezTo>
                <a:cubicBezTo>
                  <a:pt x="14528" y="4188"/>
                  <a:pt x="14575" y="4204"/>
                  <a:pt x="14591" y="4078"/>
                </a:cubicBezTo>
                <a:cubicBezTo>
                  <a:pt x="14607" y="3967"/>
                  <a:pt x="14386" y="3936"/>
                  <a:pt x="14401" y="3826"/>
                </a:cubicBezTo>
                <a:cubicBezTo>
                  <a:pt x="14418" y="3700"/>
                  <a:pt x="14591" y="3732"/>
                  <a:pt x="14607" y="3606"/>
                </a:cubicBezTo>
                <a:cubicBezTo>
                  <a:pt x="14622" y="3495"/>
                  <a:pt x="14685" y="3495"/>
                  <a:pt x="14701" y="3385"/>
                </a:cubicBezTo>
                <a:cubicBezTo>
                  <a:pt x="14717" y="3274"/>
                  <a:pt x="14464" y="3243"/>
                  <a:pt x="14481" y="3117"/>
                </a:cubicBezTo>
                <a:cubicBezTo>
                  <a:pt x="14496" y="3007"/>
                  <a:pt x="14654" y="3022"/>
                  <a:pt x="14670" y="2912"/>
                </a:cubicBezTo>
                <a:cubicBezTo>
                  <a:pt x="14685" y="2786"/>
                  <a:pt x="14638" y="2786"/>
                  <a:pt x="14654" y="2675"/>
                </a:cubicBezTo>
                <a:cubicBezTo>
                  <a:pt x="14670" y="2549"/>
                  <a:pt x="14764" y="2566"/>
                  <a:pt x="14764" y="2455"/>
                </a:cubicBezTo>
                <a:cubicBezTo>
                  <a:pt x="14780" y="2329"/>
                  <a:pt x="14654" y="2314"/>
                  <a:pt x="14670" y="2203"/>
                </a:cubicBezTo>
                <a:cubicBezTo>
                  <a:pt x="14685" y="2077"/>
                  <a:pt x="14843" y="2108"/>
                  <a:pt x="14859" y="1982"/>
                </a:cubicBezTo>
                <a:cubicBezTo>
                  <a:pt x="14874" y="1872"/>
                  <a:pt x="14954" y="1746"/>
                  <a:pt x="14874" y="1652"/>
                </a:cubicBezTo>
                <a:cubicBezTo>
                  <a:pt x="14848" y="1620"/>
                  <a:pt x="14810" y="1611"/>
                  <a:pt x="14766" y="1611"/>
                </a:cubicBezTo>
                <a:cubicBezTo>
                  <a:pt x="14714" y="1611"/>
                  <a:pt x="14654" y="1623"/>
                  <a:pt x="14599" y="1623"/>
                </a:cubicBezTo>
                <a:cubicBezTo>
                  <a:pt x="14585" y="1623"/>
                  <a:pt x="14572" y="1622"/>
                  <a:pt x="14559" y="1620"/>
                </a:cubicBezTo>
                <a:cubicBezTo>
                  <a:pt x="14553" y="1620"/>
                  <a:pt x="14547" y="1619"/>
                  <a:pt x="14541" y="1619"/>
                </a:cubicBezTo>
                <a:cubicBezTo>
                  <a:pt x="14437" y="1619"/>
                  <a:pt x="14414" y="1747"/>
                  <a:pt x="14322" y="1747"/>
                </a:cubicBezTo>
                <a:cubicBezTo>
                  <a:pt x="14317" y="1747"/>
                  <a:pt x="14312" y="1747"/>
                  <a:pt x="14307" y="1746"/>
                </a:cubicBezTo>
                <a:cubicBezTo>
                  <a:pt x="14292" y="1744"/>
                  <a:pt x="14279" y="1744"/>
                  <a:pt x="14268" y="1744"/>
                </a:cubicBezTo>
                <a:cubicBezTo>
                  <a:pt x="14190" y="1744"/>
                  <a:pt x="14171" y="1780"/>
                  <a:pt x="14092" y="1780"/>
                </a:cubicBezTo>
                <a:cubicBezTo>
                  <a:pt x="14081" y="1780"/>
                  <a:pt x="14069" y="1780"/>
                  <a:pt x="14055" y="1778"/>
                </a:cubicBezTo>
                <a:lnTo>
                  <a:pt x="13834" y="1746"/>
                </a:lnTo>
                <a:cubicBezTo>
                  <a:pt x="13708" y="1730"/>
                  <a:pt x="13725" y="1635"/>
                  <a:pt x="13614" y="1635"/>
                </a:cubicBezTo>
                <a:cubicBezTo>
                  <a:pt x="13488" y="1620"/>
                  <a:pt x="13488" y="1620"/>
                  <a:pt x="13378" y="1604"/>
                </a:cubicBezTo>
                <a:cubicBezTo>
                  <a:pt x="13355" y="1601"/>
                  <a:pt x="13337" y="1600"/>
                  <a:pt x="13320" y="1600"/>
                </a:cubicBezTo>
                <a:cubicBezTo>
                  <a:pt x="13274" y="1600"/>
                  <a:pt x="13247" y="1609"/>
                  <a:pt x="13202" y="1609"/>
                </a:cubicBezTo>
                <a:cubicBezTo>
                  <a:pt x="13185" y="1609"/>
                  <a:pt x="13165" y="1608"/>
                  <a:pt x="13141" y="1604"/>
                </a:cubicBezTo>
                <a:cubicBezTo>
                  <a:pt x="13031" y="1589"/>
                  <a:pt x="13046" y="1431"/>
                  <a:pt x="12920" y="1415"/>
                </a:cubicBezTo>
                <a:cubicBezTo>
                  <a:pt x="12916" y="1414"/>
                  <a:pt x="12911" y="1414"/>
                  <a:pt x="12907" y="1414"/>
                </a:cubicBezTo>
                <a:cubicBezTo>
                  <a:pt x="12814" y="1414"/>
                  <a:pt x="12791" y="1558"/>
                  <a:pt x="12684" y="1558"/>
                </a:cubicBezTo>
                <a:cubicBezTo>
                  <a:pt x="12679" y="1558"/>
                  <a:pt x="12674" y="1558"/>
                  <a:pt x="12668" y="1557"/>
                </a:cubicBezTo>
                <a:cubicBezTo>
                  <a:pt x="12559" y="1557"/>
                  <a:pt x="12590" y="1352"/>
                  <a:pt x="12464" y="1337"/>
                </a:cubicBezTo>
                <a:cubicBezTo>
                  <a:pt x="12460" y="1336"/>
                  <a:pt x="12456" y="1336"/>
                  <a:pt x="12452" y="1336"/>
                </a:cubicBezTo>
                <a:cubicBezTo>
                  <a:pt x="12355" y="1336"/>
                  <a:pt x="12320" y="1510"/>
                  <a:pt x="12224" y="1510"/>
                </a:cubicBezTo>
                <a:cubicBezTo>
                  <a:pt x="12220" y="1510"/>
                  <a:pt x="12216" y="1510"/>
                  <a:pt x="12212" y="1509"/>
                </a:cubicBezTo>
                <a:cubicBezTo>
                  <a:pt x="12086" y="1509"/>
                  <a:pt x="12101" y="1463"/>
                  <a:pt x="11975" y="1446"/>
                </a:cubicBezTo>
                <a:cubicBezTo>
                  <a:pt x="11963" y="1445"/>
                  <a:pt x="11953" y="1444"/>
                  <a:pt x="11943" y="1444"/>
                </a:cubicBezTo>
                <a:cubicBezTo>
                  <a:pt x="11874" y="1444"/>
                  <a:pt x="11856" y="1481"/>
                  <a:pt x="11779" y="1481"/>
                </a:cubicBezTo>
                <a:cubicBezTo>
                  <a:pt x="11767" y="1481"/>
                  <a:pt x="11754" y="1480"/>
                  <a:pt x="11739" y="1478"/>
                </a:cubicBezTo>
                <a:cubicBezTo>
                  <a:pt x="11628" y="1463"/>
                  <a:pt x="11645" y="1274"/>
                  <a:pt x="11534" y="1257"/>
                </a:cubicBezTo>
                <a:cubicBezTo>
                  <a:pt x="11424" y="1242"/>
                  <a:pt x="11424" y="1179"/>
                  <a:pt x="11313" y="1163"/>
                </a:cubicBezTo>
                <a:cubicBezTo>
                  <a:pt x="11288" y="1160"/>
                  <a:pt x="11267" y="1159"/>
                  <a:pt x="11250" y="1159"/>
                </a:cubicBezTo>
                <a:cubicBezTo>
                  <a:pt x="11201" y="1159"/>
                  <a:pt x="11178" y="1168"/>
                  <a:pt x="11136" y="1168"/>
                </a:cubicBezTo>
                <a:cubicBezTo>
                  <a:pt x="11120" y="1168"/>
                  <a:pt x="11102" y="1166"/>
                  <a:pt x="11078" y="1163"/>
                </a:cubicBezTo>
                <a:cubicBezTo>
                  <a:pt x="11015" y="1155"/>
                  <a:pt x="10983" y="1155"/>
                  <a:pt x="10954" y="1155"/>
                </a:cubicBezTo>
                <a:cubicBezTo>
                  <a:pt x="10924" y="1155"/>
                  <a:pt x="10896" y="1155"/>
                  <a:pt x="10841" y="1148"/>
                </a:cubicBezTo>
                <a:cubicBezTo>
                  <a:pt x="10836" y="1147"/>
                  <a:pt x="10831" y="1147"/>
                  <a:pt x="10826" y="1147"/>
                </a:cubicBezTo>
                <a:cubicBezTo>
                  <a:pt x="10733" y="1147"/>
                  <a:pt x="10698" y="1290"/>
                  <a:pt x="10603" y="1290"/>
                </a:cubicBezTo>
                <a:cubicBezTo>
                  <a:pt x="10598" y="1290"/>
                  <a:pt x="10594" y="1290"/>
                  <a:pt x="10589" y="1289"/>
                </a:cubicBezTo>
                <a:cubicBezTo>
                  <a:pt x="10463" y="1274"/>
                  <a:pt x="10494" y="1037"/>
                  <a:pt x="10384" y="1022"/>
                </a:cubicBezTo>
                <a:cubicBezTo>
                  <a:pt x="10378" y="1021"/>
                  <a:pt x="10371" y="1020"/>
                  <a:pt x="10365" y="1020"/>
                </a:cubicBezTo>
                <a:cubicBezTo>
                  <a:pt x="10277" y="1020"/>
                  <a:pt x="10253" y="1117"/>
                  <a:pt x="10153" y="1117"/>
                </a:cubicBezTo>
                <a:cubicBezTo>
                  <a:pt x="10146" y="1117"/>
                  <a:pt x="10139" y="1117"/>
                  <a:pt x="10132" y="1116"/>
                </a:cubicBezTo>
                <a:cubicBezTo>
                  <a:pt x="10021" y="1100"/>
                  <a:pt x="10038" y="1022"/>
                  <a:pt x="9912" y="1005"/>
                </a:cubicBezTo>
                <a:cubicBezTo>
                  <a:pt x="9905" y="1004"/>
                  <a:pt x="9898" y="1004"/>
                  <a:pt x="9891" y="1004"/>
                </a:cubicBezTo>
                <a:cubicBezTo>
                  <a:pt x="9805" y="1004"/>
                  <a:pt x="9782" y="1086"/>
                  <a:pt x="9695" y="1086"/>
                </a:cubicBezTo>
                <a:cubicBezTo>
                  <a:pt x="9689" y="1086"/>
                  <a:pt x="9682" y="1086"/>
                  <a:pt x="9675" y="1085"/>
                </a:cubicBezTo>
                <a:cubicBezTo>
                  <a:pt x="9668" y="1084"/>
                  <a:pt x="9661" y="1083"/>
                  <a:pt x="9655" y="1083"/>
                </a:cubicBezTo>
                <a:cubicBezTo>
                  <a:pt x="9553" y="1083"/>
                  <a:pt x="9530" y="1196"/>
                  <a:pt x="9440" y="1196"/>
                </a:cubicBezTo>
                <a:cubicBezTo>
                  <a:pt x="9435" y="1196"/>
                  <a:pt x="9429" y="1195"/>
                  <a:pt x="9423" y="1194"/>
                </a:cubicBezTo>
                <a:cubicBezTo>
                  <a:pt x="9297" y="1179"/>
                  <a:pt x="9313" y="1053"/>
                  <a:pt x="9202" y="1037"/>
                </a:cubicBezTo>
                <a:cubicBezTo>
                  <a:pt x="9092" y="1022"/>
                  <a:pt x="9108" y="927"/>
                  <a:pt x="8982" y="911"/>
                </a:cubicBezTo>
                <a:cubicBezTo>
                  <a:pt x="8872" y="896"/>
                  <a:pt x="8872" y="864"/>
                  <a:pt x="8761" y="848"/>
                </a:cubicBezTo>
                <a:cubicBezTo>
                  <a:pt x="8743" y="846"/>
                  <a:pt x="8728" y="845"/>
                  <a:pt x="8714" y="845"/>
                </a:cubicBezTo>
                <a:cubicBezTo>
                  <a:pt x="8646" y="845"/>
                  <a:pt x="8626" y="867"/>
                  <a:pt x="8566" y="867"/>
                </a:cubicBezTo>
                <a:cubicBezTo>
                  <a:pt x="8554" y="867"/>
                  <a:pt x="8541" y="866"/>
                  <a:pt x="8525" y="864"/>
                </a:cubicBezTo>
                <a:cubicBezTo>
                  <a:pt x="8399" y="848"/>
                  <a:pt x="8414" y="816"/>
                  <a:pt x="8288" y="801"/>
                </a:cubicBezTo>
                <a:cubicBezTo>
                  <a:pt x="8283" y="800"/>
                  <a:pt x="8279" y="800"/>
                  <a:pt x="8274" y="800"/>
                </a:cubicBezTo>
                <a:cubicBezTo>
                  <a:pt x="8180" y="800"/>
                  <a:pt x="8145" y="943"/>
                  <a:pt x="8051" y="943"/>
                </a:cubicBezTo>
                <a:cubicBezTo>
                  <a:pt x="8046" y="943"/>
                  <a:pt x="8041" y="943"/>
                  <a:pt x="8036" y="942"/>
                </a:cubicBezTo>
                <a:cubicBezTo>
                  <a:pt x="7927" y="927"/>
                  <a:pt x="7942" y="816"/>
                  <a:pt x="7816" y="801"/>
                </a:cubicBezTo>
                <a:cubicBezTo>
                  <a:pt x="7706" y="785"/>
                  <a:pt x="7706" y="770"/>
                  <a:pt x="7595" y="753"/>
                </a:cubicBezTo>
                <a:cubicBezTo>
                  <a:pt x="7577" y="751"/>
                  <a:pt x="7562" y="750"/>
                  <a:pt x="7548" y="750"/>
                </a:cubicBezTo>
                <a:cubicBezTo>
                  <a:pt x="7480" y="750"/>
                  <a:pt x="7460" y="773"/>
                  <a:pt x="7400" y="773"/>
                </a:cubicBezTo>
                <a:cubicBezTo>
                  <a:pt x="7388" y="773"/>
                  <a:pt x="7375" y="772"/>
                  <a:pt x="7359" y="770"/>
                </a:cubicBezTo>
                <a:cubicBezTo>
                  <a:pt x="7340" y="767"/>
                  <a:pt x="7324" y="766"/>
                  <a:pt x="7310" y="766"/>
                </a:cubicBezTo>
                <a:cubicBezTo>
                  <a:pt x="7245" y="766"/>
                  <a:pt x="7222" y="788"/>
                  <a:pt x="7156" y="788"/>
                </a:cubicBezTo>
                <a:cubicBezTo>
                  <a:pt x="7142" y="788"/>
                  <a:pt x="7126" y="787"/>
                  <a:pt x="7107" y="785"/>
                </a:cubicBezTo>
                <a:cubicBezTo>
                  <a:pt x="7100" y="784"/>
                  <a:pt x="7093" y="783"/>
                  <a:pt x="7087" y="783"/>
                </a:cubicBezTo>
                <a:cubicBezTo>
                  <a:pt x="7000" y="783"/>
                  <a:pt x="6977" y="866"/>
                  <a:pt x="6891" y="866"/>
                </a:cubicBezTo>
                <a:cubicBezTo>
                  <a:pt x="6884" y="866"/>
                  <a:pt x="6877" y="865"/>
                  <a:pt x="6870" y="864"/>
                </a:cubicBezTo>
                <a:cubicBezTo>
                  <a:pt x="6744" y="848"/>
                  <a:pt x="6776" y="659"/>
                  <a:pt x="6666" y="644"/>
                </a:cubicBezTo>
                <a:cubicBezTo>
                  <a:pt x="6603" y="635"/>
                  <a:pt x="6572" y="635"/>
                  <a:pt x="6542" y="635"/>
                </a:cubicBezTo>
                <a:cubicBezTo>
                  <a:pt x="6512" y="635"/>
                  <a:pt x="6485" y="635"/>
                  <a:pt x="6429" y="627"/>
                </a:cubicBezTo>
                <a:cubicBezTo>
                  <a:pt x="6417" y="625"/>
                  <a:pt x="6406" y="625"/>
                  <a:pt x="6396" y="625"/>
                </a:cubicBezTo>
                <a:cubicBezTo>
                  <a:pt x="6325" y="625"/>
                  <a:pt x="6298" y="661"/>
                  <a:pt x="6228" y="661"/>
                </a:cubicBezTo>
                <a:cubicBezTo>
                  <a:pt x="6218" y="661"/>
                  <a:pt x="6206" y="661"/>
                  <a:pt x="6193" y="659"/>
                </a:cubicBezTo>
                <a:cubicBezTo>
                  <a:pt x="6067" y="644"/>
                  <a:pt x="6082" y="533"/>
                  <a:pt x="5973" y="517"/>
                </a:cubicBezTo>
                <a:cubicBezTo>
                  <a:pt x="5967" y="517"/>
                  <a:pt x="5961" y="516"/>
                  <a:pt x="5955" y="516"/>
                </a:cubicBezTo>
                <a:cubicBezTo>
                  <a:pt x="5864" y="516"/>
                  <a:pt x="5829" y="628"/>
                  <a:pt x="5738" y="628"/>
                </a:cubicBezTo>
                <a:cubicBezTo>
                  <a:pt x="5732" y="628"/>
                  <a:pt x="5727" y="628"/>
                  <a:pt x="5721" y="627"/>
                </a:cubicBezTo>
                <a:cubicBezTo>
                  <a:pt x="5610" y="612"/>
                  <a:pt x="5626" y="486"/>
                  <a:pt x="5500" y="470"/>
                </a:cubicBezTo>
                <a:cubicBezTo>
                  <a:pt x="5495" y="469"/>
                  <a:pt x="5489" y="468"/>
                  <a:pt x="5484" y="468"/>
                </a:cubicBezTo>
                <a:cubicBezTo>
                  <a:pt x="5393" y="468"/>
                  <a:pt x="5370" y="582"/>
                  <a:pt x="5267" y="582"/>
                </a:cubicBezTo>
                <a:cubicBezTo>
                  <a:pt x="5261" y="582"/>
                  <a:pt x="5255" y="581"/>
                  <a:pt x="5248" y="580"/>
                </a:cubicBezTo>
                <a:cubicBezTo>
                  <a:pt x="5137" y="564"/>
                  <a:pt x="5137" y="533"/>
                  <a:pt x="5028" y="517"/>
                </a:cubicBezTo>
                <a:cubicBezTo>
                  <a:pt x="4917" y="501"/>
                  <a:pt x="4917" y="454"/>
                  <a:pt x="4807" y="438"/>
                </a:cubicBezTo>
                <a:cubicBezTo>
                  <a:pt x="4800" y="437"/>
                  <a:pt x="4793" y="437"/>
                  <a:pt x="4786" y="437"/>
                </a:cubicBezTo>
                <a:cubicBezTo>
                  <a:pt x="4686" y="437"/>
                  <a:pt x="4661" y="534"/>
                  <a:pt x="4574" y="534"/>
                </a:cubicBezTo>
                <a:cubicBezTo>
                  <a:pt x="4568" y="534"/>
                  <a:pt x="4562" y="534"/>
                  <a:pt x="4555" y="533"/>
                </a:cubicBezTo>
                <a:cubicBezTo>
                  <a:pt x="4444" y="517"/>
                  <a:pt x="4444" y="423"/>
                  <a:pt x="4334" y="407"/>
                </a:cubicBezTo>
                <a:cubicBezTo>
                  <a:pt x="4223" y="391"/>
                  <a:pt x="4240" y="249"/>
                  <a:pt x="4129" y="234"/>
                </a:cubicBezTo>
                <a:cubicBezTo>
                  <a:pt x="4123" y="233"/>
                  <a:pt x="4117" y="233"/>
                  <a:pt x="4111" y="233"/>
                </a:cubicBezTo>
                <a:cubicBezTo>
                  <a:pt x="4006" y="233"/>
                  <a:pt x="3984" y="361"/>
                  <a:pt x="3891" y="361"/>
                </a:cubicBezTo>
                <a:cubicBezTo>
                  <a:pt x="3887" y="361"/>
                  <a:pt x="3882" y="361"/>
                  <a:pt x="3877" y="360"/>
                </a:cubicBezTo>
                <a:cubicBezTo>
                  <a:pt x="3751" y="344"/>
                  <a:pt x="3767" y="234"/>
                  <a:pt x="3656" y="217"/>
                </a:cubicBezTo>
                <a:cubicBezTo>
                  <a:pt x="3650" y="217"/>
                  <a:pt x="3645" y="216"/>
                  <a:pt x="3639" y="216"/>
                </a:cubicBezTo>
                <a:cubicBezTo>
                  <a:pt x="3534" y="216"/>
                  <a:pt x="3512" y="345"/>
                  <a:pt x="3420" y="345"/>
                </a:cubicBezTo>
                <a:cubicBezTo>
                  <a:pt x="3415" y="345"/>
                  <a:pt x="3410" y="344"/>
                  <a:pt x="3404" y="344"/>
                </a:cubicBezTo>
                <a:cubicBezTo>
                  <a:pt x="3278" y="328"/>
                  <a:pt x="3310" y="123"/>
                  <a:pt x="3200" y="108"/>
                </a:cubicBezTo>
                <a:cubicBezTo>
                  <a:pt x="3074" y="91"/>
                  <a:pt x="3074" y="91"/>
                  <a:pt x="2963" y="76"/>
                </a:cubicBezTo>
                <a:cubicBezTo>
                  <a:pt x="2955" y="75"/>
                  <a:pt x="2948" y="75"/>
                  <a:pt x="2941" y="75"/>
                </a:cubicBezTo>
                <a:cubicBezTo>
                  <a:pt x="2857" y="75"/>
                  <a:pt x="2832" y="156"/>
                  <a:pt x="2735" y="156"/>
                </a:cubicBezTo>
                <a:cubicBezTo>
                  <a:pt x="2728" y="156"/>
                  <a:pt x="2720" y="156"/>
                  <a:pt x="2711" y="154"/>
                </a:cubicBezTo>
                <a:cubicBezTo>
                  <a:pt x="2601" y="139"/>
                  <a:pt x="2616" y="60"/>
                  <a:pt x="2490" y="60"/>
                </a:cubicBezTo>
                <a:cubicBezTo>
                  <a:pt x="2484" y="59"/>
                  <a:pt x="2478" y="59"/>
                  <a:pt x="2472" y="59"/>
                </a:cubicBezTo>
                <a:cubicBezTo>
                  <a:pt x="2384" y="59"/>
                  <a:pt x="2361" y="156"/>
                  <a:pt x="2274" y="156"/>
                </a:cubicBezTo>
                <a:cubicBezTo>
                  <a:pt x="2268" y="156"/>
                  <a:pt x="2261" y="155"/>
                  <a:pt x="2255" y="154"/>
                </a:cubicBezTo>
                <a:cubicBezTo>
                  <a:pt x="2146" y="141"/>
                  <a:pt x="2073" y="0"/>
                  <a:pt x="20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64CFF-65F8-2909-BFBC-01D5DBEA7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8819" y="735752"/>
            <a:ext cx="6999991" cy="1619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Snap ITC" panose="04040A07060A02020202" pitchFamily="82" charset="0"/>
              </a:rPr>
              <a:t>WELCOME TO OUR CLASS</a:t>
            </a:r>
          </a:p>
        </p:txBody>
      </p:sp>
      <p:sp>
        <p:nvSpPr>
          <p:cNvPr id="6" name="Google Shape;1361;p58">
            <a:extLst>
              <a:ext uri="{FF2B5EF4-FFF2-40B4-BE49-F238E27FC236}">
                <a16:creationId xmlns:a16="http://schemas.microsoft.com/office/drawing/2014/main" id="{6A99B357-B8DD-99F7-F911-9C8E4E61BD95}"/>
              </a:ext>
            </a:extLst>
          </p:cNvPr>
          <p:cNvSpPr/>
          <p:nvPr/>
        </p:nvSpPr>
        <p:spPr>
          <a:xfrm>
            <a:off x="7432676" y="2439976"/>
            <a:ext cx="745623" cy="926037"/>
          </a:xfrm>
          <a:custGeom>
            <a:avLst/>
            <a:gdLst/>
            <a:ahLst/>
            <a:cxnLst/>
            <a:rect l="l" t="t" r="r" b="b"/>
            <a:pathLst>
              <a:path w="7840" h="9737" extrusionOk="0">
                <a:moveTo>
                  <a:pt x="5700" y="1"/>
                </a:moveTo>
                <a:cubicBezTo>
                  <a:pt x="5686" y="1"/>
                  <a:pt x="0" y="3553"/>
                  <a:pt x="1614" y="9736"/>
                </a:cubicBezTo>
                <a:cubicBezTo>
                  <a:pt x="1614" y="9736"/>
                  <a:pt x="7839" y="6855"/>
                  <a:pt x="5700" y="1"/>
                </a:cubicBezTo>
                <a:cubicBezTo>
                  <a:pt x="5700" y="1"/>
                  <a:pt x="5700" y="1"/>
                  <a:pt x="57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361;p58">
            <a:extLst>
              <a:ext uri="{FF2B5EF4-FFF2-40B4-BE49-F238E27FC236}">
                <a16:creationId xmlns:a16="http://schemas.microsoft.com/office/drawing/2014/main" id="{98771BD6-0722-4848-5A61-C4C337C693D6}"/>
              </a:ext>
            </a:extLst>
          </p:cNvPr>
          <p:cNvSpPr/>
          <p:nvPr/>
        </p:nvSpPr>
        <p:spPr>
          <a:xfrm rot="17691900">
            <a:off x="6875196" y="2520045"/>
            <a:ext cx="745623" cy="926037"/>
          </a:xfrm>
          <a:custGeom>
            <a:avLst/>
            <a:gdLst/>
            <a:ahLst/>
            <a:cxnLst/>
            <a:rect l="l" t="t" r="r" b="b"/>
            <a:pathLst>
              <a:path w="7840" h="9737" extrusionOk="0">
                <a:moveTo>
                  <a:pt x="5700" y="1"/>
                </a:moveTo>
                <a:cubicBezTo>
                  <a:pt x="5686" y="1"/>
                  <a:pt x="0" y="3553"/>
                  <a:pt x="1614" y="9736"/>
                </a:cubicBezTo>
                <a:cubicBezTo>
                  <a:pt x="1614" y="9736"/>
                  <a:pt x="7839" y="6855"/>
                  <a:pt x="5700" y="1"/>
                </a:cubicBezTo>
                <a:cubicBezTo>
                  <a:pt x="5700" y="1"/>
                  <a:pt x="5700" y="1"/>
                  <a:pt x="57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361;p58">
            <a:extLst>
              <a:ext uri="{FF2B5EF4-FFF2-40B4-BE49-F238E27FC236}">
                <a16:creationId xmlns:a16="http://schemas.microsoft.com/office/drawing/2014/main" id="{CAE81347-B6F2-5723-05FC-7678D002BE31}"/>
              </a:ext>
            </a:extLst>
          </p:cNvPr>
          <p:cNvSpPr/>
          <p:nvPr/>
        </p:nvSpPr>
        <p:spPr>
          <a:xfrm rot="3166236">
            <a:off x="7733941" y="2820105"/>
            <a:ext cx="745623" cy="926037"/>
          </a:xfrm>
          <a:custGeom>
            <a:avLst/>
            <a:gdLst/>
            <a:ahLst/>
            <a:cxnLst/>
            <a:rect l="l" t="t" r="r" b="b"/>
            <a:pathLst>
              <a:path w="7840" h="9737" extrusionOk="0">
                <a:moveTo>
                  <a:pt x="5700" y="1"/>
                </a:moveTo>
                <a:cubicBezTo>
                  <a:pt x="5686" y="1"/>
                  <a:pt x="0" y="3553"/>
                  <a:pt x="1614" y="9736"/>
                </a:cubicBezTo>
                <a:cubicBezTo>
                  <a:pt x="1614" y="9736"/>
                  <a:pt x="7839" y="6855"/>
                  <a:pt x="5700" y="1"/>
                </a:cubicBezTo>
                <a:cubicBezTo>
                  <a:pt x="5700" y="1"/>
                  <a:pt x="5700" y="1"/>
                  <a:pt x="57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73410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/>
          <p:nvPr/>
        </p:nvSpPr>
        <p:spPr>
          <a:xfrm rot="10800000" flipH="1">
            <a:off x="8454799" y="3692388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 rot="10800000" flipH="1">
            <a:off x="7879041" y="4472146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6"/>
          <p:cNvSpPr/>
          <p:nvPr/>
        </p:nvSpPr>
        <p:spPr>
          <a:xfrm rot="10800000" flipH="1">
            <a:off x="8331129" y="4336688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6"/>
          <p:cNvSpPr/>
          <p:nvPr/>
        </p:nvSpPr>
        <p:spPr>
          <a:xfrm rot="10800000" flipH="1">
            <a:off x="8127128" y="327494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6"/>
          <p:cNvSpPr/>
          <p:nvPr/>
        </p:nvSpPr>
        <p:spPr>
          <a:xfrm rot="10800000" flipH="1">
            <a:off x="8181076" y="1373620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6"/>
          <p:cNvSpPr/>
          <p:nvPr/>
        </p:nvSpPr>
        <p:spPr>
          <a:xfrm rot="10800000" flipH="1">
            <a:off x="7380413" y="2239468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6"/>
          <p:cNvSpPr/>
          <p:nvPr/>
        </p:nvSpPr>
        <p:spPr>
          <a:xfrm rot="10800000" flipH="1">
            <a:off x="5325438" y="407249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6"/>
          <p:cNvSpPr/>
          <p:nvPr/>
        </p:nvSpPr>
        <p:spPr>
          <a:xfrm rot="10800000" flipH="1">
            <a:off x="6972466" y="431148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6"/>
          <p:cNvSpPr/>
          <p:nvPr/>
        </p:nvSpPr>
        <p:spPr>
          <a:xfrm rot="10800000" flipH="1">
            <a:off x="4391726" y="377190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F54301-106A-CBEB-8B12-78766A3313C8}"/>
              </a:ext>
            </a:extLst>
          </p:cNvPr>
          <p:cNvSpPr/>
          <p:nvPr/>
        </p:nvSpPr>
        <p:spPr>
          <a:xfrm>
            <a:off x="337857" y="1522109"/>
            <a:ext cx="4099168" cy="64633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function (n)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ADB9E-165B-04A0-7F0B-F83AD7A8DAFF}"/>
              </a:ext>
            </a:extLst>
          </p:cNvPr>
          <p:cNvSpPr txBox="1"/>
          <p:nvPr/>
        </p:nvSpPr>
        <p:spPr>
          <a:xfrm>
            <a:off x="684322" y="2454629"/>
            <a:ext cx="287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fʌŋk.ʃən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6F2B2-E2A5-25E7-2907-27E5A699D140}"/>
              </a:ext>
            </a:extLst>
          </p:cNvPr>
          <p:cNvSpPr txBox="1"/>
          <p:nvPr/>
        </p:nvSpPr>
        <p:spPr>
          <a:xfrm>
            <a:off x="673829" y="3422803"/>
            <a:ext cx="300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endParaRPr lang="en-US" sz="3600" dirty="0"/>
          </a:p>
        </p:txBody>
      </p:sp>
      <p:sp>
        <p:nvSpPr>
          <p:cNvPr id="4" name="Google Shape;340;p36">
            <a:extLst>
              <a:ext uri="{FF2B5EF4-FFF2-40B4-BE49-F238E27FC236}">
                <a16:creationId xmlns:a16="http://schemas.microsoft.com/office/drawing/2014/main" id="{5411BCD5-21D7-FC9B-B495-19E3CF187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456630-9D60-3FF3-CA36-C51069272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33" y="1017725"/>
            <a:ext cx="4099168" cy="3547667"/>
          </a:xfrm>
          <a:prstGeom prst="rect">
            <a:avLst/>
          </a:prstGeom>
          <a:noFill/>
        </p:spPr>
      </p:pic>
      <p:pic>
        <p:nvPicPr>
          <p:cNvPr id="3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CE77C772-BC83-84B3-D2FC-1124FA3513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73" end="129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433" y="1129938"/>
            <a:ext cx="487363" cy="487363"/>
          </a:xfrm>
          <a:prstGeom prst="rect">
            <a:avLst/>
          </a:prstGeom>
        </p:spPr>
      </p:pic>
      <p:pic>
        <p:nvPicPr>
          <p:cNvPr id="10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5B947610-0F82-F907-DE0C-F3DD197F95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73" end="129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190" y="1845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158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/>
          <p:nvPr/>
        </p:nvSpPr>
        <p:spPr>
          <a:xfrm rot="10800000" flipH="1">
            <a:off x="8454799" y="3692388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 rot="10800000" flipH="1">
            <a:off x="7879041" y="4472146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6"/>
          <p:cNvSpPr/>
          <p:nvPr/>
        </p:nvSpPr>
        <p:spPr>
          <a:xfrm rot="10800000" flipH="1">
            <a:off x="8331129" y="4336688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6"/>
          <p:cNvSpPr/>
          <p:nvPr/>
        </p:nvSpPr>
        <p:spPr>
          <a:xfrm rot="10800000" flipH="1">
            <a:off x="8127128" y="327494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6"/>
          <p:cNvSpPr/>
          <p:nvPr/>
        </p:nvSpPr>
        <p:spPr>
          <a:xfrm rot="10800000" flipH="1">
            <a:off x="8181076" y="1373620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6"/>
          <p:cNvSpPr/>
          <p:nvPr/>
        </p:nvSpPr>
        <p:spPr>
          <a:xfrm rot="10800000" flipH="1">
            <a:off x="7380413" y="2239468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6"/>
          <p:cNvSpPr/>
          <p:nvPr/>
        </p:nvSpPr>
        <p:spPr>
          <a:xfrm rot="10800000" flipH="1">
            <a:off x="5325438" y="407249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6"/>
          <p:cNvSpPr/>
          <p:nvPr/>
        </p:nvSpPr>
        <p:spPr>
          <a:xfrm rot="10800000" flipH="1">
            <a:off x="6972466" y="431148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6"/>
          <p:cNvSpPr/>
          <p:nvPr/>
        </p:nvSpPr>
        <p:spPr>
          <a:xfrm rot="10800000" flipH="1">
            <a:off x="4391726" y="377190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F54301-106A-CBEB-8B12-78766A3313C8}"/>
              </a:ext>
            </a:extLst>
          </p:cNvPr>
          <p:cNvSpPr/>
          <p:nvPr/>
        </p:nvSpPr>
        <p:spPr>
          <a:xfrm>
            <a:off x="466998" y="1366091"/>
            <a:ext cx="3592917" cy="64633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run on (v)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ADB9E-165B-04A0-7F0B-F83AD7A8DAFF}"/>
              </a:ext>
            </a:extLst>
          </p:cNvPr>
          <p:cNvSpPr txBox="1"/>
          <p:nvPr/>
        </p:nvSpPr>
        <p:spPr>
          <a:xfrm>
            <a:off x="828376" y="2294212"/>
            <a:ext cx="287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rʌn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 dirty="0" err="1">
                <a:solidFill>
                  <a:srgbClr val="0FB7BD"/>
                </a:solidFill>
              </a:rPr>
              <a:t>ɒn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6F2B2-E2A5-25E7-2907-27E5A699D140}"/>
              </a:ext>
            </a:extLst>
          </p:cNvPr>
          <p:cNvSpPr txBox="1"/>
          <p:nvPr/>
        </p:nvSpPr>
        <p:spPr>
          <a:xfrm>
            <a:off x="309372" y="3107692"/>
            <a:ext cx="3928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/>
              <a:t>chạy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</a:p>
          <a:p>
            <a:pPr lvl="0" algn="ctr"/>
            <a:r>
              <a:rPr lang="en-US" sz="3600" dirty="0"/>
              <a:t>(</a:t>
            </a:r>
            <a:r>
              <a:rPr lang="en-US" sz="3600" dirty="0" err="1"/>
              <a:t>nhiên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)</a:t>
            </a:r>
          </a:p>
        </p:txBody>
      </p:sp>
      <p:sp>
        <p:nvSpPr>
          <p:cNvPr id="4" name="Google Shape;340;p36">
            <a:extLst>
              <a:ext uri="{FF2B5EF4-FFF2-40B4-BE49-F238E27FC236}">
                <a16:creationId xmlns:a16="http://schemas.microsoft.com/office/drawing/2014/main" id="{5411BCD5-21D7-FC9B-B495-19E3CF187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83E830-84EF-8F2E-6036-6B95FEA61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96" y="1380810"/>
            <a:ext cx="4454815" cy="2691685"/>
          </a:xfrm>
          <a:prstGeom prst="rect">
            <a:avLst/>
          </a:prstGeom>
          <a:noFill/>
        </p:spPr>
      </p:pic>
      <p:pic>
        <p:nvPicPr>
          <p:cNvPr id="3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FD99D82F-ACF6-C671-5BD9-168FED282B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0" end="0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433" y="1129938"/>
            <a:ext cx="487363" cy="487363"/>
          </a:xfrm>
          <a:prstGeom prst="rect">
            <a:avLst/>
          </a:prstGeom>
        </p:spPr>
      </p:pic>
      <p:pic>
        <p:nvPicPr>
          <p:cNvPr id="10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A16AD6E0-BDC2-D1EF-DF0F-016259E36D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0" end="0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432" y="17855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390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>
            <a:spLocks noGrp="1"/>
          </p:cNvSpPr>
          <p:nvPr>
            <p:ph type="title"/>
          </p:nvPr>
        </p:nvSpPr>
        <p:spPr>
          <a:xfrm>
            <a:off x="577518" y="31599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C00000"/>
                </a:solidFill>
              </a:rPr>
              <a:t>VOCABULARY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8DBAE5-1D16-04F0-BDD0-A22315D71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040155"/>
              </p:ext>
            </p:extLst>
          </p:nvPr>
        </p:nvGraphicFramePr>
        <p:xfrm>
          <a:off x="239316" y="939144"/>
          <a:ext cx="8665368" cy="3757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6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charge (v) 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tʃɑːdʒ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passenger (n)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pæs.ən.dʒər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economical (a)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ː.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kəˈnɒm.ɪ.kəl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8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autopilot (adj, n)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/ˈɔː.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təʊˌpaɪ.lət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7729458"/>
                  </a:ext>
                </a:extLst>
              </a:tr>
              <a:tr h="4838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function (n)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fʌŋk.ʃən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473316"/>
                  </a:ext>
                </a:extLst>
              </a:tr>
              <a:tr h="6671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run on (v) 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rʌn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ɒn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3597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6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99DD8-512A-644E-DCA0-0B274FA2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79" y="429314"/>
            <a:ext cx="8585922" cy="5727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1. Look at the picture and tick the words or phrases to describe it.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FBB9B11-2BB0-A911-E7D0-409BCFDF12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70703"/>
              </p:ext>
            </p:extLst>
          </p:nvPr>
        </p:nvGraphicFramePr>
        <p:xfrm>
          <a:off x="3371854" y="1525234"/>
          <a:ext cx="5241139" cy="27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010056" imgH="1057423" progId="Paint.Picture">
                  <p:embed/>
                </p:oleObj>
              </mc:Choice>
              <mc:Fallback>
                <p:oleObj name="Bitmap Image" r:id="rId2" imgW="2010056" imgH="1057423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351367B-6B31-440D-B670-2DB820B449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1854" y="1525234"/>
                        <a:ext cx="5241139" cy="2757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E1D9C4-41E4-D6ED-9D17-38FC21CF07C7}"/>
              </a:ext>
            </a:extLst>
          </p:cNvPr>
          <p:cNvSpPr txBox="1"/>
          <p:nvPr/>
        </p:nvSpPr>
        <p:spPr>
          <a:xfrm>
            <a:off x="740569" y="1002014"/>
            <a:ext cx="233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umble" panose="02000503000000020004" pitchFamily="2" charset="0"/>
              </a:rPr>
              <a:t>convenient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DDED0C-124F-B8C2-96B0-DDB9593E1AF6}"/>
              </a:ext>
            </a:extLst>
          </p:cNvPr>
          <p:cNvSpPr txBox="1"/>
          <p:nvPr/>
        </p:nvSpPr>
        <p:spPr>
          <a:xfrm>
            <a:off x="740569" y="1525234"/>
            <a:ext cx="233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umble" panose="02000503000000020004" pitchFamily="2" charset="0"/>
              </a:rPr>
              <a:t>safe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22A94-0BA9-A971-16FD-1C037CAE3F80}"/>
              </a:ext>
            </a:extLst>
          </p:cNvPr>
          <p:cNvSpPr txBox="1"/>
          <p:nvPr/>
        </p:nvSpPr>
        <p:spPr>
          <a:xfrm>
            <a:off x="740568" y="2028927"/>
            <a:ext cx="2719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umble" panose="02000503000000020004" pitchFamily="2" charset="0"/>
              </a:rPr>
              <a:t>comfortable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1BB7C-0F78-B39E-7C31-CFAE8BDD6F78}"/>
              </a:ext>
            </a:extLst>
          </p:cNvPr>
          <p:cNvSpPr txBox="1"/>
          <p:nvPr/>
        </p:nvSpPr>
        <p:spPr>
          <a:xfrm>
            <a:off x="740568" y="2571674"/>
            <a:ext cx="304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umble" panose="02000503000000020004" pitchFamily="2" charset="0"/>
              </a:rPr>
              <a:t>need to drive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B1161-7851-63C8-D9AD-061777D8FB1E}"/>
              </a:ext>
            </a:extLst>
          </p:cNvPr>
          <p:cNvSpPr txBox="1"/>
          <p:nvPr/>
        </p:nvSpPr>
        <p:spPr>
          <a:xfrm>
            <a:off x="740569" y="3094894"/>
            <a:ext cx="233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umble" panose="02000503000000020004" pitchFamily="2" charset="0"/>
              </a:rPr>
              <a:t>modern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1E72B-6DFC-34FE-6E3E-B523081277F1}"/>
              </a:ext>
            </a:extLst>
          </p:cNvPr>
          <p:cNvSpPr txBox="1"/>
          <p:nvPr/>
        </p:nvSpPr>
        <p:spPr>
          <a:xfrm>
            <a:off x="740569" y="3618114"/>
            <a:ext cx="233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umble" panose="02000503000000020004" pitchFamily="2" charset="0"/>
              </a:rPr>
              <a:t>old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AB193-1612-EDE0-0A62-EE838D768969}"/>
              </a:ext>
            </a:extLst>
          </p:cNvPr>
          <p:cNvSpPr txBox="1"/>
          <p:nvPr/>
        </p:nvSpPr>
        <p:spPr>
          <a:xfrm>
            <a:off x="740569" y="4141334"/>
            <a:ext cx="233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umble" panose="02000503000000020004" pitchFamily="2" charset="0"/>
              </a:rPr>
              <a:t>automatic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2F33D0-9D8C-010E-90D0-D9BD56AAE6A5}"/>
              </a:ext>
            </a:extLst>
          </p:cNvPr>
          <p:cNvSpPr txBox="1"/>
          <p:nvPr/>
        </p:nvSpPr>
        <p:spPr>
          <a:xfrm>
            <a:off x="3715941" y="992250"/>
            <a:ext cx="233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umble" panose="02000503000000020004" pitchFamily="2" charset="0"/>
              </a:rPr>
              <a:t>autopilot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13CC61-CC12-3931-90B5-51D135311F48}"/>
              </a:ext>
            </a:extLst>
          </p:cNvPr>
          <p:cNvSpPr txBox="1"/>
          <p:nvPr/>
        </p:nvSpPr>
        <p:spPr>
          <a:xfrm>
            <a:off x="6347226" y="1002014"/>
            <a:ext cx="233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Jumble" panose="02000503000000020004" pitchFamily="2" charset="0"/>
              </a:rPr>
              <a:t>dangerous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9295F7-4D61-FAC3-B6C0-687042D6217D}"/>
              </a:ext>
            </a:extLst>
          </p:cNvPr>
          <p:cNvSpPr txBox="1"/>
          <p:nvPr/>
        </p:nvSpPr>
        <p:spPr>
          <a:xfrm>
            <a:off x="4572000" y="4394526"/>
            <a:ext cx="4692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Jumble" panose="02000503000000020004" pitchFamily="2" charset="0"/>
              </a:rPr>
              <a:t>Can you add more?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C2356-0DD8-F4C4-0374-4991A6702FC1}"/>
              </a:ext>
            </a:extLst>
          </p:cNvPr>
          <p:cNvSpPr txBox="1"/>
          <p:nvPr/>
        </p:nvSpPr>
        <p:spPr>
          <a:xfrm>
            <a:off x="288563" y="869139"/>
            <a:ext cx="607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C43FB6-5918-3C06-F144-6272A030C4CE}"/>
              </a:ext>
            </a:extLst>
          </p:cNvPr>
          <p:cNvSpPr txBox="1"/>
          <p:nvPr/>
        </p:nvSpPr>
        <p:spPr>
          <a:xfrm>
            <a:off x="262356" y="1392360"/>
            <a:ext cx="607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28FF4-01A6-6C78-CFCF-475B9600F84A}"/>
              </a:ext>
            </a:extLst>
          </p:cNvPr>
          <p:cNvSpPr txBox="1"/>
          <p:nvPr/>
        </p:nvSpPr>
        <p:spPr>
          <a:xfrm>
            <a:off x="278254" y="1847623"/>
            <a:ext cx="607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9B362-DDE6-A673-2100-1779CFB02EAF}"/>
              </a:ext>
            </a:extLst>
          </p:cNvPr>
          <p:cNvSpPr txBox="1"/>
          <p:nvPr/>
        </p:nvSpPr>
        <p:spPr>
          <a:xfrm>
            <a:off x="314564" y="2325453"/>
            <a:ext cx="607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  <a:sym typeface="Wingdings 2" panose="05020102010507070707" pitchFamily="18" charset="2"/>
              </a:rPr>
              <a:t>x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26B65E-1705-CFB2-4F62-7E8D7CF195FB}"/>
              </a:ext>
            </a:extLst>
          </p:cNvPr>
          <p:cNvSpPr txBox="1"/>
          <p:nvPr/>
        </p:nvSpPr>
        <p:spPr>
          <a:xfrm>
            <a:off x="292142" y="2943400"/>
            <a:ext cx="607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A039F6-24A9-E943-C71B-D2FF75690135}"/>
              </a:ext>
            </a:extLst>
          </p:cNvPr>
          <p:cNvSpPr txBox="1"/>
          <p:nvPr/>
        </p:nvSpPr>
        <p:spPr>
          <a:xfrm>
            <a:off x="310641" y="4018223"/>
            <a:ext cx="607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5EC84F-68FC-8074-88B6-47933A82D700}"/>
              </a:ext>
            </a:extLst>
          </p:cNvPr>
          <p:cNvSpPr txBox="1"/>
          <p:nvPr/>
        </p:nvSpPr>
        <p:spPr>
          <a:xfrm>
            <a:off x="3176147" y="826336"/>
            <a:ext cx="607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215707-8384-FC06-F66E-06BF223D28FF}"/>
              </a:ext>
            </a:extLst>
          </p:cNvPr>
          <p:cNvSpPr txBox="1"/>
          <p:nvPr/>
        </p:nvSpPr>
        <p:spPr>
          <a:xfrm>
            <a:off x="346951" y="3404231"/>
            <a:ext cx="607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  <a:sym typeface="Wingdings 2" panose="05020102010507070707" pitchFamily="18" charset="2"/>
              </a:rPr>
              <a:t>x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9306BA-B739-C007-6389-F9E7F21D5D8E}"/>
              </a:ext>
            </a:extLst>
          </p:cNvPr>
          <p:cNvSpPr txBox="1"/>
          <p:nvPr/>
        </p:nvSpPr>
        <p:spPr>
          <a:xfrm>
            <a:off x="5890647" y="759748"/>
            <a:ext cx="607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  <a:sym typeface="Wingdings 2" panose="05020102010507070707" pitchFamily="18" charset="2"/>
              </a:rPr>
              <a:t>x</a:t>
            </a:r>
            <a:endParaRPr 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>
            <a:spLocks noGrp="1"/>
          </p:cNvSpPr>
          <p:nvPr>
            <p:ph type="title"/>
          </p:nvPr>
        </p:nvSpPr>
        <p:spPr>
          <a:xfrm>
            <a:off x="198900" y="145277"/>
            <a:ext cx="7717500" cy="51588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C00000"/>
                </a:solidFill>
              </a:rPr>
              <a:t>2. Read the passage and answer the question.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35AB95-FBEC-26C8-6CDA-02EA4B0EB63D}"/>
              </a:ext>
            </a:extLst>
          </p:cNvPr>
          <p:cNvSpPr/>
          <p:nvPr/>
        </p:nvSpPr>
        <p:spPr>
          <a:xfrm>
            <a:off x="4905242" y="784720"/>
            <a:ext cx="3944289" cy="48206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Jumble" panose="02000503000000020004" pitchFamily="2" charset="0"/>
                <a:cs typeface="Calibri" panose="020F0502020204030204" pitchFamily="34" charset="0"/>
              </a:rPr>
              <a:t>What is its main idea?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5C9E59-44B6-EB52-4C61-8902A5A68A75}"/>
              </a:ext>
            </a:extLst>
          </p:cNvPr>
          <p:cNvSpPr/>
          <p:nvPr/>
        </p:nvSpPr>
        <p:spPr>
          <a:xfrm>
            <a:off x="4905242" y="1488488"/>
            <a:ext cx="3913322" cy="6983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A.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Roadrunner is a success.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C7A27F-52EF-B610-82C2-B0EA305E5379}"/>
              </a:ext>
            </a:extLst>
          </p:cNvPr>
          <p:cNvSpPr/>
          <p:nvPr/>
        </p:nvSpPr>
        <p:spPr>
          <a:xfrm>
            <a:off x="4905242" y="2623122"/>
            <a:ext cx="3913321" cy="4820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B.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Roadrunner is a car company.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8F3038-D620-23D8-1DEB-996E4A5059DA}"/>
              </a:ext>
            </a:extLst>
          </p:cNvPr>
          <p:cNvSpPr/>
          <p:nvPr/>
        </p:nvSpPr>
        <p:spPr>
          <a:xfrm>
            <a:off x="4905242" y="3875621"/>
            <a:ext cx="4039858" cy="4820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C.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Roadrunner’s cars have an autopilot function.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FFD410-86FC-91BA-FA50-B6559633C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00" y="661161"/>
            <a:ext cx="4706342" cy="42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>
            <a:spLocks noGrp="1"/>
          </p:cNvSpPr>
          <p:nvPr>
            <p:ph type="title"/>
          </p:nvPr>
        </p:nvSpPr>
        <p:spPr>
          <a:xfrm>
            <a:off x="435718" y="431627"/>
            <a:ext cx="7717500" cy="51588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C00000"/>
                </a:solidFill>
              </a:rPr>
              <a:t>2. Read the passage again and complete the fact file with no more than TWO words or a number. 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8CBBBBA-E784-80DA-A57D-1F4826447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063224"/>
              </p:ext>
            </p:extLst>
          </p:nvPr>
        </p:nvGraphicFramePr>
        <p:xfrm>
          <a:off x="362824" y="910641"/>
          <a:ext cx="8418351" cy="3992880"/>
        </p:xfrm>
        <a:graphic>
          <a:graphicData uri="http://schemas.openxmlformats.org/drawingml/2006/table">
            <a:tbl>
              <a:tblPr firstRow="1" bandRow="1">
                <a:tableStyleId>{2452A20B-BC73-4CA1-BAC7-12EDE7558A7A}</a:tableStyleId>
              </a:tblPr>
              <a:tblGrid>
                <a:gridCol w="3850888">
                  <a:extLst>
                    <a:ext uri="{9D8B030D-6E8A-4147-A177-3AD203B41FA5}">
                      <a16:colId xmlns:a16="http://schemas.microsoft.com/office/drawing/2014/main" val="2705550612"/>
                    </a:ext>
                  </a:extLst>
                </a:gridCol>
                <a:gridCol w="4567463">
                  <a:extLst>
                    <a:ext uri="{9D8B030D-6E8A-4147-A177-3AD203B41FA5}">
                      <a16:colId xmlns:a16="http://schemas.microsoft.com/office/drawing/2014/main" val="2704698829"/>
                    </a:ext>
                  </a:extLst>
                </a:gridCol>
              </a:tblGrid>
              <a:tr h="3750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Jumble" panose="02000503000000020004" pitchFamily="2" charset="0"/>
                        </a:rPr>
                        <a:t>Fact File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70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Name of the 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Roadrunner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902649"/>
                  </a:ext>
                </a:extLst>
              </a:tr>
              <a:tr h="357500">
                <a:tc>
                  <a:txBody>
                    <a:bodyPr/>
                    <a:lstStyle/>
                    <a:p>
                      <a:r>
                        <a:rPr lang="en-US" sz="2400" i="1" dirty="0">
                          <a:latin typeface="Comic Sans MS" panose="030F0702030302020204" pitchFamily="66" charset="0"/>
                        </a:rPr>
                        <a:t>Speed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was introduced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(1) 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929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>
                          <a:latin typeface="Comic Sans MS" panose="030F0702030302020204" pitchFamily="66" charset="0"/>
                        </a:rPr>
                        <a:t>Safety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will be the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(2) _________ and (3) ________ electric 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820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Both models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a gaming screen and an (4) 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307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Both models run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(5) 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023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Passengers 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read, sleep, play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08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6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2890797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106731"/>
            <a:ext cx="4926670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6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4.69136E-6 L -8.33333E-7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>
            <a:spLocks noGrp="1"/>
          </p:cNvSpPr>
          <p:nvPr>
            <p:ph type="title"/>
          </p:nvPr>
        </p:nvSpPr>
        <p:spPr>
          <a:xfrm>
            <a:off x="-1643374" y="237842"/>
            <a:ext cx="7717500" cy="51588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Check your answer</a:t>
            </a:r>
            <a:endParaRPr sz="2800" dirty="0"/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9F8D24-95EF-22AD-E052-008E929FDCC3}"/>
              </a:ext>
            </a:extLst>
          </p:cNvPr>
          <p:cNvSpPr txBox="1"/>
          <p:nvPr/>
        </p:nvSpPr>
        <p:spPr>
          <a:xfrm>
            <a:off x="5552136" y="1332268"/>
            <a:ext cx="382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Wingdings 3" panose="05040102010807070707" pitchFamily="18" charset="2"/>
              </a:rPr>
              <a:t>2015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77423826-774F-650E-4F8B-77ED807E13E6}"/>
              </a:ext>
            </a:extLst>
          </p:cNvPr>
          <p:cNvSpPr/>
          <p:nvPr/>
        </p:nvSpPr>
        <p:spPr>
          <a:xfrm>
            <a:off x="356462" y="4512527"/>
            <a:ext cx="811145" cy="34869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BACK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0CD046-49EB-2BF4-8E47-065844978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889925"/>
              </p:ext>
            </p:extLst>
          </p:nvPr>
        </p:nvGraphicFramePr>
        <p:xfrm>
          <a:off x="599045" y="1015708"/>
          <a:ext cx="7626900" cy="822960"/>
        </p:xfrm>
        <a:graphic>
          <a:graphicData uri="http://schemas.openxmlformats.org/drawingml/2006/table">
            <a:tbl>
              <a:tblPr firstRow="1" bandRow="1">
                <a:tableStyleId>{2452A20B-BC73-4CA1-BAC7-12EDE7558A7A}</a:tableStyleId>
              </a:tblPr>
              <a:tblGrid>
                <a:gridCol w="3691015">
                  <a:extLst>
                    <a:ext uri="{9D8B030D-6E8A-4147-A177-3AD203B41FA5}">
                      <a16:colId xmlns:a16="http://schemas.microsoft.com/office/drawing/2014/main" val="945277212"/>
                    </a:ext>
                  </a:extLst>
                </a:gridCol>
                <a:gridCol w="3935885">
                  <a:extLst>
                    <a:ext uri="{9D8B030D-6E8A-4147-A177-3AD203B41FA5}">
                      <a16:colId xmlns:a16="http://schemas.microsoft.com/office/drawing/2014/main" val="4232663082"/>
                    </a:ext>
                  </a:extLst>
                </a:gridCol>
              </a:tblGrid>
              <a:tr h="797852">
                <a:tc>
                  <a:txBody>
                    <a:bodyPr/>
                    <a:lstStyle/>
                    <a:p>
                      <a:endParaRPr lang="en-US" sz="2400" i="1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2400" i="1" dirty="0">
                          <a:latin typeface="Comic Sans MS" panose="030F0702030302020204" pitchFamily="66" charset="0"/>
                        </a:rPr>
                        <a:t>Speed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was introduced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(1) 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0146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5A80E9E-F18B-5819-F873-54E19FD8EB51}"/>
              </a:ext>
            </a:extLst>
          </p:cNvPr>
          <p:cNvSpPr txBox="1"/>
          <p:nvPr/>
        </p:nvSpPr>
        <p:spPr>
          <a:xfrm>
            <a:off x="685834" y="2383828"/>
            <a:ext cx="762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company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introduced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first model in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they named it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Speed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103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>
            <a:spLocks noGrp="1"/>
          </p:cNvSpPr>
          <p:nvPr>
            <p:ph type="title"/>
          </p:nvPr>
        </p:nvSpPr>
        <p:spPr>
          <a:xfrm>
            <a:off x="-1643374" y="237842"/>
            <a:ext cx="7717500" cy="51588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Check your answer</a:t>
            </a:r>
            <a:endParaRPr sz="2800" dirty="0"/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77423826-774F-650E-4F8B-77ED807E13E6}"/>
              </a:ext>
            </a:extLst>
          </p:cNvPr>
          <p:cNvSpPr/>
          <p:nvPr/>
        </p:nvSpPr>
        <p:spPr>
          <a:xfrm>
            <a:off x="356462" y="4512527"/>
            <a:ext cx="811145" cy="34869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BACK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0CD046-49EB-2BF4-8E47-065844978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08313"/>
              </p:ext>
            </p:extLst>
          </p:nvPr>
        </p:nvGraphicFramePr>
        <p:xfrm>
          <a:off x="470762" y="868679"/>
          <a:ext cx="7626900" cy="1317819"/>
        </p:xfrm>
        <a:graphic>
          <a:graphicData uri="http://schemas.openxmlformats.org/drawingml/2006/table">
            <a:tbl>
              <a:tblPr firstRow="1" bandRow="1">
                <a:tableStyleId>{2452A20B-BC73-4CA1-BAC7-12EDE7558A7A}</a:tableStyleId>
              </a:tblPr>
              <a:tblGrid>
                <a:gridCol w="3691015">
                  <a:extLst>
                    <a:ext uri="{9D8B030D-6E8A-4147-A177-3AD203B41FA5}">
                      <a16:colId xmlns:a16="http://schemas.microsoft.com/office/drawing/2014/main" val="945277212"/>
                    </a:ext>
                  </a:extLst>
                </a:gridCol>
                <a:gridCol w="3935885">
                  <a:extLst>
                    <a:ext uri="{9D8B030D-6E8A-4147-A177-3AD203B41FA5}">
                      <a16:colId xmlns:a16="http://schemas.microsoft.com/office/drawing/2014/main" val="4232663082"/>
                    </a:ext>
                  </a:extLst>
                </a:gridCol>
              </a:tblGrid>
              <a:tr h="1317819">
                <a:tc>
                  <a:txBody>
                    <a:bodyPr/>
                    <a:lstStyle/>
                    <a:p>
                      <a:endParaRPr lang="en-US" sz="2400" i="1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2400" i="1" dirty="0">
                          <a:latin typeface="Comic Sans MS" panose="030F0702030302020204" pitchFamily="66" charset="0"/>
                        </a:rPr>
                        <a:t>Safety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will be the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(2) _________ and (3) ________ electric 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0146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5A80E9E-F18B-5819-F873-54E19FD8EB51}"/>
              </a:ext>
            </a:extLst>
          </p:cNvPr>
          <p:cNvSpPr txBox="1"/>
          <p:nvPr/>
        </p:nvSpPr>
        <p:spPr>
          <a:xfrm>
            <a:off x="639183" y="2369698"/>
            <a:ext cx="762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company will introduce a new model next year called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model will become the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largest and safest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car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buy.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9F8D24-95EF-22AD-E052-008E929FDCC3}"/>
              </a:ext>
            </a:extLst>
          </p:cNvPr>
          <p:cNvSpPr txBox="1"/>
          <p:nvPr/>
        </p:nvSpPr>
        <p:spPr>
          <a:xfrm>
            <a:off x="4966425" y="1062808"/>
            <a:ext cx="382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Wingdings 3" panose="05040102010807070707" pitchFamily="18" charset="2"/>
              </a:rPr>
              <a:t>largest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779AF4-06C8-BA43-3375-4C5F30A83F17}"/>
              </a:ext>
            </a:extLst>
          </p:cNvPr>
          <p:cNvSpPr txBox="1"/>
          <p:nvPr/>
        </p:nvSpPr>
        <p:spPr>
          <a:xfrm>
            <a:off x="4452633" y="1585600"/>
            <a:ext cx="382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Wingdings 3" panose="05040102010807070707" pitchFamily="18" charset="2"/>
              </a:rPr>
              <a:t>safest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0CD046-49EB-2BF4-8E47-065844978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233410"/>
              </p:ext>
            </p:extLst>
          </p:nvPr>
        </p:nvGraphicFramePr>
        <p:xfrm>
          <a:off x="599045" y="1015708"/>
          <a:ext cx="7626900" cy="822960"/>
        </p:xfrm>
        <a:graphic>
          <a:graphicData uri="http://schemas.openxmlformats.org/drawingml/2006/table">
            <a:tbl>
              <a:tblPr firstRow="1" bandRow="1">
                <a:tableStyleId>{2452A20B-BC73-4CA1-BAC7-12EDE7558A7A}</a:tableStyleId>
              </a:tblPr>
              <a:tblGrid>
                <a:gridCol w="3691015">
                  <a:extLst>
                    <a:ext uri="{9D8B030D-6E8A-4147-A177-3AD203B41FA5}">
                      <a16:colId xmlns:a16="http://schemas.microsoft.com/office/drawing/2014/main" val="945277212"/>
                    </a:ext>
                  </a:extLst>
                </a:gridCol>
                <a:gridCol w="3935885">
                  <a:extLst>
                    <a:ext uri="{9D8B030D-6E8A-4147-A177-3AD203B41FA5}">
                      <a16:colId xmlns:a16="http://schemas.microsoft.com/office/drawing/2014/main" val="4232663082"/>
                    </a:ext>
                  </a:extLst>
                </a:gridCol>
              </a:tblGrid>
              <a:tr h="7978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Both models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a gaming screen and an (4) 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01463"/>
                  </a:ext>
                </a:extLst>
              </a:tr>
            </a:tbl>
          </a:graphicData>
        </a:graphic>
      </p:graphicFrame>
      <p:sp>
        <p:nvSpPr>
          <p:cNvPr id="340" name="Google Shape;340;p36"/>
          <p:cNvSpPr txBox="1">
            <a:spLocks noGrp="1"/>
          </p:cNvSpPr>
          <p:nvPr>
            <p:ph type="title"/>
          </p:nvPr>
        </p:nvSpPr>
        <p:spPr>
          <a:xfrm>
            <a:off x="-1643374" y="237842"/>
            <a:ext cx="7717500" cy="51588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Check your answer</a:t>
            </a:r>
            <a:endParaRPr sz="2800" dirty="0"/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9F8D24-95EF-22AD-E052-008E929FDCC3}"/>
              </a:ext>
            </a:extLst>
          </p:cNvPr>
          <p:cNvSpPr txBox="1"/>
          <p:nvPr/>
        </p:nvSpPr>
        <p:spPr>
          <a:xfrm>
            <a:off x="4310076" y="1342136"/>
            <a:ext cx="382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Wingdings 3" panose="05040102010807070707" pitchFamily="18" charset="2"/>
              </a:rPr>
              <a:t>autopilot function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77423826-774F-650E-4F8B-77ED807E13E6}"/>
              </a:ext>
            </a:extLst>
          </p:cNvPr>
          <p:cNvSpPr/>
          <p:nvPr/>
        </p:nvSpPr>
        <p:spPr>
          <a:xfrm>
            <a:off x="356462" y="4512527"/>
            <a:ext cx="811145" cy="34869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80E9E-F18B-5819-F873-54E19FD8EB51}"/>
              </a:ext>
            </a:extLst>
          </p:cNvPr>
          <p:cNvSpPr txBox="1"/>
          <p:nvPr/>
        </p:nvSpPr>
        <p:spPr>
          <a:xfrm>
            <a:off x="685834" y="2383828"/>
            <a:ext cx="762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models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an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autopilot function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they are driverless. </a:t>
            </a:r>
          </a:p>
        </p:txBody>
      </p:sp>
    </p:spTree>
    <p:extLst>
      <p:ext uri="{BB962C8B-B14F-4D97-AF65-F5344CB8AC3E}">
        <p14:creationId xmlns:p14="http://schemas.microsoft.com/office/powerpoint/2010/main" val="28159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>
            <a:spLocks noGrp="1"/>
          </p:cNvSpPr>
          <p:nvPr>
            <p:ph type="title"/>
          </p:nvPr>
        </p:nvSpPr>
        <p:spPr>
          <a:xfrm>
            <a:off x="713249" y="19459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What can you see in the video?</a:t>
            </a:r>
            <a:endParaRPr sz="3200" dirty="0"/>
          </a:p>
        </p:txBody>
      </p:sp>
      <p:sp>
        <p:nvSpPr>
          <p:cNvPr id="286" name="Google Shape;286;p33"/>
          <p:cNvSpPr/>
          <p:nvPr/>
        </p:nvSpPr>
        <p:spPr>
          <a:xfrm>
            <a:off x="8164179" y="96346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3"/>
          <p:cNvSpPr/>
          <p:nvPr/>
        </p:nvSpPr>
        <p:spPr>
          <a:xfrm>
            <a:off x="8555363" y="531769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bandicam 2023-04-03 20-33-48-682">
            <a:hlinkClick r:id="" action="ppaction://media"/>
            <a:extLst>
              <a:ext uri="{FF2B5EF4-FFF2-40B4-BE49-F238E27FC236}">
                <a16:creationId xmlns:a16="http://schemas.microsoft.com/office/drawing/2014/main" id="{7E432E62-D75B-07E3-78C3-E64A30FAA4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152"/>
          <a:stretch/>
        </p:blipFill>
        <p:spPr>
          <a:xfrm>
            <a:off x="282498" y="767295"/>
            <a:ext cx="8579004" cy="4094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0CD046-49EB-2BF4-8E47-065844978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310050"/>
              </p:ext>
            </p:extLst>
          </p:nvPr>
        </p:nvGraphicFramePr>
        <p:xfrm>
          <a:off x="599045" y="1015708"/>
          <a:ext cx="7626900" cy="822960"/>
        </p:xfrm>
        <a:graphic>
          <a:graphicData uri="http://schemas.openxmlformats.org/drawingml/2006/table">
            <a:tbl>
              <a:tblPr firstRow="1" bandRow="1">
                <a:tableStyleId>{2452A20B-BC73-4CA1-BAC7-12EDE7558A7A}</a:tableStyleId>
              </a:tblPr>
              <a:tblGrid>
                <a:gridCol w="3691015">
                  <a:extLst>
                    <a:ext uri="{9D8B030D-6E8A-4147-A177-3AD203B41FA5}">
                      <a16:colId xmlns:a16="http://schemas.microsoft.com/office/drawing/2014/main" val="945277212"/>
                    </a:ext>
                  </a:extLst>
                </a:gridCol>
                <a:gridCol w="3935885">
                  <a:extLst>
                    <a:ext uri="{9D8B030D-6E8A-4147-A177-3AD203B41FA5}">
                      <a16:colId xmlns:a16="http://schemas.microsoft.com/office/drawing/2014/main" val="4232663082"/>
                    </a:ext>
                  </a:extLst>
                </a:gridCol>
              </a:tblGrid>
              <a:tr h="797852"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Both models run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(5) 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01463"/>
                  </a:ext>
                </a:extLst>
              </a:tr>
            </a:tbl>
          </a:graphicData>
        </a:graphic>
      </p:graphicFrame>
      <p:sp>
        <p:nvSpPr>
          <p:cNvPr id="340" name="Google Shape;340;p36"/>
          <p:cNvSpPr txBox="1">
            <a:spLocks noGrp="1"/>
          </p:cNvSpPr>
          <p:nvPr>
            <p:ph type="title"/>
          </p:nvPr>
        </p:nvSpPr>
        <p:spPr>
          <a:xfrm>
            <a:off x="-1643374" y="237842"/>
            <a:ext cx="7717500" cy="51588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Check your answer</a:t>
            </a:r>
            <a:endParaRPr sz="2800" dirty="0"/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9F8D24-95EF-22AD-E052-008E929FDCC3}"/>
              </a:ext>
            </a:extLst>
          </p:cNvPr>
          <p:cNvSpPr txBox="1"/>
          <p:nvPr/>
        </p:nvSpPr>
        <p:spPr>
          <a:xfrm>
            <a:off x="5552136" y="1332268"/>
            <a:ext cx="382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Wingdings 3" panose="05040102010807070707" pitchFamily="18" charset="2"/>
              </a:rPr>
              <a:t>electricity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77423826-774F-650E-4F8B-77ED807E13E6}"/>
              </a:ext>
            </a:extLst>
          </p:cNvPr>
          <p:cNvSpPr/>
          <p:nvPr/>
        </p:nvSpPr>
        <p:spPr>
          <a:xfrm>
            <a:off x="356462" y="4512527"/>
            <a:ext cx="811145" cy="34869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80E9E-F18B-5819-F873-54E19FD8EB51}"/>
              </a:ext>
            </a:extLst>
          </p:cNvPr>
          <p:cNvSpPr txBox="1"/>
          <p:nvPr/>
        </p:nvSpPr>
        <p:spPr>
          <a:xfrm>
            <a:off x="685834" y="2383828"/>
            <a:ext cx="762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Roadrunner is a car company that makes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41FDC-4C99-1419-5A85-67EBFAF3C837}"/>
              </a:ext>
            </a:extLst>
          </p:cNvPr>
          <p:cNvSpPr/>
          <p:nvPr/>
        </p:nvSpPr>
        <p:spPr>
          <a:xfrm>
            <a:off x="259623" y="2670109"/>
            <a:ext cx="1975083" cy="1842418"/>
          </a:xfrm>
          <a:prstGeom prst="rect">
            <a:avLst/>
          </a:prstGeom>
          <a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91" b="93706" l="990" r="89901">
                          <a14:foregroundMark x1="5743" y1="23310" x2="198" y2="56410"/>
                          <a14:foregroundMark x1="198" y1="56410" x2="6535" y2="77855"/>
                          <a14:foregroundMark x1="6535" y1="77855" x2="19604" y2="88112"/>
                          <a14:foregroundMark x1="19604" y1="88112" x2="20792" y2="88345"/>
                          <a14:foregroundMark x1="17228" y1="80186" x2="22772" y2="79021"/>
                          <a14:foregroundMark x1="23168" y1="85548" x2="22772" y2="89510"/>
                          <a14:foregroundMark x1="14257" y1="93939" x2="7921" y2="83683"/>
                          <a14:foregroundMark x1="1188" y1="20513" x2="2178" y2="83683"/>
                          <a14:foregroundMark x1="19604" y1="83916" x2="20198" y2="86247"/>
                          <a14:foregroundMark x1="16040" y1="92541" x2="18614" y2="93706"/>
                          <a14:backgroundMark x1="61386" y1="46853" x2="65347" y2="55944"/>
                          <a14:backgroundMark x1="59208" y1="39161" x2="73267" y2="50350"/>
                          <a14:backgroundMark x1="73267" y1="50350" x2="73267" y2="50350"/>
                          <a14:backgroundMark x1="54059" y1="44289" x2="65941" y2="63636"/>
                          <a14:backgroundMark x1="65941" y1="63636" x2="77426" y2="44988"/>
                          <a14:backgroundMark x1="77426" y1="44988" x2="77426" y2="41958"/>
                          <a14:backgroundMark x1="60990" y1="60140" x2="65941" y2="61772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1499901"/>
              <a:satOff val="-63047"/>
              <a:lumOff val="681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06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S | Baamboozle - Baamboozle | The Most Fun Classroom Games!">
            <a:extLst>
              <a:ext uri="{FF2B5EF4-FFF2-40B4-BE49-F238E27FC236}">
                <a16:creationId xmlns:a16="http://schemas.microsoft.com/office/drawing/2014/main" id="{CA331FBE-4DE2-EE7E-FD35-9B0258838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3" y="282497"/>
            <a:ext cx="8616175" cy="45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C4B0825A-3686-AFA6-7D55-638AE9C67E40}"/>
              </a:ext>
            </a:extLst>
          </p:cNvPr>
          <p:cNvSpPr/>
          <p:nvPr/>
        </p:nvSpPr>
        <p:spPr>
          <a:xfrm>
            <a:off x="356462" y="4512527"/>
            <a:ext cx="811145" cy="34869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2672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S | Baamboozle - Baamboozle | The Most Fun Classroom Games!">
            <a:extLst>
              <a:ext uri="{FF2B5EF4-FFF2-40B4-BE49-F238E27FC236}">
                <a16:creationId xmlns:a16="http://schemas.microsoft.com/office/drawing/2014/main" id="{CA331FBE-4DE2-EE7E-FD35-9B0258838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3" y="282497"/>
            <a:ext cx="8616175" cy="45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C4B0825A-3686-AFA6-7D55-638AE9C67E40}"/>
              </a:ext>
            </a:extLst>
          </p:cNvPr>
          <p:cNvSpPr/>
          <p:nvPr/>
        </p:nvSpPr>
        <p:spPr>
          <a:xfrm>
            <a:off x="356462" y="4512527"/>
            <a:ext cx="811145" cy="34869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nap ITC" panose="04040A07060A02020202" pitchFamily="82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43352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>
            <a:spLocks noGrp="1"/>
          </p:cNvSpPr>
          <p:nvPr>
            <p:ph type="title"/>
          </p:nvPr>
        </p:nvSpPr>
        <p:spPr>
          <a:xfrm>
            <a:off x="713249" y="220850"/>
            <a:ext cx="7717500" cy="51588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C00000"/>
                </a:solidFill>
              </a:rPr>
              <a:t>Look at the answers again. 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8CBBBBA-E784-80DA-A57D-1F4826447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814798"/>
              </p:ext>
            </p:extLst>
          </p:nvPr>
        </p:nvGraphicFramePr>
        <p:xfrm>
          <a:off x="362824" y="910641"/>
          <a:ext cx="8418351" cy="3992880"/>
        </p:xfrm>
        <a:graphic>
          <a:graphicData uri="http://schemas.openxmlformats.org/drawingml/2006/table">
            <a:tbl>
              <a:tblPr firstRow="1" bandRow="1">
                <a:tableStyleId>{2452A20B-BC73-4CA1-BAC7-12EDE7558A7A}</a:tableStyleId>
              </a:tblPr>
              <a:tblGrid>
                <a:gridCol w="3850888">
                  <a:extLst>
                    <a:ext uri="{9D8B030D-6E8A-4147-A177-3AD203B41FA5}">
                      <a16:colId xmlns:a16="http://schemas.microsoft.com/office/drawing/2014/main" val="2705550612"/>
                    </a:ext>
                  </a:extLst>
                </a:gridCol>
                <a:gridCol w="4567463">
                  <a:extLst>
                    <a:ext uri="{9D8B030D-6E8A-4147-A177-3AD203B41FA5}">
                      <a16:colId xmlns:a16="http://schemas.microsoft.com/office/drawing/2014/main" val="2704698829"/>
                    </a:ext>
                  </a:extLst>
                </a:gridCol>
              </a:tblGrid>
              <a:tr h="3750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Jumble" panose="02000503000000020004" pitchFamily="2" charset="0"/>
                        </a:rPr>
                        <a:t>Fact File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70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Name of the 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Roadrunner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902649"/>
                  </a:ext>
                </a:extLst>
              </a:tr>
              <a:tr h="357500">
                <a:tc>
                  <a:txBody>
                    <a:bodyPr/>
                    <a:lstStyle/>
                    <a:p>
                      <a:r>
                        <a:rPr lang="en-US" sz="2400" i="1" dirty="0">
                          <a:latin typeface="Comic Sans MS" panose="030F0702030302020204" pitchFamily="66" charset="0"/>
                        </a:rPr>
                        <a:t>Speed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was introduced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(1)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929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>
                          <a:latin typeface="Comic Sans MS" panose="030F0702030302020204" pitchFamily="66" charset="0"/>
                        </a:rPr>
                        <a:t>Safety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will be the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(2)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largest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and (3)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safest</a:t>
                      </a:r>
                      <a:r>
                        <a:rPr lang="en-US" sz="2400" dirty="0">
                          <a:latin typeface="Comic Sans MS" panose="030F0702030302020204" pitchFamily="66" charset="0"/>
                        </a:rPr>
                        <a:t> electric 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820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Both models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a gaming screen and an (4)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autopilot 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307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Both models run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(5)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electricity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023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Passengers 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anose="030F0702030302020204" pitchFamily="66" charset="0"/>
                        </a:rPr>
                        <a:t>read, sleep, play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08811"/>
                  </a:ext>
                </a:extLst>
              </a:tr>
            </a:tbl>
          </a:graphicData>
        </a:graphic>
      </p:graphicFrame>
      <p:pic>
        <p:nvPicPr>
          <p:cNvPr id="2" name="Picture 13">
            <a:extLst>
              <a:ext uri="{FF2B5EF4-FFF2-40B4-BE49-F238E27FC236}">
                <a16:creationId xmlns:a16="http://schemas.microsoft.com/office/drawing/2014/main" id="{7F78D44C-150C-EE85-FCC8-5273407A5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826212">
            <a:off x="7256024" y="273886"/>
            <a:ext cx="1532160" cy="16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/>
          <p:nvPr/>
        </p:nvSpPr>
        <p:spPr>
          <a:xfrm>
            <a:off x="3810294" y="1405851"/>
            <a:ext cx="1653900" cy="930000"/>
          </a:xfrm>
          <a:prstGeom prst="ellipse">
            <a:avLst/>
          </a:prstGeom>
          <a:solidFill>
            <a:srgbClr val="BF7C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5"/>
          <p:cNvSpPr txBox="1">
            <a:spLocks noGrp="1"/>
          </p:cNvSpPr>
          <p:nvPr>
            <p:ph type="title"/>
          </p:nvPr>
        </p:nvSpPr>
        <p:spPr>
          <a:xfrm>
            <a:off x="1691700" y="2568156"/>
            <a:ext cx="5762100" cy="8270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SPEAKING</a:t>
            </a:r>
            <a:endParaRPr sz="8000" dirty="0"/>
          </a:p>
        </p:txBody>
      </p:sp>
      <p:sp>
        <p:nvSpPr>
          <p:cNvPr id="322" name="Google Shape;322;p35"/>
          <p:cNvSpPr txBox="1">
            <a:spLocks noGrp="1"/>
          </p:cNvSpPr>
          <p:nvPr>
            <p:ph type="title" idx="2"/>
          </p:nvPr>
        </p:nvSpPr>
        <p:spPr>
          <a:xfrm>
            <a:off x="4187694" y="1513701"/>
            <a:ext cx="899100" cy="68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24" name="Google Shape;324;p35"/>
          <p:cNvSpPr/>
          <p:nvPr/>
        </p:nvSpPr>
        <p:spPr>
          <a:xfrm>
            <a:off x="5269771" y="1513701"/>
            <a:ext cx="229551" cy="273877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5"/>
          <p:cNvSpPr/>
          <p:nvPr/>
        </p:nvSpPr>
        <p:spPr>
          <a:xfrm>
            <a:off x="3555324" y="100382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5"/>
          <p:cNvSpPr/>
          <p:nvPr/>
        </p:nvSpPr>
        <p:spPr>
          <a:xfrm>
            <a:off x="6947966" y="200726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5"/>
          <p:cNvSpPr/>
          <p:nvPr/>
        </p:nvSpPr>
        <p:spPr>
          <a:xfrm>
            <a:off x="7517554" y="124341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5"/>
          <p:cNvSpPr/>
          <p:nvPr/>
        </p:nvSpPr>
        <p:spPr>
          <a:xfrm>
            <a:off x="1121453" y="118910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5"/>
          <p:cNvSpPr/>
          <p:nvPr/>
        </p:nvSpPr>
        <p:spPr>
          <a:xfrm>
            <a:off x="2299726" y="1597073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5"/>
          <p:cNvSpPr/>
          <p:nvPr/>
        </p:nvSpPr>
        <p:spPr>
          <a:xfrm>
            <a:off x="1344363" y="190426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5"/>
          <p:cNvSpPr/>
          <p:nvPr/>
        </p:nvSpPr>
        <p:spPr>
          <a:xfrm>
            <a:off x="5086788" y="549519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5"/>
          <p:cNvSpPr/>
          <p:nvPr/>
        </p:nvSpPr>
        <p:spPr>
          <a:xfrm>
            <a:off x="6394566" y="792882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5"/>
          <p:cNvSpPr/>
          <p:nvPr/>
        </p:nvSpPr>
        <p:spPr>
          <a:xfrm>
            <a:off x="5855826" y="137178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5"/>
          <p:cNvSpPr/>
          <p:nvPr/>
        </p:nvSpPr>
        <p:spPr>
          <a:xfrm>
            <a:off x="4416833" y="2269695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5"/>
          <p:cNvSpPr/>
          <p:nvPr/>
        </p:nvSpPr>
        <p:spPr>
          <a:xfrm>
            <a:off x="2999407" y="210802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86EAE-4ABE-C34A-FB43-F299B6CAE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34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A751-D2C5-AC4C-1BDE-1F03348D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70" y="226827"/>
            <a:ext cx="8792859" cy="5205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4. Look at the fact file then ask and answer questions.</a:t>
            </a:r>
          </a:p>
        </p:txBody>
      </p:sp>
      <p:pic>
        <p:nvPicPr>
          <p:cNvPr id="5" name="Picture 2" descr="Two people talking, dialogue, people png | PNGEgg">
            <a:extLst>
              <a:ext uri="{FF2B5EF4-FFF2-40B4-BE49-F238E27FC236}">
                <a16:creationId xmlns:a16="http://schemas.microsoft.com/office/drawing/2014/main" id="{9F490B01-8654-4938-57D7-805BA408C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8526679" y="842869"/>
            <a:ext cx="338140" cy="44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wo people talking, dialogue, people png | PNGEgg">
            <a:extLst>
              <a:ext uri="{FF2B5EF4-FFF2-40B4-BE49-F238E27FC236}">
                <a16:creationId xmlns:a16="http://schemas.microsoft.com/office/drawing/2014/main" id="{623926D4-035B-D230-D11C-949B9AB7B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4499860" y="492025"/>
            <a:ext cx="456038" cy="4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F09389-A720-24F2-EF64-90857FBFAD6E}"/>
              </a:ext>
            </a:extLst>
          </p:cNvPr>
          <p:cNvSpPr/>
          <p:nvPr/>
        </p:nvSpPr>
        <p:spPr>
          <a:xfrm>
            <a:off x="5004867" y="613300"/>
            <a:ext cx="3690882" cy="245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the name of the company?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AE9787-B8D7-1EC4-76AD-702F55C4EB5F}"/>
              </a:ext>
            </a:extLst>
          </p:cNvPr>
          <p:cNvSpPr/>
          <p:nvPr/>
        </p:nvSpPr>
        <p:spPr>
          <a:xfrm>
            <a:off x="6848279" y="1007914"/>
            <a:ext cx="1651310" cy="2452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Roadrunner.</a:t>
            </a:r>
            <a:endParaRPr lang="en-US" sz="1600" dirty="0">
              <a:solidFill>
                <a:schemeClr val="accent6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1EEBCE-CE02-8BBE-4BEC-BDF6C521A511}"/>
              </a:ext>
            </a:extLst>
          </p:cNvPr>
          <p:cNvSpPr/>
          <p:nvPr/>
        </p:nvSpPr>
        <p:spPr>
          <a:xfrm>
            <a:off x="5004867" y="1357449"/>
            <a:ext cx="3120655" cy="317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was Speed introduced?</a:t>
            </a:r>
          </a:p>
        </p:txBody>
      </p:sp>
      <p:pic>
        <p:nvPicPr>
          <p:cNvPr id="14" name="Picture 2" descr="Two people talking, dialogue, people png | PNGEgg">
            <a:extLst>
              <a:ext uri="{FF2B5EF4-FFF2-40B4-BE49-F238E27FC236}">
                <a16:creationId xmlns:a16="http://schemas.microsoft.com/office/drawing/2014/main" id="{E245E6DB-2992-258F-4402-2457E06ED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4464786" y="1253183"/>
            <a:ext cx="456038" cy="4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wo people talking, dialogue, people png | PNGEgg">
            <a:extLst>
              <a:ext uri="{FF2B5EF4-FFF2-40B4-BE49-F238E27FC236}">
                <a16:creationId xmlns:a16="http://schemas.microsoft.com/office/drawing/2014/main" id="{A12A2510-F11A-F29D-A87D-ADCC28A22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8548352" y="1588081"/>
            <a:ext cx="326039" cy="4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BC035E-6FDB-54A1-A407-FE5D04379370}"/>
              </a:ext>
            </a:extLst>
          </p:cNvPr>
          <p:cNvSpPr/>
          <p:nvPr/>
        </p:nvSpPr>
        <p:spPr>
          <a:xfrm>
            <a:off x="7412717" y="1751931"/>
            <a:ext cx="1086872" cy="2707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US" sz="2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2015</a:t>
            </a:r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1600" dirty="0">
              <a:solidFill>
                <a:schemeClr val="accent6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4900BCE-A315-4234-1AA8-2C4BB02666B6}"/>
              </a:ext>
            </a:extLst>
          </p:cNvPr>
          <p:cNvSpPr/>
          <p:nvPr/>
        </p:nvSpPr>
        <p:spPr>
          <a:xfrm>
            <a:off x="5004867" y="2107289"/>
            <a:ext cx="2630001" cy="3095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will Safety be?</a:t>
            </a:r>
          </a:p>
        </p:txBody>
      </p:sp>
      <p:pic>
        <p:nvPicPr>
          <p:cNvPr id="18" name="Picture 2" descr="Two people talking, dialogue, people png | PNGEgg">
            <a:extLst>
              <a:ext uri="{FF2B5EF4-FFF2-40B4-BE49-F238E27FC236}">
                <a16:creationId xmlns:a16="http://schemas.microsoft.com/office/drawing/2014/main" id="{B36786D1-E758-296B-8201-6D6D9ABE3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4515994" y="2014237"/>
            <a:ext cx="441523" cy="41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wo people talking, dialogue, people png | PNGEgg">
            <a:extLst>
              <a:ext uri="{FF2B5EF4-FFF2-40B4-BE49-F238E27FC236}">
                <a16:creationId xmlns:a16="http://schemas.microsoft.com/office/drawing/2014/main" id="{1E5A9122-011D-57FB-5D3E-0FAF8FD4F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8548352" y="2363946"/>
            <a:ext cx="315660" cy="41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80F8C3E-CC94-B273-01F4-A73C601BEEF4}"/>
              </a:ext>
            </a:extLst>
          </p:cNvPr>
          <p:cNvSpPr/>
          <p:nvPr/>
        </p:nvSpPr>
        <p:spPr>
          <a:xfrm>
            <a:off x="6451065" y="2490751"/>
            <a:ext cx="2075614" cy="2793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 will be the ……</a:t>
            </a:r>
            <a:endParaRPr lang="en-US" sz="1600" dirty="0">
              <a:solidFill>
                <a:schemeClr val="accent6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1" name="Picture 2" descr="Two people talking, dialogue, people png | PNGEgg">
            <a:extLst>
              <a:ext uri="{FF2B5EF4-FFF2-40B4-BE49-F238E27FC236}">
                <a16:creationId xmlns:a16="http://schemas.microsoft.com/office/drawing/2014/main" id="{58F0ED5A-3367-FE2D-7F4D-2BA744BAB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8552065" y="3113228"/>
            <a:ext cx="315661" cy="41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8225EE-D2ED-A25F-1233-B7C61B2C5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405159"/>
              </p:ext>
            </p:extLst>
          </p:nvPr>
        </p:nvGraphicFramePr>
        <p:xfrm>
          <a:off x="269858" y="613300"/>
          <a:ext cx="4044068" cy="4093605"/>
        </p:xfrm>
        <a:graphic>
          <a:graphicData uri="http://schemas.openxmlformats.org/drawingml/2006/table">
            <a:tbl>
              <a:tblPr firstRow="1" bandRow="1">
                <a:tableStyleId>{2452A20B-BC73-4CA1-BAC7-12EDE7558A7A}</a:tableStyleId>
              </a:tblPr>
              <a:tblGrid>
                <a:gridCol w="1854049">
                  <a:extLst>
                    <a:ext uri="{9D8B030D-6E8A-4147-A177-3AD203B41FA5}">
                      <a16:colId xmlns:a16="http://schemas.microsoft.com/office/drawing/2014/main" val="2705550612"/>
                    </a:ext>
                  </a:extLst>
                </a:gridCol>
                <a:gridCol w="2190019">
                  <a:extLst>
                    <a:ext uri="{9D8B030D-6E8A-4147-A177-3AD203B41FA5}">
                      <a16:colId xmlns:a16="http://schemas.microsoft.com/office/drawing/2014/main" val="2704698829"/>
                    </a:ext>
                  </a:extLst>
                </a:gridCol>
              </a:tblGrid>
              <a:tr h="37504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Jumble" panose="02000503000000020004" pitchFamily="2" charset="0"/>
                        </a:rPr>
                        <a:t>Fact File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70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702030302020204" pitchFamily="66" charset="0"/>
                        </a:rPr>
                        <a:t>Name of the 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702030302020204" pitchFamily="66" charset="0"/>
                        </a:rPr>
                        <a:t>Roadrunner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902649"/>
                  </a:ext>
                </a:extLst>
              </a:tr>
              <a:tr h="357500">
                <a:tc>
                  <a:txBody>
                    <a:bodyPr/>
                    <a:lstStyle/>
                    <a:p>
                      <a:r>
                        <a:rPr lang="en-US" sz="1600" i="1" dirty="0">
                          <a:latin typeface="Comic Sans MS" panose="030F0702030302020204" pitchFamily="66" charset="0"/>
                        </a:rPr>
                        <a:t>Speed</a:t>
                      </a:r>
                      <a:r>
                        <a:rPr lang="en-US" sz="1600" dirty="0">
                          <a:latin typeface="Comic Sans MS" panose="030F0702030302020204" pitchFamily="66" charset="0"/>
                        </a:rPr>
                        <a:t> was introduced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702030302020204" pitchFamily="66" charset="0"/>
                        </a:rPr>
                        <a:t>(1)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929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>
                          <a:latin typeface="Comic Sans MS" panose="030F0702030302020204" pitchFamily="66" charset="0"/>
                        </a:rPr>
                        <a:t>Safety</a:t>
                      </a:r>
                      <a:r>
                        <a:rPr lang="en-US" sz="1600" dirty="0">
                          <a:latin typeface="Comic Sans MS" panose="030F0702030302020204" pitchFamily="66" charset="0"/>
                        </a:rPr>
                        <a:t> will be the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702030302020204" pitchFamily="66" charset="0"/>
                        </a:rPr>
                        <a:t>(2)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largest</a:t>
                      </a:r>
                      <a:r>
                        <a:rPr lang="en-US" sz="1600" dirty="0">
                          <a:latin typeface="Comic Sans MS" panose="030F0702030302020204" pitchFamily="66" charset="0"/>
                        </a:rPr>
                        <a:t> and (3)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safest</a:t>
                      </a:r>
                      <a:r>
                        <a:rPr lang="en-US" sz="1600" dirty="0">
                          <a:latin typeface="Comic Sans MS" panose="030F0702030302020204" pitchFamily="66" charset="0"/>
                        </a:rPr>
                        <a:t> electric 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820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702030302020204" pitchFamily="66" charset="0"/>
                        </a:rPr>
                        <a:t>Both models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702030302020204" pitchFamily="66" charset="0"/>
                        </a:rPr>
                        <a:t>a gaming screen and an (4)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autopilot 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307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702030302020204" pitchFamily="66" charset="0"/>
                        </a:rPr>
                        <a:t>Both models run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702030302020204" pitchFamily="66" charset="0"/>
                        </a:rPr>
                        <a:t>(5)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electricity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023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702030302020204" pitchFamily="66" charset="0"/>
                        </a:rPr>
                        <a:t>Passengers 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702030302020204" pitchFamily="66" charset="0"/>
                        </a:rPr>
                        <a:t>read, sleep, play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08811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551D0-27E6-A7D9-CABC-6A28887178EB}"/>
              </a:ext>
            </a:extLst>
          </p:cNvPr>
          <p:cNvSpPr/>
          <p:nvPr/>
        </p:nvSpPr>
        <p:spPr>
          <a:xfrm>
            <a:off x="4926914" y="2855787"/>
            <a:ext cx="2912450" cy="279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both models have?</a:t>
            </a:r>
          </a:p>
        </p:txBody>
      </p:sp>
      <p:pic>
        <p:nvPicPr>
          <p:cNvPr id="9" name="Picture 2" descr="Two people talking, dialogue, people png | PNGEgg">
            <a:extLst>
              <a:ext uri="{FF2B5EF4-FFF2-40B4-BE49-F238E27FC236}">
                <a16:creationId xmlns:a16="http://schemas.microsoft.com/office/drawing/2014/main" id="{B8481522-4408-CB5F-9C4C-219435A4C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4497764" y="2792393"/>
            <a:ext cx="432969" cy="3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066C81-A1BB-7517-5312-0765601E213F}"/>
              </a:ext>
            </a:extLst>
          </p:cNvPr>
          <p:cNvSpPr/>
          <p:nvPr/>
        </p:nvSpPr>
        <p:spPr>
          <a:xfrm>
            <a:off x="6950769" y="3209033"/>
            <a:ext cx="1568318" cy="2793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 have….</a:t>
            </a:r>
            <a:endParaRPr lang="en-US" sz="1600" dirty="0">
              <a:solidFill>
                <a:schemeClr val="accent6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74F13E4-B3B4-992E-EAF2-508698366BC0}"/>
              </a:ext>
            </a:extLst>
          </p:cNvPr>
          <p:cNvSpPr/>
          <p:nvPr/>
        </p:nvSpPr>
        <p:spPr>
          <a:xfrm>
            <a:off x="4919638" y="3574855"/>
            <a:ext cx="3123847" cy="279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both models run on?</a:t>
            </a:r>
          </a:p>
        </p:txBody>
      </p:sp>
      <p:pic>
        <p:nvPicPr>
          <p:cNvPr id="26" name="Picture 2" descr="Two people talking, dialogue, people png | PNGEgg">
            <a:extLst>
              <a:ext uri="{FF2B5EF4-FFF2-40B4-BE49-F238E27FC236}">
                <a16:creationId xmlns:a16="http://schemas.microsoft.com/office/drawing/2014/main" id="{CD462741-6142-C9BD-6F26-3F9A27524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4464786" y="3473874"/>
            <a:ext cx="432969" cy="3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wo people talking, dialogue, people png | PNGEgg">
            <a:extLst>
              <a:ext uri="{FF2B5EF4-FFF2-40B4-BE49-F238E27FC236}">
                <a16:creationId xmlns:a16="http://schemas.microsoft.com/office/drawing/2014/main" id="{3C0C4FCE-F130-50B2-01B6-897E47913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8573738" y="3786843"/>
            <a:ext cx="315661" cy="41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ADF219A-F9F1-D956-43CA-183B501F425D}"/>
              </a:ext>
            </a:extLst>
          </p:cNvPr>
          <p:cNvSpPr/>
          <p:nvPr/>
        </p:nvSpPr>
        <p:spPr>
          <a:xfrm>
            <a:off x="6472738" y="3907159"/>
            <a:ext cx="2075614" cy="2793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…..</a:t>
            </a:r>
            <a:endParaRPr lang="en-US" sz="1600" dirty="0">
              <a:solidFill>
                <a:schemeClr val="accent6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36BA4E7-6442-2C2B-3B1D-4BE56E92AB3C}"/>
              </a:ext>
            </a:extLst>
          </p:cNvPr>
          <p:cNvSpPr/>
          <p:nvPr/>
        </p:nvSpPr>
        <p:spPr>
          <a:xfrm>
            <a:off x="4926914" y="4239464"/>
            <a:ext cx="2707954" cy="2793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can passengers do?</a:t>
            </a:r>
          </a:p>
        </p:txBody>
      </p:sp>
      <p:pic>
        <p:nvPicPr>
          <p:cNvPr id="30" name="Picture 2" descr="Two people talking, dialogue, people png | PNGEgg">
            <a:extLst>
              <a:ext uri="{FF2B5EF4-FFF2-40B4-BE49-F238E27FC236}">
                <a16:creationId xmlns:a16="http://schemas.microsoft.com/office/drawing/2014/main" id="{264F35F7-9988-CB1B-EA36-6C15F030E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4471801" y="4139269"/>
            <a:ext cx="432969" cy="3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wo people talking, dialogue, people png | PNGEgg">
            <a:extLst>
              <a:ext uri="{FF2B5EF4-FFF2-40B4-BE49-F238E27FC236}">
                <a16:creationId xmlns:a16="http://schemas.microsoft.com/office/drawing/2014/main" id="{23AA9710-15FB-1087-AB61-F8B99B667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8570653" y="4462635"/>
            <a:ext cx="315661" cy="41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FE4045-2919-C509-747F-2C4172AA8257}"/>
              </a:ext>
            </a:extLst>
          </p:cNvPr>
          <p:cNvSpPr/>
          <p:nvPr/>
        </p:nvSpPr>
        <p:spPr>
          <a:xfrm>
            <a:off x="6469653" y="4582951"/>
            <a:ext cx="2075614" cy="2793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 can …..</a:t>
            </a:r>
            <a:endParaRPr lang="en-US" sz="1600" dirty="0">
              <a:solidFill>
                <a:schemeClr val="accent6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16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8" grpId="0" animBg="1"/>
      <p:bldP spid="10" grpId="0" animBg="1"/>
      <p:bldP spid="25" grpId="0" animBg="1"/>
      <p:bldP spid="28" grpId="0" animBg="1"/>
      <p:bldP spid="29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9"/>
          <p:cNvSpPr/>
          <p:nvPr/>
        </p:nvSpPr>
        <p:spPr>
          <a:xfrm>
            <a:off x="961821" y="4357034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9"/>
          <p:cNvSpPr/>
          <p:nvPr/>
        </p:nvSpPr>
        <p:spPr>
          <a:xfrm>
            <a:off x="8585449" y="1643890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9"/>
          <p:cNvSpPr/>
          <p:nvPr/>
        </p:nvSpPr>
        <p:spPr>
          <a:xfrm>
            <a:off x="8009691" y="781454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9"/>
          <p:cNvSpPr/>
          <p:nvPr/>
        </p:nvSpPr>
        <p:spPr>
          <a:xfrm>
            <a:off x="8461779" y="871226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9"/>
          <p:cNvSpPr/>
          <p:nvPr/>
        </p:nvSpPr>
        <p:spPr>
          <a:xfrm>
            <a:off x="7699128" y="130135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9"/>
          <p:cNvSpPr/>
          <p:nvPr/>
        </p:nvSpPr>
        <p:spPr>
          <a:xfrm>
            <a:off x="7639976" y="44503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9"/>
          <p:cNvSpPr/>
          <p:nvPr/>
        </p:nvSpPr>
        <p:spPr>
          <a:xfrm>
            <a:off x="8621963" y="31841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9"/>
          <p:cNvSpPr/>
          <p:nvPr/>
        </p:nvSpPr>
        <p:spPr>
          <a:xfrm>
            <a:off x="832713" y="493682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9"/>
          <p:cNvSpPr/>
          <p:nvPr/>
        </p:nvSpPr>
        <p:spPr>
          <a:xfrm>
            <a:off x="1298216" y="359770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9"/>
          <p:cNvSpPr/>
          <p:nvPr/>
        </p:nvSpPr>
        <p:spPr>
          <a:xfrm>
            <a:off x="759476" y="938674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9"/>
          <p:cNvSpPr/>
          <p:nvPr/>
        </p:nvSpPr>
        <p:spPr>
          <a:xfrm>
            <a:off x="920958" y="4064807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9"/>
          <p:cNvSpPr/>
          <p:nvPr/>
        </p:nvSpPr>
        <p:spPr>
          <a:xfrm>
            <a:off x="832732" y="4439711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40;p36">
            <a:extLst>
              <a:ext uri="{FF2B5EF4-FFF2-40B4-BE49-F238E27FC236}">
                <a16:creationId xmlns:a16="http://schemas.microsoft.com/office/drawing/2014/main" id="{F13A2048-7E11-1000-59DD-9FBEF9675F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0263" y="381117"/>
            <a:ext cx="8341351" cy="54170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5. Discuss why Roadrunner’s cars will or won’t become popular in the near future. Report your reasons to the class. </a:t>
            </a: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9A84AF10-F834-8C7F-41EE-98057C5AB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32187" y="3129916"/>
            <a:ext cx="718332" cy="744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13671-174E-71CB-50B9-B443E3B59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4" b="89872" l="4048" r="96667">
                        <a14:foregroundMark x1="25952" y1="43655" x2="30714" y2="41793"/>
                        <a14:foregroundMark x1="46905" y1="40163" x2="50714" y2="41560"/>
                        <a14:foregroundMark x1="73333" y1="48428" x2="76429" y2="50291"/>
                        <a14:foregroundMark x1="91071" y1="66356" x2="90595" y2="79744"/>
                        <a14:foregroundMark x1="90595" y1="79744" x2="88810" y2="82421"/>
                        <a14:foregroundMark x1="95833" y1="70547" x2="96667" y2="77998"/>
                        <a14:foregroundMark x1="9167" y1="66938" x2="11905" y2="78231"/>
                        <a14:foregroundMark x1="11905" y1="78231" x2="12976" y2="79744"/>
                        <a14:foregroundMark x1="4286" y1="70081" x2="4048" y2="75902"/>
                        <a14:foregroundMark x1="32500" y1="8847" x2="40238" y2="60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941" y="2085063"/>
            <a:ext cx="2719508" cy="3306456"/>
          </a:xfrm>
          <a:prstGeom prst="rect">
            <a:avLst/>
          </a:prstGeom>
        </p:spPr>
      </p:pic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6D2C027F-B197-8B00-EF74-11EBA48ED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2522" y="3995524"/>
            <a:ext cx="1579331" cy="888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72394D-AA19-2E57-6BD8-4BE6D4F63E10}"/>
              </a:ext>
            </a:extLst>
          </p:cNvPr>
          <p:cNvSpPr txBox="1"/>
          <p:nvPr/>
        </p:nvSpPr>
        <p:spPr>
          <a:xfrm>
            <a:off x="2742346" y="1058044"/>
            <a:ext cx="60081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We think Roadrunner’s car will become popular in the near future because they are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eco-friendly.</a:t>
            </a:r>
          </a:p>
          <a:p>
            <a:pPr algn="l" rtl="0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We think Roadrunner’s car won’t become popular in the near future because they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might be dependent on battery.</a:t>
            </a:r>
          </a:p>
          <a:p>
            <a:pPr algn="l" rtl="0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We think Roadrunner’s car will become popular in the near future because they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allow passengers read, sleep, play games.</a:t>
            </a:r>
          </a:p>
        </p:txBody>
      </p:sp>
    </p:spTree>
    <p:extLst>
      <p:ext uri="{BB962C8B-B14F-4D97-AF65-F5344CB8AC3E}">
        <p14:creationId xmlns:p14="http://schemas.microsoft.com/office/powerpoint/2010/main" val="26671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0"/>
          <p:cNvSpPr txBox="1">
            <a:spLocks noGrp="1"/>
          </p:cNvSpPr>
          <p:nvPr>
            <p:ph type="title"/>
          </p:nvPr>
        </p:nvSpPr>
        <p:spPr>
          <a:xfrm>
            <a:off x="713250" y="514491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RECAP</a:t>
            </a:r>
            <a:endParaRPr sz="4800" dirty="0"/>
          </a:p>
        </p:txBody>
      </p:sp>
      <p:sp>
        <p:nvSpPr>
          <p:cNvPr id="570" name="Google Shape;570;p40"/>
          <p:cNvSpPr txBox="1">
            <a:spLocks noGrp="1"/>
          </p:cNvSpPr>
          <p:nvPr>
            <p:ph type="subTitle" idx="4"/>
          </p:nvPr>
        </p:nvSpPr>
        <p:spPr>
          <a:xfrm>
            <a:off x="2796122" y="1483424"/>
            <a:ext cx="3992700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200" dirty="0"/>
              <a:t>READING </a:t>
            </a:r>
            <a:endParaRPr sz="3200" dirty="0"/>
          </a:p>
        </p:txBody>
      </p:sp>
      <p:sp>
        <p:nvSpPr>
          <p:cNvPr id="574" name="Google Shape;574;p40"/>
          <p:cNvSpPr/>
          <p:nvPr/>
        </p:nvSpPr>
        <p:spPr>
          <a:xfrm>
            <a:off x="1698519" y="1450883"/>
            <a:ext cx="865800" cy="486900"/>
          </a:xfrm>
          <a:prstGeom prst="ellipse">
            <a:avLst/>
          </a:prstGeom>
          <a:solidFill>
            <a:srgbClr val="BF7C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0"/>
          <p:cNvSpPr/>
          <p:nvPr/>
        </p:nvSpPr>
        <p:spPr>
          <a:xfrm>
            <a:off x="1698519" y="2902058"/>
            <a:ext cx="865800" cy="486900"/>
          </a:xfrm>
          <a:prstGeom prst="ellipse">
            <a:avLst/>
          </a:prstGeom>
          <a:solidFill>
            <a:srgbClr val="BF7C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6" name="Google Shape;576;p40"/>
          <p:cNvGrpSpPr/>
          <p:nvPr/>
        </p:nvGrpSpPr>
        <p:grpSpPr>
          <a:xfrm>
            <a:off x="1975863" y="1533385"/>
            <a:ext cx="311129" cy="315469"/>
            <a:chOff x="6669147" y="2101311"/>
            <a:chExt cx="311129" cy="315469"/>
          </a:xfrm>
        </p:grpSpPr>
        <p:sp>
          <p:nvSpPr>
            <p:cNvPr id="577" name="Google Shape;577;p40"/>
            <p:cNvSpPr/>
            <p:nvPr/>
          </p:nvSpPr>
          <p:spPr>
            <a:xfrm>
              <a:off x="6943201" y="2210243"/>
              <a:ext cx="37076" cy="56686"/>
            </a:xfrm>
            <a:custGeom>
              <a:avLst/>
              <a:gdLst/>
              <a:ahLst/>
              <a:cxnLst/>
              <a:rect l="l" t="t" r="r" b="b"/>
              <a:pathLst>
                <a:path w="743" h="1136" extrusionOk="0">
                  <a:moveTo>
                    <a:pt x="551" y="0"/>
                  </a:moveTo>
                  <a:cubicBezTo>
                    <a:pt x="455" y="0"/>
                    <a:pt x="367" y="87"/>
                    <a:pt x="367" y="183"/>
                  </a:cubicBezTo>
                  <a:lnTo>
                    <a:pt x="367" y="384"/>
                  </a:lnTo>
                  <a:lnTo>
                    <a:pt x="0" y="384"/>
                  </a:lnTo>
                  <a:lnTo>
                    <a:pt x="0" y="751"/>
                  </a:lnTo>
                  <a:lnTo>
                    <a:pt x="367" y="751"/>
                  </a:lnTo>
                  <a:lnTo>
                    <a:pt x="367" y="952"/>
                  </a:lnTo>
                  <a:cubicBezTo>
                    <a:pt x="367" y="1048"/>
                    <a:pt x="437" y="1126"/>
                    <a:pt x="533" y="1135"/>
                  </a:cubicBezTo>
                  <a:cubicBezTo>
                    <a:pt x="538" y="1136"/>
                    <a:pt x="543" y="1136"/>
                    <a:pt x="548" y="1136"/>
                  </a:cubicBezTo>
                  <a:cubicBezTo>
                    <a:pt x="647" y="1136"/>
                    <a:pt x="734" y="1052"/>
                    <a:pt x="734" y="952"/>
                  </a:cubicBezTo>
                  <a:lnTo>
                    <a:pt x="734" y="183"/>
                  </a:lnTo>
                  <a:cubicBezTo>
                    <a:pt x="743" y="87"/>
                    <a:pt x="655" y="0"/>
                    <a:pt x="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6756723" y="2278607"/>
              <a:ext cx="91117" cy="23603"/>
            </a:xfrm>
            <a:custGeom>
              <a:avLst/>
              <a:gdLst/>
              <a:ahLst/>
              <a:cxnLst/>
              <a:rect l="l" t="t" r="r" b="b"/>
              <a:pathLst>
                <a:path w="1826" h="473" extrusionOk="0">
                  <a:moveTo>
                    <a:pt x="0" y="1"/>
                  </a:moveTo>
                  <a:cubicBezTo>
                    <a:pt x="210" y="298"/>
                    <a:pt x="550" y="472"/>
                    <a:pt x="908" y="472"/>
                  </a:cubicBezTo>
                  <a:cubicBezTo>
                    <a:pt x="1275" y="472"/>
                    <a:pt x="1616" y="298"/>
                    <a:pt x="1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6669147" y="2278208"/>
              <a:ext cx="268861" cy="138572"/>
            </a:xfrm>
            <a:custGeom>
              <a:avLst/>
              <a:gdLst/>
              <a:ahLst/>
              <a:cxnLst/>
              <a:rect l="l" t="t" r="r" b="b"/>
              <a:pathLst>
                <a:path w="5388" h="2777" extrusionOk="0">
                  <a:moveTo>
                    <a:pt x="1188" y="1179"/>
                  </a:moveTo>
                  <a:cubicBezTo>
                    <a:pt x="1284" y="1179"/>
                    <a:pt x="1371" y="1266"/>
                    <a:pt x="1371" y="1362"/>
                  </a:cubicBezTo>
                  <a:cubicBezTo>
                    <a:pt x="1371" y="1467"/>
                    <a:pt x="1284" y="1554"/>
                    <a:pt x="1188" y="1554"/>
                  </a:cubicBezTo>
                  <a:cubicBezTo>
                    <a:pt x="1092" y="1554"/>
                    <a:pt x="1004" y="1467"/>
                    <a:pt x="1004" y="1362"/>
                  </a:cubicBezTo>
                  <a:cubicBezTo>
                    <a:pt x="1004" y="1266"/>
                    <a:pt x="1092" y="1179"/>
                    <a:pt x="1188" y="1179"/>
                  </a:cubicBezTo>
                  <a:close/>
                  <a:moveTo>
                    <a:pt x="1921" y="1179"/>
                  </a:moveTo>
                  <a:cubicBezTo>
                    <a:pt x="2017" y="1179"/>
                    <a:pt x="2105" y="1266"/>
                    <a:pt x="2105" y="1362"/>
                  </a:cubicBezTo>
                  <a:cubicBezTo>
                    <a:pt x="2105" y="1467"/>
                    <a:pt x="2026" y="1554"/>
                    <a:pt x="1921" y="1554"/>
                  </a:cubicBezTo>
                  <a:cubicBezTo>
                    <a:pt x="1825" y="1554"/>
                    <a:pt x="1738" y="1467"/>
                    <a:pt x="1738" y="1362"/>
                  </a:cubicBezTo>
                  <a:cubicBezTo>
                    <a:pt x="1738" y="1266"/>
                    <a:pt x="1816" y="1179"/>
                    <a:pt x="1921" y="1179"/>
                  </a:cubicBezTo>
                  <a:close/>
                  <a:moveTo>
                    <a:pt x="2663" y="1179"/>
                  </a:moveTo>
                  <a:cubicBezTo>
                    <a:pt x="2759" y="1179"/>
                    <a:pt x="2847" y="1266"/>
                    <a:pt x="2847" y="1362"/>
                  </a:cubicBezTo>
                  <a:cubicBezTo>
                    <a:pt x="2847" y="1467"/>
                    <a:pt x="2759" y="1554"/>
                    <a:pt x="2663" y="1554"/>
                  </a:cubicBezTo>
                  <a:cubicBezTo>
                    <a:pt x="2559" y="1554"/>
                    <a:pt x="2471" y="1467"/>
                    <a:pt x="2471" y="1362"/>
                  </a:cubicBezTo>
                  <a:cubicBezTo>
                    <a:pt x="2480" y="1258"/>
                    <a:pt x="2567" y="1179"/>
                    <a:pt x="2663" y="1179"/>
                  </a:cubicBezTo>
                  <a:close/>
                  <a:moveTo>
                    <a:pt x="3406" y="1179"/>
                  </a:moveTo>
                  <a:cubicBezTo>
                    <a:pt x="3502" y="1179"/>
                    <a:pt x="3589" y="1266"/>
                    <a:pt x="3589" y="1362"/>
                  </a:cubicBezTo>
                  <a:cubicBezTo>
                    <a:pt x="3589" y="1467"/>
                    <a:pt x="3510" y="1554"/>
                    <a:pt x="3406" y="1554"/>
                  </a:cubicBezTo>
                  <a:cubicBezTo>
                    <a:pt x="3310" y="1554"/>
                    <a:pt x="3222" y="1467"/>
                    <a:pt x="3222" y="1362"/>
                  </a:cubicBezTo>
                  <a:cubicBezTo>
                    <a:pt x="3222" y="1266"/>
                    <a:pt x="3310" y="1179"/>
                    <a:pt x="3406" y="1179"/>
                  </a:cubicBezTo>
                  <a:close/>
                  <a:moveTo>
                    <a:pt x="4148" y="1179"/>
                  </a:moveTo>
                  <a:cubicBezTo>
                    <a:pt x="4244" y="1179"/>
                    <a:pt x="4331" y="1266"/>
                    <a:pt x="4331" y="1362"/>
                  </a:cubicBezTo>
                  <a:cubicBezTo>
                    <a:pt x="4331" y="1467"/>
                    <a:pt x="4244" y="1554"/>
                    <a:pt x="4148" y="1554"/>
                  </a:cubicBezTo>
                  <a:cubicBezTo>
                    <a:pt x="4052" y="1554"/>
                    <a:pt x="3964" y="1467"/>
                    <a:pt x="3964" y="1362"/>
                  </a:cubicBezTo>
                  <a:cubicBezTo>
                    <a:pt x="3964" y="1266"/>
                    <a:pt x="4043" y="1179"/>
                    <a:pt x="4148" y="1179"/>
                  </a:cubicBezTo>
                  <a:close/>
                  <a:moveTo>
                    <a:pt x="1188" y="1930"/>
                  </a:moveTo>
                  <a:cubicBezTo>
                    <a:pt x="1284" y="1930"/>
                    <a:pt x="1371" y="2017"/>
                    <a:pt x="1371" y="2113"/>
                  </a:cubicBezTo>
                  <a:cubicBezTo>
                    <a:pt x="1371" y="2218"/>
                    <a:pt x="1284" y="2305"/>
                    <a:pt x="1188" y="2305"/>
                  </a:cubicBezTo>
                  <a:cubicBezTo>
                    <a:pt x="1092" y="2305"/>
                    <a:pt x="1004" y="2218"/>
                    <a:pt x="1004" y="2113"/>
                  </a:cubicBezTo>
                  <a:cubicBezTo>
                    <a:pt x="1004" y="2017"/>
                    <a:pt x="1092" y="1930"/>
                    <a:pt x="1188" y="1930"/>
                  </a:cubicBezTo>
                  <a:close/>
                  <a:moveTo>
                    <a:pt x="1921" y="1930"/>
                  </a:moveTo>
                  <a:cubicBezTo>
                    <a:pt x="2017" y="1930"/>
                    <a:pt x="2105" y="2017"/>
                    <a:pt x="2105" y="2113"/>
                  </a:cubicBezTo>
                  <a:cubicBezTo>
                    <a:pt x="2105" y="2218"/>
                    <a:pt x="2026" y="2305"/>
                    <a:pt x="1921" y="2305"/>
                  </a:cubicBezTo>
                  <a:cubicBezTo>
                    <a:pt x="1825" y="2305"/>
                    <a:pt x="1738" y="2218"/>
                    <a:pt x="1738" y="2113"/>
                  </a:cubicBezTo>
                  <a:cubicBezTo>
                    <a:pt x="1738" y="2017"/>
                    <a:pt x="1816" y="1930"/>
                    <a:pt x="1921" y="1930"/>
                  </a:cubicBezTo>
                  <a:close/>
                  <a:moveTo>
                    <a:pt x="2663" y="1930"/>
                  </a:moveTo>
                  <a:cubicBezTo>
                    <a:pt x="2759" y="1930"/>
                    <a:pt x="2847" y="2017"/>
                    <a:pt x="2847" y="2113"/>
                  </a:cubicBezTo>
                  <a:cubicBezTo>
                    <a:pt x="2847" y="2218"/>
                    <a:pt x="2768" y="2305"/>
                    <a:pt x="2663" y="2305"/>
                  </a:cubicBezTo>
                  <a:cubicBezTo>
                    <a:pt x="2567" y="2305"/>
                    <a:pt x="2471" y="2218"/>
                    <a:pt x="2471" y="2113"/>
                  </a:cubicBezTo>
                  <a:cubicBezTo>
                    <a:pt x="2471" y="2017"/>
                    <a:pt x="2559" y="1930"/>
                    <a:pt x="2663" y="1930"/>
                  </a:cubicBezTo>
                  <a:close/>
                  <a:moveTo>
                    <a:pt x="3406" y="1930"/>
                  </a:moveTo>
                  <a:cubicBezTo>
                    <a:pt x="3502" y="1930"/>
                    <a:pt x="3589" y="2017"/>
                    <a:pt x="3589" y="2113"/>
                  </a:cubicBezTo>
                  <a:cubicBezTo>
                    <a:pt x="3589" y="2218"/>
                    <a:pt x="3510" y="2305"/>
                    <a:pt x="3406" y="2305"/>
                  </a:cubicBezTo>
                  <a:cubicBezTo>
                    <a:pt x="3310" y="2305"/>
                    <a:pt x="3222" y="2218"/>
                    <a:pt x="3222" y="2113"/>
                  </a:cubicBezTo>
                  <a:cubicBezTo>
                    <a:pt x="3222" y="2017"/>
                    <a:pt x="3310" y="1930"/>
                    <a:pt x="3406" y="1930"/>
                  </a:cubicBezTo>
                  <a:close/>
                  <a:moveTo>
                    <a:pt x="4148" y="1930"/>
                  </a:moveTo>
                  <a:cubicBezTo>
                    <a:pt x="4244" y="1930"/>
                    <a:pt x="4331" y="2017"/>
                    <a:pt x="4331" y="2113"/>
                  </a:cubicBezTo>
                  <a:cubicBezTo>
                    <a:pt x="4331" y="2218"/>
                    <a:pt x="4244" y="2305"/>
                    <a:pt x="4148" y="2305"/>
                  </a:cubicBezTo>
                  <a:cubicBezTo>
                    <a:pt x="4052" y="2305"/>
                    <a:pt x="3964" y="2218"/>
                    <a:pt x="3964" y="2113"/>
                  </a:cubicBezTo>
                  <a:cubicBezTo>
                    <a:pt x="3964" y="2017"/>
                    <a:pt x="4043" y="1930"/>
                    <a:pt x="4148" y="1930"/>
                  </a:cubicBezTo>
                  <a:close/>
                  <a:moveTo>
                    <a:pt x="568" y="0"/>
                  </a:moveTo>
                  <a:lnTo>
                    <a:pt x="9" y="1904"/>
                  </a:lnTo>
                  <a:cubicBezTo>
                    <a:pt x="9" y="1921"/>
                    <a:pt x="0" y="1930"/>
                    <a:pt x="0" y="1956"/>
                  </a:cubicBezTo>
                  <a:lnTo>
                    <a:pt x="0" y="2585"/>
                  </a:lnTo>
                  <a:cubicBezTo>
                    <a:pt x="0" y="2690"/>
                    <a:pt x="88" y="2777"/>
                    <a:pt x="184" y="2777"/>
                  </a:cubicBezTo>
                  <a:lnTo>
                    <a:pt x="5204" y="2777"/>
                  </a:lnTo>
                  <a:cubicBezTo>
                    <a:pt x="5300" y="2777"/>
                    <a:pt x="5388" y="2690"/>
                    <a:pt x="5388" y="2585"/>
                  </a:cubicBezTo>
                  <a:lnTo>
                    <a:pt x="5388" y="1956"/>
                  </a:lnTo>
                  <a:cubicBezTo>
                    <a:pt x="5388" y="1930"/>
                    <a:pt x="5388" y="1921"/>
                    <a:pt x="5379" y="1904"/>
                  </a:cubicBezTo>
                  <a:lnTo>
                    <a:pt x="4803" y="9"/>
                  </a:lnTo>
                  <a:lnTo>
                    <a:pt x="4017" y="9"/>
                  </a:lnTo>
                  <a:cubicBezTo>
                    <a:pt x="4017" y="18"/>
                    <a:pt x="3999" y="35"/>
                    <a:pt x="3999" y="35"/>
                  </a:cubicBezTo>
                  <a:cubicBezTo>
                    <a:pt x="3886" y="280"/>
                    <a:pt x="3685" y="480"/>
                    <a:pt x="3458" y="638"/>
                  </a:cubicBezTo>
                  <a:cubicBezTo>
                    <a:pt x="3231" y="777"/>
                    <a:pt x="2952" y="856"/>
                    <a:pt x="2681" y="856"/>
                  </a:cubicBezTo>
                  <a:cubicBezTo>
                    <a:pt x="2402" y="856"/>
                    <a:pt x="2122" y="777"/>
                    <a:pt x="1895" y="620"/>
                  </a:cubicBezTo>
                  <a:cubicBezTo>
                    <a:pt x="1659" y="472"/>
                    <a:pt x="1467" y="262"/>
                    <a:pt x="1354" y="9"/>
                  </a:cubicBezTo>
                  <a:lnTo>
                    <a:pt x="1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6680026" y="2217180"/>
              <a:ext cx="244460" cy="43213"/>
            </a:xfrm>
            <a:custGeom>
              <a:avLst/>
              <a:gdLst/>
              <a:ahLst/>
              <a:cxnLst/>
              <a:rect l="l" t="t" r="r" b="b"/>
              <a:pathLst>
                <a:path w="4899" h="866" extrusionOk="0">
                  <a:moveTo>
                    <a:pt x="184" y="1"/>
                  </a:moveTo>
                  <a:cubicBezTo>
                    <a:pt x="88" y="1"/>
                    <a:pt x="1" y="88"/>
                    <a:pt x="1" y="184"/>
                  </a:cubicBezTo>
                  <a:lnTo>
                    <a:pt x="1" y="682"/>
                  </a:lnTo>
                  <a:cubicBezTo>
                    <a:pt x="1" y="778"/>
                    <a:pt x="88" y="865"/>
                    <a:pt x="184" y="865"/>
                  </a:cubicBezTo>
                  <a:lnTo>
                    <a:pt x="4716" y="865"/>
                  </a:lnTo>
                  <a:cubicBezTo>
                    <a:pt x="4812" y="865"/>
                    <a:pt x="4899" y="778"/>
                    <a:pt x="4899" y="682"/>
                  </a:cubicBezTo>
                  <a:lnTo>
                    <a:pt x="4899" y="184"/>
                  </a:lnTo>
                  <a:cubicBezTo>
                    <a:pt x="4899" y="88"/>
                    <a:pt x="4812" y="1"/>
                    <a:pt x="47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6719696" y="2101311"/>
              <a:ext cx="165618" cy="97654"/>
            </a:xfrm>
            <a:custGeom>
              <a:avLst/>
              <a:gdLst/>
              <a:ahLst/>
              <a:cxnLst/>
              <a:rect l="l" t="t" r="r" b="b"/>
              <a:pathLst>
                <a:path w="3319" h="1957" extrusionOk="0">
                  <a:moveTo>
                    <a:pt x="2192" y="428"/>
                  </a:moveTo>
                  <a:cubicBezTo>
                    <a:pt x="2297" y="428"/>
                    <a:pt x="2366" y="489"/>
                    <a:pt x="2384" y="585"/>
                  </a:cubicBezTo>
                  <a:cubicBezTo>
                    <a:pt x="2393" y="699"/>
                    <a:pt x="2305" y="795"/>
                    <a:pt x="2192" y="795"/>
                  </a:cubicBezTo>
                  <a:lnTo>
                    <a:pt x="1092" y="795"/>
                  </a:lnTo>
                  <a:cubicBezTo>
                    <a:pt x="996" y="795"/>
                    <a:pt x="917" y="734"/>
                    <a:pt x="908" y="629"/>
                  </a:cubicBezTo>
                  <a:cubicBezTo>
                    <a:pt x="900" y="515"/>
                    <a:pt x="987" y="428"/>
                    <a:pt x="1092" y="428"/>
                  </a:cubicBezTo>
                  <a:close/>
                  <a:moveTo>
                    <a:pt x="2393" y="1153"/>
                  </a:moveTo>
                  <a:cubicBezTo>
                    <a:pt x="2489" y="1153"/>
                    <a:pt x="2567" y="1223"/>
                    <a:pt x="2576" y="1319"/>
                  </a:cubicBezTo>
                  <a:cubicBezTo>
                    <a:pt x="2585" y="1441"/>
                    <a:pt x="2497" y="1528"/>
                    <a:pt x="2393" y="1528"/>
                  </a:cubicBezTo>
                  <a:lnTo>
                    <a:pt x="917" y="1528"/>
                  </a:lnTo>
                  <a:cubicBezTo>
                    <a:pt x="821" y="1528"/>
                    <a:pt x="742" y="1458"/>
                    <a:pt x="734" y="1362"/>
                  </a:cubicBezTo>
                  <a:cubicBezTo>
                    <a:pt x="725" y="1257"/>
                    <a:pt x="812" y="1153"/>
                    <a:pt x="917" y="1153"/>
                  </a:cubicBezTo>
                  <a:close/>
                  <a:moveTo>
                    <a:pt x="184" y="0"/>
                  </a:moveTo>
                  <a:cubicBezTo>
                    <a:pt x="87" y="0"/>
                    <a:pt x="0" y="87"/>
                    <a:pt x="0" y="184"/>
                  </a:cubicBezTo>
                  <a:lnTo>
                    <a:pt x="0" y="1956"/>
                  </a:lnTo>
                  <a:lnTo>
                    <a:pt x="3318" y="1956"/>
                  </a:lnTo>
                  <a:lnTo>
                    <a:pt x="3318" y="184"/>
                  </a:lnTo>
                  <a:cubicBezTo>
                    <a:pt x="3318" y="87"/>
                    <a:pt x="3231" y="0"/>
                    <a:pt x="3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40"/>
          <p:cNvGrpSpPr/>
          <p:nvPr/>
        </p:nvGrpSpPr>
        <p:grpSpPr>
          <a:xfrm>
            <a:off x="1973694" y="2991226"/>
            <a:ext cx="315468" cy="309382"/>
            <a:chOff x="3728113" y="3988793"/>
            <a:chExt cx="315468" cy="309382"/>
          </a:xfrm>
        </p:grpSpPr>
        <p:sp>
          <p:nvSpPr>
            <p:cNvPr id="583" name="Google Shape;583;p40"/>
            <p:cNvSpPr/>
            <p:nvPr/>
          </p:nvSpPr>
          <p:spPr>
            <a:xfrm>
              <a:off x="3805209" y="4051967"/>
              <a:ext cx="18812" cy="18812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93" y="1"/>
                  </a:moveTo>
                  <a:cubicBezTo>
                    <a:pt x="88" y="1"/>
                    <a:pt x="1" y="88"/>
                    <a:pt x="1" y="193"/>
                  </a:cubicBezTo>
                  <a:cubicBezTo>
                    <a:pt x="1" y="289"/>
                    <a:pt x="88" y="376"/>
                    <a:pt x="193" y="376"/>
                  </a:cubicBezTo>
                  <a:cubicBezTo>
                    <a:pt x="289" y="376"/>
                    <a:pt x="376" y="289"/>
                    <a:pt x="376" y="193"/>
                  </a:cubicBezTo>
                  <a:cubicBezTo>
                    <a:pt x="376" y="88"/>
                    <a:pt x="289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784750" y="4095131"/>
              <a:ext cx="59281" cy="23104"/>
            </a:xfrm>
            <a:custGeom>
              <a:avLst/>
              <a:gdLst/>
              <a:ahLst/>
              <a:cxnLst/>
              <a:rect l="l" t="t" r="r" b="b"/>
              <a:pathLst>
                <a:path w="1188" h="463" extrusionOk="0">
                  <a:moveTo>
                    <a:pt x="603" y="0"/>
                  </a:moveTo>
                  <a:cubicBezTo>
                    <a:pt x="306" y="0"/>
                    <a:pt x="62" y="201"/>
                    <a:pt x="0" y="463"/>
                  </a:cubicBezTo>
                  <a:lnTo>
                    <a:pt x="1188" y="463"/>
                  </a:lnTo>
                  <a:cubicBezTo>
                    <a:pt x="1136" y="183"/>
                    <a:pt x="891" y="0"/>
                    <a:pt x="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728113" y="3988793"/>
              <a:ext cx="315468" cy="191766"/>
            </a:xfrm>
            <a:custGeom>
              <a:avLst/>
              <a:gdLst/>
              <a:ahLst/>
              <a:cxnLst/>
              <a:rect l="l" t="t" r="r" b="b"/>
              <a:pathLst>
                <a:path w="6322" h="3843" extrusionOk="0">
                  <a:moveTo>
                    <a:pt x="5388" y="952"/>
                  </a:moveTo>
                  <a:cubicBezTo>
                    <a:pt x="5492" y="952"/>
                    <a:pt x="5562" y="1022"/>
                    <a:pt x="5580" y="1118"/>
                  </a:cubicBezTo>
                  <a:cubicBezTo>
                    <a:pt x="5589" y="1223"/>
                    <a:pt x="5501" y="1328"/>
                    <a:pt x="5388" y="1328"/>
                  </a:cubicBezTo>
                  <a:lnTo>
                    <a:pt x="3275" y="1328"/>
                  </a:lnTo>
                  <a:cubicBezTo>
                    <a:pt x="3179" y="1328"/>
                    <a:pt x="3100" y="1258"/>
                    <a:pt x="3091" y="1162"/>
                  </a:cubicBezTo>
                  <a:cubicBezTo>
                    <a:pt x="3074" y="1048"/>
                    <a:pt x="3161" y="952"/>
                    <a:pt x="3275" y="952"/>
                  </a:cubicBezTo>
                  <a:close/>
                  <a:moveTo>
                    <a:pt x="4541" y="1694"/>
                  </a:moveTo>
                  <a:cubicBezTo>
                    <a:pt x="4637" y="1694"/>
                    <a:pt x="4715" y="1756"/>
                    <a:pt x="4724" y="1860"/>
                  </a:cubicBezTo>
                  <a:cubicBezTo>
                    <a:pt x="4733" y="1965"/>
                    <a:pt x="4646" y="2070"/>
                    <a:pt x="4541" y="2070"/>
                  </a:cubicBezTo>
                  <a:lnTo>
                    <a:pt x="3275" y="2070"/>
                  </a:lnTo>
                  <a:cubicBezTo>
                    <a:pt x="3179" y="2070"/>
                    <a:pt x="3100" y="2000"/>
                    <a:pt x="3091" y="1904"/>
                  </a:cubicBezTo>
                  <a:cubicBezTo>
                    <a:pt x="3074" y="1790"/>
                    <a:pt x="3161" y="1694"/>
                    <a:pt x="3275" y="1694"/>
                  </a:cubicBezTo>
                  <a:close/>
                  <a:moveTo>
                    <a:pt x="4541" y="2437"/>
                  </a:moveTo>
                  <a:cubicBezTo>
                    <a:pt x="4637" y="2437"/>
                    <a:pt x="4715" y="2498"/>
                    <a:pt x="4724" y="2603"/>
                  </a:cubicBezTo>
                  <a:cubicBezTo>
                    <a:pt x="4733" y="2707"/>
                    <a:pt x="4646" y="2812"/>
                    <a:pt x="4541" y="2812"/>
                  </a:cubicBezTo>
                  <a:lnTo>
                    <a:pt x="3275" y="2812"/>
                  </a:lnTo>
                  <a:cubicBezTo>
                    <a:pt x="3179" y="2812"/>
                    <a:pt x="3100" y="2742"/>
                    <a:pt x="3091" y="2646"/>
                  </a:cubicBezTo>
                  <a:cubicBezTo>
                    <a:pt x="3074" y="2533"/>
                    <a:pt x="3161" y="2437"/>
                    <a:pt x="3275" y="2437"/>
                  </a:cubicBezTo>
                  <a:close/>
                  <a:moveTo>
                    <a:pt x="1734" y="873"/>
                  </a:moveTo>
                  <a:cubicBezTo>
                    <a:pt x="2044" y="873"/>
                    <a:pt x="2305" y="1120"/>
                    <a:pt x="2305" y="1432"/>
                  </a:cubicBezTo>
                  <a:cubicBezTo>
                    <a:pt x="2305" y="1590"/>
                    <a:pt x="2236" y="1729"/>
                    <a:pt x="2140" y="1825"/>
                  </a:cubicBezTo>
                  <a:cubicBezTo>
                    <a:pt x="2489" y="1983"/>
                    <a:pt x="2725" y="2314"/>
                    <a:pt x="2725" y="2707"/>
                  </a:cubicBezTo>
                  <a:lnTo>
                    <a:pt x="2725" y="2768"/>
                  </a:lnTo>
                  <a:cubicBezTo>
                    <a:pt x="2716" y="2873"/>
                    <a:pt x="2629" y="2952"/>
                    <a:pt x="2532" y="2952"/>
                  </a:cubicBezTo>
                  <a:lnTo>
                    <a:pt x="935" y="2952"/>
                  </a:lnTo>
                  <a:cubicBezTo>
                    <a:pt x="839" y="2952"/>
                    <a:pt x="751" y="2864"/>
                    <a:pt x="751" y="2768"/>
                  </a:cubicBezTo>
                  <a:lnTo>
                    <a:pt x="751" y="2707"/>
                  </a:lnTo>
                  <a:cubicBezTo>
                    <a:pt x="751" y="2314"/>
                    <a:pt x="996" y="1974"/>
                    <a:pt x="1345" y="1825"/>
                  </a:cubicBezTo>
                  <a:cubicBezTo>
                    <a:pt x="1231" y="1721"/>
                    <a:pt x="1170" y="1555"/>
                    <a:pt x="1188" y="1380"/>
                  </a:cubicBezTo>
                  <a:cubicBezTo>
                    <a:pt x="1214" y="1118"/>
                    <a:pt x="1432" y="900"/>
                    <a:pt x="1703" y="874"/>
                  </a:cubicBezTo>
                  <a:cubicBezTo>
                    <a:pt x="1714" y="873"/>
                    <a:pt x="1724" y="873"/>
                    <a:pt x="1734" y="873"/>
                  </a:cubicBezTo>
                  <a:close/>
                  <a:moveTo>
                    <a:pt x="184" y="0"/>
                  </a:moveTo>
                  <a:cubicBezTo>
                    <a:pt x="88" y="0"/>
                    <a:pt x="0" y="88"/>
                    <a:pt x="0" y="193"/>
                  </a:cubicBezTo>
                  <a:lnTo>
                    <a:pt x="0" y="3842"/>
                  </a:lnTo>
                  <a:lnTo>
                    <a:pt x="6322" y="3842"/>
                  </a:lnTo>
                  <a:lnTo>
                    <a:pt x="6322" y="193"/>
                  </a:lnTo>
                  <a:cubicBezTo>
                    <a:pt x="6322" y="88"/>
                    <a:pt x="6243" y="0"/>
                    <a:pt x="6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728113" y="4199223"/>
              <a:ext cx="315468" cy="37126"/>
            </a:xfrm>
            <a:custGeom>
              <a:avLst/>
              <a:gdLst/>
              <a:ahLst/>
              <a:cxnLst/>
              <a:rect l="l" t="t" r="r" b="b"/>
              <a:pathLst>
                <a:path w="6322" h="744" extrusionOk="0">
                  <a:moveTo>
                    <a:pt x="0" y="1"/>
                  </a:moveTo>
                  <a:lnTo>
                    <a:pt x="0" y="560"/>
                  </a:lnTo>
                  <a:cubicBezTo>
                    <a:pt x="0" y="656"/>
                    <a:pt x="88" y="743"/>
                    <a:pt x="184" y="743"/>
                  </a:cubicBezTo>
                  <a:lnTo>
                    <a:pt x="6130" y="743"/>
                  </a:lnTo>
                  <a:cubicBezTo>
                    <a:pt x="6235" y="743"/>
                    <a:pt x="6322" y="656"/>
                    <a:pt x="6322" y="560"/>
                  </a:cubicBezTo>
                  <a:lnTo>
                    <a:pt x="6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802165" y="4254563"/>
              <a:ext cx="167365" cy="43613"/>
            </a:xfrm>
            <a:custGeom>
              <a:avLst/>
              <a:gdLst/>
              <a:ahLst/>
              <a:cxnLst/>
              <a:rect l="l" t="t" r="r" b="b"/>
              <a:pathLst>
                <a:path w="3354" h="874" extrusionOk="0">
                  <a:moveTo>
                    <a:pt x="560" y="1"/>
                  </a:moveTo>
                  <a:lnTo>
                    <a:pt x="560" y="507"/>
                  </a:lnTo>
                  <a:lnTo>
                    <a:pt x="193" y="507"/>
                  </a:lnTo>
                  <a:cubicBezTo>
                    <a:pt x="97" y="507"/>
                    <a:pt x="18" y="568"/>
                    <a:pt x="9" y="673"/>
                  </a:cubicBezTo>
                  <a:cubicBezTo>
                    <a:pt x="1" y="778"/>
                    <a:pt x="88" y="874"/>
                    <a:pt x="193" y="874"/>
                  </a:cubicBezTo>
                  <a:lnTo>
                    <a:pt x="3153" y="874"/>
                  </a:lnTo>
                  <a:cubicBezTo>
                    <a:pt x="3249" y="874"/>
                    <a:pt x="3327" y="813"/>
                    <a:pt x="3336" y="717"/>
                  </a:cubicBezTo>
                  <a:cubicBezTo>
                    <a:pt x="3354" y="595"/>
                    <a:pt x="3266" y="507"/>
                    <a:pt x="3153" y="507"/>
                  </a:cubicBezTo>
                  <a:lnTo>
                    <a:pt x="2786" y="507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40"/>
          <p:cNvGrpSpPr/>
          <p:nvPr/>
        </p:nvGrpSpPr>
        <p:grpSpPr>
          <a:xfrm>
            <a:off x="6985534" y="2396529"/>
            <a:ext cx="1877988" cy="2268297"/>
            <a:chOff x="6985534" y="2396529"/>
            <a:chExt cx="1877988" cy="2268297"/>
          </a:xfrm>
        </p:grpSpPr>
        <p:sp>
          <p:nvSpPr>
            <p:cNvPr id="597" name="Google Shape;597;p40"/>
            <p:cNvSpPr/>
            <p:nvPr/>
          </p:nvSpPr>
          <p:spPr>
            <a:xfrm>
              <a:off x="8518991" y="3148128"/>
              <a:ext cx="250815" cy="262935"/>
            </a:xfrm>
            <a:custGeom>
              <a:avLst/>
              <a:gdLst/>
              <a:ahLst/>
              <a:cxnLst/>
              <a:rect l="l" t="t" r="r" b="b"/>
              <a:pathLst>
                <a:path w="3249" h="3406" extrusionOk="0">
                  <a:moveTo>
                    <a:pt x="769" y="1"/>
                  </a:moveTo>
                  <a:lnTo>
                    <a:pt x="0" y="2699"/>
                  </a:lnTo>
                  <a:lnTo>
                    <a:pt x="2454" y="3406"/>
                  </a:lnTo>
                  <a:cubicBezTo>
                    <a:pt x="3249" y="629"/>
                    <a:pt x="769" y="1"/>
                    <a:pt x="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7177602" y="2916071"/>
              <a:ext cx="1400749" cy="1748755"/>
            </a:xfrm>
            <a:custGeom>
              <a:avLst/>
              <a:gdLst/>
              <a:ahLst/>
              <a:cxnLst/>
              <a:rect l="l" t="t" r="r" b="b"/>
              <a:pathLst>
                <a:path w="18145" h="22653" extrusionOk="0">
                  <a:moveTo>
                    <a:pt x="7253" y="1"/>
                  </a:moveTo>
                  <a:cubicBezTo>
                    <a:pt x="5239" y="1"/>
                    <a:pt x="4890" y="2116"/>
                    <a:pt x="4890" y="2116"/>
                  </a:cubicBezTo>
                  <a:lnTo>
                    <a:pt x="1" y="19055"/>
                  </a:lnTo>
                  <a:lnTo>
                    <a:pt x="12487" y="22653"/>
                  </a:lnTo>
                  <a:lnTo>
                    <a:pt x="18145" y="3007"/>
                  </a:lnTo>
                  <a:lnTo>
                    <a:pt x="8121" y="116"/>
                  </a:lnTo>
                  <a:cubicBezTo>
                    <a:pt x="7802" y="36"/>
                    <a:pt x="7513" y="1"/>
                    <a:pt x="7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6985534" y="4123524"/>
              <a:ext cx="1151324" cy="539997"/>
            </a:xfrm>
            <a:custGeom>
              <a:avLst/>
              <a:gdLst/>
              <a:ahLst/>
              <a:cxnLst/>
              <a:rect l="l" t="t" r="r" b="b"/>
              <a:pathLst>
                <a:path w="14914" h="6995" extrusionOk="0">
                  <a:moveTo>
                    <a:pt x="803" y="0"/>
                  </a:moveTo>
                  <a:lnTo>
                    <a:pt x="803" y="0"/>
                  </a:lnTo>
                  <a:cubicBezTo>
                    <a:pt x="0" y="2794"/>
                    <a:pt x="2489" y="3406"/>
                    <a:pt x="2489" y="3406"/>
                  </a:cubicBezTo>
                  <a:lnTo>
                    <a:pt x="14914" y="6994"/>
                  </a:lnTo>
                  <a:cubicBezTo>
                    <a:pt x="14564" y="6881"/>
                    <a:pt x="12556" y="6156"/>
                    <a:pt x="13290" y="3598"/>
                  </a:cubicBezTo>
                  <a:lnTo>
                    <a:pt x="3257" y="707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7829460" y="3167042"/>
              <a:ext cx="221171" cy="175933"/>
            </a:xfrm>
            <a:custGeom>
              <a:avLst/>
              <a:gdLst/>
              <a:ahLst/>
              <a:cxnLst/>
              <a:rect l="l" t="t" r="r" b="b"/>
              <a:pathLst>
                <a:path w="2865" h="2279" extrusionOk="0">
                  <a:moveTo>
                    <a:pt x="2305" y="0"/>
                  </a:moveTo>
                  <a:lnTo>
                    <a:pt x="0" y="1275"/>
                  </a:lnTo>
                  <a:lnTo>
                    <a:pt x="646" y="1572"/>
                  </a:lnTo>
                  <a:lnTo>
                    <a:pt x="559" y="2279"/>
                  </a:lnTo>
                  <a:lnTo>
                    <a:pt x="2864" y="1004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7987175" y="3183871"/>
              <a:ext cx="175316" cy="219781"/>
            </a:xfrm>
            <a:custGeom>
              <a:avLst/>
              <a:gdLst/>
              <a:ahLst/>
              <a:cxnLst/>
              <a:rect l="l" t="t" r="r" b="b"/>
              <a:pathLst>
                <a:path w="2271" h="2847" extrusionOk="0">
                  <a:moveTo>
                    <a:pt x="996" y="0"/>
                  </a:moveTo>
                  <a:lnTo>
                    <a:pt x="0" y="542"/>
                  </a:lnTo>
                  <a:lnTo>
                    <a:pt x="1266" y="2847"/>
                  </a:lnTo>
                  <a:lnTo>
                    <a:pt x="1563" y="2201"/>
                  </a:lnTo>
                  <a:lnTo>
                    <a:pt x="2270" y="2305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7903570" y="3088145"/>
              <a:ext cx="244793" cy="244098"/>
            </a:xfrm>
            <a:custGeom>
              <a:avLst/>
              <a:gdLst/>
              <a:ahLst/>
              <a:cxnLst/>
              <a:rect l="l" t="t" r="r" b="b"/>
              <a:pathLst>
                <a:path w="3171" h="3162" extrusionOk="0">
                  <a:moveTo>
                    <a:pt x="1669" y="0"/>
                  </a:moveTo>
                  <a:cubicBezTo>
                    <a:pt x="1559" y="0"/>
                    <a:pt x="1456" y="176"/>
                    <a:pt x="1354" y="201"/>
                  </a:cubicBezTo>
                  <a:cubicBezTo>
                    <a:pt x="1347" y="202"/>
                    <a:pt x="1340" y="203"/>
                    <a:pt x="1333" y="203"/>
                  </a:cubicBezTo>
                  <a:cubicBezTo>
                    <a:pt x="1238" y="203"/>
                    <a:pt x="1119" y="114"/>
                    <a:pt x="1030" y="114"/>
                  </a:cubicBezTo>
                  <a:cubicBezTo>
                    <a:pt x="1015" y="114"/>
                    <a:pt x="1000" y="117"/>
                    <a:pt x="987" y="123"/>
                  </a:cubicBezTo>
                  <a:cubicBezTo>
                    <a:pt x="874" y="166"/>
                    <a:pt x="865" y="376"/>
                    <a:pt x="778" y="437"/>
                  </a:cubicBezTo>
                  <a:cubicBezTo>
                    <a:pt x="682" y="507"/>
                    <a:pt x="481" y="437"/>
                    <a:pt x="402" y="524"/>
                  </a:cubicBezTo>
                  <a:cubicBezTo>
                    <a:pt x="341" y="603"/>
                    <a:pt x="420" y="804"/>
                    <a:pt x="359" y="900"/>
                  </a:cubicBezTo>
                  <a:cubicBezTo>
                    <a:pt x="306" y="996"/>
                    <a:pt x="97" y="1031"/>
                    <a:pt x="70" y="1136"/>
                  </a:cubicBezTo>
                  <a:cubicBezTo>
                    <a:pt x="35" y="1249"/>
                    <a:pt x="201" y="1389"/>
                    <a:pt x="184" y="1502"/>
                  </a:cubicBezTo>
                  <a:cubicBezTo>
                    <a:pt x="175" y="1607"/>
                    <a:pt x="1" y="1729"/>
                    <a:pt x="27" y="1834"/>
                  </a:cubicBezTo>
                  <a:cubicBezTo>
                    <a:pt x="44" y="1948"/>
                    <a:pt x="245" y="2009"/>
                    <a:pt x="289" y="2113"/>
                  </a:cubicBezTo>
                  <a:cubicBezTo>
                    <a:pt x="332" y="2218"/>
                    <a:pt x="228" y="2402"/>
                    <a:pt x="297" y="2489"/>
                  </a:cubicBezTo>
                  <a:cubicBezTo>
                    <a:pt x="350" y="2576"/>
                    <a:pt x="559" y="2550"/>
                    <a:pt x="647" y="2620"/>
                  </a:cubicBezTo>
                  <a:cubicBezTo>
                    <a:pt x="734" y="2699"/>
                    <a:pt x="725" y="2908"/>
                    <a:pt x="821" y="2960"/>
                  </a:cubicBezTo>
                  <a:cubicBezTo>
                    <a:pt x="838" y="2970"/>
                    <a:pt x="858" y="2974"/>
                    <a:pt x="880" y="2974"/>
                  </a:cubicBezTo>
                  <a:cubicBezTo>
                    <a:pt x="961" y="2974"/>
                    <a:pt x="1070" y="2922"/>
                    <a:pt x="1153" y="2922"/>
                  </a:cubicBezTo>
                  <a:cubicBezTo>
                    <a:pt x="1165" y="2922"/>
                    <a:pt x="1177" y="2923"/>
                    <a:pt x="1188" y="2926"/>
                  </a:cubicBezTo>
                  <a:cubicBezTo>
                    <a:pt x="1302" y="2960"/>
                    <a:pt x="1380" y="3144"/>
                    <a:pt x="1485" y="3161"/>
                  </a:cubicBezTo>
                  <a:cubicBezTo>
                    <a:pt x="1488" y="3161"/>
                    <a:pt x="1491" y="3162"/>
                    <a:pt x="1493" y="3162"/>
                  </a:cubicBezTo>
                  <a:cubicBezTo>
                    <a:pt x="1612" y="3162"/>
                    <a:pt x="1706" y="2986"/>
                    <a:pt x="1817" y="2960"/>
                  </a:cubicBezTo>
                  <a:cubicBezTo>
                    <a:pt x="1823" y="2959"/>
                    <a:pt x="1829" y="2959"/>
                    <a:pt x="1836" y="2959"/>
                  </a:cubicBezTo>
                  <a:cubicBezTo>
                    <a:pt x="1926" y="2959"/>
                    <a:pt x="2050" y="3048"/>
                    <a:pt x="2141" y="3048"/>
                  </a:cubicBezTo>
                  <a:cubicBezTo>
                    <a:pt x="2156" y="3048"/>
                    <a:pt x="2170" y="3045"/>
                    <a:pt x="2183" y="3039"/>
                  </a:cubicBezTo>
                  <a:cubicBezTo>
                    <a:pt x="2297" y="2995"/>
                    <a:pt x="2306" y="2786"/>
                    <a:pt x="2393" y="2725"/>
                  </a:cubicBezTo>
                  <a:cubicBezTo>
                    <a:pt x="2489" y="2655"/>
                    <a:pt x="2690" y="2725"/>
                    <a:pt x="2760" y="2637"/>
                  </a:cubicBezTo>
                  <a:cubicBezTo>
                    <a:pt x="2830" y="2559"/>
                    <a:pt x="2751" y="2367"/>
                    <a:pt x="2803" y="2262"/>
                  </a:cubicBezTo>
                  <a:cubicBezTo>
                    <a:pt x="2865" y="2166"/>
                    <a:pt x="3065" y="2131"/>
                    <a:pt x="3100" y="2026"/>
                  </a:cubicBezTo>
                  <a:cubicBezTo>
                    <a:pt x="3135" y="1913"/>
                    <a:pt x="2969" y="1782"/>
                    <a:pt x="2978" y="1668"/>
                  </a:cubicBezTo>
                  <a:cubicBezTo>
                    <a:pt x="2995" y="1555"/>
                    <a:pt x="3170" y="1432"/>
                    <a:pt x="3144" y="1328"/>
                  </a:cubicBezTo>
                  <a:cubicBezTo>
                    <a:pt x="3126" y="1214"/>
                    <a:pt x="2926" y="1153"/>
                    <a:pt x="2882" y="1057"/>
                  </a:cubicBezTo>
                  <a:cubicBezTo>
                    <a:pt x="2838" y="943"/>
                    <a:pt x="2934" y="760"/>
                    <a:pt x="2873" y="673"/>
                  </a:cubicBezTo>
                  <a:cubicBezTo>
                    <a:pt x="2821" y="585"/>
                    <a:pt x="2611" y="620"/>
                    <a:pt x="2524" y="542"/>
                  </a:cubicBezTo>
                  <a:cubicBezTo>
                    <a:pt x="2437" y="463"/>
                    <a:pt x="2445" y="254"/>
                    <a:pt x="2349" y="201"/>
                  </a:cubicBezTo>
                  <a:cubicBezTo>
                    <a:pt x="2333" y="191"/>
                    <a:pt x="2313" y="187"/>
                    <a:pt x="2291" y="187"/>
                  </a:cubicBezTo>
                  <a:cubicBezTo>
                    <a:pt x="2210" y="187"/>
                    <a:pt x="2100" y="240"/>
                    <a:pt x="2012" y="240"/>
                  </a:cubicBezTo>
                  <a:cubicBezTo>
                    <a:pt x="1999" y="240"/>
                    <a:pt x="1986" y="239"/>
                    <a:pt x="1974" y="236"/>
                  </a:cubicBezTo>
                  <a:cubicBezTo>
                    <a:pt x="1869" y="201"/>
                    <a:pt x="1791" y="18"/>
                    <a:pt x="1677" y="0"/>
                  </a:cubicBezTo>
                  <a:cubicBezTo>
                    <a:pt x="1674" y="0"/>
                    <a:pt x="1672" y="0"/>
                    <a:pt x="1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7935916" y="3119024"/>
              <a:ext cx="180719" cy="183576"/>
            </a:xfrm>
            <a:custGeom>
              <a:avLst/>
              <a:gdLst/>
              <a:ahLst/>
              <a:cxnLst/>
              <a:rect l="l" t="t" r="r" b="b"/>
              <a:pathLst>
                <a:path w="2341" h="2378" extrusionOk="0">
                  <a:moveTo>
                    <a:pt x="1217" y="1"/>
                  </a:moveTo>
                  <a:cubicBezTo>
                    <a:pt x="1135" y="1"/>
                    <a:pt x="1061" y="125"/>
                    <a:pt x="987" y="142"/>
                  </a:cubicBezTo>
                  <a:cubicBezTo>
                    <a:pt x="982" y="143"/>
                    <a:pt x="976" y="144"/>
                    <a:pt x="970" y="144"/>
                  </a:cubicBezTo>
                  <a:cubicBezTo>
                    <a:pt x="910" y="144"/>
                    <a:pt x="823" y="82"/>
                    <a:pt x="753" y="82"/>
                  </a:cubicBezTo>
                  <a:cubicBezTo>
                    <a:pt x="740" y="82"/>
                    <a:pt x="728" y="84"/>
                    <a:pt x="717" y="89"/>
                  </a:cubicBezTo>
                  <a:cubicBezTo>
                    <a:pt x="638" y="116"/>
                    <a:pt x="629" y="282"/>
                    <a:pt x="568" y="325"/>
                  </a:cubicBezTo>
                  <a:cubicBezTo>
                    <a:pt x="498" y="369"/>
                    <a:pt x="350" y="325"/>
                    <a:pt x="289" y="395"/>
                  </a:cubicBezTo>
                  <a:cubicBezTo>
                    <a:pt x="236" y="456"/>
                    <a:pt x="306" y="596"/>
                    <a:pt x="263" y="674"/>
                  </a:cubicBezTo>
                  <a:cubicBezTo>
                    <a:pt x="219" y="753"/>
                    <a:pt x="62" y="770"/>
                    <a:pt x="44" y="858"/>
                  </a:cubicBezTo>
                  <a:cubicBezTo>
                    <a:pt x="18" y="945"/>
                    <a:pt x="132" y="1059"/>
                    <a:pt x="132" y="1137"/>
                  </a:cubicBezTo>
                  <a:cubicBezTo>
                    <a:pt x="114" y="1225"/>
                    <a:pt x="1" y="1321"/>
                    <a:pt x="9" y="1399"/>
                  </a:cubicBezTo>
                  <a:cubicBezTo>
                    <a:pt x="18" y="1486"/>
                    <a:pt x="175" y="1530"/>
                    <a:pt x="202" y="1600"/>
                  </a:cubicBezTo>
                  <a:cubicBezTo>
                    <a:pt x="236" y="1679"/>
                    <a:pt x="158" y="1818"/>
                    <a:pt x="202" y="1888"/>
                  </a:cubicBezTo>
                  <a:cubicBezTo>
                    <a:pt x="245" y="1949"/>
                    <a:pt x="402" y="1932"/>
                    <a:pt x="463" y="1984"/>
                  </a:cubicBezTo>
                  <a:cubicBezTo>
                    <a:pt x="533" y="2037"/>
                    <a:pt x="525" y="2194"/>
                    <a:pt x="594" y="2237"/>
                  </a:cubicBezTo>
                  <a:cubicBezTo>
                    <a:pt x="608" y="2243"/>
                    <a:pt x="622" y="2246"/>
                    <a:pt x="638" y="2246"/>
                  </a:cubicBezTo>
                  <a:cubicBezTo>
                    <a:pt x="705" y="2246"/>
                    <a:pt x="789" y="2200"/>
                    <a:pt x="857" y="2200"/>
                  </a:cubicBezTo>
                  <a:cubicBezTo>
                    <a:pt x="866" y="2200"/>
                    <a:pt x="874" y="2201"/>
                    <a:pt x="883" y="2202"/>
                  </a:cubicBezTo>
                  <a:cubicBezTo>
                    <a:pt x="970" y="2229"/>
                    <a:pt x="1031" y="2377"/>
                    <a:pt x="1110" y="2377"/>
                  </a:cubicBezTo>
                  <a:cubicBezTo>
                    <a:pt x="1112" y="2377"/>
                    <a:pt x="1115" y="2377"/>
                    <a:pt x="1117" y="2377"/>
                  </a:cubicBezTo>
                  <a:cubicBezTo>
                    <a:pt x="1202" y="2377"/>
                    <a:pt x="1278" y="2246"/>
                    <a:pt x="1354" y="2237"/>
                  </a:cubicBezTo>
                  <a:cubicBezTo>
                    <a:pt x="1361" y="2235"/>
                    <a:pt x="1369" y="2233"/>
                    <a:pt x="1378" y="2233"/>
                  </a:cubicBezTo>
                  <a:cubicBezTo>
                    <a:pt x="1438" y="2233"/>
                    <a:pt x="1523" y="2297"/>
                    <a:pt x="1591" y="2297"/>
                  </a:cubicBezTo>
                  <a:cubicBezTo>
                    <a:pt x="1603" y="2297"/>
                    <a:pt x="1614" y="2295"/>
                    <a:pt x="1625" y="2290"/>
                  </a:cubicBezTo>
                  <a:cubicBezTo>
                    <a:pt x="1703" y="2255"/>
                    <a:pt x="1712" y="2098"/>
                    <a:pt x="1773" y="2054"/>
                  </a:cubicBezTo>
                  <a:cubicBezTo>
                    <a:pt x="1843" y="2010"/>
                    <a:pt x="1991" y="2054"/>
                    <a:pt x="2053" y="1984"/>
                  </a:cubicBezTo>
                  <a:cubicBezTo>
                    <a:pt x="2105" y="1923"/>
                    <a:pt x="2035" y="1775"/>
                    <a:pt x="2079" y="1705"/>
                  </a:cubicBezTo>
                  <a:cubicBezTo>
                    <a:pt x="2122" y="1626"/>
                    <a:pt x="2280" y="1600"/>
                    <a:pt x="2297" y="1513"/>
                  </a:cubicBezTo>
                  <a:cubicBezTo>
                    <a:pt x="2323" y="1434"/>
                    <a:pt x="2201" y="1329"/>
                    <a:pt x="2210" y="1242"/>
                  </a:cubicBezTo>
                  <a:cubicBezTo>
                    <a:pt x="2227" y="1155"/>
                    <a:pt x="2341" y="1059"/>
                    <a:pt x="2332" y="980"/>
                  </a:cubicBezTo>
                  <a:cubicBezTo>
                    <a:pt x="2323" y="893"/>
                    <a:pt x="2166" y="849"/>
                    <a:pt x="2140" y="770"/>
                  </a:cubicBezTo>
                  <a:cubicBezTo>
                    <a:pt x="2105" y="701"/>
                    <a:pt x="2184" y="552"/>
                    <a:pt x="2140" y="491"/>
                  </a:cubicBezTo>
                  <a:cubicBezTo>
                    <a:pt x="2096" y="421"/>
                    <a:pt x="1939" y="447"/>
                    <a:pt x="1878" y="395"/>
                  </a:cubicBezTo>
                  <a:cubicBezTo>
                    <a:pt x="1808" y="334"/>
                    <a:pt x="1817" y="185"/>
                    <a:pt x="1747" y="142"/>
                  </a:cubicBezTo>
                  <a:cubicBezTo>
                    <a:pt x="1734" y="136"/>
                    <a:pt x="1719" y="133"/>
                    <a:pt x="1704" y="133"/>
                  </a:cubicBezTo>
                  <a:cubicBezTo>
                    <a:pt x="1636" y="133"/>
                    <a:pt x="1553" y="179"/>
                    <a:pt x="1484" y="179"/>
                  </a:cubicBezTo>
                  <a:cubicBezTo>
                    <a:pt x="1475" y="179"/>
                    <a:pt x="1467" y="178"/>
                    <a:pt x="1459" y="177"/>
                  </a:cubicBezTo>
                  <a:cubicBezTo>
                    <a:pt x="1372" y="151"/>
                    <a:pt x="1310" y="2"/>
                    <a:pt x="1232" y="2"/>
                  </a:cubicBezTo>
                  <a:cubicBezTo>
                    <a:pt x="1227" y="1"/>
                    <a:pt x="1222" y="1"/>
                    <a:pt x="1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7549001" y="3383350"/>
              <a:ext cx="804244" cy="240779"/>
            </a:xfrm>
            <a:custGeom>
              <a:avLst/>
              <a:gdLst/>
              <a:ahLst/>
              <a:cxnLst/>
              <a:rect l="l" t="t" r="r" b="b"/>
              <a:pathLst>
                <a:path w="10418" h="3119" extrusionOk="0">
                  <a:moveTo>
                    <a:pt x="36" y="1"/>
                  </a:moveTo>
                  <a:lnTo>
                    <a:pt x="1" y="123"/>
                  </a:lnTo>
                  <a:lnTo>
                    <a:pt x="10383" y="3118"/>
                  </a:lnTo>
                  <a:lnTo>
                    <a:pt x="10418" y="299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7B9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7520051" y="3483785"/>
              <a:ext cx="804244" cy="240779"/>
            </a:xfrm>
            <a:custGeom>
              <a:avLst/>
              <a:gdLst/>
              <a:ahLst/>
              <a:cxnLst/>
              <a:rect l="l" t="t" r="r" b="b"/>
              <a:pathLst>
                <a:path w="10418" h="3119" extrusionOk="0">
                  <a:moveTo>
                    <a:pt x="35" y="1"/>
                  </a:moveTo>
                  <a:lnTo>
                    <a:pt x="0" y="132"/>
                  </a:lnTo>
                  <a:lnTo>
                    <a:pt x="10382" y="3118"/>
                  </a:lnTo>
                  <a:lnTo>
                    <a:pt x="10417" y="299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7B9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7491720" y="3583601"/>
              <a:ext cx="804244" cy="241397"/>
            </a:xfrm>
            <a:custGeom>
              <a:avLst/>
              <a:gdLst/>
              <a:ahLst/>
              <a:cxnLst/>
              <a:rect l="l" t="t" r="r" b="b"/>
              <a:pathLst>
                <a:path w="10418" h="3127" extrusionOk="0">
                  <a:moveTo>
                    <a:pt x="36" y="0"/>
                  </a:moveTo>
                  <a:lnTo>
                    <a:pt x="1" y="131"/>
                  </a:lnTo>
                  <a:lnTo>
                    <a:pt x="10382" y="3126"/>
                  </a:lnTo>
                  <a:lnTo>
                    <a:pt x="10417" y="299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7B9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7462771" y="3684036"/>
              <a:ext cx="804166" cy="240702"/>
            </a:xfrm>
            <a:custGeom>
              <a:avLst/>
              <a:gdLst/>
              <a:ahLst/>
              <a:cxnLst/>
              <a:rect l="l" t="t" r="r" b="b"/>
              <a:pathLst>
                <a:path w="10417" h="3118" extrusionOk="0">
                  <a:moveTo>
                    <a:pt x="35" y="0"/>
                  </a:moveTo>
                  <a:lnTo>
                    <a:pt x="0" y="122"/>
                  </a:lnTo>
                  <a:lnTo>
                    <a:pt x="10382" y="3117"/>
                  </a:lnTo>
                  <a:lnTo>
                    <a:pt x="10417" y="299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7B9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7433050" y="3783776"/>
              <a:ext cx="804938" cy="240702"/>
            </a:xfrm>
            <a:custGeom>
              <a:avLst/>
              <a:gdLst/>
              <a:ahLst/>
              <a:cxnLst/>
              <a:rect l="l" t="t" r="r" b="b"/>
              <a:pathLst>
                <a:path w="10427" h="3118" extrusionOk="0">
                  <a:moveTo>
                    <a:pt x="45" y="0"/>
                  </a:moveTo>
                  <a:lnTo>
                    <a:pt x="1" y="123"/>
                  </a:lnTo>
                  <a:lnTo>
                    <a:pt x="10383" y="3118"/>
                  </a:lnTo>
                  <a:lnTo>
                    <a:pt x="10426" y="299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7B9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7404795" y="3884210"/>
              <a:ext cx="804166" cy="240702"/>
            </a:xfrm>
            <a:custGeom>
              <a:avLst/>
              <a:gdLst/>
              <a:ahLst/>
              <a:cxnLst/>
              <a:rect l="l" t="t" r="r" b="b"/>
              <a:pathLst>
                <a:path w="10417" h="3118" extrusionOk="0">
                  <a:moveTo>
                    <a:pt x="35" y="0"/>
                  </a:moveTo>
                  <a:lnTo>
                    <a:pt x="0" y="123"/>
                  </a:lnTo>
                  <a:lnTo>
                    <a:pt x="10382" y="3118"/>
                  </a:lnTo>
                  <a:lnTo>
                    <a:pt x="10417" y="299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7B9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7375769" y="3983950"/>
              <a:ext cx="804244" cy="241397"/>
            </a:xfrm>
            <a:custGeom>
              <a:avLst/>
              <a:gdLst/>
              <a:ahLst/>
              <a:cxnLst/>
              <a:rect l="l" t="t" r="r" b="b"/>
              <a:pathLst>
                <a:path w="10418" h="3127" extrusionOk="0">
                  <a:moveTo>
                    <a:pt x="36" y="1"/>
                  </a:moveTo>
                  <a:lnTo>
                    <a:pt x="1" y="132"/>
                  </a:lnTo>
                  <a:lnTo>
                    <a:pt x="10383" y="3127"/>
                  </a:lnTo>
                  <a:lnTo>
                    <a:pt x="10418" y="299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7B9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7347514" y="4084384"/>
              <a:ext cx="804166" cy="240702"/>
            </a:xfrm>
            <a:custGeom>
              <a:avLst/>
              <a:gdLst/>
              <a:ahLst/>
              <a:cxnLst/>
              <a:rect l="l" t="t" r="r" b="b"/>
              <a:pathLst>
                <a:path w="10417" h="3118" extrusionOk="0">
                  <a:moveTo>
                    <a:pt x="35" y="1"/>
                  </a:moveTo>
                  <a:lnTo>
                    <a:pt x="0" y="123"/>
                  </a:lnTo>
                  <a:lnTo>
                    <a:pt x="10382" y="3118"/>
                  </a:lnTo>
                  <a:lnTo>
                    <a:pt x="10417" y="2987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7B9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0"/>
            <p:cNvSpPr/>
            <p:nvPr/>
          </p:nvSpPr>
          <p:spPr>
            <a:xfrm>
              <a:off x="8024925" y="2712655"/>
              <a:ext cx="838596" cy="939108"/>
            </a:xfrm>
            <a:custGeom>
              <a:avLst/>
              <a:gdLst/>
              <a:ahLst/>
              <a:cxnLst/>
              <a:rect l="l" t="t" r="r" b="b"/>
              <a:pathLst>
                <a:path w="10863" h="12165" extrusionOk="0">
                  <a:moveTo>
                    <a:pt x="1738" y="1"/>
                  </a:moveTo>
                  <a:lnTo>
                    <a:pt x="0" y="1494"/>
                  </a:lnTo>
                  <a:lnTo>
                    <a:pt x="9815" y="12164"/>
                  </a:lnTo>
                  <a:lnTo>
                    <a:pt x="10862" y="1125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0"/>
            <p:cNvSpPr/>
            <p:nvPr/>
          </p:nvSpPr>
          <p:spPr>
            <a:xfrm>
              <a:off x="7939313" y="2605504"/>
              <a:ext cx="219781" cy="222560"/>
            </a:xfrm>
            <a:custGeom>
              <a:avLst/>
              <a:gdLst/>
              <a:ahLst/>
              <a:cxnLst/>
              <a:rect l="l" t="t" r="r" b="b"/>
              <a:pathLst>
                <a:path w="2847" h="2883" extrusionOk="0">
                  <a:moveTo>
                    <a:pt x="1048" y="1"/>
                  </a:moveTo>
                  <a:lnTo>
                    <a:pt x="0" y="909"/>
                  </a:lnTo>
                  <a:lnTo>
                    <a:pt x="1109" y="2882"/>
                  </a:lnTo>
                  <a:lnTo>
                    <a:pt x="2847" y="1389"/>
                  </a:lnTo>
                  <a:lnTo>
                    <a:pt x="10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0"/>
            <p:cNvSpPr/>
            <p:nvPr/>
          </p:nvSpPr>
          <p:spPr>
            <a:xfrm>
              <a:off x="7766081" y="2396529"/>
              <a:ext cx="254211" cy="279146"/>
            </a:xfrm>
            <a:custGeom>
              <a:avLst/>
              <a:gdLst/>
              <a:ahLst/>
              <a:cxnLst/>
              <a:rect l="l" t="t" r="r" b="b"/>
              <a:pathLst>
                <a:path w="3293" h="3616" extrusionOk="0">
                  <a:moveTo>
                    <a:pt x="175" y="1"/>
                  </a:moveTo>
                  <a:lnTo>
                    <a:pt x="1816" y="1887"/>
                  </a:lnTo>
                  <a:lnTo>
                    <a:pt x="1642" y="2044"/>
                  </a:lnTo>
                  <a:lnTo>
                    <a:pt x="0" y="158"/>
                  </a:lnTo>
                  <a:lnTo>
                    <a:pt x="0" y="158"/>
                  </a:lnTo>
                  <a:cubicBezTo>
                    <a:pt x="341" y="3135"/>
                    <a:pt x="2227" y="3616"/>
                    <a:pt x="2227" y="3616"/>
                  </a:cubicBezTo>
                  <a:lnTo>
                    <a:pt x="2751" y="3170"/>
                  </a:lnTo>
                  <a:lnTo>
                    <a:pt x="3275" y="2716"/>
                  </a:lnTo>
                  <a:cubicBezTo>
                    <a:pt x="3292" y="2708"/>
                    <a:pt x="3083" y="769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615;p40"/>
          <p:cNvSpPr/>
          <p:nvPr/>
        </p:nvSpPr>
        <p:spPr>
          <a:xfrm>
            <a:off x="6579705" y="1372969"/>
            <a:ext cx="77583" cy="93100"/>
          </a:xfrm>
          <a:custGeom>
            <a:avLst/>
            <a:gdLst/>
            <a:ahLst/>
            <a:cxnLst/>
            <a:rect l="l" t="t" r="r" b="b"/>
            <a:pathLst>
              <a:path w="1005" h="1206" extrusionOk="0">
                <a:moveTo>
                  <a:pt x="507" y="1"/>
                </a:moveTo>
                <a:lnTo>
                  <a:pt x="333" y="411"/>
                </a:lnTo>
                <a:lnTo>
                  <a:pt x="1" y="603"/>
                </a:lnTo>
                <a:lnTo>
                  <a:pt x="333" y="804"/>
                </a:lnTo>
                <a:lnTo>
                  <a:pt x="507" y="1206"/>
                </a:lnTo>
                <a:lnTo>
                  <a:pt x="691" y="804"/>
                </a:lnTo>
                <a:lnTo>
                  <a:pt x="1005" y="603"/>
                </a:lnTo>
                <a:lnTo>
                  <a:pt x="691" y="411"/>
                </a:lnTo>
                <a:lnTo>
                  <a:pt x="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0"/>
          <p:cNvSpPr/>
          <p:nvPr/>
        </p:nvSpPr>
        <p:spPr>
          <a:xfrm>
            <a:off x="7468097" y="2477433"/>
            <a:ext cx="137643" cy="162501"/>
          </a:xfrm>
          <a:custGeom>
            <a:avLst/>
            <a:gdLst/>
            <a:ahLst/>
            <a:cxnLst/>
            <a:rect l="l" t="t" r="r" b="b"/>
            <a:pathLst>
              <a:path w="1783" h="2105" extrusionOk="0">
                <a:moveTo>
                  <a:pt x="892" y="1"/>
                </a:moveTo>
                <a:lnTo>
                  <a:pt x="577" y="699"/>
                </a:lnTo>
                <a:lnTo>
                  <a:pt x="1" y="1048"/>
                </a:lnTo>
                <a:lnTo>
                  <a:pt x="577" y="1398"/>
                </a:lnTo>
                <a:lnTo>
                  <a:pt x="892" y="2105"/>
                </a:lnTo>
                <a:lnTo>
                  <a:pt x="1215" y="1398"/>
                </a:lnTo>
                <a:lnTo>
                  <a:pt x="1782" y="1048"/>
                </a:lnTo>
                <a:lnTo>
                  <a:pt x="1215" y="699"/>
                </a:lnTo>
                <a:lnTo>
                  <a:pt x="89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40"/>
          <p:cNvSpPr/>
          <p:nvPr/>
        </p:nvSpPr>
        <p:spPr>
          <a:xfrm>
            <a:off x="7167489" y="1977267"/>
            <a:ext cx="169294" cy="201640"/>
          </a:xfrm>
          <a:custGeom>
            <a:avLst/>
            <a:gdLst/>
            <a:ahLst/>
            <a:cxnLst/>
            <a:rect l="l" t="t" r="r" b="b"/>
            <a:pathLst>
              <a:path w="2193" h="2612" extrusionOk="0">
                <a:moveTo>
                  <a:pt x="1092" y="1"/>
                </a:moveTo>
                <a:lnTo>
                  <a:pt x="708" y="874"/>
                </a:lnTo>
                <a:lnTo>
                  <a:pt x="1" y="1302"/>
                </a:lnTo>
                <a:lnTo>
                  <a:pt x="708" y="1738"/>
                </a:lnTo>
                <a:lnTo>
                  <a:pt x="1092" y="2611"/>
                </a:lnTo>
                <a:lnTo>
                  <a:pt x="1485" y="1738"/>
                </a:lnTo>
                <a:lnTo>
                  <a:pt x="2192" y="1302"/>
                </a:lnTo>
                <a:lnTo>
                  <a:pt x="1485" y="874"/>
                </a:lnTo>
                <a:lnTo>
                  <a:pt x="109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40"/>
          <p:cNvSpPr/>
          <p:nvPr/>
        </p:nvSpPr>
        <p:spPr>
          <a:xfrm>
            <a:off x="7213345" y="3276743"/>
            <a:ext cx="76889" cy="91711"/>
          </a:xfrm>
          <a:custGeom>
            <a:avLst/>
            <a:gdLst/>
            <a:ahLst/>
            <a:cxnLst/>
            <a:rect l="l" t="t" r="r" b="b"/>
            <a:pathLst>
              <a:path w="996" h="1188" extrusionOk="0">
                <a:moveTo>
                  <a:pt x="498" y="0"/>
                </a:moveTo>
                <a:lnTo>
                  <a:pt x="324" y="393"/>
                </a:lnTo>
                <a:lnTo>
                  <a:pt x="0" y="594"/>
                </a:lnTo>
                <a:lnTo>
                  <a:pt x="324" y="795"/>
                </a:lnTo>
                <a:lnTo>
                  <a:pt x="498" y="1188"/>
                </a:lnTo>
                <a:lnTo>
                  <a:pt x="682" y="795"/>
                </a:lnTo>
                <a:lnTo>
                  <a:pt x="996" y="594"/>
                </a:lnTo>
                <a:lnTo>
                  <a:pt x="682" y="393"/>
                </a:lnTo>
                <a:lnTo>
                  <a:pt x="4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0"/>
          <p:cNvSpPr/>
          <p:nvPr/>
        </p:nvSpPr>
        <p:spPr>
          <a:xfrm>
            <a:off x="8047853" y="2156598"/>
            <a:ext cx="77583" cy="91711"/>
          </a:xfrm>
          <a:custGeom>
            <a:avLst/>
            <a:gdLst/>
            <a:ahLst/>
            <a:cxnLst/>
            <a:rect l="l" t="t" r="r" b="b"/>
            <a:pathLst>
              <a:path w="1005" h="1188" extrusionOk="0">
                <a:moveTo>
                  <a:pt x="498" y="0"/>
                </a:moveTo>
                <a:lnTo>
                  <a:pt x="323" y="402"/>
                </a:lnTo>
                <a:lnTo>
                  <a:pt x="0" y="603"/>
                </a:lnTo>
                <a:lnTo>
                  <a:pt x="323" y="795"/>
                </a:lnTo>
                <a:lnTo>
                  <a:pt x="498" y="1188"/>
                </a:lnTo>
                <a:lnTo>
                  <a:pt x="672" y="795"/>
                </a:lnTo>
                <a:lnTo>
                  <a:pt x="1004" y="603"/>
                </a:lnTo>
                <a:lnTo>
                  <a:pt x="672" y="402"/>
                </a:lnTo>
                <a:lnTo>
                  <a:pt x="4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40"/>
          <p:cNvSpPr/>
          <p:nvPr/>
        </p:nvSpPr>
        <p:spPr>
          <a:xfrm>
            <a:off x="7697298" y="1816850"/>
            <a:ext cx="77583" cy="92405"/>
          </a:xfrm>
          <a:custGeom>
            <a:avLst/>
            <a:gdLst/>
            <a:ahLst/>
            <a:cxnLst/>
            <a:rect l="l" t="t" r="r" b="b"/>
            <a:pathLst>
              <a:path w="1005" h="1197" extrusionOk="0">
                <a:moveTo>
                  <a:pt x="498" y="1"/>
                </a:moveTo>
                <a:lnTo>
                  <a:pt x="324" y="394"/>
                </a:lnTo>
                <a:lnTo>
                  <a:pt x="1" y="603"/>
                </a:lnTo>
                <a:lnTo>
                  <a:pt x="324" y="804"/>
                </a:lnTo>
                <a:lnTo>
                  <a:pt x="498" y="1197"/>
                </a:lnTo>
                <a:lnTo>
                  <a:pt x="691" y="804"/>
                </a:lnTo>
                <a:lnTo>
                  <a:pt x="1005" y="603"/>
                </a:lnTo>
                <a:lnTo>
                  <a:pt x="691" y="394"/>
                </a:lnTo>
                <a:lnTo>
                  <a:pt x="4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0"/>
          <p:cNvSpPr/>
          <p:nvPr/>
        </p:nvSpPr>
        <p:spPr>
          <a:xfrm>
            <a:off x="2344496" y="1460392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40"/>
          <p:cNvSpPr/>
          <p:nvPr/>
        </p:nvSpPr>
        <p:spPr>
          <a:xfrm>
            <a:off x="1752158" y="3195892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40"/>
          <p:cNvSpPr/>
          <p:nvPr/>
        </p:nvSpPr>
        <p:spPr>
          <a:xfrm>
            <a:off x="2351596" y="2902067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70;p40">
            <a:extLst>
              <a:ext uri="{FF2B5EF4-FFF2-40B4-BE49-F238E27FC236}">
                <a16:creationId xmlns:a16="http://schemas.microsoft.com/office/drawing/2014/main" id="{C9FEB1EC-2DF8-9C51-1A39-D1F8AFF36F4F}"/>
              </a:ext>
            </a:extLst>
          </p:cNvPr>
          <p:cNvSpPr txBox="1">
            <a:spLocks/>
          </p:cNvSpPr>
          <p:nvPr/>
        </p:nvSpPr>
        <p:spPr>
          <a:xfrm>
            <a:off x="2794036" y="2927164"/>
            <a:ext cx="3992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3200" dirty="0"/>
              <a:t>SPEAKING </a:t>
            </a:r>
          </a:p>
        </p:txBody>
      </p:sp>
      <p:sp>
        <p:nvSpPr>
          <p:cNvPr id="2" name="Google Shape;298;p34">
            <a:extLst>
              <a:ext uri="{FF2B5EF4-FFF2-40B4-BE49-F238E27FC236}">
                <a16:creationId xmlns:a16="http://schemas.microsoft.com/office/drawing/2014/main" id="{5A47E8AB-AC6B-A68C-26C9-12A6AB3CEE9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22614" y="1965993"/>
            <a:ext cx="5444323" cy="97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Read for general and specific information about a future car</a:t>
            </a:r>
          </a:p>
        </p:txBody>
      </p:sp>
      <p:sp>
        <p:nvSpPr>
          <p:cNvPr id="3" name="Google Shape;301;p34">
            <a:extLst>
              <a:ext uri="{FF2B5EF4-FFF2-40B4-BE49-F238E27FC236}">
                <a16:creationId xmlns:a16="http://schemas.microsoft.com/office/drawing/2014/main" id="{4373C9B6-08FE-8195-16C4-F5996923AF10}"/>
              </a:ext>
            </a:extLst>
          </p:cNvPr>
          <p:cNvSpPr txBox="1">
            <a:spLocks/>
          </p:cNvSpPr>
          <p:nvPr/>
        </p:nvSpPr>
        <p:spPr>
          <a:xfrm>
            <a:off x="2798650" y="3448816"/>
            <a:ext cx="4605374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US" sz="2400" dirty="0">
                <a:solidFill>
                  <a:schemeClr val="tx1"/>
                </a:solidFill>
                <a:latin typeface="Zen Kaku Gothic New" panose="020B0604020202020204" charset="-128"/>
                <a:ea typeface="Zen Kaku Gothic New" panose="020B0604020202020204" charset="-128"/>
              </a:rPr>
              <a:t>Talk about why a means of transport will/ won’t be popular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" grpId="0" build="p"/>
      <p:bldP spid="574" grpId="0" animBg="1"/>
      <p:bldP spid="575" grpId="0" animBg="1"/>
      <p:bldP spid="621" grpId="0" animBg="1"/>
      <p:bldP spid="624" grpId="0" animBg="1"/>
      <p:bldP spid="625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58"/>
          <p:cNvSpPr txBox="1">
            <a:spLocks noGrp="1"/>
          </p:cNvSpPr>
          <p:nvPr>
            <p:ph type="title"/>
          </p:nvPr>
        </p:nvSpPr>
        <p:spPr>
          <a:xfrm>
            <a:off x="1097913" y="1061761"/>
            <a:ext cx="4425000" cy="10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 YOU!</a:t>
            </a:r>
            <a:endParaRPr sz="6600" dirty="0"/>
          </a:p>
        </p:txBody>
      </p:sp>
      <p:sp>
        <p:nvSpPr>
          <p:cNvPr id="1354" name="Google Shape;1354;p58"/>
          <p:cNvSpPr txBox="1"/>
          <p:nvPr/>
        </p:nvSpPr>
        <p:spPr>
          <a:xfrm>
            <a:off x="1329675" y="4051499"/>
            <a:ext cx="38589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Zen Kaku Gothic New"/>
                <a:ea typeface="Zen Kaku Gothic New"/>
                <a:cs typeface="Zen Kaku Gothic New"/>
                <a:sym typeface="Zen Kaku Gothic New"/>
              </a:rPr>
              <a:t>Please keep this slide for attribution</a:t>
            </a:r>
            <a:endParaRPr sz="1200">
              <a:solidFill>
                <a:schemeClr val="dk1"/>
              </a:solidFill>
              <a:latin typeface="Zen Kaku Gothic New"/>
              <a:ea typeface="Zen Kaku Gothic New"/>
              <a:cs typeface="Zen Kaku Gothic New"/>
              <a:sym typeface="Zen Kaku Gothic New"/>
            </a:endParaRPr>
          </a:p>
        </p:txBody>
      </p:sp>
      <p:grpSp>
        <p:nvGrpSpPr>
          <p:cNvPr id="1355" name="Google Shape;1355;p58"/>
          <p:cNvGrpSpPr/>
          <p:nvPr/>
        </p:nvGrpSpPr>
        <p:grpSpPr>
          <a:xfrm>
            <a:off x="4910515" y="1512925"/>
            <a:ext cx="3639834" cy="2394137"/>
            <a:chOff x="4904090" y="1487225"/>
            <a:chExt cx="3639834" cy="2394137"/>
          </a:xfrm>
        </p:grpSpPr>
        <p:sp>
          <p:nvSpPr>
            <p:cNvPr id="1356" name="Google Shape;1356;p58"/>
            <p:cNvSpPr/>
            <p:nvPr/>
          </p:nvSpPr>
          <p:spPr>
            <a:xfrm>
              <a:off x="5326534" y="1487225"/>
              <a:ext cx="3011967" cy="2306140"/>
            </a:xfrm>
            <a:custGeom>
              <a:avLst/>
              <a:gdLst/>
              <a:ahLst/>
              <a:cxnLst/>
              <a:rect l="l" t="t" r="r" b="b"/>
              <a:pathLst>
                <a:path w="115556" h="88468" extrusionOk="0">
                  <a:moveTo>
                    <a:pt x="87198" y="0"/>
                  </a:moveTo>
                  <a:cubicBezTo>
                    <a:pt x="86911" y="0"/>
                    <a:pt x="86625" y="6"/>
                    <a:pt x="86339" y="18"/>
                  </a:cubicBezTo>
                  <a:cubicBezTo>
                    <a:pt x="83685" y="104"/>
                    <a:pt x="81032" y="817"/>
                    <a:pt x="78721" y="2044"/>
                  </a:cubicBezTo>
                  <a:cubicBezTo>
                    <a:pt x="76352" y="3242"/>
                    <a:pt x="74327" y="4869"/>
                    <a:pt x="72558" y="6695"/>
                  </a:cubicBezTo>
                  <a:cubicBezTo>
                    <a:pt x="70732" y="8492"/>
                    <a:pt x="69219" y="10490"/>
                    <a:pt x="67850" y="12601"/>
                  </a:cubicBezTo>
                  <a:cubicBezTo>
                    <a:pt x="66452" y="14741"/>
                    <a:pt x="65624" y="17109"/>
                    <a:pt x="64340" y="19135"/>
                  </a:cubicBezTo>
                  <a:cubicBezTo>
                    <a:pt x="63713" y="20133"/>
                    <a:pt x="62914" y="21046"/>
                    <a:pt x="62001" y="21845"/>
                  </a:cubicBezTo>
                  <a:cubicBezTo>
                    <a:pt x="61059" y="22616"/>
                    <a:pt x="59946" y="23186"/>
                    <a:pt x="58805" y="23700"/>
                  </a:cubicBezTo>
                  <a:cubicBezTo>
                    <a:pt x="57664" y="24156"/>
                    <a:pt x="56466" y="24527"/>
                    <a:pt x="55210" y="24756"/>
                  </a:cubicBezTo>
                  <a:cubicBezTo>
                    <a:pt x="53955" y="25012"/>
                    <a:pt x="52728" y="25184"/>
                    <a:pt x="51444" y="25298"/>
                  </a:cubicBezTo>
                  <a:cubicBezTo>
                    <a:pt x="50160" y="25440"/>
                    <a:pt x="48876" y="25469"/>
                    <a:pt x="47592" y="25497"/>
                  </a:cubicBezTo>
                  <a:cubicBezTo>
                    <a:pt x="46936" y="25555"/>
                    <a:pt x="46251" y="25555"/>
                    <a:pt x="45623" y="25612"/>
                  </a:cubicBezTo>
                  <a:lnTo>
                    <a:pt x="44625" y="25697"/>
                  </a:lnTo>
                  <a:lnTo>
                    <a:pt x="43655" y="25783"/>
                  </a:lnTo>
                  <a:cubicBezTo>
                    <a:pt x="41058" y="26125"/>
                    <a:pt x="38462" y="26753"/>
                    <a:pt x="36179" y="28094"/>
                  </a:cubicBezTo>
                  <a:cubicBezTo>
                    <a:pt x="35038" y="28750"/>
                    <a:pt x="33982" y="29578"/>
                    <a:pt x="33126" y="30548"/>
                  </a:cubicBezTo>
                  <a:cubicBezTo>
                    <a:pt x="32270" y="31518"/>
                    <a:pt x="31614" y="32602"/>
                    <a:pt x="31043" y="33715"/>
                  </a:cubicBezTo>
                  <a:cubicBezTo>
                    <a:pt x="29902" y="35969"/>
                    <a:pt x="29246" y="38365"/>
                    <a:pt x="28390" y="40648"/>
                  </a:cubicBezTo>
                  <a:cubicBezTo>
                    <a:pt x="28190" y="41190"/>
                    <a:pt x="27962" y="41732"/>
                    <a:pt x="27705" y="42303"/>
                  </a:cubicBezTo>
                  <a:cubicBezTo>
                    <a:pt x="27477" y="42845"/>
                    <a:pt x="27220" y="43416"/>
                    <a:pt x="26963" y="43986"/>
                  </a:cubicBezTo>
                  <a:cubicBezTo>
                    <a:pt x="26507" y="45128"/>
                    <a:pt x="26136" y="46297"/>
                    <a:pt x="25793" y="47496"/>
                  </a:cubicBezTo>
                  <a:cubicBezTo>
                    <a:pt x="25109" y="49835"/>
                    <a:pt x="24538" y="52232"/>
                    <a:pt x="23625" y="54486"/>
                  </a:cubicBezTo>
                  <a:cubicBezTo>
                    <a:pt x="22712" y="56712"/>
                    <a:pt x="21428" y="58852"/>
                    <a:pt x="19659" y="60563"/>
                  </a:cubicBezTo>
                  <a:cubicBezTo>
                    <a:pt x="18775" y="61419"/>
                    <a:pt x="17776" y="62218"/>
                    <a:pt x="16692" y="62846"/>
                  </a:cubicBezTo>
                  <a:cubicBezTo>
                    <a:pt x="15636" y="63502"/>
                    <a:pt x="14438" y="64044"/>
                    <a:pt x="13268" y="64501"/>
                  </a:cubicBezTo>
                  <a:lnTo>
                    <a:pt x="12383" y="64815"/>
                  </a:lnTo>
                  <a:lnTo>
                    <a:pt x="11442" y="65100"/>
                  </a:lnTo>
                  <a:cubicBezTo>
                    <a:pt x="11128" y="65186"/>
                    <a:pt x="10843" y="65271"/>
                    <a:pt x="10529" y="65385"/>
                  </a:cubicBezTo>
                  <a:cubicBezTo>
                    <a:pt x="10186" y="65500"/>
                    <a:pt x="9872" y="65557"/>
                    <a:pt x="9587" y="65699"/>
                  </a:cubicBezTo>
                  <a:cubicBezTo>
                    <a:pt x="8389" y="66184"/>
                    <a:pt x="7248" y="66812"/>
                    <a:pt x="6192" y="67554"/>
                  </a:cubicBezTo>
                  <a:cubicBezTo>
                    <a:pt x="4137" y="69095"/>
                    <a:pt x="2625" y="71235"/>
                    <a:pt x="1684" y="73489"/>
                  </a:cubicBezTo>
                  <a:cubicBezTo>
                    <a:pt x="714" y="75771"/>
                    <a:pt x="257" y="78196"/>
                    <a:pt x="114" y="80622"/>
                  </a:cubicBezTo>
                  <a:cubicBezTo>
                    <a:pt x="0" y="83047"/>
                    <a:pt x="114" y="85501"/>
                    <a:pt x="571" y="87897"/>
                  </a:cubicBezTo>
                  <a:cubicBezTo>
                    <a:pt x="143" y="85501"/>
                    <a:pt x="29" y="83047"/>
                    <a:pt x="286" y="80650"/>
                  </a:cubicBezTo>
                  <a:cubicBezTo>
                    <a:pt x="457" y="78225"/>
                    <a:pt x="913" y="75800"/>
                    <a:pt x="1912" y="73546"/>
                  </a:cubicBezTo>
                  <a:cubicBezTo>
                    <a:pt x="2911" y="71320"/>
                    <a:pt x="4423" y="69237"/>
                    <a:pt x="6449" y="67782"/>
                  </a:cubicBezTo>
                  <a:cubicBezTo>
                    <a:pt x="7447" y="67069"/>
                    <a:pt x="8589" y="66470"/>
                    <a:pt x="9758" y="65985"/>
                  </a:cubicBezTo>
                  <a:cubicBezTo>
                    <a:pt x="10044" y="65842"/>
                    <a:pt x="10386" y="65785"/>
                    <a:pt x="10671" y="65671"/>
                  </a:cubicBezTo>
                  <a:cubicBezTo>
                    <a:pt x="10985" y="65557"/>
                    <a:pt x="11271" y="65500"/>
                    <a:pt x="11584" y="65385"/>
                  </a:cubicBezTo>
                  <a:lnTo>
                    <a:pt x="12526" y="65100"/>
                  </a:lnTo>
                  <a:lnTo>
                    <a:pt x="13439" y="64786"/>
                  </a:lnTo>
                  <a:cubicBezTo>
                    <a:pt x="14666" y="64330"/>
                    <a:pt x="15836" y="63788"/>
                    <a:pt x="16948" y="63131"/>
                  </a:cubicBezTo>
                  <a:cubicBezTo>
                    <a:pt x="18033" y="62475"/>
                    <a:pt x="19088" y="61705"/>
                    <a:pt x="20001" y="60820"/>
                  </a:cubicBezTo>
                  <a:cubicBezTo>
                    <a:pt x="21856" y="59080"/>
                    <a:pt x="23226" y="56854"/>
                    <a:pt x="24139" y="54572"/>
                  </a:cubicBezTo>
                  <a:cubicBezTo>
                    <a:pt x="25109" y="52261"/>
                    <a:pt x="25708" y="49864"/>
                    <a:pt x="26393" y="47553"/>
                  </a:cubicBezTo>
                  <a:cubicBezTo>
                    <a:pt x="26735" y="46412"/>
                    <a:pt x="27134" y="45242"/>
                    <a:pt x="27591" y="44129"/>
                  </a:cubicBezTo>
                  <a:cubicBezTo>
                    <a:pt x="27819" y="43558"/>
                    <a:pt x="28105" y="43016"/>
                    <a:pt x="28361" y="42446"/>
                  </a:cubicBezTo>
                  <a:cubicBezTo>
                    <a:pt x="28590" y="41875"/>
                    <a:pt x="28846" y="41304"/>
                    <a:pt x="29075" y="40734"/>
                  </a:cubicBezTo>
                  <a:cubicBezTo>
                    <a:pt x="29931" y="38451"/>
                    <a:pt x="30587" y="36111"/>
                    <a:pt x="31700" y="33943"/>
                  </a:cubicBezTo>
                  <a:cubicBezTo>
                    <a:pt x="32270" y="32859"/>
                    <a:pt x="32926" y="31832"/>
                    <a:pt x="33725" y="30947"/>
                  </a:cubicBezTo>
                  <a:cubicBezTo>
                    <a:pt x="34524" y="30034"/>
                    <a:pt x="35523" y="29264"/>
                    <a:pt x="36579" y="28636"/>
                  </a:cubicBezTo>
                  <a:cubicBezTo>
                    <a:pt x="38719" y="27438"/>
                    <a:pt x="41258" y="26810"/>
                    <a:pt x="43797" y="26496"/>
                  </a:cubicBezTo>
                  <a:lnTo>
                    <a:pt x="44767" y="26410"/>
                  </a:lnTo>
                  <a:lnTo>
                    <a:pt x="45709" y="26325"/>
                  </a:lnTo>
                  <a:cubicBezTo>
                    <a:pt x="46365" y="26296"/>
                    <a:pt x="46993" y="26296"/>
                    <a:pt x="47649" y="26268"/>
                  </a:cubicBezTo>
                  <a:cubicBezTo>
                    <a:pt x="48962" y="26239"/>
                    <a:pt x="50246" y="26182"/>
                    <a:pt x="51558" y="26097"/>
                  </a:cubicBezTo>
                  <a:cubicBezTo>
                    <a:pt x="52842" y="25983"/>
                    <a:pt x="54183" y="25783"/>
                    <a:pt x="55467" y="25555"/>
                  </a:cubicBezTo>
                  <a:cubicBezTo>
                    <a:pt x="56751" y="25298"/>
                    <a:pt x="58035" y="24955"/>
                    <a:pt x="59233" y="24442"/>
                  </a:cubicBezTo>
                  <a:cubicBezTo>
                    <a:pt x="60460" y="23957"/>
                    <a:pt x="61630" y="23300"/>
                    <a:pt x="62629" y="22445"/>
                  </a:cubicBezTo>
                  <a:cubicBezTo>
                    <a:pt x="63656" y="21617"/>
                    <a:pt x="64483" y="20590"/>
                    <a:pt x="65168" y="19534"/>
                  </a:cubicBezTo>
                  <a:cubicBezTo>
                    <a:pt x="66509" y="17337"/>
                    <a:pt x="67336" y="15026"/>
                    <a:pt x="68649" y="13000"/>
                  </a:cubicBezTo>
                  <a:cubicBezTo>
                    <a:pt x="70018" y="10918"/>
                    <a:pt x="71502" y="8977"/>
                    <a:pt x="73242" y="7208"/>
                  </a:cubicBezTo>
                  <a:cubicBezTo>
                    <a:pt x="74954" y="5439"/>
                    <a:pt x="76952" y="3899"/>
                    <a:pt x="79177" y="2757"/>
                  </a:cubicBezTo>
                  <a:cubicBezTo>
                    <a:pt x="81374" y="1616"/>
                    <a:pt x="83856" y="931"/>
                    <a:pt x="86367" y="846"/>
                  </a:cubicBezTo>
                  <a:cubicBezTo>
                    <a:pt x="86667" y="832"/>
                    <a:pt x="86967" y="825"/>
                    <a:pt x="87266" y="825"/>
                  </a:cubicBezTo>
                  <a:cubicBezTo>
                    <a:pt x="89504" y="825"/>
                    <a:pt x="91729" y="1200"/>
                    <a:pt x="93843" y="1930"/>
                  </a:cubicBezTo>
                  <a:cubicBezTo>
                    <a:pt x="94442" y="2130"/>
                    <a:pt x="95013" y="2358"/>
                    <a:pt x="95612" y="2586"/>
                  </a:cubicBezTo>
                  <a:cubicBezTo>
                    <a:pt x="96182" y="2843"/>
                    <a:pt x="96753" y="3071"/>
                    <a:pt x="97324" y="3357"/>
                  </a:cubicBezTo>
                  <a:cubicBezTo>
                    <a:pt x="97923" y="3613"/>
                    <a:pt x="98465" y="3927"/>
                    <a:pt x="99007" y="4212"/>
                  </a:cubicBezTo>
                  <a:cubicBezTo>
                    <a:pt x="99292" y="4355"/>
                    <a:pt x="99549" y="4555"/>
                    <a:pt x="99777" y="4726"/>
                  </a:cubicBezTo>
                  <a:lnTo>
                    <a:pt x="100548" y="5268"/>
                  </a:lnTo>
                  <a:cubicBezTo>
                    <a:pt x="102488" y="6723"/>
                    <a:pt x="104114" y="8606"/>
                    <a:pt x="105256" y="10718"/>
                  </a:cubicBezTo>
                  <a:cubicBezTo>
                    <a:pt x="106397" y="12829"/>
                    <a:pt x="107110" y="15140"/>
                    <a:pt x="107567" y="17480"/>
                  </a:cubicBezTo>
                  <a:cubicBezTo>
                    <a:pt x="108023" y="19848"/>
                    <a:pt x="108194" y="22245"/>
                    <a:pt x="108166" y="24670"/>
                  </a:cubicBezTo>
                  <a:cubicBezTo>
                    <a:pt x="108166" y="27095"/>
                    <a:pt x="107966" y="29520"/>
                    <a:pt x="107681" y="31889"/>
                  </a:cubicBezTo>
                  <a:cubicBezTo>
                    <a:pt x="107338" y="34285"/>
                    <a:pt x="106968" y="36682"/>
                    <a:pt x="106454" y="39079"/>
                  </a:cubicBezTo>
                  <a:cubicBezTo>
                    <a:pt x="106311" y="39678"/>
                    <a:pt x="106197" y="40277"/>
                    <a:pt x="106112" y="40876"/>
                  </a:cubicBezTo>
                  <a:lnTo>
                    <a:pt x="105969" y="41818"/>
                  </a:lnTo>
                  <a:cubicBezTo>
                    <a:pt x="105883" y="42132"/>
                    <a:pt x="105826" y="42417"/>
                    <a:pt x="105826" y="42731"/>
                  </a:cubicBezTo>
                  <a:cubicBezTo>
                    <a:pt x="105798" y="43359"/>
                    <a:pt x="105741" y="43986"/>
                    <a:pt x="105712" y="44585"/>
                  </a:cubicBezTo>
                  <a:cubicBezTo>
                    <a:pt x="105741" y="45213"/>
                    <a:pt x="105769" y="45841"/>
                    <a:pt x="105826" y="46440"/>
                  </a:cubicBezTo>
                  <a:cubicBezTo>
                    <a:pt x="106055" y="48951"/>
                    <a:pt x="106939" y="51348"/>
                    <a:pt x="108109" y="53545"/>
                  </a:cubicBezTo>
                  <a:cubicBezTo>
                    <a:pt x="109250" y="55770"/>
                    <a:pt x="110677" y="57824"/>
                    <a:pt x="111761" y="59964"/>
                  </a:cubicBezTo>
                  <a:lnTo>
                    <a:pt x="112189" y="60792"/>
                  </a:lnTo>
                  <a:cubicBezTo>
                    <a:pt x="112303" y="61049"/>
                    <a:pt x="112446" y="61334"/>
                    <a:pt x="112560" y="61619"/>
                  </a:cubicBezTo>
                  <a:cubicBezTo>
                    <a:pt x="112674" y="61847"/>
                    <a:pt x="112817" y="62133"/>
                    <a:pt x="112902" y="62418"/>
                  </a:cubicBezTo>
                  <a:lnTo>
                    <a:pt x="113188" y="63274"/>
                  </a:lnTo>
                  <a:cubicBezTo>
                    <a:pt x="113587" y="64415"/>
                    <a:pt x="113844" y="65614"/>
                    <a:pt x="114015" y="66783"/>
                  </a:cubicBezTo>
                  <a:cubicBezTo>
                    <a:pt x="114386" y="69180"/>
                    <a:pt x="114443" y="71605"/>
                    <a:pt x="114272" y="73974"/>
                  </a:cubicBezTo>
                  <a:cubicBezTo>
                    <a:pt x="114101" y="76370"/>
                    <a:pt x="113701" y="78767"/>
                    <a:pt x="113016" y="81078"/>
                  </a:cubicBezTo>
                  <a:cubicBezTo>
                    <a:pt x="112351" y="83323"/>
                    <a:pt x="111471" y="85540"/>
                    <a:pt x="110140" y="87470"/>
                  </a:cubicBezTo>
                  <a:lnTo>
                    <a:pt x="110140" y="87470"/>
                  </a:lnTo>
                  <a:lnTo>
                    <a:pt x="83029" y="87526"/>
                  </a:lnTo>
                  <a:lnTo>
                    <a:pt x="55610" y="87640"/>
                  </a:lnTo>
                  <a:lnTo>
                    <a:pt x="571" y="87897"/>
                  </a:lnTo>
                  <a:lnTo>
                    <a:pt x="55495" y="88297"/>
                  </a:lnTo>
                  <a:lnTo>
                    <a:pt x="83000" y="88382"/>
                  </a:lnTo>
                  <a:lnTo>
                    <a:pt x="110534" y="88468"/>
                  </a:lnTo>
                  <a:lnTo>
                    <a:pt x="110791" y="88468"/>
                  </a:lnTo>
                  <a:lnTo>
                    <a:pt x="110934" y="88297"/>
                  </a:lnTo>
                  <a:cubicBezTo>
                    <a:pt x="112389" y="86185"/>
                    <a:pt x="113359" y="83817"/>
                    <a:pt x="114072" y="81478"/>
                  </a:cubicBezTo>
                  <a:cubicBezTo>
                    <a:pt x="114785" y="79081"/>
                    <a:pt x="115213" y="76656"/>
                    <a:pt x="115385" y="74202"/>
                  </a:cubicBezTo>
                  <a:cubicBezTo>
                    <a:pt x="115556" y="71748"/>
                    <a:pt x="115499" y="69266"/>
                    <a:pt x="115128" y="66812"/>
                  </a:cubicBezTo>
                  <a:cubicBezTo>
                    <a:pt x="114957" y="65614"/>
                    <a:pt x="114700" y="64358"/>
                    <a:pt x="114300" y="63188"/>
                  </a:cubicBezTo>
                  <a:lnTo>
                    <a:pt x="113986" y="62275"/>
                  </a:lnTo>
                  <a:cubicBezTo>
                    <a:pt x="113872" y="61990"/>
                    <a:pt x="113730" y="61705"/>
                    <a:pt x="113644" y="61419"/>
                  </a:cubicBezTo>
                  <a:cubicBezTo>
                    <a:pt x="113501" y="61134"/>
                    <a:pt x="113387" y="60849"/>
                    <a:pt x="113245" y="60563"/>
                  </a:cubicBezTo>
                  <a:lnTo>
                    <a:pt x="112817" y="59765"/>
                  </a:lnTo>
                  <a:cubicBezTo>
                    <a:pt x="111647" y="57511"/>
                    <a:pt x="110249" y="55485"/>
                    <a:pt x="109136" y="53288"/>
                  </a:cubicBezTo>
                  <a:cubicBezTo>
                    <a:pt x="108023" y="51148"/>
                    <a:pt x="107224" y="48865"/>
                    <a:pt x="106968" y="46526"/>
                  </a:cubicBezTo>
                  <a:cubicBezTo>
                    <a:pt x="106939" y="45926"/>
                    <a:pt x="106939" y="45356"/>
                    <a:pt x="106882" y="44728"/>
                  </a:cubicBezTo>
                  <a:cubicBezTo>
                    <a:pt x="106939" y="44129"/>
                    <a:pt x="106968" y="43558"/>
                    <a:pt x="106996" y="42959"/>
                  </a:cubicBezTo>
                  <a:cubicBezTo>
                    <a:pt x="106996" y="42645"/>
                    <a:pt x="107053" y="42360"/>
                    <a:pt x="107110" y="42075"/>
                  </a:cubicBezTo>
                  <a:lnTo>
                    <a:pt x="107253" y="41162"/>
                  </a:lnTo>
                  <a:cubicBezTo>
                    <a:pt x="107338" y="40591"/>
                    <a:pt x="107510" y="39992"/>
                    <a:pt x="107595" y="39393"/>
                  </a:cubicBezTo>
                  <a:cubicBezTo>
                    <a:pt x="108052" y="36996"/>
                    <a:pt x="108480" y="34571"/>
                    <a:pt x="108822" y="32145"/>
                  </a:cubicBezTo>
                  <a:cubicBezTo>
                    <a:pt x="109421" y="27295"/>
                    <a:pt x="109650" y="22330"/>
                    <a:pt x="108708" y="17451"/>
                  </a:cubicBezTo>
                  <a:cubicBezTo>
                    <a:pt x="108223" y="15026"/>
                    <a:pt x="107453" y="12601"/>
                    <a:pt x="106254" y="10375"/>
                  </a:cubicBezTo>
                  <a:cubicBezTo>
                    <a:pt x="105027" y="8178"/>
                    <a:pt x="103315" y="6153"/>
                    <a:pt x="101233" y="4612"/>
                  </a:cubicBezTo>
                  <a:cubicBezTo>
                    <a:pt x="100947" y="4384"/>
                    <a:pt x="100690" y="4212"/>
                    <a:pt x="100405" y="4041"/>
                  </a:cubicBezTo>
                  <a:cubicBezTo>
                    <a:pt x="100148" y="3870"/>
                    <a:pt x="99863" y="3642"/>
                    <a:pt x="99578" y="3499"/>
                  </a:cubicBezTo>
                  <a:cubicBezTo>
                    <a:pt x="99007" y="3214"/>
                    <a:pt x="98436" y="2871"/>
                    <a:pt x="97837" y="2615"/>
                  </a:cubicBezTo>
                  <a:cubicBezTo>
                    <a:pt x="97267" y="2329"/>
                    <a:pt x="96667" y="2073"/>
                    <a:pt x="96040" y="1816"/>
                  </a:cubicBezTo>
                  <a:cubicBezTo>
                    <a:pt x="95441" y="1588"/>
                    <a:pt x="94841" y="1331"/>
                    <a:pt x="94185" y="1160"/>
                  </a:cubicBezTo>
                  <a:cubicBezTo>
                    <a:pt x="91968" y="420"/>
                    <a:pt x="89591" y="0"/>
                    <a:pt x="87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8"/>
            <p:cNvSpPr/>
            <p:nvPr/>
          </p:nvSpPr>
          <p:spPr>
            <a:xfrm>
              <a:off x="4981446" y="1545848"/>
              <a:ext cx="3324330" cy="2232655"/>
            </a:xfrm>
            <a:custGeom>
              <a:avLst/>
              <a:gdLst/>
              <a:ahLst/>
              <a:cxnLst/>
              <a:rect l="l" t="t" r="r" b="b"/>
              <a:pathLst>
                <a:path w="127540" h="85649" extrusionOk="0">
                  <a:moveTo>
                    <a:pt x="96714" y="1"/>
                  </a:moveTo>
                  <a:cubicBezTo>
                    <a:pt x="88217" y="1"/>
                    <a:pt x="81545" y="4940"/>
                    <a:pt x="76410" y="12121"/>
                  </a:cubicBezTo>
                  <a:cubicBezTo>
                    <a:pt x="72415" y="17770"/>
                    <a:pt x="73157" y="24647"/>
                    <a:pt x="54554" y="24932"/>
                  </a:cubicBezTo>
                  <a:cubicBezTo>
                    <a:pt x="35922" y="25217"/>
                    <a:pt x="36950" y="34462"/>
                    <a:pt x="33098" y="41737"/>
                  </a:cubicBezTo>
                  <a:cubicBezTo>
                    <a:pt x="29246" y="49013"/>
                    <a:pt x="30758" y="59541"/>
                    <a:pt x="15379" y="63564"/>
                  </a:cubicBezTo>
                  <a:cubicBezTo>
                    <a:pt x="0" y="67587"/>
                    <a:pt x="4138" y="85620"/>
                    <a:pt x="4138" y="85620"/>
                  </a:cubicBezTo>
                  <a:lnTo>
                    <a:pt x="4138" y="85648"/>
                  </a:lnTo>
                  <a:lnTo>
                    <a:pt x="121548" y="85648"/>
                  </a:lnTo>
                  <a:cubicBezTo>
                    <a:pt x="125028" y="81283"/>
                    <a:pt x="127539" y="72295"/>
                    <a:pt x="125685" y="63593"/>
                  </a:cubicBezTo>
                  <a:cubicBezTo>
                    <a:pt x="123830" y="54862"/>
                    <a:pt x="114842" y="50839"/>
                    <a:pt x="117610" y="39169"/>
                  </a:cubicBezTo>
                  <a:cubicBezTo>
                    <a:pt x="120321" y="27471"/>
                    <a:pt x="122803" y="9467"/>
                    <a:pt x="108480" y="2848"/>
                  </a:cubicBezTo>
                  <a:cubicBezTo>
                    <a:pt x="104218" y="882"/>
                    <a:pt x="100303" y="1"/>
                    <a:pt x="96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1358" name="Google Shape;1358;p58"/>
            <p:cNvSpPr/>
            <p:nvPr/>
          </p:nvSpPr>
          <p:spPr>
            <a:xfrm flipH="1">
              <a:off x="4936427" y="3778484"/>
              <a:ext cx="3324553" cy="54390"/>
            </a:xfrm>
            <a:custGeom>
              <a:avLst/>
              <a:gdLst/>
              <a:ahLst/>
              <a:cxnLst/>
              <a:rect l="l" t="t" r="r" b="b"/>
              <a:pathLst>
                <a:path w="129423" h="2483" extrusionOk="0">
                  <a:moveTo>
                    <a:pt x="1027" y="1"/>
                  </a:moveTo>
                  <a:cubicBezTo>
                    <a:pt x="457" y="1"/>
                    <a:pt x="0" y="486"/>
                    <a:pt x="0" y="1056"/>
                  </a:cubicBezTo>
                  <a:lnTo>
                    <a:pt x="0" y="1427"/>
                  </a:lnTo>
                  <a:cubicBezTo>
                    <a:pt x="0" y="1998"/>
                    <a:pt x="457" y="2483"/>
                    <a:pt x="1027" y="2483"/>
                  </a:cubicBezTo>
                  <a:lnTo>
                    <a:pt x="128366" y="2483"/>
                  </a:lnTo>
                  <a:cubicBezTo>
                    <a:pt x="128937" y="2483"/>
                    <a:pt x="129422" y="1998"/>
                    <a:pt x="129394" y="1427"/>
                  </a:cubicBezTo>
                  <a:lnTo>
                    <a:pt x="129394" y="1056"/>
                  </a:lnTo>
                  <a:cubicBezTo>
                    <a:pt x="129394" y="486"/>
                    <a:pt x="128937" y="1"/>
                    <a:pt x="128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8"/>
            <p:cNvSpPr/>
            <p:nvPr/>
          </p:nvSpPr>
          <p:spPr>
            <a:xfrm>
              <a:off x="8169300" y="2551322"/>
              <a:ext cx="62294" cy="73136"/>
            </a:xfrm>
            <a:custGeom>
              <a:avLst/>
              <a:gdLst/>
              <a:ahLst/>
              <a:cxnLst/>
              <a:rect l="l" t="t" r="r" b="b"/>
              <a:pathLst>
                <a:path w="655" h="769" extrusionOk="0">
                  <a:moveTo>
                    <a:pt x="332" y="0"/>
                  </a:moveTo>
                  <a:lnTo>
                    <a:pt x="210" y="254"/>
                  </a:lnTo>
                  <a:lnTo>
                    <a:pt x="0" y="385"/>
                  </a:lnTo>
                  <a:lnTo>
                    <a:pt x="210" y="516"/>
                  </a:lnTo>
                  <a:lnTo>
                    <a:pt x="332" y="769"/>
                  </a:lnTo>
                  <a:lnTo>
                    <a:pt x="445" y="516"/>
                  </a:lnTo>
                  <a:lnTo>
                    <a:pt x="655" y="385"/>
                  </a:lnTo>
                  <a:lnTo>
                    <a:pt x="445" y="25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8"/>
            <p:cNvSpPr/>
            <p:nvPr/>
          </p:nvSpPr>
          <p:spPr>
            <a:xfrm>
              <a:off x="8200779" y="2252408"/>
              <a:ext cx="92347" cy="110512"/>
            </a:xfrm>
            <a:custGeom>
              <a:avLst/>
              <a:gdLst/>
              <a:ahLst/>
              <a:cxnLst/>
              <a:rect l="l" t="t" r="r" b="b"/>
              <a:pathLst>
                <a:path w="971" h="1162" extrusionOk="0">
                  <a:moveTo>
                    <a:pt x="490" y="0"/>
                  </a:moveTo>
                  <a:lnTo>
                    <a:pt x="315" y="384"/>
                  </a:lnTo>
                  <a:lnTo>
                    <a:pt x="1" y="576"/>
                  </a:lnTo>
                  <a:lnTo>
                    <a:pt x="315" y="777"/>
                  </a:lnTo>
                  <a:lnTo>
                    <a:pt x="490" y="1161"/>
                  </a:lnTo>
                  <a:lnTo>
                    <a:pt x="656" y="777"/>
                  </a:lnTo>
                  <a:lnTo>
                    <a:pt x="970" y="576"/>
                  </a:lnTo>
                  <a:lnTo>
                    <a:pt x="656" y="384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8"/>
            <p:cNvSpPr/>
            <p:nvPr/>
          </p:nvSpPr>
          <p:spPr>
            <a:xfrm>
              <a:off x="7426251" y="2414276"/>
              <a:ext cx="745623" cy="926037"/>
            </a:xfrm>
            <a:custGeom>
              <a:avLst/>
              <a:gdLst/>
              <a:ahLst/>
              <a:cxnLst/>
              <a:rect l="l" t="t" r="r" b="b"/>
              <a:pathLst>
                <a:path w="7840" h="9737" extrusionOk="0">
                  <a:moveTo>
                    <a:pt x="5700" y="1"/>
                  </a:moveTo>
                  <a:cubicBezTo>
                    <a:pt x="5686" y="1"/>
                    <a:pt x="0" y="3553"/>
                    <a:pt x="1614" y="9736"/>
                  </a:cubicBezTo>
                  <a:cubicBezTo>
                    <a:pt x="1614" y="9736"/>
                    <a:pt x="7839" y="6855"/>
                    <a:pt x="5700" y="1"/>
                  </a:cubicBezTo>
                  <a:cubicBezTo>
                    <a:pt x="5700" y="1"/>
                    <a:pt x="5700" y="1"/>
                    <a:pt x="57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8"/>
            <p:cNvSpPr/>
            <p:nvPr/>
          </p:nvSpPr>
          <p:spPr>
            <a:xfrm>
              <a:off x="7593730" y="2440145"/>
              <a:ext cx="390501" cy="872493"/>
            </a:xfrm>
            <a:custGeom>
              <a:avLst/>
              <a:gdLst/>
              <a:ahLst/>
              <a:cxnLst/>
              <a:rect l="l" t="t" r="r" b="b"/>
              <a:pathLst>
                <a:path w="4106" h="9174" extrusionOk="0">
                  <a:moveTo>
                    <a:pt x="3823" y="0"/>
                  </a:moveTo>
                  <a:cubicBezTo>
                    <a:pt x="3810" y="0"/>
                    <a:pt x="3798" y="8"/>
                    <a:pt x="3791" y="26"/>
                  </a:cubicBezTo>
                  <a:cubicBezTo>
                    <a:pt x="3773" y="122"/>
                    <a:pt x="3747" y="209"/>
                    <a:pt x="3782" y="288"/>
                  </a:cubicBezTo>
                  <a:cubicBezTo>
                    <a:pt x="3633" y="907"/>
                    <a:pt x="3433" y="1519"/>
                    <a:pt x="3223" y="2121"/>
                  </a:cubicBezTo>
                  <a:cubicBezTo>
                    <a:pt x="3101" y="1868"/>
                    <a:pt x="3022" y="1606"/>
                    <a:pt x="2996" y="1335"/>
                  </a:cubicBezTo>
                  <a:cubicBezTo>
                    <a:pt x="2996" y="1248"/>
                    <a:pt x="2987" y="1169"/>
                    <a:pt x="2996" y="1091"/>
                  </a:cubicBezTo>
                  <a:cubicBezTo>
                    <a:pt x="2996" y="1073"/>
                    <a:pt x="3005" y="1047"/>
                    <a:pt x="3005" y="1030"/>
                  </a:cubicBezTo>
                  <a:lnTo>
                    <a:pt x="3005" y="1021"/>
                  </a:lnTo>
                  <a:cubicBezTo>
                    <a:pt x="3016" y="993"/>
                    <a:pt x="2991" y="972"/>
                    <a:pt x="2970" y="972"/>
                  </a:cubicBezTo>
                  <a:cubicBezTo>
                    <a:pt x="2958" y="972"/>
                    <a:pt x="2947" y="979"/>
                    <a:pt x="2944" y="995"/>
                  </a:cubicBezTo>
                  <a:cubicBezTo>
                    <a:pt x="2917" y="1108"/>
                    <a:pt x="2917" y="1222"/>
                    <a:pt x="2926" y="1335"/>
                  </a:cubicBezTo>
                  <a:cubicBezTo>
                    <a:pt x="2952" y="1641"/>
                    <a:pt x="3057" y="1938"/>
                    <a:pt x="3188" y="2208"/>
                  </a:cubicBezTo>
                  <a:cubicBezTo>
                    <a:pt x="3136" y="2357"/>
                    <a:pt x="3083" y="2514"/>
                    <a:pt x="3031" y="2654"/>
                  </a:cubicBezTo>
                  <a:cubicBezTo>
                    <a:pt x="2743" y="3440"/>
                    <a:pt x="2420" y="4217"/>
                    <a:pt x="2079" y="4976"/>
                  </a:cubicBezTo>
                  <a:cubicBezTo>
                    <a:pt x="1983" y="4688"/>
                    <a:pt x="1913" y="4391"/>
                    <a:pt x="1870" y="4086"/>
                  </a:cubicBezTo>
                  <a:cubicBezTo>
                    <a:pt x="1809" y="3623"/>
                    <a:pt x="1817" y="3160"/>
                    <a:pt x="1870" y="2697"/>
                  </a:cubicBezTo>
                  <a:cubicBezTo>
                    <a:pt x="1905" y="2514"/>
                    <a:pt x="1922" y="2313"/>
                    <a:pt x="1983" y="2130"/>
                  </a:cubicBezTo>
                  <a:cubicBezTo>
                    <a:pt x="1988" y="2104"/>
                    <a:pt x="1966" y="2087"/>
                    <a:pt x="1945" y="2087"/>
                  </a:cubicBezTo>
                  <a:cubicBezTo>
                    <a:pt x="1930" y="2087"/>
                    <a:pt x="1917" y="2095"/>
                    <a:pt x="1913" y="2112"/>
                  </a:cubicBezTo>
                  <a:cubicBezTo>
                    <a:pt x="1905" y="2182"/>
                    <a:pt x="1878" y="2252"/>
                    <a:pt x="1870" y="2313"/>
                  </a:cubicBezTo>
                  <a:cubicBezTo>
                    <a:pt x="1686" y="3221"/>
                    <a:pt x="1730" y="4191"/>
                    <a:pt x="2036" y="5064"/>
                  </a:cubicBezTo>
                  <a:cubicBezTo>
                    <a:pt x="1730" y="5754"/>
                    <a:pt x="1416" y="6417"/>
                    <a:pt x="1084" y="7089"/>
                  </a:cubicBezTo>
                  <a:cubicBezTo>
                    <a:pt x="1031" y="7177"/>
                    <a:pt x="988" y="7273"/>
                    <a:pt x="944" y="7360"/>
                  </a:cubicBezTo>
                  <a:cubicBezTo>
                    <a:pt x="831" y="7116"/>
                    <a:pt x="769" y="6871"/>
                    <a:pt x="726" y="6609"/>
                  </a:cubicBezTo>
                  <a:cubicBezTo>
                    <a:pt x="639" y="6138"/>
                    <a:pt x="630" y="5657"/>
                    <a:pt x="647" y="5177"/>
                  </a:cubicBezTo>
                  <a:cubicBezTo>
                    <a:pt x="656" y="4959"/>
                    <a:pt x="673" y="4732"/>
                    <a:pt x="700" y="4496"/>
                  </a:cubicBezTo>
                  <a:cubicBezTo>
                    <a:pt x="709" y="4481"/>
                    <a:pt x="692" y="4470"/>
                    <a:pt x="673" y="4470"/>
                  </a:cubicBezTo>
                  <a:cubicBezTo>
                    <a:pt x="658" y="4470"/>
                    <a:pt x="642" y="4477"/>
                    <a:pt x="639" y="4496"/>
                  </a:cubicBezTo>
                  <a:cubicBezTo>
                    <a:pt x="630" y="4575"/>
                    <a:pt x="612" y="4662"/>
                    <a:pt x="604" y="4741"/>
                  </a:cubicBezTo>
                  <a:cubicBezTo>
                    <a:pt x="560" y="5151"/>
                    <a:pt x="551" y="5570"/>
                    <a:pt x="569" y="5981"/>
                  </a:cubicBezTo>
                  <a:cubicBezTo>
                    <a:pt x="604" y="6478"/>
                    <a:pt x="682" y="6985"/>
                    <a:pt x="892" y="7447"/>
                  </a:cubicBezTo>
                  <a:cubicBezTo>
                    <a:pt x="700" y="7832"/>
                    <a:pt x="508" y="8198"/>
                    <a:pt x="307" y="8574"/>
                  </a:cubicBezTo>
                  <a:lnTo>
                    <a:pt x="19" y="9124"/>
                  </a:lnTo>
                  <a:cubicBezTo>
                    <a:pt x="0" y="9149"/>
                    <a:pt x="21" y="9173"/>
                    <a:pt x="44" y="9173"/>
                  </a:cubicBezTo>
                  <a:cubicBezTo>
                    <a:pt x="53" y="9173"/>
                    <a:pt x="63" y="9169"/>
                    <a:pt x="71" y="9159"/>
                  </a:cubicBezTo>
                  <a:lnTo>
                    <a:pt x="71" y="9150"/>
                  </a:lnTo>
                  <a:cubicBezTo>
                    <a:pt x="115" y="9080"/>
                    <a:pt x="158" y="8993"/>
                    <a:pt x="193" y="8932"/>
                  </a:cubicBezTo>
                  <a:cubicBezTo>
                    <a:pt x="281" y="8775"/>
                    <a:pt x="350" y="8617"/>
                    <a:pt x="438" y="8460"/>
                  </a:cubicBezTo>
                  <a:cubicBezTo>
                    <a:pt x="438" y="8452"/>
                    <a:pt x="455" y="8452"/>
                    <a:pt x="455" y="8443"/>
                  </a:cubicBezTo>
                  <a:cubicBezTo>
                    <a:pt x="726" y="8312"/>
                    <a:pt x="979" y="8146"/>
                    <a:pt x="1215" y="7971"/>
                  </a:cubicBezTo>
                  <a:cubicBezTo>
                    <a:pt x="1660" y="7631"/>
                    <a:pt x="2079" y="7247"/>
                    <a:pt x="2481" y="6845"/>
                  </a:cubicBezTo>
                  <a:cubicBezTo>
                    <a:pt x="2664" y="6653"/>
                    <a:pt x="2865" y="6452"/>
                    <a:pt x="3048" y="6242"/>
                  </a:cubicBezTo>
                  <a:cubicBezTo>
                    <a:pt x="3067" y="6224"/>
                    <a:pt x="3051" y="6202"/>
                    <a:pt x="3028" y="6202"/>
                  </a:cubicBezTo>
                  <a:cubicBezTo>
                    <a:pt x="3018" y="6202"/>
                    <a:pt x="3007" y="6206"/>
                    <a:pt x="2996" y="6216"/>
                  </a:cubicBezTo>
                  <a:cubicBezTo>
                    <a:pt x="2935" y="6277"/>
                    <a:pt x="2865" y="6356"/>
                    <a:pt x="2804" y="6417"/>
                  </a:cubicBezTo>
                  <a:cubicBezTo>
                    <a:pt x="2472" y="6784"/>
                    <a:pt x="2123" y="7116"/>
                    <a:pt x="1765" y="7439"/>
                  </a:cubicBezTo>
                  <a:cubicBezTo>
                    <a:pt x="1372" y="7771"/>
                    <a:pt x="953" y="8111"/>
                    <a:pt x="481" y="8338"/>
                  </a:cubicBezTo>
                  <a:cubicBezTo>
                    <a:pt x="639" y="8041"/>
                    <a:pt x="787" y="7744"/>
                    <a:pt x="944" y="7447"/>
                  </a:cubicBezTo>
                  <a:cubicBezTo>
                    <a:pt x="1040" y="7255"/>
                    <a:pt x="1127" y="7089"/>
                    <a:pt x="1215" y="6897"/>
                  </a:cubicBezTo>
                  <a:cubicBezTo>
                    <a:pt x="1311" y="6679"/>
                    <a:pt x="1424" y="6478"/>
                    <a:pt x="1520" y="6260"/>
                  </a:cubicBezTo>
                  <a:cubicBezTo>
                    <a:pt x="1791" y="6190"/>
                    <a:pt x="2044" y="6068"/>
                    <a:pt x="2289" y="5919"/>
                  </a:cubicBezTo>
                  <a:cubicBezTo>
                    <a:pt x="2708" y="5640"/>
                    <a:pt x="3083" y="5282"/>
                    <a:pt x="3406" y="4907"/>
                  </a:cubicBezTo>
                  <a:cubicBezTo>
                    <a:pt x="3572" y="4714"/>
                    <a:pt x="3729" y="4522"/>
                    <a:pt x="3869" y="4313"/>
                  </a:cubicBezTo>
                  <a:cubicBezTo>
                    <a:pt x="3888" y="4288"/>
                    <a:pt x="3862" y="4267"/>
                    <a:pt x="3839" y="4267"/>
                  </a:cubicBezTo>
                  <a:cubicBezTo>
                    <a:pt x="3830" y="4267"/>
                    <a:pt x="3822" y="4270"/>
                    <a:pt x="3817" y="4278"/>
                  </a:cubicBezTo>
                  <a:cubicBezTo>
                    <a:pt x="3756" y="4348"/>
                    <a:pt x="3712" y="4426"/>
                    <a:pt x="3660" y="4487"/>
                  </a:cubicBezTo>
                  <a:cubicBezTo>
                    <a:pt x="3415" y="4828"/>
                    <a:pt x="3127" y="5142"/>
                    <a:pt x="2813" y="5430"/>
                  </a:cubicBezTo>
                  <a:cubicBezTo>
                    <a:pt x="2446" y="5754"/>
                    <a:pt x="2027" y="6059"/>
                    <a:pt x="1547" y="6190"/>
                  </a:cubicBezTo>
                  <a:cubicBezTo>
                    <a:pt x="1774" y="5719"/>
                    <a:pt x="1983" y="5256"/>
                    <a:pt x="2184" y="4784"/>
                  </a:cubicBezTo>
                  <a:cubicBezTo>
                    <a:pt x="2359" y="4400"/>
                    <a:pt x="2525" y="4016"/>
                    <a:pt x="2682" y="3623"/>
                  </a:cubicBezTo>
                  <a:cubicBezTo>
                    <a:pt x="2839" y="3562"/>
                    <a:pt x="2996" y="3466"/>
                    <a:pt x="3136" y="3352"/>
                  </a:cubicBezTo>
                  <a:cubicBezTo>
                    <a:pt x="3502" y="3082"/>
                    <a:pt x="3826" y="2732"/>
                    <a:pt x="4087" y="2374"/>
                  </a:cubicBezTo>
                  <a:cubicBezTo>
                    <a:pt x="4106" y="2350"/>
                    <a:pt x="4081" y="2325"/>
                    <a:pt x="4058" y="2325"/>
                  </a:cubicBezTo>
                  <a:cubicBezTo>
                    <a:pt x="4049" y="2325"/>
                    <a:pt x="4040" y="2329"/>
                    <a:pt x="4035" y="2339"/>
                  </a:cubicBezTo>
                  <a:cubicBezTo>
                    <a:pt x="4009" y="2383"/>
                    <a:pt x="3983" y="2418"/>
                    <a:pt x="3948" y="2462"/>
                  </a:cubicBezTo>
                  <a:cubicBezTo>
                    <a:pt x="3791" y="2654"/>
                    <a:pt x="3616" y="2837"/>
                    <a:pt x="3433" y="3012"/>
                  </a:cubicBezTo>
                  <a:cubicBezTo>
                    <a:pt x="3214" y="3221"/>
                    <a:pt x="2987" y="3405"/>
                    <a:pt x="2725" y="3536"/>
                  </a:cubicBezTo>
                  <a:cubicBezTo>
                    <a:pt x="2874" y="3160"/>
                    <a:pt x="3022" y="2776"/>
                    <a:pt x="3162" y="2392"/>
                  </a:cubicBezTo>
                  <a:cubicBezTo>
                    <a:pt x="3179" y="2339"/>
                    <a:pt x="3197" y="2296"/>
                    <a:pt x="3214" y="2243"/>
                  </a:cubicBezTo>
                  <a:lnTo>
                    <a:pt x="3214" y="2226"/>
                  </a:lnTo>
                  <a:cubicBezTo>
                    <a:pt x="3468" y="1519"/>
                    <a:pt x="3695" y="785"/>
                    <a:pt x="3860" y="43"/>
                  </a:cubicBezTo>
                  <a:cubicBezTo>
                    <a:pt x="3860" y="17"/>
                    <a:pt x="3842" y="0"/>
                    <a:pt x="38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8"/>
            <p:cNvSpPr/>
            <p:nvPr/>
          </p:nvSpPr>
          <p:spPr>
            <a:xfrm>
              <a:off x="7597153" y="2701587"/>
              <a:ext cx="946770" cy="774916"/>
            </a:xfrm>
            <a:custGeom>
              <a:avLst/>
              <a:gdLst/>
              <a:ahLst/>
              <a:cxnLst/>
              <a:rect l="l" t="t" r="r" b="b"/>
              <a:pathLst>
                <a:path w="9955" h="8148" extrusionOk="0">
                  <a:moveTo>
                    <a:pt x="9954" y="1"/>
                  </a:moveTo>
                  <a:cubicBezTo>
                    <a:pt x="9954" y="1"/>
                    <a:pt x="9954" y="1"/>
                    <a:pt x="9954" y="1"/>
                  </a:cubicBezTo>
                  <a:lnTo>
                    <a:pt x="9954" y="1"/>
                  </a:lnTo>
                  <a:cubicBezTo>
                    <a:pt x="9954" y="1"/>
                    <a:pt x="9954" y="1"/>
                    <a:pt x="9954" y="1"/>
                  </a:cubicBezTo>
                  <a:close/>
                  <a:moveTo>
                    <a:pt x="9954" y="1"/>
                  </a:moveTo>
                  <a:cubicBezTo>
                    <a:pt x="9934" y="12"/>
                    <a:pt x="1620" y="2502"/>
                    <a:pt x="0" y="8147"/>
                  </a:cubicBezTo>
                  <a:cubicBezTo>
                    <a:pt x="0" y="8147"/>
                    <a:pt x="8539" y="6314"/>
                    <a:pt x="9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8"/>
            <p:cNvSpPr/>
            <p:nvPr/>
          </p:nvSpPr>
          <p:spPr>
            <a:xfrm>
              <a:off x="7626350" y="2723271"/>
              <a:ext cx="893987" cy="729170"/>
            </a:xfrm>
            <a:custGeom>
              <a:avLst/>
              <a:gdLst/>
              <a:ahLst/>
              <a:cxnLst/>
              <a:rect l="l" t="t" r="r" b="b"/>
              <a:pathLst>
                <a:path w="9400" h="7667" extrusionOk="0">
                  <a:moveTo>
                    <a:pt x="9362" y="0"/>
                  </a:moveTo>
                  <a:cubicBezTo>
                    <a:pt x="9350" y="0"/>
                    <a:pt x="9336" y="5"/>
                    <a:pt x="9324" y="17"/>
                  </a:cubicBezTo>
                  <a:cubicBezTo>
                    <a:pt x="9245" y="105"/>
                    <a:pt x="9167" y="183"/>
                    <a:pt x="9071" y="236"/>
                  </a:cubicBezTo>
                  <a:cubicBezTo>
                    <a:pt x="8556" y="768"/>
                    <a:pt x="7997" y="1283"/>
                    <a:pt x="7429" y="1799"/>
                  </a:cubicBezTo>
                  <a:cubicBezTo>
                    <a:pt x="7447" y="1563"/>
                    <a:pt x="7499" y="1318"/>
                    <a:pt x="7621" y="1074"/>
                  </a:cubicBezTo>
                  <a:cubicBezTo>
                    <a:pt x="7647" y="1013"/>
                    <a:pt x="7691" y="934"/>
                    <a:pt x="7752" y="864"/>
                  </a:cubicBezTo>
                  <a:cubicBezTo>
                    <a:pt x="7761" y="847"/>
                    <a:pt x="7778" y="838"/>
                    <a:pt x="7796" y="812"/>
                  </a:cubicBezTo>
                  <a:lnTo>
                    <a:pt x="7805" y="803"/>
                  </a:lnTo>
                  <a:cubicBezTo>
                    <a:pt x="7828" y="780"/>
                    <a:pt x="7809" y="764"/>
                    <a:pt x="7785" y="764"/>
                  </a:cubicBezTo>
                  <a:cubicBezTo>
                    <a:pt x="7774" y="764"/>
                    <a:pt x="7761" y="768"/>
                    <a:pt x="7752" y="777"/>
                  </a:cubicBezTo>
                  <a:cubicBezTo>
                    <a:pt x="7665" y="864"/>
                    <a:pt x="7604" y="978"/>
                    <a:pt x="7551" y="1074"/>
                  </a:cubicBezTo>
                  <a:cubicBezTo>
                    <a:pt x="7412" y="1345"/>
                    <a:pt x="7359" y="1624"/>
                    <a:pt x="7359" y="1868"/>
                  </a:cubicBezTo>
                  <a:cubicBezTo>
                    <a:pt x="7211" y="1991"/>
                    <a:pt x="7071" y="2122"/>
                    <a:pt x="6931" y="2244"/>
                  </a:cubicBezTo>
                  <a:cubicBezTo>
                    <a:pt x="6163" y="2907"/>
                    <a:pt x="5377" y="3554"/>
                    <a:pt x="4574" y="4200"/>
                  </a:cubicBezTo>
                  <a:cubicBezTo>
                    <a:pt x="4618" y="3938"/>
                    <a:pt x="4714" y="3658"/>
                    <a:pt x="4836" y="3388"/>
                  </a:cubicBezTo>
                  <a:cubicBezTo>
                    <a:pt x="5028" y="2977"/>
                    <a:pt x="5290" y="2567"/>
                    <a:pt x="5613" y="2165"/>
                  </a:cubicBezTo>
                  <a:cubicBezTo>
                    <a:pt x="5744" y="1999"/>
                    <a:pt x="5884" y="1825"/>
                    <a:pt x="6050" y="1676"/>
                  </a:cubicBezTo>
                  <a:cubicBezTo>
                    <a:pt x="6067" y="1653"/>
                    <a:pt x="6050" y="1638"/>
                    <a:pt x="6026" y="1638"/>
                  </a:cubicBezTo>
                  <a:cubicBezTo>
                    <a:pt x="6014" y="1638"/>
                    <a:pt x="6000" y="1641"/>
                    <a:pt x="5988" y="1650"/>
                  </a:cubicBezTo>
                  <a:cubicBezTo>
                    <a:pt x="5936" y="1711"/>
                    <a:pt x="5884" y="1772"/>
                    <a:pt x="5831" y="1825"/>
                  </a:cubicBezTo>
                  <a:cubicBezTo>
                    <a:pt x="5115" y="2611"/>
                    <a:pt x="4626" y="3475"/>
                    <a:pt x="4487" y="4287"/>
                  </a:cubicBezTo>
                  <a:cubicBezTo>
                    <a:pt x="3779" y="4837"/>
                    <a:pt x="3046" y="5405"/>
                    <a:pt x="2312" y="5955"/>
                  </a:cubicBezTo>
                  <a:cubicBezTo>
                    <a:pt x="2216" y="6033"/>
                    <a:pt x="2103" y="6103"/>
                    <a:pt x="2007" y="6182"/>
                  </a:cubicBezTo>
                  <a:cubicBezTo>
                    <a:pt x="2016" y="5955"/>
                    <a:pt x="2085" y="5710"/>
                    <a:pt x="2182" y="5483"/>
                  </a:cubicBezTo>
                  <a:cubicBezTo>
                    <a:pt x="2356" y="5055"/>
                    <a:pt x="2609" y="4619"/>
                    <a:pt x="2906" y="4208"/>
                  </a:cubicBezTo>
                  <a:cubicBezTo>
                    <a:pt x="3046" y="3999"/>
                    <a:pt x="3186" y="3798"/>
                    <a:pt x="3352" y="3606"/>
                  </a:cubicBezTo>
                  <a:cubicBezTo>
                    <a:pt x="3371" y="3586"/>
                    <a:pt x="3358" y="3575"/>
                    <a:pt x="3336" y="3575"/>
                  </a:cubicBezTo>
                  <a:cubicBezTo>
                    <a:pt x="3319" y="3575"/>
                    <a:pt x="3297" y="3582"/>
                    <a:pt x="3282" y="3597"/>
                  </a:cubicBezTo>
                  <a:cubicBezTo>
                    <a:pt x="3229" y="3658"/>
                    <a:pt x="3177" y="3728"/>
                    <a:pt x="3125" y="3798"/>
                  </a:cubicBezTo>
                  <a:cubicBezTo>
                    <a:pt x="2845" y="4165"/>
                    <a:pt x="2609" y="4523"/>
                    <a:pt x="2400" y="4890"/>
                  </a:cubicBezTo>
                  <a:cubicBezTo>
                    <a:pt x="2164" y="5344"/>
                    <a:pt x="1954" y="5798"/>
                    <a:pt x="1946" y="6226"/>
                  </a:cubicBezTo>
                  <a:cubicBezTo>
                    <a:pt x="1527" y="6540"/>
                    <a:pt x="1099" y="6845"/>
                    <a:pt x="680" y="7151"/>
                  </a:cubicBezTo>
                  <a:cubicBezTo>
                    <a:pt x="461" y="7308"/>
                    <a:pt x="252" y="7457"/>
                    <a:pt x="34" y="7614"/>
                  </a:cubicBezTo>
                  <a:cubicBezTo>
                    <a:pt x="1" y="7640"/>
                    <a:pt x="17" y="7667"/>
                    <a:pt x="47" y="7667"/>
                  </a:cubicBezTo>
                  <a:cubicBezTo>
                    <a:pt x="56" y="7667"/>
                    <a:pt x="67" y="7664"/>
                    <a:pt x="77" y="7657"/>
                  </a:cubicBezTo>
                  <a:cubicBezTo>
                    <a:pt x="77" y="7649"/>
                    <a:pt x="86" y="7649"/>
                    <a:pt x="86" y="7649"/>
                  </a:cubicBezTo>
                  <a:cubicBezTo>
                    <a:pt x="173" y="7588"/>
                    <a:pt x="261" y="7527"/>
                    <a:pt x="339" y="7465"/>
                  </a:cubicBezTo>
                  <a:cubicBezTo>
                    <a:pt x="514" y="7352"/>
                    <a:pt x="697" y="7221"/>
                    <a:pt x="872" y="7090"/>
                  </a:cubicBezTo>
                  <a:cubicBezTo>
                    <a:pt x="881" y="7090"/>
                    <a:pt x="881" y="7072"/>
                    <a:pt x="898" y="7072"/>
                  </a:cubicBezTo>
                  <a:cubicBezTo>
                    <a:pt x="1265" y="7003"/>
                    <a:pt x="1640" y="6880"/>
                    <a:pt x="2007" y="6749"/>
                  </a:cubicBezTo>
                  <a:cubicBezTo>
                    <a:pt x="2705" y="6505"/>
                    <a:pt x="3386" y="6217"/>
                    <a:pt x="4050" y="5911"/>
                  </a:cubicBezTo>
                  <a:cubicBezTo>
                    <a:pt x="4373" y="5754"/>
                    <a:pt x="4705" y="5606"/>
                    <a:pt x="5019" y="5440"/>
                  </a:cubicBezTo>
                  <a:cubicBezTo>
                    <a:pt x="5052" y="5413"/>
                    <a:pt x="5035" y="5387"/>
                    <a:pt x="5006" y="5387"/>
                  </a:cubicBezTo>
                  <a:cubicBezTo>
                    <a:pt x="4997" y="5387"/>
                    <a:pt x="4986" y="5390"/>
                    <a:pt x="4976" y="5396"/>
                  </a:cubicBezTo>
                  <a:cubicBezTo>
                    <a:pt x="4880" y="5448"/>
                    <a:pt x="4757" y="5501"/>
                    <a:pt x="4653" y="5562"/>
                  </a:cubicBezTo>
                  <a:cubicBezTo>
                    <a:pt x="4094" y="5833"/>
                    <a:pt x="3517" y="6095"/>
                    <a:pt x="2932" y="6339"/>
                  </a:cubicBezTo>
                  <a:cubicBezTo>
                    <a:pt x="2312" y="6583"/>
                    <a:pt x="1658" y="6837"/>
                    <a:pt x="1011" y="6994"/>
                  </a:cubicBezTo>
                  <a:cubicBezTo>
                    <a:pt x="1352" y="6749"/>
                    <a:pt x="1693" y="6505"/>
                    <a:pt x="2016" y="6260"/>
                  </a:cubicBezTo>
                  <a:cubicBezTo>
                    <a:pt x="2225" y="6112"/>
                    <a:pt x="2435" y="5964"/>
                    <a:pt x="2627" y="5806"/>
                  </a:cubicBezTo>
                  <a:cubicBezTo>
                    <a:pt x="2863" y="5632"/>
                    <a:pt x="3098" y="5448"/>
                    <a:pt x="3325" y="5274"/>
                  </a:cubicBezTo>
                  <a:cubicBezTo>
                    <a:pt x="3666" y="5248"/>
                    <a:pt x="4015" y="5169"/>
                    <a:pt x="4364" y="5055"/>
                  </a:cubicBezTo>
                  <a:cubicBezTo>
                    <a:pt x="5002" y="4863"/>
                    <a:pt x="5613" y="4575"/>
                    <a:pt x="6189" y="4278"/>
                  </a:cubicBezTo>
                  <a:cubicBezTo>
                    <a:pt x="6469" y="4130"/>
                    <a:pt x="6757" y="3973"/>
                    <a:pt x="7028" y="3816"/>
                  </a:cubicBezTo>
                  <a:cubicBezTo>
                    <a:pt x="7060" y="3790"/>
                    <a:pt x="7044" y="3759"/>
                    <a:pt x="7016" y="3759"/>
                  </a:cubicBezTo>
                  <a:cubicBezTo>
                    <a:pt x="7007" y="3759"/>
                    <a:pt x="6995" y="3763"/>
                    <a:pt x="6984" y="3772"/>
                  </a:cubicBezTo>
                  <a:cubicBezTo>
                    <a:pt x="6888" y="3824"/>
                    <a:pt x="6801" y="3877"/>
                    <a:pt x="6704" y="3938"/>
                  </a:cubicBezTo>
                  <a:cubicBezTo>
                    <a:pt x="6224" y="4200"/>
                    <a:pt x="5735" y="4444"/>
                    <a:pt x="5229" y="4663"/>
                  </a:cubicBezTo>
                  <a:cubicBezTo>
                    <a:pt x="4644" y="4916"/>
                    <a:pt x="3998" y="5143"/>
                    <a:pt x="3395" y="5204"/>
                  </a:cubicBezTo>
                  <a:cubicBezTo>
                    <a:pt x="3902" y="4820"/>
                    <a:pt x="4399" y="4427"/>
                    <a:pt x="4888" y="4034"/>
                  </a:cubicBezTo>
                  <a:cubicBezTo>
                    <a:pt x="5299" y="3702"/>
                    <a:pt x="5692" y="3388"/>
                    <a:pt x="6085" y="3065"/>
                  </a:cubicBezTo>
                  <a:cubicBezTo>
                    <a:pt x="6303" y="3004"/>
                    <a:pt x="6521" y="2942"/>
                    <a:pt x="6739" y="2864"/>
                  </a:cubicBezTo>
                  <a:cubicBezTo>
                    <a:pt x="7289" y="2672"/>
                    <a:pt x="7840" y="2410"/>
                    <a:pt x="8337" y="2113"/>
                  </a:cubicBezTo>
                  <a:cubicBezTo>
                    <a:pt x="8370" y="2087"/>
                    <a:pt x="8353" y="2060"/>
                    <a:pt x="8324" y="2060"/>
                  </a:cubicBezTo>
                  <a:cubicBezTo>
                    <a:pt x="8315" y="2060"/>
                    <a:pt x="8304" y="2063"/>
                    <a:pt x="8294" y="2069"/>
                  </a:cubicBezTo>
                  <a:lnTo>
                    <a:pt x="8136" y="2165"/>
                  </a:lnTo>
                  <a:cubicBezTo>
                    <a:pt x="7848" y="2322"/>
                    <a:pt x="7551" y="2471"/>
                    <a:pt x="7246" y="2602"/>
                  </a:cubicBezTo>
                  <a:cubicBezTo>
                    <a:pt x="6897" y="2759"/>
                    <a:pt x="6530" y="2899"/>
                    <a:pt x="6172" y="2986"/>
                  </a:cubicBezTo>
                  <a:cubicBezTo>
                    <a:pt x="6547" y="2672"/>
                    <a:pt x="6923" y="2349"/>
                    <a:pt x="7289" y="2026"/>
                  </a:cubicBezTo>
                  <a:cubicBezTo>
                    <a:pt x="7333" y="1982"/>
                    <a:pt x="7394" y="1938"/>
                    <a:pt x="7438" y="1895"/>
                  </a:cubicBezTo>
                  <a:lnTo>
                    <a:pt x="7447" y="1895"/>
                  </a:lnTo>
                  <a:cubicBezTo>
                    <a:pt x="8119" y="1292"/>
                    <a:pt x="8774" y="672"/>
                    <a:pt x="9376" y="35"/>
                  </a:cubicBezTo>
                  <a:cubicBezTo>
                    <a:pt x="9399" y="18"/>
                    <a:pt x="9385" y="0"/>
                    <a:pt x="93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8"/>
            <p:cNvSpPr/>
            <p:nvPr/>
          </p:nvSpPr>
          <p:spPr>
            <a:xfrm>
              <a:off x="5456360" y="2410187"/>
              <a:ext cx="220929" cy="1129467"/>
            </a:xfrm>
            <a:custGeom>
              <a:avLst/>
              <a:gdLst/>
              <a:ahLst/>
              <a:cxnLst/>
              <a:rect l="l" t="t" r="r" b="b"/>
              <a:pathLst>
                <a:path w="2323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2323" y="1187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8"/>
            <p:cNvSpPr/>
            <p:nvPr/>
          </p:nvSpPr>
          <p:spPr>
            <a:xfrm>
              <a:off x="5483750" y="2410187"/>
              <a:ext cx="15027" cy="1129467"/>
            </a:xfrm>
            <a:custGeom>
              <a:avLst/>
              <a:gdLst/>
              <a:ahLst/>
              <a:cxnLst/>
              <a:rect l="l" t="t" r="r" b="b"/>
              <a:pathLst>
                <a:path w="158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157" y="1187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8"/>
            <p:cNvSpPr/>
            <p:nvPr/>
          </p:nvSpPr>
          <p:spPr>
            <a:xfrm>
              <a:off x="5533584" y="2410187"/>
              <a:ext cx="15027" cy="1129467"/>
            </a:xfrm>
            <a:custGeom>
              <a:avLst/>
              <a:gdLst/>
              <a:ahLst/>
              <a:cxnLst/>
              <a:rect l="l" t="t" r="r" b="b"/>
              <a:pathLst>
                <a:path w="158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157" y="1187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8"/>
            <p:cNvSpPr/>
            <p:nvPr/>
          </p:nvSpPr>
          <p:spPr>
            <a:xfrm>
              <a:off x="5585036" y="2410187"/>
              <a:ext cx="14171" cy="1129467"/>
            </a:xfrm>
            <a:custGeom>
              <a:avLst/>
              <a:gdLst/>
              <a:ahLst/>
              <a:cxnLst/>
              <a:rect l="l" t="t" r="r" b="b"/>
              <a:pathLst>
                <a:path w="149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8"/>
            <p:cNvSpPr/>
            <p:nvPr/>
          </p:nvSpPr>
          <p:spPr>
            <a:xfrm>
              <a:off x="5635726" y="2410187"/>
              <a:ext cx="14171" cy="1129467"/>
            </a:xfrm>
            <a:custGeom>
              <a:avLst/>
              <a:gdLst/>
              <a:ahLst/>
              <a:cxnLst/>
              <a:rect l="l" t="t" r="r" b="b"/>
              <a:pathLst>
                <a:path w="149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8"/>
            <p:cNvSpPr/>
            <p:nvPr/>
          </p:nvSpPr>
          <p:spPr>
            <a:xfrm>
              <a:off x="5413175" y="2327998"/>
              <a:ext cx="306428" cy="127925"/>
            </a:xfrm>
            <a:custGeom>
              <a:avLst/>
              <a:gdLst/>
              <a:ahLst/>
              <a:cxnLst/>
              <a:rect l="l" t="t" r="r" b="b"/>
              <a:pathLst>
                <a:path w="3222" h="1136" extrusionOk="0">
                  <a:moveTo>
                    <a:pt x="0" y="0"/>
                  </a:moveTo>
                  <a:lnTo>
                    <a:pt x="0" y="1135"/>
                  </a:lnTo>
                  <a:lnTo>
                    <a:pt x="3222" y="1135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8"/>
            <p:cNvSpPr/>
            <p:nvPr/>
          </p:nvSpPr>
          <p:spPr>
            <a:xfrm>
              <a:off x="5413182" y="3539553"/>
              <a:ext cx="306428" cy="108039"/>
            </a:xfrm>
            <a:custGeom>
              <a:avLst/>
              <a:gdLst/>
              <a:ahLst/>
              <a:cxnLst/>
              <a:rect l="l" t="t" r="r" b="b"/>
              <a:pathLst>
                <a:path w="3222" h="1136" extrusionOk="0">
                  <a:moveTo>
                    <a:pt x="0" y="0"/>
                  </a:moveTo>
                  <a:lnTo>
                    <a:pt x="0" y="1135"/>
                  </a:lnTo>
                  <a:lnTo>
                    <a:pt x="3222" y="1135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8"/>
            <p:cNvSpPr/>
            <p:nvPr/>
          </p:nvSpPr>
          <p:spPr>
            <a:xfrm>
              <a:off x="5413182" y="3622579"/>
              <a:ext cx="306428" cy="25773"/>
            </a:xfrm>
            <a:custGeom>
              <a:avLst/>
              <a:gdLst/>
              <a:ahLst/>
              <a:cxnLst/>
              <a:rect l="l" t="t" r="r" b="b"/>
              <a:pathLst>
                <a:path w="3222" h="271" extrusionOk="0">
                  <a:moveTo>
                    <a:pt x="0" y="0"/>
                  </a:moveTo>
                  <a:lnTo>
                    <a:pt x="0" y="271"/>
                  </a:lnTo>
                  <a:lnTo>
                    <a:pt x="3222" y="271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8"/>
            <p:cNvSpPr/>
            <p:nvPr/>
          </p:nvSpPr>
          <p:spPr>
            <a:xfrm>
              <a:off x="5851612" y="2410187"/>
              <a:ext cx="220929" cy="1129467"/>
            </a:xfrm>
            <a:custGeom>
              <a:avLst/>
              <a:gdLst/>
              <a:ahLst/>
              <a:cxnLst/>
              <a:rect l="l" t="t" r="r" b="b"/>
              <a:pathLst>
                <a:path w="2323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2323" y="1187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8"/>
            <p:cNvSpPr/>
            <p:nvPr/>
          </p:nvSpPr>
          <p:spPr>
            <a:xfrm>
              <a:off x="5878146" y="2410187"/>
              <a:ext cx="15027" cy="1129467"/>
            </a:xfrm>
            <a:custGeom>
              <a:avLst/>
              <a:gdLst/>
              <a:ahLst/>
              <a:cxnLst/>
              <a:rect l="l" t="t" r="r" b="b"/>
              <a:pathLst>
                <a:path w="158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158" y="11875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8"/>
            <p:cNvSpPr/>
            <p:nvPr/>
          </p:nvSpPr>
          <p:spPr>
            <a:xfrm>
              <a:off x="5929693" y="2410187"/>
              <a:ext cx="14171" cy="1129467"/>
            </a:xfrm>
            <a:custGeom>
              <a:avLst/>
              <a:gdLst/>
              <a:ahLst/>
              <a:cxnLst/>
              <a:rect l="l" t="t" r="r" b="b"/>
              <a:pathLst>
                <a:path w="149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8"/>
            <p:cNvSpPr/>
            <p:nvPr/>
          </p:nvSpPr>
          <p:spPr>
            <a:xfrm>
              <a:off x="5979432" y="2410187"/>
              <a:ext cx="14266" cy="1129467"/>
            </a:xfrm>
            <a:custGeom>
              <a:avLst/>
              <a:gdLst/>
              <a:ahLst/>
              <a:cxnLst/>
              <a:rect l="l" t="t" r="r" b="b"/>
              <a:pathLst>
                <a:path w="150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8"/>
            <p:cNvSpPr/>
            <p:nvPr/>
          </p:nvSpPr>
          <p:spPr>
            <a:xfrm>
              <a:off x="6030123" y="2410187"/>
              <a:ext cx="14266" cy="1129467"/>
            </a:xfrm>
            <a:custGeom>
              <a:avLst/>
              <a:gdLst/>
              <a:ahLst/>
              <a:cxnLst/>
              <a:rect l="l" t="t" r="r" b="b"/>
              <a:pathLst>
                <a:path w="150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8"/>
            <p:cNvSpPr/>
            <p:nvPr/>
          </p:nvSpPr>
          <p:spPr>
            <a:xfrm>
              <a:off x="5807574" y="2327998"/>
              <a:ext cx="306523" cy="127925"/>
            </a:xfrm>
            <a:custGeom>
              <a:avLst/>
              <a:gdLst/>
              <a:ahLst/>
              <a:cxnLst/>
              <a:rect l="l" t="t" r="r" b="b"/>
              <a:pathLst>
                <a:path w="3223" h="1136" extrusionOk="0">
                  <a:moveTo>
                    <a:pt x="1" y="0"/>
                  </a:moveTo>
                  <a:lnTo>
                    <a:pt x="1" y="1135"/>
                  </a:lnTo>
                  <a:lnTo>
                    <a:pt x="3222" y="1135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8"/>
            <p:cNvSpPr/>
            <p:nvPr/>
          </p:nvSpPr>
          <p:spPr>
            <a:xfrm>
              <a:off x="5807579" y="3539553"/>
              <a:ext cx="306523" cy="108039"/>
            </a:xfrm>
            <a:custGeom>
              <a:avLst/>
              <a:gdLst/>
              <a:ahLst/>
              <a:cxnLst/>
              <a:rect l="l" t="t" r="r" b="b"/>
              <a:pathLst>
                <a:path w="3223" h="1136" extrusionOk="0">
                  <a:moveTo>
                    <a:pt x="1" y="0"/>
                  </a:moveTo>
                  <a:lnTo>
                    <a:pt x="1" y="1135"/>
                  </a:lnTo>
                  <a:lnTo>
                    <a:pt x="3222" y="1135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8"/>
            <p:cNvSpPr/>
            <p:nvPr/>
          </p:nvSpPr>
          <p:spPr>
            <a:xfrm>
              <a:off x="5807579" y="3622579"/>
              <a:ext cx="306523" cy="25773"/>
            </a:xfrm>
            <a:custGeom>
              <a:avLst/>
              <a:gdLst/>
              <a:ahLst/>
              <a:cxnLst/>
              <a:rect l="l" t="t" r="r" b="b"/>
              <a:pathLst>
                <a:path w="3223" h="271" extrusionOk="0">
                  <a:moveTo>
                    <a:pt x="1" y="0"/>
                  </a:moveTo>
                  <a:lnTo>
                    <a:pt x="1" y="271"/>
                  </a:lnTo>
                  <a:lnTo>
                    <a:pt x="3222" y="271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8"/>
            <p:cNvSpPr/>
            <p:nvPr/>
          </p:nvSpPr>
          <p:spPr>
            <a:xfrm>
              <a:off x="6246009" y="2410187"/>
              <a:ext cx="221024" cy="1129467"/>
            </a:xfrm>
            <a:custGeom>
              <a:avLst/>
              <a:gdLst/>
              <a:ahLst/>
              <a:cxnLst/>
              <a:rect l="l" t="t" r="r" b="b"/>
              <a:pathLst>
                <a:path w="2324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2323" y="1187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8"/>
            <p:cNvSpPr/>
            <p:nvPr/>
          </p:nvSpPr>
          <p:spPr>
            <a:xfrm>
              <a:off x="6273399" y="2410187"/>
              <a:ext cx="15122" cy="1129467"/>
            </a:xfrm>
            <a:custGeom>
              <a:avLst/>
              <a:gdLst/>
              <a:ahLst/>
              <a:cxnLst/>
              <a:rect l="l" t="t" r="r" b="b"/>
              <a:pathLst>
                <a:path w="159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158" y="11875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8"/>
            <p:cNvSpPr/>
            <p:nvPr/>
          </p:nvSpPr>
          <p:spPr>
            <a:xfrm>
              <a:off x="6324090" y="2410187"/>
              <a:ext cx="14171" cy="1129467"/>
            </a:xfrm>
            <a:custGeom>
              <a:avLst/>
              <a:gdLst/>
              <a:ahLst/>
              <a:cxnLst/>
              <a:rect l="l" t="t" r="r" b="b"/>
              <a:pathLst>
                <a:path w="149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8"/>
            <p:cNvSpPr/>
            <p:nvPr/>
          </p:nvSpPr>
          <p:spPr>
            <a:xfrm>
              <a:off x="6374780" y="2410187"/>
              <a:ext cx="14171" cy="1129467"/>
            </a:xfrm>
            <a:custGeom>
              <a:avLst/>
              <a:gdLst/>
              <a:ahLst/>
              <a:cxnLst/>
              <a:rect l="l" t="t" r="r" b="b"/>
              <a:pathLst>
                <a:path w="149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8"/>
            <p:cNvSpPr/>
            <p:nvPr/>
          </p:nvSpPr>
          <p:spPr>
            <a:xfrm>
              <a:off x="6424615" y="2410187"/>
              <a:ext cx="14171" cy="1129467"/>
            </a:xfrm>
            <a:custGeom>
              <a:avLst/>
              <a:gdLst/>
              <a:ahLst/>
              <a:cxnLst/>
              <a:rect l="l" t="t" r="r" b="b"/>
              <a:pathLst>
                <a:path w="149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8"/>
            <p:cNvSpPr/>
            <p:nvPr/>
          </p:nvSpPr>
          <p:spPr>
            <a:xfrm>
              <a:off x="6203686" y="2327998"/>
              <a:ext cx="305667" cy="127925"/>
            </a:xfrm>
            <a:custGeom>
              <a:avLst/>
              <a:gdLst/>
              <a:ahLst/>
              <a:cxnLst/>
              <a:rect l="l" t="t" r="r" b="b"/>
              <a:pathLst>
                <a:path w="3214" h="1136" extrusionOk="0">
                  <a:moveTo>
                    <a:pt x="0" y="0"/>
                  </a:moveTo>
                  <a:lnTo>
                    <a:pt x="0" y="1135"/>
                  </a:lnTo>
                  <a:lnTo>
                    <a:pt x="3214" y="1135"/>
                  </a:lnTo>
                  <a:lnTo>
                    <a:pt x="32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8"/>
            <p:cNvSpPr/>
            <p:nvPr/>
          </p:nvSpPr>
          <p:spPr>
            <a:xfrm>
              <a:off x="6203688" y="3539553"/>
              <a:ext cx="305667" cy="108039"/>
            </a:xfrm>
            <a:custGeom>
              <a:avLst/>
              <a:gdLst/>
              <a:ahLst/>
              <a:cxnLst/>
              <a:rect l="l" t="t" r="r" b="b"/>
              <a:pathLst>
                <a:path w="3214" h="1136" extrusionOk="0">
                  <a:moveTo>
                    <a:pt x="0" y="0"/>
                  </a:moveTo>
                  <a:lnTo>
                    <a:pt x="0" y="1135"/>
                  </a:lnTo>
                  <a:lnTo>
                    <a:pt x="3214" y="1135"/>
                  </a:lnTo>
                  <a:lnTo>
                    <a:pt x="32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8"/>
            <p:cNvSpPr/>
            <p:nvPr/>
          </p:nvSpPr>
          <p:spPr>
            <a:xfrm>
              <a:off x="6203688" y="3622579"/>
              <a:ext cx="305667" cy="25773"/>
            </a:xfrm>
            <a:custGeom>
              <a:avLst/>
              <a:gdLst/>
              <a:ahLst/>
              <a:cxnLst/>
              <a:rect l="l" t="t" r="r" b="b"/>
              <a:pathLst>
                <a:path w="3214" h="271" extrusionOk="0">
                  <a:moveTo>
                    <a:pt x="0" y="0"/>
                  </a:moveTo>
                  <a:lnTo>
                    <a:pt x="0" y="271"/>
                  </a:lnTo>
                  <a:lnTo>
                    <a:pt x="3214" y="271"/>
                  </a:lnTo>
                  <a:lnTo>
                    <a:pt x="32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8"/>
            <p:cNvSpPr/>
            <p:nvPr/>
          </p:nvSpPr>
          <p:spPr>
            <a:xfrm>
              <a:off x="6641357" y="2410187"/>
              <a:ext cx="220929" cy="1129467"/>
            </a:xfrm>
            <a:custGeom>
              <a:avLst/>
              <a:gdLst/>
              <a:ahLst/>
              <a:cxnLst/>
              <a:rect l="l" t="t" r="r" b="b"/>
              <a:pathLst>
                <a:path w="2323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2323" y="1187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8"/>
            <p:cNvSpPr/>
            <p:nvPr/>
          </p:nvSpPr>
          <p:spPr>
            <a:xfrm>
              <a:off x="6668747" y="2410187"/>
              <a:ext cx="14171" cy="1129467"/>
            </a:xfrm>
            <a:custGeom>
              <a:avLst/>
              <a:gdLst/>
              <a:ahLst/>
              <a:cxnLst/>
              <a:rect l="l" t="t" r="r" b="b"/>
              <a:pathLst>
                <a:path w="149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8"/>
            <p:cNvSpPr/>
            <p:nvPr/>
          </p:nvSpPr>
          <p:spPr>
            <a:xfrm>
              <a:off x="6719342" y="2410187"/>
              <a:ext cx="14266" cy="1129467"/>
            </a:xfrm>
            <a:custGeom>
              <a:avLst/>
              <a:gdLst/>
              <a:ahLst/>
              <a:cxnLst/>
              <a:rect l="l" t="t" r="r" b="b"/>
              <a:pathLst>
                <a:path w="150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8"/>
            <p:cNvSpPr/>
            <p:nvPr/>
          </p:nvSpPr>
          <p:spPr>
            <a:xfrm>
              <a:off x="6769177" y="2410187"/>
              <a:ext cx="14266" cy="1129467"/>
            </a:xfrm>
            <a:custGeom>
              <a:avLst/>
              <a:gdLst/>
              <a:ahLst/>
              <a:cxnLst/>
              <a:rect l="l" t="t" r="r" b="b"/>
              <a:pathLst>
                <a:path w="150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8"/>
            <p:cNvSpPr/>
            <p:nvPr/>
          </p:nvSpPr>
          <p:spPr>
            <a:xfrm>
              <a:off x="6819867" y="2410187"/>
              <a:ext cx="14171" cy="1129467"/>
            </a:xfrm>
            <a:custGeom>
              <a:avLst/>
              <a:gdLst/>
              <a:ahLst/>
              <a:cxnLst/>
              <a:rect l="l" t="t" r="r" b="b"/>
              <a:pathLst>
                <a:path w="149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8"/>
            <p:cNvSpPr/>
            <p:nvPr/>
          </p:nvSpPr>
          <p:spPr>
            <a:xfrm>
              <a:off x="6597324" y="2327998"/>
              <a:ext cx="306523" cy="127925"/>
            </a:xfrm>
            <a:custGeom>
              <a:avLst/>
              <a:gdLst/>
              <a:ahLst/>
              <a:cxnLst/>
              <a:rect l="l" t="t" r="r" b="b"/>
              <a:pathLst>
                <a:path w="3223" h="1136" extrusionOk="0">
                  <a:moveTo>
                    <a:pt x="0" y="0"/>
                  </a:moveTo>
                  <a:lnTo>
                    <a:pt x="0" y="1135"/>
                  </a:lnTo>
                  <a:lnTo>
                    <a:pt x="3222" y="1135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8"/>
            <p:cNvSpPr/>
            <p:nvPr/>
          </p:nvSpPr>
          <p:spPr>
            <a:xfrm>
              <a:off x="6597324" y="3539553"/>
              <a:ext cx="306523" cy="108039"/>
            </a:xfrm>
            <a:custGeom>
              <a:avLst/>
              <a:gdLst/>
              <a:ahLst/>
              <a:cxnLst/>
              <a:rect l="l" t="t" r="r" b="b"/>
              <a:pathLst>
                <a:path w="3223" h="1136" extrusionOk="0">
                  <a:moveTo>
                    <a:pt x="0" y="0"/>
                  </a:moveTo>
                  <a:lnTo>
                    <a:pt x="0" y="1135"/>
                  </a:lnTo>
                  <a:lnTo>
                    <a:pt x="3222" y="1135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8"/>
            <p:cNvSpPr/>
            <p:nvPr/>
          </p:nvSpPr>
          <p:spPr>
            <a:xfrm>
              <a:off x="6597324" y="3622579"/>
              <a:ext cx="306523" cy="25773"/>
            </a:xfrm>
            <a:custGeom>
              <a:avLst/>
              <a:gdLst/>
              <a:ahLst/>
              <a:cxnLst/>
              <a:rect l="l" t="t" r="r" b="b"/>
              <a:pathLst>
                <a:path w="3223" h="271" extrusionOk="0">
                  <a:moveTo>
                    <a:pt x="0" y="0"/>
                  </a:moveTo>
                  <a:lnTo>
                    <a:pt x="0" y="271"/>
                  </a:lnTo>
                  <a:lnTo>
                    <a:pt x="3222" y="271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8"/>
            <p:cNvSpPr/>
            <p:nvPr/>
          </p:nvSpPr>
          <p:spPr>
            <a:xfrm>
              <a:off x="7035754" y="2410187"/>
              <a:ext cx="221024" cy="1129467"/>
            </a:xfrm>
            <a:custGeom>
              <a:avLst/>
              <a:gdLst/>
              <a:ahLst/>
              <a:cxnLst/>
              <a:rect l="l" t="t" r="r" b="b"/>
              <a:pathLst>
                <a:path w="2324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2323" y="1187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8"/>
            <p:cNvSpPr/>
            <p:nvPr/>
          </p:nvSpPr>
          <p:spPr>
            <a:xfrm>
              <a:off x="7063144" y="2410187"/>
              <a:ext cx="14266" cy="1129467"/>
            </a:xfrm>
            <a:custGeom>
              <a:avLst/>
              <a:gdLst/>
              <a:ahLst/>
              <a:cxnLst/>
              <a:rect l="l" t="t" r="r" b="b"/>
              <a:pathLst>
                <a:path w="150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8"/>
            <p:cNvSpPr/>
            <p:nvPr/>
          </p:nvSpPr>
          <p:spPr>
            <a:xfrm>
              <a:off x="7113834" y="2410187"/>
              <a:ext cx="14171" cy="1129467"/>
            </a:xfrm>
            <a:custGeom>
              <a:avLst/>
              <a:gdLst/>
              <a:ahLst/>
              <a:cxnLst/>
              <a:rect l="l" t="t" r="r" b="b"/>
              <a:pathLst>
                <a:path w="149" h="11876" extrusionOk="0">
                  <a:moveTo>
                    <a:pt x="0" y="0"/>
                  </a:moveTo>
                  <a:lnTo>
                    <a:pt x="0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8"/>
            <p:cNvSpPr/>
            <p:nvPr/>
          </p:nvSpPr>
          <p:spPr>
            <a:xfrm>
              <a:off x="7164430" y="2410187"/>
              <a:ext cx="15122" cy="1129467"/>
            </a:xfrm>
            <a:custGeom>
              <a:avLst/>
              <a:gdLst/>
              <a:ahLst/>
              <a:cxnLst/>
              <a:rect l="l" t="t" r="r" b="b"/>
              <a:pathLst>
                <a:path w="159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158" y="11875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8"/>
            <p:cNvSpPr/>
            <p:nvPr/>
          </p:nvSpPr>
          <p:spPr>
            <a:xfrm>
              <a:off x="7214264" y="2410187"/>
              <a:ext cx="14266" cy="1129467"/>
            </a:xfrm>
            <a:custGeom>
              <a:avLst/>
              <a:gdLst/>
              <a:ahLst/>
              <a:cxnLst/>
              <a:rect l="l" t="t" r="r" b="b"/>
              <a:pathLst>
                <a:path w="150" h="11876" extrusionOk="0">
                  <a:moveTo>
                    <a:pt x="1" y="0"/>
                  </a:moveTo>
                  <a:lnTo>
                    <a:pt x="1" y="11875"/>
                  </a:lnTo>
                  <a:lnTo>
                    <a:pt x="149" y="11875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8"/>
            <p:cNvSpPr/>
            <p:nvPr/>
          </p:nvSpPr>
          <p:spPr>
            <a:xfrm>
              <a:off x="6993425" y="2332099"/>
              <a:ext cx="306523" cy="123824"/>
            </a:xfrm>
            <a:custGeom>
              <a:avLst/>
              <a:gdLst/>
              <a:ahLst/>
              <a:cxnLst/>
              <a:rect l="l" t="t" r="r" b="b"/>
              <a:pathLst>
                <a:path w="3223" h="1136" extrusionOk="0">
                  <a:moveTo>
                    <a:pt x="0" y="0"/>
                  </a:moveTo>
                  <a:lnTo>
                    <a:pt x="0" y="1135"/>
                  </a:lnTo>
                  <a:lnTo>
                    <a:pt x="3222" y="1135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8"/>
            <p:cNvSpPr/>
            <p:nvPr/>
          </p:nvSpPr>
          <p:spPr>
            <a:xfrm>
              <a:off x="6993433" y="3539553"/>
              <a:ext cx="306523" cy="108039"/>
            </a:xfrm>
            <a:custGeom>
              <a:avLst/>
              <a:gdLst/>
              <a:ahLst/>
              <a:cxnLst/>
              <a:rect l="l" t="t" r="r" b="b"/>
              <a:pathLst>
                <a:path w="3223" h="1136" extrusionOk="0">
                  <a:moveTo>
                    <a:pt x="0" y="0"/>
                  </a:moveTo>
                  <a:lnTo>
                    <a:pt x="0" y="1135"/>
                  </a:lnTo>
                  <a:lnTo>
                    <a:pt x="3222" y="1135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8"/>
            <p:cNvSpPr/>
            <p:nvPr/>
          </p:nvSpPr>
          <p:spPr>
            <a:xfrm>
              <a:off x="6993433" y="3622579"/>
              <a:ext cx="306523" cy="25773"/>
            </a:xfrm>
            <a:custGeom>
              <a:avLst/>
              <a:gdLst/>
              <a:ahLst/>
              <a:cxnLst/>
              <a:rect l="l" t="t" r="r" b="b"/>
              <a:pathLst>
                <a:path w="3223" h="271" extrusionOk="0">
                  <a:moveTo>
                    <a:pt x="0" y="0"/>
                  </a:moveTo>
                  <a:lnTo>
                    <a:pt x="0" y="271"/>
                  </a:lnTo>
                  <a:lnTo>
                    <a:pt x="3222" y="271"/>
                  </a:lnTo>
                  <a:lnTo>
                    <a:pt x="3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8"/>
            <p:cNvSpPr/>
            <p:nvPr/>
          </p:nvSpPr>
          <p:spPr>
            <a:xfrm>
              <a:off x="5296870" y="1656769"/>
              <a:ext cx="2117703" cy="690367"/>
            </a:xfrm>
            <a:custGeom>
              <a:avLst/>
              <a:gdLst/>
              <a:ahLst/>
              <a:cxnLst/>
              <a:rect l="l" t="t" r="r" b="b"/>
              <a:pathLst>
                <a:path w="22267" h="7259" extrusionOk="0">
                  <a:moveTo>
                    <a:pt x="11133" y="0"/>
                  </a:moveTo>
                  <a:cubicBezTo>
                    <a:pt x="10902" y="0"/>
                    <a:pt x="10671" y="59"/>
                    <a:pt x="10496" y="177"/>
                  </a:cubicBezTo>
                  <a:lnTo>
                    <a:pt x="350" y="6839"/>
                  </a:lnTo>
                  <a:cubicBezTo>
                    <a:pt x="1" y="7075"/>
                    <a:pt x="79" y="7258"/>
                    <a:pt x="542" y="7258"/>
                  </a:cubicBezTo>
                  <a:lnTo>
                    <a:pt x="21733" y="7258"/>
                  </a:lnTo>
                  <a:cubicBezTo>
                    <a:pt x="22196" y="7258"/>
                    <a:pt x="22266" y="7066"/>
                    <a:pt x="21917" y="6839"/>
                  </a:cubicBezTo>
                  <a:lnTo>
                    <a:pt x="11771" y="177"/>
                  </a:lnTo>
                  <a:cubicBezTo>
                    <a:pt x="11596" y="59"/>
                    <a:pt x="11365" y="0"/>
                    <a:pt x="11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8"/>
            <p:cNvSpPr/>
            <p:nvPr/>
          </p:nvSpPr>
          <p:spPr>
            <a:xfrm>
              <a:off x="5582563" y="1758911"/>
              <a:ext cx="1547929" cy="503486"/>
            </a:xfrm>
            <a:custGeom>
              <a:avLst/>
              <a:gdLst/>
              <a:ahLst/>
              <a:cxnLst/>
              <a:rect l="l" t="t" r="r" b="b"/>
              <a:pathLst>
                <a:path w="16276" h="5294" extrusionOk="0">
                  <a:moveTo>
                    <a:pt x="8134" y="0"/>
                  </a:moveTo>
                  <a:cubicBezTo>
                    <a:pt x="7966" y="0"/>
                    <a:pt x="7798" y="42"/>
                    <a:pt x="7667" y="125"/>
                  </a:cubicBezTo>
                  <a:lnTo>
                    <a:pt x="262" y="4997"/>
                  </a:lnTo>
                  <a:cubicBezTo>
                    <a:pt x="0" y="5154"/>
                    <a:pt x="70" y="5294"/>
                    <a:pt x="393" y="5294"/>
                  </a:cubicBezTo>
                  <a:lnTo>
                    <a:pt x="15883" y="5294"/>
                  </a:lnTo>
                  <a:cubicBezTo>
                    <a:pt x="16206" y="5294"/>
                    <a:pt x="16276" y="5154"/>
                    <a:pt x="16014" y="4997"/>
                  </a:cubicBezTo>
                  <a:lnTo>
                    <a:pt x="8601" y="125"/>
                  </a:lnTo>
                  <a:cubicBezTo>
                    <a:pt x="8470" y="42"/>
                    <a:pt x="8302" y="0"/>
                    <a:pt x="8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8"/>
            <p:cNvSpPr/>
            <p:nvPr/>
          </p:nvSpPr>
          <p:spPr>
            <a:xfrm>
              <a:off x="6240208" y="1916880"/>
              <a:ext cx="231010" cy="230915"/>
            </a:xfrm>
            <a:custGeom>
              <a:avLst/>
              <a:gdLst/>
              <a:ahLst/>
              <a:cxnLst/>
              <a:rect l="l" t="t" r="r" b="b"/>
              <a:pathLst>
                <a:path w="2429" h="2428" extrusionOk="0">
                  <a:moveTo>
                    <a:pt x="1214" y="0"/>
                  </a:moveTo>
                  <a:cubicBezTo>
                    <a:pt x="551" y="0"/>
                    <a:pt x="1" y="542"/>
                    <a:pt x="1" y="1214"/>
                  </a:cubicBezTo>
                  <a:cubicBezTo>
                    <a:pt x="1" y="1886"/>
                    <a:pt x="551" y="2428"/>
                    <a:pt x="1214" y="2428"/>
                  </a:cubicBezTo>
                  <a:cubicBezTo>
                    <a:pt x="1887" y="2428"/>
                    <a:pt x="2428" y="1886"/>
                    <a:pt x="2428" y="1214"/>
                  </a:cubicBezTo>
                  <a:cubicBezTo>
                    <a:pt x="2428" y="542"/>
                    <a:pt x="1887" y="0"/>
                    <a:pt x="1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8"/>
            <p:cNvSpPr/>
            <p:nvPr/>
          </p:nvSpPr>
          <p:spPr>
            <a:xfrm>
              <a:off x="5309329" y="3648258"/>
              <a:ext cx="2092786" cy="110607"/>
            </a:xfrm>
            <a:custGeom>
              <a:avLst/>
              <a:gdLst/>
              <a:ahLst/>
              <a:cxnLst/>
              <a:rect l="l" t="t" r="r" b="b"/>
              <a:pathLst>
                <a:path w="22005" h="1163" extrusionOk="0">
                  <a:moveTo>
                    <a:pt x="1" y="1"/>
                  </a:moveTo>
                  <a:lnTo>
                    <a:pt x="1" y="1162"/>
                  </a:lnTo>
                  <a:lnTo>
                    <a:pt x="22004" y="1162"/>
                  </a:lnTo>
                  <a:lnTo>
                    <a:pt x="220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8"/>
            <p:cNvSpPr/>
            <p:nvPr/>
          </p:nvSpPr>
          <p:spPr>
            <a:xfrm>
              <a:off x="5247036" y="3730523"/>
              <a:ext cx="2218134" cy="54876"/>
            </a:xfrm>
            <a:custGeom>
              <a:avLst/>
              <a:gdLst/>
              <a:ahLst/>
              <a:cxnLst/>
              <a:rect l="l" t="t" r="r" b="b"/>
              <a:pathLst>
                <a:path w="23323" h="577" extrusionOk="0">
                  <a:moveTo>
                    <a:pt x="1" y="0"/>
                  </a:moveTo>
                  <a:lnTo>
                    <a:pt x="1" y="577"/>
                  </a:lnTo>
                  <a:lnTo>
                    <a:pt x="23323" y="577"/>
                  </a:lnTo>
                  <a:lnTo>
                    <a:pt x="23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0" name="Google Shape;1410;p58"/>
            <p:cNvGrpSpPr/>
            <p:nvPr/>
          </p:nvGrpSpPr>
          <p:grpSpPr>
            <a:xfrm>
              <a:off x="6700594" y="2347798"/>
              <a:ext cx="1308925" cy="1443504"/>
              <a:chOff x="6617957" y="2347798"/>
              <a:chExt cx="1308925" cy="1443504"/>
            </a:xfrm>
          </p:grpSpPr>
          <p:sp>
            <p:nvSpPr>
              <p:cNvPr id="1411" name="Google Shape;1411;p58"/>
              <p:cNvSpPr/>
              <p:nvPr/>
            </p:nvSpPr>
            <p:spPr>
              <a:xfrm>
                <a:off x="7637858" y="2347798"/>
                <a:ext cx="289024" cy="166244"/>
              </a:xfrm>
              <a:custGeom>
                <a:avLst/>
                <a:gdLst/>
                <a:ahLst/>
                <a:cxnLst/>
                <a:rect l="l" t="t" r="r" b="b"/>
                <a:pathLst>
                  <a:path w="3039" h="1748" extrusionOk="0">
                    <a:moveTo>
                      <a:pt x="1800" y="0"/>
                    </a:moveTo>
                    <a:cubicBezTo>
                      <a:pt x="739" y="0"/>
                      <a:pt x="0" y="1320"/>
                      <a:pt x="9" y="1337"/>
                    </a:cubicBezTo>
                    <a:cubicBezTo>
                      <a:pt x="353" y="1088"/>
                      <a:pt x="683" y="996"/>
                      <a:pt x="982" y="996"/>
                    </a:cubicBezTo>
                    <a:cubicBezTo>
                      <a:pt x="1837" y="996"/>
                      <a:pt x="2445" y="1747"/>
                      <a:pt x="2445" y="1747"/>
                    </a:cubicBezTo>
                    <a:cubicBezTo>
                      <a:pt x="3038" y="123"/>
                      <a:pt x="1956" y="10"/>
                      <a:pt x="1956" y="10"/>
                    </a:cubicBezTo>
                    <a:cubicBezTo>
                      <a:pt x="1903" y="3"/>
                      <a:pt x="1851" y="0"/>
                      <a:pt x="18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58"/>
              <p:cNvSpPr/>
              <p:nvPr/>
            </p:nvSpPr>
            <p:spPr>
              <a:xfrm>
                <a:off x="6617957" y="2348654"/>
                <a:ext cx="1175973" cy="1442648"/>
              </a:xfrm>
              <a:custGeom>
                <a:avLst/>
                <a:gdLst/>
                <a:ahLst/>
                <a:cxnLst/>
                <a:rect l="l" t="t" r="r" b="b"/>
                <a:pathLst>
                  <a:path w="12365" h="15169" extrusionOk="0">
                    <a:moveTo>
                      <a:pt x="4626" y="0"/>
                    </a:moveTo>
                    <a:cubicBezTo>
                      <a:pt x="4198" y="0"/>
                      <a:pt x="1442" y="112"/>
                      <a:pt x="1442" y="2987"/>
                    </a:cubicBezTo>
                    <a:cubicBezTo>
                      <a:pt x="1442" y="6096"/>
                      <a:pt x="1538" y="7580"/>
                      <a:pt x="1538" y="7580"/>
                    </a:cubicBezTo>
                    <a:cubicBezTo>
                      <a:pt x="1538" y="7580"/>
                      <a:pt x="2297" y="14670"/>
                      <a:pt x="1" y="15168"/>
                    </a:cubicBezTo>
                    <a:lnTo>
                      <a:pt x="7676" y="15168"/>
                    </a:lnTo>
                    <a:cubicBezTo>
                      <a:pt x="7676" y="15168"/>
                      <a:pt x="7695" y="15169"/>
                      <a:pt x="7731" y="15169"/>
                    </a:cubicBezTo>
                    <a:cubicBezTo>
                      <a:pt x="8160" y="15169"/>
                      <a:pt x="10924" y="15057"/>
                      <a:pt x="10924" y="12182"/>
                    </a:cubicBezTo>
                    <a:cubicBezTo>
                      <a:pt x="10924" y="9073"/>
                      <a:pt x="10627" y="7589"/>
                      <a:pt x="10627" y="7589"/>
                    </a:cubicBezTo>
                    <a:cubicBezTo>
                      <a:pt x="10627" y="7589"/>
                      <a:pt x="10051" y="481"/>
                      <a:pt x="12365" y="1"/>
                    </a:cubicBezTo>
                    <a:lnTo>
                      <a:pt x="4681" y="1"/>
                    </a:lnTo>
                    <a:cubicBezTo>
                      <a:pt x="4681" y="1"/>
                      <a:pt x="4662" y="0"/>
                      <a:pt x="46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58"/>
              <p:cNvSpPr/>
              <p:nvPr/>
            </p:nvSpPr>
            <p:spPr>
              <a:xfrm>
                <a:off x="7003323" y="3380919"/>
                <a:ext cx="265914" cy="266674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804" extrusionOk="0">
                    <a:moveTo>
                      <a:pt x="1948" y="0"/>
                    </a:moveTo>
                    <a:lnTo>
                      <a:pt x="1" y="1956"/>
                    </a:lnTo>
                    <a:lnTo>
                      <a:pt x="734" y="2061"/>
                    </a:lnTo>
                    <a:lnTo>
                      <a:pt x="848" y="2803"/>
                    </a:lnTo>
                    <a:lnTo>
                      <a:pt x="2795" y="847"/>
                    </a:lnTo>
                    <a:lnTo>
                      <a:pt x="194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58"/>
              <p:cNvSpPr/>
              <p:nvPr/>
            </p:nvSpPr>
            <p:spPr>
              <a:xfrm>
                <a:off x="7184402" y="3380919"/>
                <a:ext cx="265818" cy="265818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2795" extrusionOk="0">
                    <a:moveTo>
                      <a:pt x="839" y="0"/>
                    </a:moveTo>
                    <a:lnTo>
                      <a:pt x="0" y="847"/>
                    </a:lnTo>
                    <a:lnTo>
                      <a:pt x="1956" y="2794"/>
                    </a:lnTo>
                    <a:lnTo>
                      <a:pt x="2061" y="2052"/>
                    </a:lnTo>
                    <a:lnTo>
                      <a:pt x="2795" y="1939"/>
                    </a:lnTo>
                    <a:lnTo>
                      <a:pt x="8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58"/>
              <p:cNvSpPr/>
              <p:nvPr/>
            </p:nvSpPr>
            <p:spPr>
              <a:xfrm>
                <a:off x="7109650" y="3314155"/>
                <a:ext cx="234244" cy="229964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2418" extrusionOk="0">
                    <a:moveTo>
                      <a:pt x="985" y="0"/>
                    </a:moveTo>
                    <a:cubicBezTo>
                      <a:pt x="977" y="0"/>
                      <a:pt x="969" y="1"/>
                      <a:pt x="961" y="4"/>
                    </a:cubicBezTo>
                    <a:cubicBezTo>
                      <a:pt x="874" y="21"/>
                      <a:pt x="839" y="187"/>
                      <a:pt x="760" y="222"/>
                    </a:cubicBezTo>
                    <a:cubicBezTo>
                      <a:pt x="745" y="230"/>
                      <a:pt x="726" y="232"/>
                      <a:pt x="704" y="232"/>
                    </a:cubicBezTo>
                    <a:cubicBezTo>
                      <a:pt x="656" y="232"/>
                      <a:pt x="596" y="219"/>
                      <a:pt x="547" y="219"/>
                    </a:cubicBezTo>
                    <a:cubicBezTo>
                      <a:pt x="517" y="219"/>
                      <a:pt x="490" y="224"/>
                      <a:pt x="472" y="240"/>
                    </a:cubicBezTo>
                    <a:cubicBezTo>
                      <a:pt x="402" y="301"/>
                      <a:pt x="437" y="458"/>
                      <a:pt x="385" y="528"/>
                    </a:cubicBezTo>
                    <a:cubicBezTo>
                      <a:pt x="324" y="598"/>
                      <a:pt x="149" y="598"/>
                      <a:pt x="123" y="676"/>
                    </a:cubicBezTo>
                    <a:cubicBezTo>
                      <a:pt x="79" y="755"/>
                      <a:pt x="184" y="886"/>
                      <a:pt x="167" y="973"/>
                    </a:cubicBezTo>
                    <a:cubicBezTo>
                      <a:pt x="149" y="1052"/>
                      <a:pt x="1" y="1130"/>
                      <a:pt x="1" y="1217"/>
                    </a:cubicBezTo>
                    <a:cubicBezTo>
                      <a:pt x="1" y="1305"/>
                      <a:pt x="140" y="1366"/>
                      <a:pt x="167" y="1453"/>
                    </a:cubicBezTo>
                    <a:cubicBezTo>
                      <a:pt x="184" y="1541"/>
                      <a:pt x="88" y="1672"/>
                      <a:pt x="123" y="1750"/>
                    </a:cubicBezTo>
                    <a:cubicBezTo>
                      <a:pt x="167" y="1829"/>
                      <a:pt x="324" y="1829"/>
                      <a:pt x="385" y="1890"/>
                    </a:cubicBezTo>
                    <a:cubicBezTo>
                      <a:pt x="437" y="1960"/>
                      <a:pt x="402" y="2117"/>
                      <a:pt x="472" y="2178"/>
                    </a:cubicBezTo>
                    <a:cubicBezTo>
                      <a:pt x="490" y="2193"/>
                      <a:pt x="517" y="2198"/>
                      <a:pt x="547" y="2198"/>
                    </a:cubicBezTo>
                    <a:cubicBezTo>
                      <a:pt x="596" y="2198"/>
                      <a:pt x="656" y="2185"/>
                      <a:pt x="704" y="2185"/>
                    </a:cubicBezTo>
                    <a:cubicBezTo>
                      <a:pt x="726" y="2185"/>
                      <a:pt x="745" y="2188"/>
                      <a:pt x="760" y="2195"/>
                    </a:cubicBezTo>
                    <a:cubicBezTo>
                      <a:pt x="839" y="2239"/>
                      <a:pt x="874" y="2396"/>
                      <a:pt x="961" y="2414"/>
                    </a:cubicBezTo>
                    <a:cubicBezTo>
                      <a:pt x="968" y="2416"/>
                      <a:pt x="976" y="2417"/>
                      <a:pt x="983" y="2417"/>
                    </a:cubicBezTo>
                    <a:cubicBezTo>
                      <a:pt x="1059" y="2417"/>
                      <a:pt x="1152" y="2309"/>
                      <a:pt x="1232" y="2309"/>
                    </a:cubicBezTo>
                    <a:cubicBezTo>
                      <a:pt x="1311" y="2309"/>
                      <a:pt x="1398" y="2417"/>
                      <a:pt x="1478" y="2417"/>
                    </a:cubicBezTo>
                    <a:cubicBezTo>
                      <a:pt x="1486" y="2417"/>
                      <a:pt x="1494" y="2416"/>
                      <a:pt x="1502" y="2414"/>
                    </a:cubicBezTo>
                    <a:cubicBezTo>
                      <a:pt x="1590" y="2396"/>
                      <a:pt x="1625" y="2230"/>
                      <a:pt x="1703" y="2195"/>
                    </a:cubicBezTo>
                    <a:cubicBezTo>
                      <a:pt x="1720" y="2188"/>
                      <a:pt x="1741" y="2185"/>
                      <a:pt x="1763" y="2185"/>
                    </a:cubicBezTo>
                    <a:cubicBezTo>
                      <a:pt x="1813" y="2185"/>
                      <a:pt x="1871" y="2198"/>
                      <a:pt x="1922" y="2198"/>
                    </a:cubicBezTo>
                    <a:cubicBezTo>
                      <a:pt x="1952" y="2198"/>
                      <a:pt x="1980" y="2193"/>
                      <a:pt x="2000" y="2178"/>
                    </a:cubicBezTo>
                    <a:cubicBezTo>
                      <a:pt x="2061" y="2117"/>
                      <a:pt x="2026" y="1960"/>
                      <a:pt x="2087" y="1890"/>
                    </a:cubicBezTo>
                    <a:cubicBezTo>
                      <a:pt x="2140" y="1811"/>
                      <a:pt x="2314" y="1811"/>
                      <a:pt x="2349" y="1741"/>
                    </a:cubicBezTo>
                    <a:cubicBezTo>
                      <a:pt x="2384" y="1663"/>
                      <a:pt x="2280" y="1532"/>
                      <a:pt x="2306" y="1444"/>
                    </a:cubicBezTo>
                    <a:cubicBezTo>
                      <a:pt x="2314" y="1366"/>
                      <a:pt x="2463" y="1287"/>
                      <a:pt x="2463" y="1200"/>
                    </a:cubicBezTo>
                    <a:cubicBezTo>
                      <a:pt x="2463" y="1113"/>
                      <a:pt x="2323" y="1043"/>
                      <a:pt x="2306" y="964"/>
                    </a:cubicBezTo>
                    <a:cubicBezTo>
                      <a:pt x="2280" y="877"/>
                      <a:pt x="2376" y="746"/>
                      <a:pt x="2349" y="667"/>
                    </a:cubicBezTo>
                    <a:cubicBezTo>
                      <a:pt x="2306" y="589"/>
                      <a:pt x="2140" y="589"/>
                      <a:pt x="2087" y="528"/>
                    </a:cubicBezTo>
                    <a:cubicBezTo>
                      <a:pt x="2026" y="458"/>
                      <a:pt x="2061" y="301"/>
                      <a:pt x="2000" y="240"/>
                    </a:cubicBezTo>
                    <a:cubicBezTo>
                      <a:pt x="1978" y="223"/>
                      <a:pt x="1947" y="218"/>
                      <a:pt x="1913" y="218"/>
                    </a:cubicBezTo>
                    <a:cubicBezTo>
                      <a:pt x="1862" y="218"/>
                      <a:pt x="1804" y="229"/>
                      <a:pt x="1755" y="229"/>
                    </a:cubicBezTo>
                    <a:cubicBezTo>
                      <a:pt x="1736" y="229"/>
                      <a:pt x="1718" y="227"/>
                      <a:pt x="1703" y="222"/>
                    </a:cubicBezTo>
                    <a:cubicBezTo>
                      <a:pt x="1625" y="178"/>
                      <a:pt x="1590" y="21"/>
                      <a:pt x="1502" y="4"/>
                    </a:cubicBezTo>
                    <a:cubicBezTo>
                      <a:pt x="1496" y="1"/>
                      <a:pt x="1489" y="0"/>
                      <a:pt x="1482" y="0"/>
                    </a:cubicBezTo>
                    <a:cubicBezTo>
                      <a:pt x="1412" y="0"/>
                      <a:pt x="1311" y="109"/>
                      <a:pt x="1232" y="109"/>
                    </a:cubicBezTo>
                    <a:cubicBezTo>
                      <a:pt x="1152" y="109"/>
                      <a:pt x="1066" y="0"/>
                      <a:pt x="9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58"/>
              <p:cNvSpPr/>
              <p:nvPr/>
            </p:nvSpPr>
            <p:spPr>
              <a:xfrm>
                <a:off x="6891291" y="2570438"/>
                <a:ext cx="670205" cy="12554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132" extrusionOk="0">
                    <a:moveTo>
                      <a:pt x="7047" y="0"/>
                    </a:moveTo>
                    <a:lnTo>
                      <a:pt x="0" y="18"/>
                    </a:lnTo>
                    <a:lnTo>
                      <a:pt x="0" y="131"/>
                    </a:lnTo>
                    <a:lnTo>
                      <a:pt x="7047" y="122"/>
                    </a:lnTo>
                    <a:lnTo>
                      <a:pt x="704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58"/>
              <p:cNvSpPr/>
              <p:nvPr/>
            </p:nvSpPr>
            <p:spPr>
              <a:xfrm>
                <a:off x="6891291" y="2683327"/>
                <a:ext cx="670205" cy="13410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141" extrusionOk="0">
                    <a:moveTo>
                      <a:pt x="7047" y="1"/>
                    </a:moveTo>
                    <a:lnTo>
                      <a:pt x="0" y="18"/>
                    </a:lnTo>
                    <a:lnTo>
                      <a:pt x="0" y="140"/>
                    </a:lnTo>
                    <a:lnTo>
                      <a:pt x="7047" y="123"/>
                    </a:lnTo>
                    <a:lnTo>
                      <a:pt x="70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58"/>
              <p:cNvSpPr/>
              <p:nvPr/>
            </p:nvSpPr>
            <p:spPr>
              <a:xfrm>
                <a:off x="6891291" y="2795455"/>
                <a:ext cx="670205" cy="13410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141" extrusionOk="0">
                    <a:moveTo>
                      <a:pt x="7047" y="1"/>
                    </a:moveTo>
                    <a:lnTo>
                      <a:pt x="0" y="18"/>
                    </a:lnTo>
                    <a:lnTo>
                      <a:pt x="0" y="140"/>
                    </a:lnTo>
                    <a:lnTo>
                      <a:pt x="7047" y="123"/>
                    </a:lnTo>
                    <a:lnTo>
                      <a:pt x="70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58"/>
              <p:cNvSpPr/>
              <p:nvPr/>
            </p:nvSpPr>
            <p:spPr>
              <a:xfrm>
                <a:off x="6892907" y="2908439"/>
                <a:ext cx="669444" cy="13315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140" extrusionOk="0">
                    <a:moveTo>
                      <a:pt x="7038" y="0"/>
                    </a:moveTo>
                    <a:lnTo>
                      <a:pt x="1" y="17"/>
                    </a:lnTo>
                    <a:lnTo>
                      <a:pt x="1" y="140"/>
                    </a:lnTo>
                    <a:lnTo>
                      <a:pt x="7038" y="122"/>
                    </a:lnTo>
                    <a:lnTo>
                      <a:pt x="703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58"/>
              <p:cNvSpPr/>
              <p:nvPr/>
            </p:nvSpPr>
            <p:spPr>
              <a:xfrm>
                <a:off x="6892907" y="3022184"/>
                <a:ext cx="669444" cy="12554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132" extrusionOk="0">
                    <a:moveTo>
                      <a:pt x="7038" y="0"/>
                    </a:moveTo>
                    <a:lnTo>
                      <a:pt x="1" y="9"/>
                    </a:lnTo>
                    <a:lnTo>
                      <a:pt x="1" y="131"/>
                    </a:lnTo>
                    <a:lnTo>
                      <a:pt x="7038" y="114"/>
                    </a:lnTo>
                    <a:lnTo>
                      <a:pt x="703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58"/>
              <p:cNvSpPr/>
              <p:nvPr/>
            </p:nvSpPr>
            <p:spPr>
              <a:xfrm>
                <a:off x="6892907" y="3134313"/>
                <a:ext cx="669444" cy="12459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131" extrusionOk="0">
                    <a:moveTo>
                      <a:pt x="7038" y="0"/>
                    </a:moveTo>
                    <a:lnTo>
                      <a:pt x="1" y="9"/>
                    </a:lnTo>
                    <a:lnTo>
                      <a:pt x="1" y="131"/>
                    </a:lnTo>
                    <a:lnTo>
                      <a:pt x="7038" y="114"/>
                    </a:lnTo>
                    <a:lnTo>
                      <a:pt x="703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2" name="Google Shape;1422;p58"/>
            <p:cNvSpPr/>
            <p:nvPr/>
          </p:nvSpPr>
          <p:spPr>
            <a:xfrm>
              <a:off x="7764822" y="2699114"/>
              <a:ext cx="258400" cy="698451"/>
            </a:xfrm>
            <a:custGeom>
              <a:avLst/>
              <a:gdLst/>
              <a:ahLst/>
              <a:cxnLst/>
              <a:rect l="l" t="t" r="r" b="b"/>
              <a:pathLst>
                <a:path w="2717" h="7344" extrusionOk="0">
                  <a:moveTo>
                    <a:pt x="2184" y="1"/>
                  </a:moveTo>
                  <a:lnTo>
                    <a:pt x="1" y="7091"/>
                  </a:lnTo>
                  <a:lnTo>
                    <a:pt x="891" y="7344"/>
                  </a:lnTo>
                  <a:lnTo>
                    <a:pt x="2716" y="149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8"/>
            <p:cNvSpPr/>
            <p:nvPr/>
          </p:nvSpPr>
          <p:spPr>
            <a:xfrm>
              <a:off x="7751603" y="3373405"/>
              <a:ext cx="98053" cy="123827"/>
            </a:xfrm>
            <a:custGeom>
              <a:avLst/>
              <a:gdLst/>
              <a:ahLst/>
              <a:cxnLst/>
              <a:rect l="l" t="t" r="r" b="b"/>
              <a:pathLst>
                <a:path w="1031" h="1302" extrusionOk="0">
                  <a:moveTo>
                    <a:pt x="140" y="1"/>
                  </a:moveTo>
                  <a:lnTo>
                    <a:pt x="0" y="1145"/>
                  </a:lnTo>
                  <a:lnTo>
                    <a:pt x="550" y="1302"/>
                  </a:lnTo>
                  <a:lnTo>
                    <a:pt x="1030" y="25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8"/>
            <p:cNvSpPr/>
            <p:nvPr/>
          </p:nvSpPr>
          <p:spPr>
            <a:xfrm>
              <a:off x="7688549" y="3482205"/>
              <a:ext cx="135334" cy="199435"/>
            </a:xfrm>
            <a:custGeom>
              <a:avLst/>
              <a:gdLst/>
              <a:ahLst/>
              <a:cxnLst/>
              <a:rect l="l" t="t" r="r" b="b"/>
              <a:pathLst>
                <a:path w="1423" h="2097" extrusionOk="0">
                  <a:moveTo>
                    <a:pt x="654" y="1"/>
                  </a:moveTo>
                  <a:lnTo>
                    <a:pt x="654" y="1"/>
                  </a:lnTo>
                  <a:lnTo>
                    <a:pt x="654" y="1"/>
                  </a:lnTo>
                  <a:cubicBezTo>
                    <a:pt x="654" y="1"/>
                    <a:pt x="654" y="1"/>
                    <a:pt x="654" y="1"/>
                  </a:cubicBezTo>
                  <a:close/>
                  <a:moveTo>
                    <a:pt x="654" y="1"/>
                  </a:moveTo>
                  <a:cubicBezTo>
                    <a:pt x="659" y="4"/>
                    <a:pt x="0" y="677"/>
                    <a:pt x="331" y="2079"/>
                  </a:cubicBezTo>
                  <a:lnTo>
                    <a:pt x="681" y="848"/>
                  </a:lnTo>
                  <a:lnTo>
                    <a:pt x="768" y="865"/>
                  </a:lnTo>
                  <a:lnTo>
                    <a:pt x="419" y="2096"/>
                  </a:lnTo>
                  <a:cubicBezTo>
                    <a:pt x="1423" y="1066"/>
                    <a:pt x="1204" y="158"/>
                    <a:pt x="1204" y="158"/>
                  </a:cubicBezTo>
                  <a:lnTo>
                    <a:pt x="934" y="79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8"/>
            <p:cNvSpPr/>
            <p:nvPr/>
          </p:nvSpPr>
          <p:spPr>
            <a:xfrm>
              <a:off x="7634434" y="3684017"/>
              <a:ext cx="185360" cy="157018"/>
            </a:xfrm>
            <a:custGeom>
              <a:avLst/>
              <a:gdLst/>
              <a:ahLst/>
              <a:cxnLst/>
              <a:rect l="l" t="t" r="r" b="b"/>
              <a:pathLst>
                <a:path w="1949" h="1651" extrusionOk="0">
                  <a:moveTo>
                    <a:pt x="333" y="0"/>
                  </a:moveTo>
                  <a:lnTo>
                    <a:pt x="1" y="1651"/>
                  </a:lnTo>
                  <a:lnTo>
                    <a:pt x="1948" y="1651"/>
                  </a:lnTo>
                  <a:lnTo>
                    <a:pt x="16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8"/>
            <p:cNvSpPr/>
            <p:nvPr/>
          </p:nvSpPr>
          <p:spPr>
            <a:xfrm>
              <a:off x="7612085" y="3824296"/>
              <a:ext cx="231771" cy="37471"/>
            </a:xfrm>
            <a:custGeom>
              <a:avLst/>
              <a:gdLst/>
              <a:ahLst/>
              <a:cxnLst/>
              <a:rect l="l" t="t" r="r" b="b"/>
              <a:pathLst>
                <a:path w="2437" h="394" extrusionOk="0">
                  <a:moveTo>
                    <a:pt x="192" y="1"/>
                  </a:moveTo>
                  <a:cubicBezTo>
                    <a:pt x="88" y="1"/>
                    <a:pt x="0" y="88"/>
                    <a:pt x="0" y="193"/>
                  </a:cubicBezTo>
                  <a:cubicBezTo>
                    <a:pt x="0" y="307"/>
                    <a:pt x="88" y="394"/>
                    <a:pt x="192" y="394"/>
                  </a:cubicBezTo>
                  <a:lnTo>
                    <a:pt x="2235" y="394"/>
                  </a:lnTo>
                  <a:cubicBezTo>
                    <a:pt x="2340" y="394"/>
                    <a:pt x="2436" y="307"/>
                    <a:pt x="2428" y="193"/>
                  </a:cubicBezTo>
                  <a:cubicBezTo>
                    <a:pt x="2428" y="88"/>
                    <a:pt x="2340" y="1"/>
                    <a:pt x="2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8"/>
            <p:cNvSpPr/>
            <p:nvPr/>
          </p:nvSpPr>
          <p:spPr>
            <a:xfrm>
              <a:off x="5587508" y="1632042"/>
              <a:ext cx="510809" cy="516610"/>
            </a:xfrm>
            <a:custGeom>
              <a:avLst/>
              <a:gdLst/>
              <a:ahLst/>
              <a:cxnLst/>
              <a:rect l="l" t="t" r="r" b="b"/>
              <a:pathLst>
                <a:path w="5371" h="5432" extrusionOk="0">
                  <a:moveTo>
                    <a:pt x="2690" y="1"/>
                  </a:moveTo>
                  <a:cubicBezTo>
                    <a:pt x="2262" y="446"/>
                    <a:pt x="1520" y="1625"/>
                    <a:pt x="289" y="1625"/>
                  </a:cubicBezTo>
                  <a:cubicBezTo>
                    <a:pt x="289" y="1625"/>
                    <a:pt x="1" y="4122"/>
                    <a:pt x="2690" y="5432"/>
                  </a:cubicBezTo>
                  <a:cubicBezTo>
                    <a:pt x="5371" y="4113"/>
                    <a:pt x="5091" y="1625"/>
                    <a:pt x="5091" y="1625"/>
                  </a:cubicBezTo>
                  <a:cubicBezTo>
                    <a:pt x="3860" y="1625"/>
                    <a:pt x="3100" y="446"/>
                    <a:pt x="26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8"/>
            <p:cNvSpPr/>
            <p:nvPr/>
          </p:nvSpPr>
          <p:spPr>
            <a:xfrm>
              <a:off x="5658076" y="1703465"/>
              <a:ext cx="368817" cy="372907"/>
            </a:xfrm>
            <a:custGeom>
              <a:avLst/>
              <a:gdLst/>
              <a:ahLst/>
              <a:cxnLst/>
              <a:rect l="l" t="t" r="r" b="b"/>
              <a:pathLst>
                <a:path w="3878" h="3921" extrusionOk="0">
                  <a:moveTo>
                    <a:pt x="1948" y="0"/>
                  </a:moveTo>
                  <a:cubicBezTo>
                    <a:pt x="1642" y="324"/>
                    <a:pt x="1092" y="1170"/>
                    <a:pt x="210" y="1170"/>
                  </a:cubicBezTo>
                  <a:cubicBezTo>
                    <a:pt x="210" y="1170"/>
                    <a:pt x="1" y="2969"/>
                    <a:pt x="1948" y="3921"/>
                  </a:cubicBezTo>
                  <a:cubicBezTo>
                    <a:pt x="3878" y="2978"/>
                    <a:pt x="3686" y="1170"/>
                    <a:pt x="3686" y="1170"/>
                  </a:cubicBezTo>
                  <a:cubicBezTo>
                    <a:pt x="2786" y="1170"/>
                    <a:pt x="2254" y="315"/>
                    <a:pt x="1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8"/>
            <p:cNvSpPr/>
            <p:nvPr/>
          </p:nvSpPr>
          <p:spPr>
            <a:xfrm>
              <a:off x="5988657" y="3029603"/>
              <a:ext cx="614569" cy="539911"/>
            </a:xfrm>
            <a:custGeom>
              <a:avLst/>
              <a:gdLst/>
              <a:ahLst/>
              <a:cxnLst/>
              <a:rect l="l" t="t" r="r" b="b"/>
              <a:pathLst>
                <a:path w="6462" h="5677" extrusionOk="0">
                  <a:moveTo>
                    <a:pt x="1676" y="1"/>
                  </a:moveTo>
                  <a:lnTo>
                    <a:pt x="0" y="2777"/>
                  </a:lnTo>
                  <a:lnTo>
                    <a:pt x="4785" y="5676"/>
                  </a:lnTo>
                  <a:lnTo>
                    <a:pt x="6461" y="2908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8"/>
            <p:cNvSpPr/>
            <p:nvPr/>
          </p:nvSpPr>
          <p:spPr>
            <a:xfrm>
              <a:off x="5798449" y="3733852"/>
              <a:ext cx="658602" cy="127916"/>
            </a:xfrm>
            <a:custGeom>
              <a:avLst/>
              <a:gdLst/>
              <a:ahLst/>
              <a:cxnLst/>
              <a:rect l="l" t="t" r="r" b="b"/>
              <a:pathLst>
                <a:path w="6925" h="1345" extrusionOk="0">
                  <a:moveTo>
                    <a:pt x="0" y="0"/>
                  </a:moveTo>
                  <a:lnTo>
                    <a:pt x="0" y="1345"/>
                  </a:lnTo>
                  <a:lnTo>
                    <a:pt x="6925" y="1345"/>
                  </a:lnTo>
                  <a:lnTo>
                    <a:pt x="69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8"/>
            <p:cNvSpPr/>
            <p:nvPr/>
          </p:nvSpPr>
          <p:spPr>
            <a:xfrm>
              <a:off x="5757745" y="3806036"/>
              <a:ext cx="738300" cy="55732"/>
            </a:xfrm>
            <a:custGeom>
              <a:avLst/>
              <a:gdLst/>
              <a:ahLst/>
              <a:cxnLst/>
              <a:rect l="l" t="t" r="r" b="b"/>
              <a:pathLst>
                <a:path w="7763" h="586" extrusionOk="0">
                  <a:moveTo>
                    <a:pt x="210" y="1"/>
                  </a:moveTo>
                  <a:cubicBezTo>
                    <a:pt x="105" y="1"/>
                    <a:pt x="1" y="88"/>
                    <a:pt x="1" y="210"/>
                  </a:cubicBezTo>
                  <a:lnTo>
                    <a:pt x="1" y="376"/>
                  </a:lnTo>
                  <a:cubicBezTo>
                    <a:pt x="1" y="481"/>
                    <a:pt x="88" y="586"/>
                    <a:pt x="210" y="586"/>
                  </a:cubicBezTo>
                  <a:lnTo>
                    <a:pt x="7545" y="586"/>
                  </a:lnTo>
                  <a:cubicBezTo>
                    <a:pt x="7667" y="586"/>
                    <a:pt x="7763" y="499"/>
                    <a:pt x="7754" y="376"/>
                  </a:cubicBezTo>
                  <a:lnTo>
                    <a:pt x="7754" y="210"/>
                  </a:lnTo>
                  <a:cubicBezTo>
                    <a:pt x="7754" y="106"/>
                    <a:pt x="7667" y="1"/>
                    <a:pt x="7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8"/>
            <p:cNvSpPr/>
            <p:nvPr/>
          </p:nvSpPr>
          <p:spPr>
            <a:xfrm>
              <a:off x="6163839" y="3176159"/>
              <a:ext cx="1136124" cy="705204"/>
            </a:xfrm>
            <a:custGeom>
              <a:avLst/>
              <a:gdLst/>
              <a:ahLst/>
              <a:cxnLst/>
              <a:rect l="l" t="t" r="r" b="b"/>
              <a:pathLst>
                <a:path w="11946" h="7415" extrusionOk="0">
                  <a:moveTo>
                    <a:pt x="1327" y="0"/>
                  </a:moveTo>
                  <a:cubicBezTo>
                    <a:pt x="933" y="0"/>
                    <a:pt x="548" y="198"/>
                    <a:pt x="323" y="555"/>
                  </a:cubicBezTo>
                  <a:cubicBezTo>
                    <a:pt x="0" y="1106"/>
                    <a:pt x="175" y="1813"/>
                    <a:pt x="716" y="2153"/>
                  </a:cubicBezTo>
                  <a:cubicBezTo>
                    <a:pt x="904" y="2267"/>
                    <a:pt x="1107" y="2322"/>
                    <a:pt x="1310" y="2322"/>
                  </a:cubicBezTo>
                  <a:cubicBezTo>
                    <a:pt x="1418" y="2322"/>
                    <a:pt x="1527" y="2306"/>
                    <a:pt x="1633" y="2276"/>
                  </a:cubicBezTo>
                  <a:cubicBezTo>
                    <a:pt x="1703" y="2363"/>
                    <a:pt x="1782" y="2424"/>
                    <a:pt x="1878" y="2494"/>
                  </a:cubicBezTo>
                  <a:cubicBezTo>
                    <a:pt x="2012" y="2577"/>
                    <a:pt x="2161" y="2615"/>
                    <a:pt x="2308" y="2615"/>
                  </a:cubicBezTo>
                  <a:cubicBezTo>
                    <a:pt x="2485" y="2615"/>
                    <a:pt x="2660" y="2559"/>
                    <a:pt x="2803" y="2459"/>
                  </a:cubicBezTo>
                  <a:cubicBezTo>
                    <a:pt x="3982" y="3288"/>
                    <a:pt x="6217" y="4869"/>
                    <a:pt x="8095" y="6222"/>
                  </a:cubicBezTo>
                  <a:cubicBezTo>
                    <a:pt x="9407" y="7171"/>
                    <a:pt x="10173" y="7415"/>
                    <a:pt x="10615" y="7415"/>
                  </a:cubicBezTo>
                  <a:cubicBezTo>
                    <a:pt x="11084" y="7415"/>
                    <a:pt x="11185" y="7139"/>
                    <a:pt x="11185" y="7139"/>
                  </a:cubicBezTo>
                  <a:cubicBezTo>
                    <a:pt x="11185" y="7139"/>
                    <a:pt x="11945" y="6310"/>
                    <a:pt x="8950" y="4816"/>
                  </a:cubicBezTo>
                  <a:cubicBezTo>
                    <a:pt x="6872" y="3777"/>
                    <a:pt x="4445" y="2520"/>
                    <a:pt x="3152" y="1865"/>
                  </a:cubicBezTo>
                  <a:cubicBezTo>
                    <a:pt x="3196" y="1542"/>
                    <a:pt x="3048" y="1210"/>
                    <a:pt x="2751" y="1027"/>
                  </a:cubicBezTo>
                  <a:cubicBezTo>
                    <a:pt x="2655" y="975"/>
                    <a:pt x="2550" y="931"/>
                    <a:pt x="2454" y="922"/>
                  </a:cubicBezTo>
                  <a:cubicBezTo>
                    <a:pt x="2393" y="617"/>
                    <a:pt x="2201" y="337"/>
                    <a:pt x="1921" y="162"/>
                  </a:cubicBezTo>
                  <a:cubicBezTo>
                    <a:pt x="1734" y="53"/>
                    <a:pt x="1529" y="0"/>
                    <a:pt x="13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8"/>
            <p:cNvSpPr/>
            <p:nvPr/>
          </p:nvSpPr>
          <p:spPr>
            <a:xfrm>
              <a:off x="5910577" y="2858414"/>
              <a:ext cx="772348" cy="881528"/>
            </a:xfrm>
            <a:custGeom>
              <a:avLst/>
              <a:gdLst/>
              <a:ahLst/>
              <a:cxnLst/>
              <a:rect l="l" t="t" r="r" b="b"/>
              <a:pathLst>
                <a:path w="8121" h="9269" extrusionOk="0">
                  <a:moveTo>
                    <a:pt x="4502" y="0"/>
                  </a:moveTo>
                  <a:cubicBezTo>
                    <a:pt x="4292" y="0"/>
                    <a:pt x="4087" y="105"/>
                    <a:pt x="3973" y="299"/>
                  </a:cubicBezTo>
                  <a:lnTo>
                    <a:pt x="175" y="6560"/>
                  </a:lnTo>
                  <a:cubicBezTo>
                    <a:pt x="0" y="6856"/>
                    <a:pt x="88" y="7241"/>
                    <a:pt x="384" y="7415"/>
                  </a:cubicBezTo>
                  <a:lnTo>
                    <a:pt x="3301" y="9179"/>
                  </a:lnTo>
                  <a:cubicBezTo>
                    <a:pt x="3401" y="9240"/>
                    <a:pt x="3513" y="9269"/>
                    <a:pt x="3623" y="9269"/>
                  </a:cubicBezTo>
                  <a:cubicBezTo>
                    <a:pt x="3831" y="9269"/>
                    <a:pt x="4034" y="9166"/>
                    <a:pt x="4148" y="8978"/>
                  </a:cubicBezTo>
                  <a:lnTo>
                    <a:pt x="7946" y="2709"/>
                  </a:lnTo>
                  <a:cubicBezTo>
                    <a:pt x="8121" y="2412"/>
                    <a:pt x="8033" y="2037"/>
                    <a:pt x="7736" y="1862"/>
                  </a:cubicBezTo>
                  <a:lnTo>
                    <a:pt x="4829" y="89"/>
                  </a:lnTo>
                  <a:cubicBezTo>
                    <a:pt x="4726" y="29"/>
                    <a:pt x="4613" y="0"/>
                    <a:pt x="4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8"/>
            <p:cNvSpPr/>
            <p:nvPr/>
          </p:nvSpPr>
          <p:spPr>
            <a:xfrm>
              <a:off x="5922180" y="2920803"/>
              <a:ext cx="747430" cy="756655"/>
            </a:xfrm>
            <a:custGeom>
              <a:avLst/>
              <a:gdLst/>
              <a:ahLst/>
              <a:cxnLst/>
              <a:rect l="l" t="t" r="r" b="b"/>
              <a:pathLst>
                <a:path w="7859" h="7956" extrusionOk="0">
                  <a:moveTo>
                    <a:pt x="3065" y="1"/>
                  </a:moveTo>
                  <a:lnTo>
                    <a:pt x="0" y="5057"/>
                  </a:lnTo>
                  <a:lnTo>
                    <a:pt x="4794" y="7955"/>
                  </a:lnTo>
                  <a:lnTo>
                    <a:pt x="7859" y="2900"/>
                  </a:lnTo>
                  <a:lnTo>
                    <a:pt x="30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8"/>
            <p:cNvSpPr/>
            <p:nvPr/>
          </p:nvSpPr>
          <p:spPr>
            <a:xfrm>
              <a:off x="5950426" y="3329372"/>
              <a:ext cx="470960" cy="300722"/>
            </a:xfrm>
            <a:custGeom>
              <a:avLst/>
              <a:gdLst/>
              <a:ahLst/>
              <a:cxnLst/>
              <a:rect l="l" t="t" r="r" b="b"/>
              <a:pathLst>
                <a:path w="4952" h="3162" extrusionOk="0">
                  <a:moveTo>
                    <a:pt x="166" y="1"/>
                  </a:moveTo>
                  <a:lnTo>
                    <a:pt x="0" y="263"/>
                  </a:lnTo>
                  <a:lnTo>
                    <a:pt x="4794" y="3162"/>
                  </a:lnTo>
                  <a:lnTo>
                    <a:pt x="4951" y="290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8"/>
            <p:cNvSpPr/>
            <p:nvPr/>
          </p:nvSpPr>
          <p:spPr>
            <a:xfrm>
              <a:off x="6169641" y="2968165"/>
              <a:ext cx="470960" cy="300722"/>
            </a:xfrm>
            <a:custGeom>
              <a:avLst/>
              <a:gdLst/>
              <a:ahLst/>
              <a:cxnLst/>
              <a:rect l="l" t="t" r="r" b="b"/>
              <a:pathLst>
                <a:path w="4952" h="3162" extrusionOk="0">
                  <a:moveTo>
                    <a:pt x="158" y="1"/>
                  </a:moveTo>
                  <a:lnTo>
                    <a:pt x="0" y="254"/>
                  </a:lnTo>
                  <a:lnTo>
                    <a:pt x="4785" y="3162"/>
                  </a:lnTo>
                  <a:lnTo>
                    <a:pt x="4951" y="2900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8"/>
            <p:cNvSpPr/>
            <p:nvPr/>
          </p:nvSpPr>
          <p:spPr>
            <a:xfrm>
              <a:off x="5722081" y="1769087"/>
              <a:ext cx="240901" cy="242518"/>
            </a:xfrm>
            <a:custGeom>
              <a:avLst/>
              <a:gdLst/>
              <a:ahLst/>
              <a:cxnLst/>
              <a:rect l="l" t="t" r="r" b="b"/>
              <a:pathLst>
                <a:path w="2533" h="2550" extrusionOk="0">
                  <a:moveTo>
                    <a:pt x="1266" y="0"/>
                  </a:moveTo>
                  <a:cubicBezTo>
                    <a:pt x="1065" y="201"/>
                    <a:pt x="707" y="760"/>
                    <a:pt x="131" y="760"/>
                  </a:cubicBezTo>
                  <a:cubicBezTo>
                    <a:pt x="131" y="760"/>
                    <a:pt x="0" y="1939"/>
                    <a:pt x="1266" y="2550"/>
                  </a:cubicBezTo>
                  <a:cubicBezTo>
                    <a:pt x="2532" y="1930"/>
                    <a:pt x="2401" y="760"/>
                    <a:pt x="2401" y="760"/>
                  </a:cubicBezTo>
                  <a:cubicBezTo>
                    <a:pt x="1816" y="760"/>
                    <a:pt x="1458" y="201"/>
                    <a:pt x="1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8"/>
            <p:cNvSpPr/>
            <p:nvPr/>
          </p:nvSpPr>
          <p:spPr>
            <a:xfrm>
              <a:off x="7671134" y="1923375"/>
              <a:ext cx="103938" cy="122517"/>
            </a:xfrm>
            <a:custGeom>
              <a:avLst/>
              <a:gdLst/>
              <a:ahLst/>
              <a:cxnLst/>
              <a:rect l="l" t="t" r="r" b="b"/>
              <a:pathLst>
                <a:path w="979" h="1154" extrusionOk="0">
                  <a:moveTo>
                    <a:pt x="490" y="1"/>
                  </a:moveTo>
                  <a:lnTo>
                    <a:pt x="324" y="376"/>
                  </a:lnTo>
                  <a:lnTo>
                    <a:pt x="1" y="577"/>
                  </a:lnTo>
                  <a:lnTo>
                    <a:pt x="324" y="760"/>
                  </a:lnTo>
                  <a:lnTo>
                    <a:pt x="490" y="1153"/>
                  </a:lnTo>
                  <a:lnTo>
                    <a:pt x="673" y="760"/>
                  </a:lnTo>
                  <a:lnTo>
                    <a:pt x="979" y="577"/>
                  </a:lnTo>
                  <a:lnTo>
                    <a:pt x="673" y="376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8"/>
            <p:cNvSpPr/>
            <p:nvPr/>
          </p:nvSpPr>
          <p:spPr>
            <a:xfrm>
              <a:off x="7769861" y="2059108"/>
              <a:ext cx="61533" cy="73231"/>
            </a:xfrm>
            <a:custGeom>
              <a:avLst/>
              <a:gdLst/>
              <a:ahLst/>
              <a:cxnLst/>
              <a:rect l="l" t="t" r="r" b="b"/>
              <a:pathLst>
                <a:path w="647" h="770" extrusionOk="0">
                  <a:moveTo>
                    <a:pt x="315" y="1"/>
                  </a:moveTo>
                  <a:lnTo>
                    <a:pt x="210" y="254"/>
                  </a:lnTo>
                  <a:lnTo>
                    <a:pt x="1" y="385"/>
                  </a:lnTo>
                  <a:lnTo>
                    <a:pt x="210" y="516"/>
                  </a:lnTo>
                  <a:lnTo>
                    <a:pt x="315" y="769"/>
                  </a:lnTo>
                  <a:lnTo>
                    <a:pt x="437" y="516"/>
                  </a:lnTo>
                  <a:lnTo>
                    <a:pt x="647" y="385"/>
                  </a:lnTo>
                  <a:lnTo>
                    <a:pt x="437" y="254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8"/>
            <p:cNvSpPr/>
            <p:nvPr/>
          </p:nvSpPr>
          <p:spPr>
            <a:xfrm>
              <a:off x="7658591" y="1535701"/>
              <a:ext cx="137046" cy="162915"/>
            </a:xfrm>
            <a:custGeom>
              <a:avLst/>
              <a:gdLst/>
              <a:ahLst/>
              <a:cxnLst/>
              <a:rect l="l" t="t" r="r" b="b"/>
              <a:pathLst>
                <a:path w="1441" h="1713" extrusionOk="0">
                  <a:moveTo>
                    <a:pt x="725" y="1"/>
                  </a:moveTo>
                  <a:lnTo>
                    <a:pt x="472" y="577"/>
                  </a:lnTo>
                  <a:lnTo>
                    <a:pt x="0" y="856"/>
                  </a:lnTo>
                  <a:lnTo>
                    <a:pt x="472" y="1144"/>
                  </a:lnTo>
                  <a:lnTo>
                    <a:pt x="725" y="1712"/>
                  </a:lnTo>
                  <a:lnTo>
                    <a:pt x="978" y="1144"/>
                  </a:lnTo>
                  <a:lnTo>
                    <a:pt x="1441" y="856"/>
                  </a:lnTo>
                  <a:lnTo>
                    <a:pt x="978" y="577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8"/>
            <p:cNvSpPr/>
            <p:nvPr/>
          </p:nvSpPr>
          <p:spPr>
            <a:xfrm>
              <a:off x="5139092" y="2467440"/>
              <a:ext cx="62389" cy="73992"/>
            </a:xfrm>
            <a:custGeom>
              <a:avLst/>
              <a:gdLst/>
              <a:ahLst/>
              <a:cxnLst/>
              <a:rect l="l" t="t" r="r" b="b"/>
              <a:pathLst>
                <a:path w="656" h="778" extrusionOk="0">
                  <a:moveTo>
                    <a:pt x="332" y="1"/>
                  </a:moveTo>
                  <a:lnTo>
                    <a:pt x="210" y="262"/>
                  </a:lnTo>
                  <a:lnTo>
                    <a:pt x="1" y="385"/>
                  </a:lnTo>
                  <a:lnTo>
                    <a:pt x="210" y="516"/>
                  </a:lnTo>
                  <a:lnTo>
                    <a:pt x="332" y="778"/>
                  </a:lnTo>
                  <a:lnTo>
                    <a:pt x="455" y="516"/>
                  </a:lnTo>
                  <a:lnTo>
                    <a:pt x="655" y="385"/>
                  </a:lnTo>
                  <a:lnTo>
                    <a:pt x="455" y="262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8"/>
            <p:cNvSpPr/>
            <p:nvPr/>
          </p:nvSpPr>
          <p:spPr>
            <a:xfrm>
              <a:off x="5263679" y="2798784"/>
              <a:ext cx="93108" cy="109751"/>
            </a:xfrm>
            <a:custGeom>
              <a:avLst/>
              <a:gdLst/>
              <a:ahLst/>
              <a:cxnLst/>
              <a:rect l="l" t="t" r="r" b="b"/>
              <a:pathLst>
                <a:path w="979" h="1154" extrusionOk="0">
                  <a:moveTo>
                    <a:pt x="481" y="0"/>
                  </a:moveTo>
                  <a:lnTo>
                    <a:pt x="323" y="393"/>
                  </a:lnTo>
                  <a:lnTo>
                    <a:pt x="0" y="577"/>
                  </a:lnTo>
                  <a:lnTo>
                    <a:pt x="323" y="769"/>
                  </a:lnTo>
                  <a:lnTo>
                    <a:pt x="481" y="1153"/>
                  </a:lnTo>
                  <a:lnTo>
                    <a:pt x="655" y="769"/>
                  </a:lnTo>
                  <a:lnTo>
                    <a:pt x="978" y="577"/>
                  </a:lnTo>
                  <a:lnTo>
                    <a:pt x="655" y="393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8"/>
            <p:cNvSpPr/>
            <p:nvPr/>
          </p:nvSpPr>
          <p:spPr>
            <a:xfrm>
              <a:off x="4904090" y="2615232"/>
              <a:ext cx="137141" cy="163676"/>
            </a:xfrm>
            <a:custGeom>
              <a:avLst/>
              <a:gdLst/>
              <a:ahLst/>
              <a:cxnLst/>
              <a:rect l="l" t="t" r="r" b="b"/>
              <a:pathLst>
                <a:path w="1442" h="1721" extrusionOk="0">
                  <a:moveTo>
                    <a:pt x="717" y="1"/>
                  </a:moveTo>
                  <a:lnTo>
                    <a:pt x="455" y="586"/>
                  </a:lnTo>
                  <a:lnTo>
                    <a:pt x="1" y="865"/>
                  </a:lnTo>
                  <a:lnTo>
                    <a:pt x="455" y="1153"/>
                  </a:lnTo>
                  <a:lnTo>
                    <a:pt x="717" y="1721"/>
                  </a:lnTo>
                  <a:lnTo>
                    <a:pt x="970" y="1153"/>
                  </a:lnTo>
                  <a:lnTo>
                    <a:pt x="1441" y="865"/>
                  </a:lnTo>
                  <a:lnTo>
                    <a:pt x="970" y="586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8"/>
            <p:cNvSpPr/>
            <p:nvPr/>
          </p:nvSpPr>
          <p:spPr>
            <a:xfrm>
              <a:off x="5356691" y="1901948"/>
              <a:ext cx="62389" cy="73136"/>
            </a:xfrm>
            <a:custGeom>
              <a:avLst/>
              <a:gdLst/>
              <a:ahLst/>
              <a:cxnLst/>
              <a:rect l="l" t="t" r="r" b="b"/>
              <a:pathLst>
                <a:path w="656" h="769" extrusionOk="0">
                  <a:moveTo>
                    <a:pt x="323" y="0"/>
                  </a:moveTo>
                  <a:lnTo>
                    <a:pt x="201" y="262"/>
                  </a:lnTo>
                  <a:lnTo>
                    <a:pt x="0" y="376"/>
                  </a:lnTo>
                  <a:lnTo>
                    <a:pt x="201" y="507"/>
                  </a:lnTo>
                  <a:lnTo>
                    <a:pt x="323" y="769"/>
                  </a:lnTo>
                  <a:lnTo>
                    <a:pt x="437" y="507"/>
                  </a:lnTo>
                  <a:lnTo>
                    <a:pt x="655" y="376"/>
                  </a:lnTo>
                  <a:lnTo>
                    <a:pt x="437" y="262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8"/>
            <p:cNvSpPr/>
            <p:nvPr/>
          </p:nvSpPr>
          <p:spPr>
            <a:xfrm>
              <a:off x="5410615" y="1687678"/>
              <a:ext cx="92347" cy="110512"/>
            </a:xfrm>
            <a:custGeom>
              <a:avLst/>
              <a:gdLst/>
              <a:ahLst/>
              <a:cxnLst/>
              <a:rect l="l" t="t" r="r" b="b"/>
              <a:pathLst>
                <a:path w="971" h="1162" extrusionOk="0">
                  <a:moveTo>
                    <a:pt x="481" y="1"/>
                  </a:moveTo>
                  <a:lnTo>
                    <a:pt x="315" y="385"/>
                  </a:lnTo>
                  <a:lnTo>
                    <a:pt x="1" y="577"/>
                  </a:lnTo>
                  <a:lnTo>
                    <a:pt x="315" y="778"/>
                  </a:lnTo>
                  <a:lnTo>
                    <a:pt x="481" y="1162"/>
                  </a:lnTo>
                  <a:lnTo>
                    <a:pt x="656" y="778"/>
                  </a:lnTo>
                  <a:lnTo>
                    <a:pt x="970" y="577"/>
                  </a:lnTo>
                  <a:lnTo>
                    <a:pt x="656" y="385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3BCB687-03D5-0A6E-3AD9-E59A77C630E3}"/>
              </a:ext>
            </a:extLst>
          </p:cNvPr>
          <p:cNvSpPr/>
          <p:nvPr/>
        </p:nvSpPr>
        <p:spPr>
          <a:xfrm>
            <a:off x="999641" y="3399105"/>
            <a:ext cx="3821031" cy="9326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/>
          <p:nvPr/>
        </p:nvSpPr>
        <p:spPr>
          <a:xfrm>
            <a:off x="814714" y="3853844"/>
            <a:ext cx="4256453" cy="499720"/>
          </a:xfrm>
          <a:prstGeom prst="roundRect">
            <a:avLst>
              <a:gd name="adj" fmla="val 50000"/>
            </a:avLst>
          </a:prstGeom>
          <a:solidFill>
            <a:srgbClr val="BF7C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2"/>
          <p:cNvSpPr txBox="1">
            <a:spLocks noGrp="1"/>
          </p:cNvSpPr>
          <p:nvPr>
            <p:ph type="ctrTitle"/>
          </p:nvPr>
        </p:nvSpPr>
        <p:spPr>
          <a:xfrm>
            <a:off x="294664" y="1450665"/>
            <a:ext cx="4958902" cy="184805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Poppins ExtraLight" panose="020B0502040204020203" pitchFamily="2" charset="0"/>
                <a:ea typeface="Poppins ExtraBold"/>
                <a:cs typeface="Poppins ExtraLight" panose="020B0502040204020203" pitchFamily="2" charset="0"/>
                <a:sym typeface="Poppins ExtraBold"/>
              </a:rPr>
              <a:t>UNIT 11: </a:t>
            </a:r>
            <a:br>
              <a:rPr lang="en" sz="5400" dirty="0"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lang="en" sz="5400" b="1" dirty="0">
                <a:solidFill>
                  <a:srgbClr val="C00000"/>
                </a:solidFill>
                <a:latin typeface="Poppins ExtraBold" panose="00000900000000000000" pitchFamily="2" charset="0"/>
                <a:ea typeface="Poppins Medium"/>
                <a:cs typeface="Poppins ExtraBold" panose="00000900000000000000" pitchFamily="2" charset="0"/>
                <a:sym typeface="Poppins Medium"/>
              </a:rPr>
              <a:t>TRAVELLING IN THE FUTURE</a:t>
            </a:r>
            <a:endParaRPr sz="4000" b="1" dirty="0">
              <a:solidFill>
                <a:srgbClr val="C00000"/>
              </a:solidFill>
              <a:latin typeface="Poppins ExtraBold" panose="00000900000000000000" pitchFamily="2" charset="0"/>
              <a:ea typeface="Poppins Medium"/>
              <a:cs typeface="Poppins ExtraBold" panose="00000900000000000000" pitchFamily="2" charset="0"/>
              <a:sym typeface="Poppins Medium"/>
            </a:endParaRPr>
          </a:p>
        </p:txBody>
      </p:sp>
      <p:sp>
        <p:nvSpPr>
          <p:cNvPr id="275" name="Google Shape;275;p32"/>
          <p:cNvSpPr txBox="1">
            <a:spLocks noGrp="1"/>
          </p:cNvSpPr>
          <p:nvPr>
            <p:ph type="subTitle" idx="1"/>
          </p:nvPr>
        </p:nvSpPr>
        <p:spPr>
          <a:xfrm>
            <a:off x="928328" y="3862025"/>
            <a:ext cx="4029224" cy="26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LESSON 5: SKILLS 1 </a:t>
            </a:r>
            <a:endParaRPr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5CF650-A62E-24CA-D352-D3A248AA13BD}"/>
              </a:ext>
            </a:extLst>
          </p:cNvPr>
          <p:cNvSpPr txBox="1"/>
          <p:nvPr/>
        </p:nvSpPr>
        <p:spPr>
          <a:xfrm>
            <a:off x="312392" y="609715"/>
            <a:ext cx="643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badi Extra Light" panose="020B0204020104020204" pitchFamily="34" charset="0"/>
              </a:rPr>
              <a:t>Monday, April 10</a:t>
            </a:r>
            <a:r>
              <a:rPr lang="en-US" sz="3600" b="1" baseline="30000" dirty="0">
                <a:latin typeface="Abadi Extra Light" panose="020B0204020104020204" pitchFamily="34" charset="0"/>
              </a:rPr>
              <a:t>th</a:t>
            </a:r>
            <a:r>
              <a:rPr lang="en-US" sz="3600" b="1" dirty="0">
                <a:latin typeface="Abadi Extra Light" panose="020B0204020104020204" pitchFamily="34" charset="0"/>
              </a:rPr>
              <a:t>,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C804AD-7264-AB5A-1A01-FF37A91E96E7}"/>
              </a:ext>
            </a:extLst>
          </p:cNvPr>
          <p:cNvSpPr/>
          <p:nvPr/>
        </p:nvSpPr>
        <p:spPr>
          <a:xfrm>
            <a:off x="5253566" y="1920864"/>
            <a:ext cx="3075207" cy="2612921"/>
          </a:xfrm>
          <a:prstGeom prst="rect">
            <a:avLst/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9" b="89678" l="9422" r="92077">
                          <a14:foregroundMark x1="30478" y1="22531" x2="41827" y2="33740"/>
                          <a14:foregroundMark x1="41827" y1="33740" x2="42969" y2="40067"/>
                          <a14:foregroundMark x1="15346" y1="49057" x2="35974" y2="46393"/>
                          <a14:foregroundMark x1="35974" y1="46393" x2="37830" y2="45283"/>
                          <a14:foregroundMark x1="9493" y1="68701" x2="12134" y2="79689"/>
                          <a14:foregroundMark x1="82727" y1="56715" x2="91292" y2="70588"/>
                          <a14:foregroundMark x1="91292" y1="70588" x2="92077" y2="73363"/>
                          <a14:foregroundMark x1="82227" y1="81021" x2="81870" y2="78357"/>
                          <a14:foregroundMark x1="36974" y1="83796" x2="39258" y2="83241"/>
                          <a14:foregroundMark x1="51035" y1="16759" x2="65239" y2="22198"/>
                          <a14:foregroundMark x1="65239" y1="22198" x2="65667" y2="39734"/>
                          <a14:foregroundMark x1="52463" y1="36182" x2="71449" y2="43618"/>
                          <a14:foregroundMark x1="28551" y1="19867" x2="42898" y2="16204"/>
                          <a14:foregroundMark x1="42898" y1="16204" x2="47537" y2="29079"/>
                          <a14:foregroundMark x1="19557" y1="19312" x2="19201" y2="20311"/>
                          <a14:foregroundMark x1="21128" y1="17314" x2="20414" y2="18979"/>
                          <a14:foregroundMark x1="20771" y1="43840" x2="16203" y2="53718"/>
                          <a14:foregroundMark x1="16203" y1="44395" x2="16417" y2="5782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16000" r="-1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/>
          <p:nvPr/>
        </p:nvSpPr>
        <p:spPr>
          <a:xfrm>
            <a:off x="734428" y="2690174"/>
            <a:ext cx="865800" cy="486900"/>
          </a:xfrm>
          <a:prstGeom prst="ellipse">
            <a:avLst/>
          </a:prstGeom>
          <a:solidFill>
            <a:srgbClr val="BF7C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OBJECTIVES</a:t>
            </a:r>
            <a:endParaRPr sz="4400" dirty="0"/>
          </a:p>
        </p:txBody>
      </p:sp>
      <p:sp>
        <p:nvSpPr>
          <p:cNvPr id="297" name="Google Shape;297;p34"/>
          <p:cNvSpPr/>
          <p:nvPr/>
        </p:nvSpPr>
        <p:spPr>
          <a:xfrm>
            <a:off x="726997" y="1032906"/>
            <a:ext cx="865800" cy="486900"/>
          </a:xfrm>
          <a:prstGeom prst="ellipse">
            <a:avLst/>
          </a:prstGeom>
          <a:solidFill>
            <a:srgbClr val="BF7C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4"/>
          <p:cNvSpPr txBox="1">
            <a:spLocks noGrp="1"/>
          </p:cNvSpPr>
          <p:nvPr>
            <p:ph type="subTitle" idx="1"/>
          </p:nvPr>
        </p:nvSpPr>
        <p:spPr>
          <a:xfrm>
            <a:off x="1916472" y="1645606"/>
            <a:ext cx="6989635" cy="97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Read for general and specific information about a future car</a:t>
            </a:r>
          </a:p>
        </p:txBody>
      </p:sp>
      <p:sp>
        <p:nvSpPr>
          <p:cNvPr id="299" name="Google Shape;299;p34"/>
          <p:cNvSpPr txBox="1">
            <a:spLocks noGrp="1"/>
          </p:cNvSpPr>
          <p:nvPr>
            <p:ph type="subTitle" idx="2"/>
          </p:nvPr>
        </p:nvSpPr>
        <p:spPr>
          <a:xfrm>
            <a:off x="1916472" y="1130328"/>
            <a:ext cx="4716436" cy="3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200" dirty="0"/>
              <a:t>READING</a:t>
            </a:r>
            <a:endParaRPr sz="3200" dirty="0"/>
          </a:p>
        </p:txBody>
      </p:sp>
      <p:sp>
        <p:nvSpPr>
          <p:cNvPr id="300" name="Google Shape;300;p34"/>
          <p:cNvSpPr txBox="1">
            <a:spLocks noGrp="1"/>
          </p:cNvSpPr>
          <p:nvPr>
            <p:ph type="title" idx="3"/>
          </p:nvPr>
        </p:nvSpPr>
        <p:spPr>
          <a:xfrm>
            <a:off x="895597" y="1133343"/>
            <a:ext cx="528600" cy="28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01</a:t>
            </a:r>
            <a:endParaRPr b="1" dirty="0"/>
          </a:p>
        </p:txBody>
      </p:sp>
      <p:sp>
        <p:nvSpPr>
          <p:cNvPr id="301" name="Google Shape;301;p34"/>
          <p:cNvSpPr txBox="1">
            <a:spLocks noGrp="1"/>
          </p:cNvSpPr>
          <p:nvPr>
            <p:ph type="subTitle" idx="4"/>
          </p:nvPr>
        </p:nvSpPr>
        <p:spPr>
          <a:xfrm>
            <a:off x="1916472" y="3296122"/>
            <a:ext cx="5971157" cy="4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Talk about why a means of transport will/ won’t be popular</a:t>
            </a:r>
          </a:p>
        </p:txBody>
      </p:sp>
      <p:sp>
        <p:nvSpPr>
          <p:cNvPr id="303" name="Google Shape;303;p34"/>
          <p:cNvSpPr txBox="1">
            <a:spLocks noGrp="1"/>
          </p:cNvSpPr>
          <p:nvPr>
            <p:ph type="title" idx="6"/>
          </p:nvPr>
        </p:nvSpPr>
        <p:spPr>
          <a:xfrm>
            <a:off x="903028" y="2792256"/>
            <a:ext cx="528600" cy="28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02</a:t>
            </a:r>
            <a:endParaRPr b="1" dirty="0"/>
          </a:p>
        </p:txBody>
      </p:sp>
      <p:sp>
        <p:nvSpPr>
          <p:cNvPr id="312" name="Google Shape;312;p34"/>
          <p:cNvSpPr/>
          <p:nvPr/>
        </p:nvSpPr>
        <p:spPr>
          <a:xfrm>
            <a:off x="1344042" y="2644182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4"/>
          <p:cNvSpPr/>
          <p:nvPr/>
        </p:nvSpPr>
        <p:spPr>
          <a:xfrm>
            <a:off x="734442" y="3033244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4"/>
          <p:cNvSpPr/>
          <p:nvPr/>
        </p:nvSpPr>
        <p:spPr>
          <a:xfrm>
            <a:off x="776261" y="995090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99;p34">
            <a:extLst>
              <a:ext uri="{FF2B5EF4-FFF2-40B4-BE49-F238E27FC236}">
                <a16:creationId xmlns:a16="http://schemas.microsoft.com/office/drawing/2014/main" id="{3548476E-701E-66CB-F9D1-EF1CFCEC698A}"/>
              </a:ext>
            </a:extLst>
          </p:cNvPr>
          <p:cNvSpPr txBox="1">
            <a:spLocks/>
          </p:cNvSpPr>
          <p:nvPr/>
        </p:nvSpPr>
        <p:spPr>
          <a:xfrm>
            <a:off x="1916472" y="2787364"/>
            <a:ext cx="4716436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Barlow"/>
              <a:buNone/>
              <a:defRPr sz="2100" b="1" i="0" u="none" strike="noStrike" cap="none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l">
              <a:spcAft>
                <a:spcPts val="1200"/>
              </a:spcAft>
            </a:pPr>
            <a:r>
              <a:rPr lang="en-US" sz="3200" dirty="0"/>
              <a:t>SPEAKING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/>
          <p:nvPr/>
        </p:nvSpPr>
        <p:spPr>
          <a:xfrm>
            <a:off x="3810294" y="1405851"/>
            <a:ext cx="1653900" cy="930000"/>
          </a:xfrm>
          <a:prstGeom prst="ellipse">
            <a:avLst/>
          </a:prstGeom>
          <a:solidFill>
            <a:srgbClr val="BF7C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5"/>
          <p:cNvSpPr txBox="1">
            <a:spLocks noGrp="1"/>
          </p:cNvSpPr>
          <p:nvPr>
            <p:ph type="title"/>
          </p:nvPr>
        </p:nvSpPr>
        <p:spPr>
          <a:xfrm>
            <a:off x="1691700" y="2568156"/>
            <a:ext cx="5762100" cy="8270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READING</a:t>
            </a:r>
            <a:endParaRPr sz="9600" dirty="0"/>
          </a:p>
        </p:txBody>
      </p:sp>
      <p:sp>
        <p:nvSpPr>
          <p:cNvPr id="322" name="Google Shape;322;p35"/>
          <p:cNvSpPr txBox="1">
            <a:spLocks noGrp="1"/>
          </p:cNvSpPr>
          <p:nvPr>
            <p:ph type="title" idx="2"/>
          </p:nvPr>
        </p:nvSpPr>
        <p:spPr>
          <a:xfrm>
            <a:off x="4187694" y="1513701"/>
            <a:ext cx="899100" cy="68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24" name="Google Shape;324;p35"/>
          <p:cNvSpPr/>
          <p:nvPr/>
        </p:nvSpPr>
        <p:spPr>
          <a:xfrm>
            <a:off x="5269771" y="1513701"/>
            <a:ext cx="229551" cy="273877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5"/>
          <p:cNvSpPr/>
          <p:nvPr/>
        </p:nvSpPr>
        <p:spPr>
          <a:xfrm>
            <a:off x="3555324" y="100382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5"/>
          <p:cNvSpPr/>
          <p:nvPr/>
        </p:nvSpPr>
        <p:spPr>
          <a:xfrm>
            <a:off x="6947966" y="2007267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5"/>
          <p:cNvSpPr/>
          <p:nvPr/>
        </p:nvSpPr>
        <p:spPr>
          <a:xfrm>
            <a:off x="7517554" y="1243413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5"/>
          <p:cNvSpPr/>
          <p:nvPr/>
        </p:nvSpPr>
        <p:spPr>
          <a:xfrm>
            <a:off x="1121453" y="1189107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5"/>
          <p:cNvSpPr/>
          <p:nvPr/>
        </p:nvSpPr>
        <p:spPr>
          <a:xfrm>
            <a:off x="2299726" y="1597073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5"/>
          <p:cNvSpPr/>
          <p:nvPr/>
        </p:nvSpPr>
        <p:spPr>
          <a:xfrm>
            <a:off x="1344363" y="1904269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5"/>
          <p:cNvSpPr/>
          <p:nvPr/>
        </p:nvSpPr>
        <p:spPr>
          <a:xfrm>
            <a:off x="5086788" y="549519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5"/>
          <p:cNvSpPr/>
          <p:nvPr/>
        </p:nvSpPr>
        <p:spPr>
          <a:xfrm>
            <a:off x="6394566" y="792882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5"/>
          <p:cNvSpPr/>
          <p:nvPr/>
        </p:nvSpPr>
        <p:spPr>
          <a:xfrm>
            <a:off x="5855826" y="1371787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5"/>
          <p:cNvSpPr/>
          <p:nvPr/>
        </p:nvSpPr>
        <p:spPr>
          <a:xfrm>
            <a:off x="4416833" y="2269695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5"/>
          <p:cNvSpPr/>
          <p:nvPr/>
        </p:nvSpPr>
        <p:spPr>
          <a:xfrm>
            <a:off x="2999407" y="210802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sp>
        <p:nvSpPr>
          <p:cNvPr id="342" name="Google Shape;342;p36"/>
          <p:cNvSpPr/>
          <p:nvPr/>
        </p:nvSpPr>
        <p:spPr>
          <a:xfrm rot="10800000" flipH="1">
            <a:off x="8454799" y="3692388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 rot="10800000" flipH="1">
            <a:off x="7879041" y="4472146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6"/>
          <p:cNvSpPr/>
          <p:nvPr/>
        </p:nvSpPr>
        <p:spPr>
          <a:xfrm rot="10800000" flipH="1">
            <a:off x="8331129" y="4336688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6"/>
          <p:cNvSpPr/>
          <p:nvPr/>
        </p:nvSpPr>
        <p:spPr>
          <a:xfrm rot="10800000" flipH="1">
            <a:off x="8127128" y="327494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6"/>
          <p:cNvSpPr/>
          <p:nvPr/>
        </p:nvSpPr>
        <p:spPr>
          <a:xfrm rot="10800000" flipH="1">
            <a:off x="8181076" y="1373620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6"/>
          <p:cNvSpPr/>
          <p:nvPr/>
        </p:nvSpPr>
        <p:spPr>
          <a:xfrm rot="10800000" flipH="1">
            <a:off x="7380413" y="2239468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6"/>
          <p:cNvSpPr/>
          <p:nvPr/>
        </p:nvSpPr>
        <p:spPr>
          <a:xfrm rot="10800000" flipH="1">
            <a:off x="5325438" y="407249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6"/>
          <p:cNvSpPr/>
          <p:nvPr/>
        </p:nvSpPr>
        <p:spPr>
          <a:xfrm rot="10800000" flipH="1">
            <a:off x="6972466" y="431148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6"/>
          <p:cNvSpPr/>
          <p:nvPr/>
        </p:nvSpPr>
        <p:spPr>
          <a:xfrm rot="10800000" flipH="1">
            <a:off x="4391726" y="377190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F54301-106A-CBEB-8B12-78766A3313C8}"/>
              </a:ext>
            </a:extLst>
          </p:cNvPr>
          <p:cNvSpPr/>
          <p:nvPr/>
        </p:nvSpPr>
        <p:spPr>
          <a:xfrm>
            <a:off x="440342" y="1376963"/>
            <a:ext cx="3310751" cy="64633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charge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(v)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ADB9E-165B-04A0-7F0B-F83AD7A8DAFF}"/>
              </a:ext>
            </a:extLst>
          </p:cNvPr>
          <p:cNvSpPr txBox="1"/>
          <p:nvPr/>
        </p:nvSpPr>
        <p:spPr>
          <a:xfrm>
            <a:off x="713225" y="2461828"/>
            <a:ext cx="2559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tʃɑːdʒ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6F2B2-E2A5-25E7-2907-27E5A699D140}"/>
              </a:ext>
            </a:extLst>
          </p:cNvPr>
          <p:cNvSpPr txBox="1"/>
          <p:nvPr/>
        </p:nvSpPr>
        <p:spPr>
          <a:xfrm>
            <a:off x="492374" y="3543927"/>
            <a:ext cx="300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 err="1"/>
              <a:t>sạc</a:t>
            </a:r>
            <a:r>
              <a:rPr lang="en-US" sz="4400" dirty="0"/>
              <a:t> pin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36E968-B62D-5EB0-978B-9E24A6286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16" y="1332268"/>
            <a:ext cx="5013735" cy="2948112"/>
          </a:xfrm>
          <a:prstGeom prst="rect">
            <a:avLst/>
          </a:prstGeom>
          <a:noFill/>
        </p:spPr>
      </p:pic>
      <p:pic>
        <p:nvPicPr>
          <p:cNvPr id="3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E87D1EC1-2E3E-6234-25D4-B27DB0175F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4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433" y="1129938"/>
            <a:ext cx="487363" cy="487363"/>
          </a:xfrm>
          <a:prstGeom prst="rect">
            <a:avLst/>
          </a:prstGeom>
        </p:spPr>
      </p:pic>
      <p:pic>
        <p:nvPicPr>
          <p:cNvPr id="4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2757C68A-FC25-C77B-385E-8C460B2F6F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4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4723" y="178593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/>
          <p:nvPr/>
        </p:nvSpPr>
        <p:spPr>
          <a:xfrm rot="10800000" flipH="1">
            <a:off x="8454799" y="3692388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 rot="10800000" flipH="1">
            <a:off x="7879041" y="4472146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6"/>
          <p:cNvSpPr/>
          <p:nvPr/>
        </p:nvSpPr>
        <p:spPr>
          <a:xfrm rot="10800000" flipH="1">
            <a:off x="8331129" y="4336688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6"/>
          <p:cNvSpPr/>
          <p:nvPr/>
        </p:nvSpPr>
        <p:spPr>
          <a:xfrm rot="10800000" flipH="1">
            <a:off x="8127128" y="327494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6"/>
          <p:cNvSpPr/>
          <p:nvPr/>
        </p:nvSpPr>
        <p:spPr>
          <a:xfrm rot="10800000" flipH="1">
            <a:off x="8181076" y="1373620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6"/>
          <p:cNvSpPr/>
          <p:nvPr/>
        </p:nvSpPr>
        <p:spPr>
          <a:xfrm rot="10800000" flipH="1">
            <a:off x="7380413" y="2239468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6"/>
          <p:cNvSpPr/>
          <p:nvPr/>
        </p:nvSpPr>
        <p:spPr>
          <a:xfrm rot="10800000" flipH="1">
            <a:off x="5325438" y="407249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6"/>
          <p:cNvSpPr/>
          <p:nvPr/>
        </p:nvSpPr>
        <p:spPr>
          <a:xfrm rot="10800000" flipH="1">
            <a:off x="6972466" y="431148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6"/>
          <p:cNvSpPr/>
          <p:nvPr/>
        </p:nvSpPr>
        <p:spPr>
          <a:xfrm rot="10800000" flipH="1">
            <a:off x="4391726" y="377190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F54301-106A-CBEB-8B12-78766A3313C8}"/>
              </a:ext>
            </a:extLst>
          </p:cNvPr>
          <p:cNvSpPr/>
          <p:nvPr/>
        </p:nvSpPr>
        <p:spPr>
          <a:xfrm>
            <a:off x="299919" y="1444776"/>
            <a:ext cx="4182406" cy="64633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passenger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(n) 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ADB9E-165B-04A0-7F0B-F83AD7A8DAFF}"/>
              </a:ext>
            </a:extLst>
          </p:cNvPr>
          <p:cNvSpPr txBox="1"/>
          <p:nvPr/>
        </p:nvSpPr>
        <p:spPr>
          <a:xfrm>
            <a:off x="428306" y="2530195"/>
            <a:ext cx="369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pæs.ən.dʒər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6F2B2-E2A5-25E7-2907-27E5A699D140}"/>
              </a:ext>
            </a:extLst>
          </p:cNvPr>
          <p:cNvSpPr txBox="1"/>
          <p:nvPr/>
        </p:nvSpPr>
        <p:spPr>
          <a:xfrm>
            <a:off x="616435" y="3414830"/>
            <a:ext cx="3511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 err="1"/>
              <a:t>hành</a:t>
            </a:r>
            <a:r>
              <a:rPr lang="en-US" sz="4400" dirty="0"/>
              <a:t> </a:t>
            </a:r>
            <a:r>
              <a:rPr lang="en-US" sz="4400" dirty="0" err="1"/>
              <a:t>khách</a:t>
            </a:r>
            <a:endParaRPr lang="en-US" sz="4400" dirty="0"/>
          </a:p>
        </p:txBody>
      </p:sp>
      <p:sp>
        <p:nvSpPr>
          <p:cNvPr id="10" name="Google Shape;340;p36">
            <a:extLst>
              <a:ext uri="{FF2B5EF4-FFF2-40B4-BE49-F238E27FC236}">
                <a16:creationId xmlns:a16="http://schemas.microsoft.com/office/drawing/2014/main" id="{CE8689EB-D151-77B6-B8F9-0366457644D3}"/>
              </a:ext>
            </a:extLst>
          </p:cNvPr>
          <p:cNvSpPr txBox="1">
            <a:spLocks/>
          </p:cNvSpPr>
          <p:nvPr/>
        </p:nvSpPr>
        <p:spPr>
          <a:xfrm>
            <a:off x="865625" y="5974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Vazirmatn Black"/>
              <a:buNone/>
              <a:defRPr sz="3300" b="0" i="0" u="none" strike="noStrike" cap="non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4000"/>
              <a:t>VOCABULARY</a:t>
            </a:r>
            <a:endParaRPr lang="en-US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D80961-4C46-32C3-35F6-342040BE7C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28" y="1332268"/>
            <a:ext cx="4047739" cy="3322942"/>
          </a:xfrm>
          <a:prstGeom prst="rect">
            <a:avLst/>
          </a:prstGeom>
          <a:noFill/>
        </p:spPr>
      </p:pic>
      <p:pic>
        <p:nvPicPr>
          <p:cNvPr id="12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82AEB891-520E-C15F-A164-50B33C2EC7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 end="5393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433" y="1129938"/>
            <a:ext cx="487363" cy="487363"/>
          </a:xfrm>
          <a:prstGeom prst="rect">
            <a:avLst/>
          </a:prstGeom>
        </p:spPr>
      </p:pic>
      <p:pic>
        <p:nvPicPr>
          <p:cNvPr id="13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7166F671-FECA-6756-14D1-4DFB7F2E80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 end="5393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432" y="18558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779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/>
          <p:nvPr/>
        </p:nvSpPr>
        <p:spPr>
          <a:xfrm rot="10800000" flipH="1">
            <a:off x="8454799" y="3692388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 rot="10800000" flipH="1">
            <a:off x="7879041" y="4472146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6"/>
          <p:cNvSpPr/>
          <p:nvPr/>
        </p:nvSpPr>
        <p:spPr>
          <a:xfrm rot="10800000" flipH="1">
            <a:off x="8331129" y="4336688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6"/>
          <p:cNvSpPr/>
          <p:nvPr/>
        </p:nvSpPr>
        <p:spPr>
          <a:xfrm rot="10800000" flipH="1">
            <a:off x="8127128" y="327494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6"/>
          <p:cNvSpPr/>
          <p:nvPr/>
        </p:nvSpPr>
        <p:spPr>
          <a:xfrm rot="10800000" flipH="1">
            <a:off x="8181076" y="1373620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6"/>
          <p:cNvSpPr/>
          <p:nvPr/>
        </p:nvSpPr>
        <p:spPr>
          <a:xfrm rot="10800000" flipH="1">
            <a:off x="7380413" y="2239468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6"/>
          <p:cNvSpPr/>
          <p:nvPr/>
        </p:nvSpPr>
        <p:spPr>
          <a:xfrm rot="10800000" flipH="1">
            <a:off x="5325438" y="407249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6"/>
          <p:cNvSpPr/>
          <p:nvPr/>
        </p:nvSpPr>
        <p:spPr>
          <a:xfrm rot="10800000" flipH="1">
            <a:off x="6972466" y="431148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6"/>
          <p:cNvSpPr/>
          <p:nvPr/>
        </p:nvSpPr>
        <p:spPr>
          <a:xfrm rot="10800000" flipH="1">
            <a:off x="4391726" y="377190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F54301-106A-CBEB-8B12-78766A3313C8}"/>
              </a:ext>
            </a:extLst>
          </p:cNvPr>
          <p:cNvSpPr/>
          <p:nvPr/>
        </p:nvSpPr>
        <p:spPr>
          <a:xfrm>
            <a:off x="302015" y="1233187"/>
            <a:ext cx="4075107" cy="1338563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economical 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(adj)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ADB9E-165B-04A0-7F0B-F83AD7A8DAFF}"/>
              </a:ext>
            </a:extLst>
          </p:cNvPr>
          <p:cNvSpPr txBox="1"/>
          <p:nvPr/>
        </p:nvSpPr>
        <p:spPr>
          <a:xfrm>
            <a:off x="367621" y="2951779"/>
            <a:ext cx="3832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/ˌ</a:t>
            </a:r>
            <a:r>
              <a:rPr lang="en-US" sz="3600" b="1" dirty="0" err="1">
                <a:solidFill>
                  <a:srgbClr val="0FB7BD"/>
                </a:solidFill>
              </a:rPr>
              <a:t>i</a:t>
            </a:r>
            <a:r>
              <a:rPr lang="en-US" sz="3600" b="1" dirty="0">
                <a:solidFill>
                  <a:srgbClr val="0FB7BD"/>
                </a:solidFill>
              </a:rPr>
              <a:t>ː.</a:t>
            </a:r>
            <a:r>
              <a:rPr lang="en-US" sz="3600" b="1" dirty="0" err="1">
                <a:solidFill>
                  <a:srgbClr val="0FB7BD"/>
                </a:solidFill>
              </a:rPr>
              <a:t>kəˈnɒm.ɪ.kəl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6F2B2-E2A5-25E7-2907-27E5A699D140}"/>
              </a:ext>
            </a:extLst>
          </p:cNvPr>
          <p:cNvSpPr txBox="1"/>
          <p:nvPr/>
        </p:nvSpPr>
        <p:spPr>
          <a:xfrm>
            <a:off x="0" y="3825485"/>
            <a:ext cx="485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/>
              <a:t>tiết</a:t>
            </a:r>
            <a:r>
              <a:rPr lang="en-US" sz="3600" dirty="0"/>
              <a:t> </a:t>
            </a:r>
            <a:r>
              <a:rPr lang="en-US" sz="3600" dirty="0" err="1"/>
              <a:t>kiệm</a:t>
            </a:r>
            <a:r>
              <a:rPr lang="en-US" sz="3600" dirty="0"/>
              <a:t> </a:t>
            </a:r>
            <a:r>
              <a:rPr lang="en-US" sz="3600" dirty="0" err="1"/>
              <a:t>nhiên</a:t>
            </a:r>
            <a:r>
              <a:rPr lang="en-US" sz="3600" dirty="0"/>
              <a:t> </a:t>
            </a:r>
            <a:r>
              <a:rPr lang="en-US" sz="3600" dirty="0" err="1"/>
              <a:t>liệu</a:t>
            </a:r>
            <a:endParaRPr lang="en-US" sz="3600" dirty="0"/>
          </a:p>
        </p:txBody>
      </p:sp>
      <p:sp>
        <p:nvSpPr>
          <p:cNvPr id="2" name="Google Shape;340;p36">
            <a:extLst>
              <a:ext uri="{FF2B5EF4-FFF2-40B4-BE49-F238E27FC236}">
                <a16:creationId xmlns:a16="http://schemas.microsoft.com/office/drawing/2014/main" id="{AE4B2EC4-9012-BD1C-494D-A7DCF3DFED90}"/>
              </a:ext>
            </a:extLst>
          </p:cNvPr>
          <p:cNvSpPr txBox="1">
            <a:spLocks/>
          </p:cNvSpPr>
          <p:nvPr/>
        </p:nvSpPr>
        <p:spPr>
          <a:xfrm>
            <a:off x="865625" y="5974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Vazirmatn Black"/>
              <a:buNone/>
              <a:defRPr sz="3300" b="0" i="0" u="none" strike="noStrike" cap="none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4000"/>
              <a:t>VOCABULARY</a:t>
            </a:r>
            <a:endParaRPr lang="en-US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F99B3D-29BD-47CF-99FE-F193F9111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00" y="1397499"/>
            <a:ext cx="4333650" cy="2857037"/>
          </a:xfrm>
          <a:prstGeom prst="rect">
            <a:avLst/>
          </a:prstGeom>
          <a:noFill/>
        </p:spPr>
      </p:pic>
      <p:pic>
        <p:nvPicPr>
          <p:cNvPr id="11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318D0C8C-B905-C250-E179-F0D796B12F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" end="374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433" y="1129938"/>
            <a:ext cx="487363" cy="487363"/>
          </a:xfrm>
          <a:prstGeom prst="rect">
            <a:avLst/>
          </a:prstGeom>
        </p:spPr>
      </p:pic>
      <p:pic>
        <p:nvPicPr>
          <p:cNvPr id="12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542112A5-7D47-343E-77C2-6FFA679F4B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" end="374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2729" y="1750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824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/>
          <p:nvPr/>
        </p:nvSpPr>
        <p:spPr>
          <a:xfrm rot="10800000" flipH="1">
            <a:off x="8454799" y="3692388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4" y="1285"/>
                </a:lnTo>
                <a:lnTo>
                  <a:pt x="0" y="1970"/>
                </a:lnTo>
                <a:lnTo>
                  <a:pt x="1084" y="2597"/>
                </a:lnTo>
                <a:lnTo>
                  <a:pt x="1655" y="3881"/>
                </a:lnTo>
                <a:lnTo>
                  <a:pt x="2254" y="2597"/>
                </a:lnTo>
                <a:lnTo>
                  <a:pt x="3281" y="1970"/>
                </a:lnTo>
                <a:lnTo>
                  <a:pt x="2254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 rot="10800000" flipH="1">
            <a:off x="7879041" y="4472146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6"/>
                </a:lnTo>
                <a:lnTo>
                  <a:pt x="3938" y="4594"/>
                </a:lnTo>
                <a:lnTo>
                  <a:pt x="5792" y="3424"/>
                </a:lnTo>
                <a:lnTo>
                  <a:pt x="3938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6"/>
          <p:cNvSpPr/>
          <p:nvPr/>
        </p:nvSpPr>
        <p:spPr>
          <a:xfrm rot="10800000" flipH="1">
            <a:off x="8331129" y="4336688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96" y="1"/>
                </a:moveTo>
                <a:lnTo>
                  <a:pt x="2312" y="2854"/>
                </a:lnTo>
                <a:lnTo>
                  <a:pt x="1" y="4252"/>
                </a:lnTo>
                <a:lnTo>
                  <a:pt x="2312" y="5679"/>
                </a:lnTo>
                <a:lnTo>
                  <a:pt x="3596" y="8532"/>
                </a:lnTo>
                <a:lnTo>
                  <a:pt x="4851" y="5679"/>
                </a:lnTo>
                <a:lnTo>
                  <a:pt x="7162" y="4252"/>
                </a:lnTo>
                <a:lnTo>
                  <a:pt x="4851" y="2854"/>
                </a:lnTo>
                <a:lnTo>
                  <a:pt x="359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6"/>
          <p:cNvSpPr/>
          <p:nvPr/>
        </p:nvSpPr>
        <p:spPr>
          <a:xfrm rot="10800000" flipH="1">
            <a:off x="8127128" y="327494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283" y="2853"/>
                </a:lnTo>
                <a:lnTo>
                  <a:pt x="1" y="4280"/>
                </a:lnTo>
                <a:lnTo>
                  <a:pt x="2283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2" y="4280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6"/>
          <p:cNvSpPr/>
          <p:nvPr/>
        </p:nvSpPr>
        <p:spPr>
          <a:xfrm rot="10800000" flipH="1">
            <a:off x="8181076" y="1373620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656" y="0"/>
                </a:moveTo>
                <a:lnTo>
                  <a:pt x="1028" y="1313"/>
                </a:lnTo>
                <a:lnTo>
                  <a:pt x="1" y="1940"/>
                </a:lnTo>
                <a:lnTo>
                  <a:pt x="1028" y="2597"/>
                </a:lnTo>
                <a:lnTo>
                  <a:pt x="1656" y="3881"/>
                </a:lnTo>
                <a:lnTo>
                  <a:pt x="2226" y="2597"/>
                </a:lnTo>
                <a:lnTo>
                  <a:pt x="3253" y="1940"/>
                </a:lnTo>
                <a:lnTo>
                  <a:pt x="2226" y="1313"/>
                </a:lnTo>
                <a:lnTo>
                  <a:pt x="1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6"/>
          <p:cNvSpPr/>
          <p:nvPr/>
        </p:nvSpPr>
        <p:spPr>
          <a:xfrm rot="10800000" flipH="1">
            <a:off x="7380413" y="2239468"/>
            <a:ext cx="159916" cy="189840"/>
          </a:xfrm>
          <a:custGeom>
            <a:avLst/>
            <a:gdLst/>
            <a:ahLst/>
            <a:cxnLst/>
            <a:rect l="l" t="t" r="r" b="b"/>
            <a:pathLst>
              <a:path w="5793" h="6877" extrusionOk="0">
                <a:moveTo>
                  <a:pt x="2911" y="0"/>
                </a:moveTo>
                <a:lnTo>
                  <a:pt x="1883" y="2283"/>
                </a:lnTo>
                <a:lnTo>
                  <a:pt x="0" y="3424"/>
                </a:lnTo>
                <a:lnTo>
                  <a:pt x="1883" y="4566"/>
                </a:lnTo>
                <a:lnTo>
                  <a:pt x="2911" y="6877"/>
                </a:lnTo>
                <a:lnTo>
                  <a:pt x="3938" y="4566"/>
                </a:lnTo>
                <a:lnTo>
                  <a:pt x="5792" y="3424"/>
                </a:lnTo>
                <a:lnTo>
                  <a:pt x="3938" y="2283"/>
                </a:lnTo>
                <a:lnTo>
                  <a:pt x="29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6"/>
          <p:cNvSpPr/>
          <p:nvPr/>
        </p:nvSpPr>
        <p:spPr>
          <a:xfrm rot="10800000" flipH="1">
            <a:off x="5325438" y="4072495"/>
            <a:ext cx="197735" cy="235526"/>
          </a:xfrm>
          <a:custGeom>
            <a:avLst/>
            <a:gdLst/>
            <a:ahLst/>
            <a:cxnLst/>
            <a:rect l="l" t="t" r="r" b="b"/>
            <a:pathLst>
              <a:path w="7163" h="8532" extrusionOk="0">
                <a:moveTo>
                  <a:pt x="3567" y="0"/>
                </a:moveTo>
                <a:lnTo>
                  <a:pt x="2312" y="2853"/>
                </a:lnTo>
                <a:lnTo>
                  <a:pt x="1" y="4251"/>
                </a:lnTo>
                <a:lnTo>
                  <a:pt x="2312" y="5678"/>
                </a:lnTo>
                <a:lnTo>
                  <a:pt x="3567" y="8531"/>
                </a:lnTo>
                <a:lnTo>
                  <a:pt x="4851" y="5678"/>
                </a:lnTo>
                <a:lnTo>
                  <a:pt x="7163" y="4251"/>
                </a:lnTo>
                <a:lnTo>
                  <a:pt x="4851" y="2853"/>
                </a:lnTo>
                <a:lnTo>
                  <a:pt x="3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6"/>
          <p:cNvSpPr/>
          <p:nvPr/>
        </p:nvSpPr>
        <p:spPr>
          <a:xfrm rot="10800000" flipH="1">
            <a:off x="6972466" y="4311485"/>
            <a:ext cx="89827" cy="107135"/>
          </a:xfrm>
          <a:custGeom>
            <a:avLst/>
            <a:gdLst/>
            <a:ahLst/>
            <a:cxnLst/>
            <a:rect l="l" t="t" r="r" b="b"/>
            <a:pathLst>
              <a:path w="3254" h="3881" extrusionOk="0">
                <a:moveTo>
                  <a:pt x="1598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8"/>
                </a:lnTo>
                <a:lnTo>
                  <a:pt x="1598" y="3881"/>
                </a:lnTo>
                <a:lnTo>
                  <a:pt x="2197" y="2568"/>
                </a:lnTo>
                <a:lnTo>
                  <a:pt x="3253" y="1912"/>
                </a:lnTo>
                <a:lnTo>
                  <a:pt x="2197" y="1285"/>
                </a:lnTo>
                <a:lnTo>
                  <a:pt x="1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6"/>
          <p:cNvSpPr/>
          <p:nvPr/>
        </p:nvSpPr>
        <p:spPr>
          <a:xfrm rot="10800000" flipH="1">
            <a:off x="4391726" y="3771903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28" y="1285"/>
                </a:lnTo>
                <a:lnTo>
                  <a:pt x="0" y="1912"/>
                </a:lnTo>
                <a:lnTo>
                  <a:pt x="1028" y="2569"/>
                </a:lnTo>
                <a:lnTo>
                  <a:pt x="1655" y="3881"/>
                </a:lnTo>
                <a:lnTo>
                  <a:pt x="2226" y="2569"/>
                </a:lnTo>
                <a:lnTo>
                  <a:pt x="3282" y="1912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6"/>
          <p:cNvSpPr/>
          <p:nvPr/>
        </p:nvSpPr>
        <p:spPr>
          <a:xfrm rot="10800000" flipH="1">
            <a:off x="1167608" y="1332268"/>
            <a:ext cx="159115" cy="189840"/>
          </a:xfrm>
          <a:custGeom>
            <a:avLst/>
            <a:gdLst/>
            <a:ahLst/>
            <a:cxnLst/>
            <a:rect l="l" t="t" r="r" b="b"/>
            <a:pathLst>
              <a:path w="5764" h="6877" extrusionOk="0">
                <a:moveTo>
                  <a:pt x="2882" y="0"/>
                </a:moveTo>
                <a:lnTo>
                  <a:pt x="1855" y="2283"/>
                </a:lnTo>
                <a:lnTo>
                  <a:pt x="0" y="3424"/>
                </a:lnTo>
                <a:lnTo>
                  <a:pt x="1855" y="4594"/>
                </a:lnTo>
                <a:lnTo>
                  <a:pt x="2882" y="6877"/>
                </a:lnTo>
                <a:lnTo>
                  <a:pt x="3909" y="4594"/>
                </a:lnTo>
                <a:lnTo>
                  <a:pt x="5764" y="3424"/>
                </a:lnTo>
                <a:lnTo>
                  <a:pt x="3909" y="2283"/>
                </a:lnTo>
                <a:lnTo>
                  <a:pt x="28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 rot="10800000" flipH="1">
            <a:off x="1079382" y="1040042"/>
            <a:ext cx="90600" cy="107163"/>
          </a:xfrm>
          <a:custGeom>
            <a:avLst/>
            <a:gdLst/>
            <a:ahLst/>
            <a:cxnLst/>
            <a:rect l="l" t="t" r="r" b="b"/>
            <a:pathLst>
              <a:path w="3282" h="3882" extrusionOk="0">
                <a:moveTo>
                  <a:pt x="1655" y="1"/>
                </a:moveTo>
                <a:lnTo>
                  <a:pt x="1085" y="1285"/>
                </a:lnTo>
                <a:lnTo>
                  <a:pt x="1" y="1941"/>
                </a:lnTo>
                <a:lnTo>
                  <a:pt x="1085" y="2597"/>
                </a:lnTo>
                <a:lnTo>
                  <a:pt x="1655" y="3881"/>
                </a:lnTo>
                <a:lnTo>
                  <a:pt x="2226" y="2597"/>
                </a:lnTo>
                <a:lnTo>
                  <a:pt x="3282" y="1941"/>
                </a:lnTo>
                <a:lnTo>
                  <a:pt x="2226" y="1285"/>
                </a:lnTo>
                <a:lnTo>
                  <a:pt x="165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F54301-106A-CBEB-8B12-78766A3313C8}"/>
              </a:ext>
            </a:extLst>
          </p:cNvPr>
          <p:cNvSpPr/>
          <p:nvPr/>
        </p:nvSpPr>
        <p:spPr>
          <a:xfrm>
            <a:off x="287568" y="1228979"/>
            <a:ext cx="4284407" cy="1548461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autopilot (adj, n) </a:t>
            </a:r>
            <a:endParaRPr lang="en-US" sz="4000" b="1" dirty="0">
              <a:solidFill>
                <a:schemeClr val="tx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ADB9E-165B-04A0-7F0B-F83AD7A8DAFF}"/>
              </a:ext>
            </a:extLst>
          </p:cNvPr>
          <p:cNvSpPr txBox="1"/>
          <p:nvPr/>
        </p:nvSpPr>
        <p:spPr>
          <a:xfrm>
            <a:off x="323796" y="3037646"/>
            <a:ext cx="3784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/ˈɔː.</a:t>
            </a:r>
            <a:r>
              <a:rPr lang="en-US" sz="3600" b="1" dirty="0" err="1">
                <a:solidFill>
                  <a:srgbClr val="0FB7BD"/>
                </a:solidFill>
              </a:rPr>
              <a:t>təʊˌpaɪ.lət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6F2B2-E2A5-25E7-2907-27E5A699D140}"/>
              </a:ext>
            </a:extLst>
          </p:cNvPr>
          <p:cNvSpPr txBox="1"/>
          <p:nvPr/>
        </p:nvSpPr>
        <p:spPr>
          <a:xfrm>
            <a:off x="806112" y="3780292"/>
            <a:ext cx="300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/>
              <a:t>lái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endParaRPr lang="en-US" sz="4000" dirty="0"/>
          </a:p>
        </p:txBody>
      </p:sp>
      <p:sp>
        <p:nvSpPr>
          <p:cNvPr id="4" name="Google Shape;340;p36">
            <a:extLst>
              <a:ext uri="{FF2B5EF4-FFF2-40B4-BE49-F238E27FC236}">
                <a16:creationId xmlns:a16="http://schemas.microsoft.com/office/drawing/2014/main" id="{5411BCD5-21D7-FC9B-B495-19E3CF187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0A380-5314-7179-83DF-E927778CD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76" y="1332268"/>
            <a:ext cx="4158528" cy="2495116"/>
          </a:xfrm>
          <a:prstGeom prst="rect">
            <a:avLst/>
          </a:prstGeom>
          <a:noFill/>
        </p:spPr>
      </p:pic>
      <p:pic>
        <p:nvPicPr>
          <p:cNvPr id="10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E0DDB248-C43C-D550-11C0-1AD5507D6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0" end="253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4433" y="1129938"/>
            <a:ext cx="487363" cy="487363"/>
          </a:xfrm>
          <a:prstGeom prst="rect">
            <a:avLst/>
          </a:prstGeom>
        </p:spPr>
      </p:pic>
      <p:pic>
        <p:nvPicPr>
          <p:cNvPr id="11" name="ttsMP3.com_VoiceText_2023-4-3_20_40_39">
            <a:hlinkClick r:id="" action="ppaction://media"/>
            <a:extLst>
              <a:ext uri="{FF2B5EF4-FFF2-40B4-BE49-F238E27FC236}">
                <a16:creationId xmlns:a16="http://schemas.microsoft.com/office/drawing/2014/main" id="{B4ECE3ED-D0A5-DE91-1E6A-2D9DC3CF5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0" end="253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6460" y="1847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511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Federal Law Enforcement Training Center by Slidesgo">
  <a:themeElements>
    <a:clrScheme name="Simple Light">
      <a:dk1>
        <a:srgbClr val="000000"/>
      </a:dk1>
      <a:lt1>
        <a:srgbClr val="FFFFFF"/>
      </a:lt1>
      <a:dk2>
        <a:srgbClr val="FFF7EA"/>
      </a:dk2>
      <a:lt2>
        <a:srgbClr val="EEEEEE"/>
      </a:lt2>
      <a:accent1>
        <a:srgbClr val="EAD2C3"/>
      </a:accent1>
      <a:accent2>
        <a:srgbClr val="0D4A80"/>
      </a:accent2>
      <a:accent3>
        <a:srgbClr val="BF7C63"/>
      </a:accent3>
      <a:accent4>
        <a:srgbClr val="C2CBE6"/>
      </a:accent4>
      <a:accent5>
        <a:srgbClr val="D9AE5F"/>
      </a:accent5>
      <a:accent6>
        <a:srgbClr val="67000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894</Words>
  <Application>Microsoft Office PowerPoint</Application>
  <PresentationFormat>On-screen Show (16:9)</PresentationFormat>
  <Paragraphs>202</Paragraphs>
  <Slides>28</Slides>
  <Notes>23</Notes>
  <HiddenSlides>0</HiddenSlides>
  <MMClips>15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Tahoma</vt:lpstr>
      <vt:lpstr>Vazirmatn Black</vt:lpstr>
      <vt:lpstr>Calibri</vt:lpstr>
      <vt:lpstr>Poppins</vt:lpstr>
      <vt:lpstr>Poppins Black</vt:lpstr>
      <vt:lpstr>Comic Sans MS</vt:lpstr>
      <vt:lpstr>Poppins ExtraBold</vt:lpstr>
      <vt:lpstr>Zen Kaku Gothic New</vt:lpstr>
      <vt:lpstr>Archivo Narrow</vt:lpstr>
      <vt:lpstr>Passion One</vt:lpstr>
      <vt:lpstr>Abadi Extra Light</vt:lpstr>
      <vt:lpstr>Francois One</vt:lpstr>
      <vt:lpstr>Snap ITC</vt:lpstr>
      <vt:lpstr>Arial</vt:lpstr>
      <vt:lpstr>Roboto</vt:lpstr>
      <vt:lpstr>Times New Roman</vt:lpstr>
      <vt:lpstr>Showcard Gothic</vt:lpstr>
      <vt:lpstr>Aharoni</vt:lpstr>
      <vt:lpstr>Poppins ExtraLight</vt:lpstr>
      <vt:lpstr>Jumble</vt:lpstr>
      <vt:lpstr>Barlow</vt:lpstr>
      <vt:lpstr>Federal Law Enforcement Training Center by Slidesgo</vt:lpstr>
      <vt:lpstr>Bitmap Image</vt:lpstr>
      <vt:lpstr>WELCOME TO OUR CLASS</vt:lpstr>
      <vt:lpstr>What can you see in the video?</vt:lpstr>
      <vt:lpstr>UNIT 11:  TRAVELLING IN THE FUTURE</vt:lpstr>
      <vt:lpstr>OBJECTIVES</vt:lpstr>
      <vt:lpstr>READING</vt:lpstr>
      <vt:lpstr>VOCABULARY</vt:lpstr>
      <vt:lpstr>PowerPoint Presentation</vt:lpstr>
      <vt:lpstr>PowerPoint Presentation</vt:lpstr>
      <vt:lpstr>VOCABULARY</vt:lpstr>
      <vt:lpstr>VOCABULARY</vt:lpstr>
      <vt:lpstr>VOCABULARY</vt:lpstr>
      <vt:lpstr>VOCABULARY</vt:lpstr>
      <vt:lpstr>1. Look at the picture and tick the words or phrases to describe it. </vt:lpstr>
      <vt:lpstr>2. Read the passage and answer the question.</vt:lpstr>
      <vt:lpstr>2. Read the passage again and complete the fact file with no more than TWO words or a number. </vt:lpstr>
      <vt:lpstr>PowerPoint Presentation</vt:lpstr>
      <vt:lpstr>Check your answer</vt:lpstr>
      <vt:lpstr>Check your answer</vt:lpstr>
      <vt:lpstr>Check your answer</vt:lpstr>
      <vt:lpstr>Check your answer</vt:lpstr>
      <vt:lpstr>PowerPoint Presentation</vt:lpstr>
      <vt:lpstr>PowerPoint Presentation</vt:lpstr>
      <vt:lpstr>Look at the answers again. </vt:lpstr>
      <vt:lpstr>SPEAKING</vt:lpstr>
      <vt:lpstr>4. Look at the fact file then ask and answer questions.</vt:lpstr>
      <vt:lpstr>5. Discuss why Roadrunner’s cars will or won’t become popular in the near future. Report your reasons to the class. 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you see in the video?</dc:title>
  <cp:lastModifiedBy>Duyên Lương</cp:lastModifiedBy>
  <cp:revision>12</cp:revision>
  <dcterms:modified xsi:type="dcterms:W3CDTF">2023-04-03T13:57:27Z</dcterms:modified>
</cp:coreProperties>
</file>